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49" r:id="rId2"/>
    <p:sldMasterId id="2147483672" r:id="rId3"/>
  </p:sldMasterIdLst>
  <p:notesMasterIdLst>
    <p:notesMasterId r:id="rId82"/>
  </p:notesMasterIdLst>
  <p:handoutMasterIdLst>
    <p:handoutMasterId r:id="rId83"/>
  </p:handoutMasterIdLst>
  <p:sldIdLst>
    <p:sldId id="433" r:id="rId4"/>
    <p:sldId id="434" r:id="rId5"/>
    <p:sldId id="414" r:id="rId6"/>
    <p:sldId id="437" r:id="rId7"/>
    <p:sldId id="333" r:id="rId8"/>
    <p:sldId id="431" r:id="rId9"/>
    <p:sldId id="428" r:id="rId10"/>
    <p:sldId id="385" r:id="rId11"/>
    <p:sldId id="316" r:id="rId12"/>
    <p:sldId id="373" r:id="rId13"/>
    <p:sldId id="388" r:id="rId14"/>
    <p:sldId id="416" r:id="rId15"/>
    <p:sldId id="427" r:id="rId16"/>
    <p:sldId id="411" r:id="rId17"/>
    <p:sldId id="354" r:id="rId18"/>
    <p:sldId id="261" r:id="rId19"/>
    <p:sldId id="262" r:id="rId20"/>
    <p:sldId id="299" r:id="rId21"/>
    <p:sldId id="340" r:id="rId22"/>
    <p:sldId id="264" r:id="rId23"/>
    <p:sldId id="371" r:id="rId24"/>
    <p:sldId id="372" r:id="rId25"/>
    <p:sldId id="268" r:id="rId26"/>
    <p:sldId id="436" r:id="rId27"/>
    <p:sldId id="401" r:id="rId28"/>
    <p:sldId id="403" r:id="rId29"/>
    <p:sldId id="260" r:id="rId30"/>
    <p:sldId id="412" r:id="rId31"/>
    <p:sldId id="272" r:id="rId32"/>
    <p:sldId id="317" r:id="rId33"/>
    <p:sldId id="318" r:id="rId34"/>
    <p:sldId id="319" r:id="rId35"/>
    <p:sldId id="320" r:id="rId36"/>
    <p:sldId id="337" r:id="rId37"/>
    <p:sldId id="321" r:id="rId38"/>
    <p:sldId id="270" r:id="rId39"/>
    <p:sldId id="305" r:id="rId40"/>
    <p:sldId id="304" r:id="rId41"/>
    <p:sldId id="275" r:id="rId42"/>
    <p:sldId id="422" r:id="rId43"/>
    <p:sldId id="341" r:id="rId44"/>
    <p:sldId id="390" r:id="rId45"/>
    <p:sldId id="277" r:id="rId46"/>
    <p:sldId id="278" r:id="rId47"/>
    <p:sldId id="279" r:id="rId48"/>
    <p:sldId id="342" r:id="rId49"/>
    <p:sldId id="343" r:id="rId50"/>
    <p:sldId id="280" r:id="rId51"/>
    <p:sldId id="281" r:id="rId52"/>
    <p:sldId id="327" r:id="rId53"/>
    <p:sldId id="282" r:id="rId54"/>
    <p:sldId id="344" r:id="rId55"/>
    <p:sldId id="284" r:id="rId56"/>
    <p:sldId id="283" r:id="rId57"/>
    <p:sldId id="285" r:id="rId58"/>
    <p:sldId id="286" r:id="rId59"/>
    <p:sldId id="287" r:id="rId60"/>
    <p:sldId id="288" r:id="rId61"/>
    <p:sldId id="407" r:id="rId62"/>
    <p:sldId id="291" r:id="rId63"/>
    <p:sldId id="348" r:id="rId64"/>
    <p:sldId id="349" r:id="rId65"/>
    <p:sldId id="350" r:id="rId66"/>
    <p:sldId id="292" r:id="rId67"/>
    <p:sldId id="293" r:id="rId68"/>
    <p:sldId id="294" r:id="rId69"/>
    <p:sldId id="295" r:id="rId70"/>
    <p:sldId id="355" r:id="rId71"/>
    <p:sldId id="351" r:id="rId72"/>
    <p:sldId id="408" r:id="rId73"/>
    <p:sldId id="394" r:id="rId74"/>
    <p:sldId id="393" r:id="rId75"/>
    <p:sldId id="315" r:id="rId76"/>
    <p:sldId id="312" r:id="rId77"/>
    <p:sldId id="410" r:id="rId78"/>
    <p:sldId id="298" r:id="rId79"/>
    <p:sldId id="418" r:id="rId80"/>
    <p:sldId id="540" r:id="rId81"/>
  </p:sldIdLst>
  <p:sldSz cx="9144000" cy="6858000" type="screen4x3"/>
  <p:notesSz cx="6858000" cy="9144000"/>
  <p:embeddedFontLst>
    <p:embeddedFont>
      <p:font typeface="SimSun" panose="02010600030101010101" pitchFamily="2" charset="-122"/>
      <p:regular r:id="rId84"/>
    </p:embeddedFont>
    <p:embeddedFont>
      <p:font typeface="AnjaliNewLipi" panose="02000000000000000000" pitchFamily="2" charset="0"/>
      <p:regular r:id="rId85"/>
    </p:embeddedFont>
    <p:embeddedFont>
      <p:font typeface="Arial Black" panose="020B0604020202020204" pitchFamily="34" charset="0"/>
      <p:bold r:id="rId86"/>
    </p:embeddedFont>
    <p:embeddedFont>
      <p:font typeface="Brush Script MT" panose="03060802040406070304" pitchFamily="66" charset="-122"/>
      <p:italic r:id="rId87"/>
    </p:embeddedFont>
    <p:embeddedFont>
      <p:font typeface="Comic Sans MS" panose="030F0902030302020204" pitchFamily="66" charset="0"/>
      <p:regular r:id="rId88"/>
      <p:bold r:id="rId89"/>
    </p:embeddedFont>
    <p:embeddedFont>
      <p:font typeface="Helvetica" pitchFamily="2" charset="0"/>
      <p:regular r:id="rId90"/>
      <p:bold r:id="rId91"/>
      <p:italic r:id="rId92"/>
      <p:boldItalic r:id="rId93"/>
    </p:embeddedFont>
    <p:embeddedFont>
      <p:font typeface="Kerala" pitchFamily="2" charset="0"/>
      <p:regular r:id="rId94"/>
    </p:embeddedFont>
    <p:embeddedFont>
      <p:font typeface="Lucida Handwriting" panose="03010101010101010101" pitchFamily="66" charset="77"/>
      <p:regular r:id="rId95"/>
      <p:italic r:id="rId96"/>
    </p:embeddedFont>
    <p:embeddedFont>
      <p:font typeface="ML-NILA01" panose="02000000000000000000" pitchFamily="2" charset="0"/>
      <p:regular r:id="rId97"/>
    </p:embeddedFont>
    <p:embeddedFont>
      <p:font typeface="ML-NILA02" pitchFamily="2" charset="0"/>
      <p:regular r:id="rId98"/>
    </p:embeddedFont>
    <p:embeddedFont>
      <p:font typeface="Monotype Sorts" pitchFamily="2" charset="2"/>
      <p:regular r:id="rId99"/>
    </p:embeddedFont>
    <p:embeddedFont>
      <p:font typeface="Papyrus" panose="020B0602040200020303" pitchFamily="34" charset="77"/>
      <p:regular r:id="rId100"/>
    </p:embeddedFont>
    <p:embeddedFont>
      <p:font typeface="Times" pitchFamily="2" charset="0"/>
      <p:regular r:id="rId101"/>
      <p:bold r:id="rId102"/>
      <p:italic r:id="rId103"/>
      <p:boldItalic r:id="rId104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rgbClr val="FFA27C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FFA27C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FFA27C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FFA27C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FFA27C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A27C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A27C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A27C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A27C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4">
          <p15:clr>
            <a:srgbClr val="A4A3A4"/>
          </p15:clr>
        </p15:guide>
        <p15:guide id="2" orient="horz" pos="4225">
          <p15:clr>
            <a:srgbClr val="A4A3A4"/>
          </p15:clr>
        </p15:guide>
        <p15:guide id="3" pos="2858">
          <p15:clr>
            <a:srgbClr val="A4A3A4"/>
          </p15:clr>
        </p15:guide>
        <p15:guide id="4" pos="4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34" autoAdjust="0"/>
    <p:restoredTop sz="84221" autoAdjust="0"/>
  </p:normalViewPr>
  <p:slideViewPr>
    <p:cSldViewPr snapToGrid="0">
      <p:cViewPr varScale="1">
        <p:scale>
          <a:sx n="109" d="100"/>
          <a:sy n="109" d="100"/>
        </p:scale>
        <p:origin x="2320" y="192"/>
      </p:cViewPr>
      <p:guideLst>
        <p:guide orient="horz" pos="2344"/>
        <p:guide orient="horz" pos="4225"/>
        <p:guide pos="2858"/>
        <p:guide pos="4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-2026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3.xml"/><Relationship Id="rId107" Type="http://schemas.openxmlformats.org/officeDocument/2006/relationships/theme" Target="theme/theme1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font" Target="fonts/font19.fntdata"/><Relationship Id="rId5" Type="http://schemas.openxmlformats.org/officeDocument/2006/relationships/slide" Target="slides/slide2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font" Target="fonts/font2.fntdata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font" Target="fonts/font20.fntdata"/><Relationship Id="rId108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font" Target="fonts/font16.fntdata"/><Relationship Id="rId10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font" Target="fonts/font14.fntdata"/><Relationship Id="rId104" Type="http://schemas.openxmlformats.org/officeDocument/2006/relationships/font" Target="fonts/font21.fntdata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font" Target="fonts/font4.fntdata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font" Target="fonts/font17.fntdata"/><Relationship Id="rId105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font" Target="fonts/font10.fntdata"/><Relationship Id="rId98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7686008-3B64-2644-AB87-143B4A816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E642B25-9715-AD43-8114-DA72B6EBA57D}" type="slidenum">
              <a:rPr lang="en-US" altLang="en-US" sz="1400">
                <a:solidFill>
                  <a:schemeClr val="tx1"/>
                </a:solidFill>
                <a:latin typeface="Times" pitchFamily="2" charset="0"/>
              </a:rPr>
              <a:pPr algn="r"/>
              <a:t>‹#›</a:t>
            </a:fld>
            <a:endParaRPr lang="en-US" altLang="en-US" sz="140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D1C02466-9B86-4047-A96C-1A2F3C7017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57B62-821C-1542-970F-56EA1678D8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F7CD4-0ED3-164A-A39B-BC73C2F8E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AD42F9-23F1-D348-96A1-1BFF96A0D5C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7A446D-711E-2A4D-83BA-830C6E6ED5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0A789B-390A-3B43-BBD6-AAA7C4852181}" type="datetimeFigureOut">
              <a:rPr lang="en-US"/>
              <a:pPr>
                <a:defRPr/>
              </a:pPr>
              <a:t>5/27/19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A445C52-9C5F-764D-8AF0-8B658C926E2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D452328-1C9D-C94C-9DE3-60CBC34B62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B7995E8-DC8F-BB44-9882-97349B2D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29FF3ED-BD40-6A45-8C75-B08F4D103F80}" type="slidenum">
              <a:rPr lang="en-US" altLang="en-US" sz="1400">
                <a:solidFill>
                  <a:schemeClr val="tx1"/>
                </a:solidFill>
                <a:latin typeface="Times" pitchFamily="2" charset="0"/>
              </a:rPr>
              <a:pPr algn="r"/>
              <a:t>‹#›</a:t>
            </a:fld>
            <a:endParaRPr lang="en-US" altLang="en-US" sz="1400">
              <a:solidFill>
                <a:schemeClr val="tx1"/>
              </a:solidFill>
              <a:latin typeface="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1928B35E-BEC9-6847-BAE0-E63A8391DF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3595170-AD70-EF45-A217-7D9C65394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61EC9F52-C0D9-0D40-88EE-63050363FA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B35E6B0-C69A-F545-83A7-725D605B8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ഈവിഷയത്തെകുറിച്ച് ഇങ്ങനെ തന്‍റെ 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“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വാട്ട്‌ ദ ബൈബിള്‍ ഈസ്‌ ഓള്‍ എബൌട്ട്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‌” 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എന്ന തന്‍റെ പുസ്തകത്തില്‍ ഇരുപതാം നുറ്റാണ്ടിലെ ഒരു പ്രശസ്ത്ഥനായ വേദാദ്യയാപക ഡോ. ഹെന്‍റീറ്റ മിയെഴ്സ്... എഴുതി. അവള്‍ പറഞ്ഞു....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B96DEE5-C279-4143-BE55-F048851821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D0C1A85B-4EF2-DE4D-9B84-ED44BD30D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Kerala" pitchFamily="2" charset="0"/>
              </a:rPr>
              <a:t>മിക്കവാറുമെല്ലാ ആളുകളുടെയും വേദപുസ്തക പരിജ്ഞാനം ഒരു പളുങ്കു മാലയ്ക്കു തുല്യമാണ്... പക്ഷെ മിക്ക വായനക്കാരുടെയും മനസ്സില്</a:t>
            </a:r>
            <a:r>
              <a:rPr lang="en-US" altLang="en-US">
                <a:latin typeface="Kerala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Kerala" pitchFamily="2" charset="0"/>
              </a:rPr>
              <a:t>....</a:t>
            </a:r>
            <a:endParaRPr lang="en-US" altLang="en-US">
              <a:latin typeface="Kerala" pitchFamily="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51B15139-3E50-9E41-8C6D-B7B0869FB0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B0595307-C9A2-044A-878C-6E3829BC1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…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മാല നുല്‍ പൊട്ടിയിരിക്കുന്നു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.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 ക്രമപ്രകാരം മുന്നെരേണ്ടിയിരുന്ന വേദപുസ്തക കഥകള്‍ ഇപ്പോള്‍ ക്രമമില്ലായ്മയും ചിന്താകുഴപ്പവും വറുത്തുകയും ചെയുന്നു! ഓരോ മുത്തുകളും വേര്‍തിരിക്കപ്പെട്ടും... ക്രമരഹിതമാക്കപ്പെട്ടും... ചിതറിപ്പെടുന്നു. അതിനാല്‍ ഒരു മാല എന്നനിലയിലുള്ള ഭംഗിയും അംഗികാരവും ലഭിക്കുന്നില്ല.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1696C151-C020-3F4B-A6B1-7EA59B7FEA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6607AE04-7BA7-BD40-83F5-ECAC20C08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വിണ്ടും എപ്രകാരം ആ മുത്തുകള്‍ കോര്‍ക്കാന്‍ കഴിയും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? 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അതുപോലെ തന്നെ.. 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4000 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വര്‍ഷത്തെ കാര്യങ്ങള്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... മുത്തുകളെ പോലെ തന്നെ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ഓരോന്നും അതത്തിന്‍റെ ക്രമത്തില്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... ഒന്ന് </a:t>
            </a:r>
            <a:r>
              <a:rPr lang="ml-IN" altLang="en-US" b="1">
                <a:latin typeface="Times" pitchFamily="2" charset="0"/>
              </a:rPr>
              <a:t> 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മറ്റൊന്നിലേക്കു ചേര്‍ത്ത്... ഒരേ രത്നം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 അല്ലെങ്ഗില്‍ സംഭവം അതിന്‍റെ ബന്ധത്തില്‍ അടുക്കി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വേദപുസ്തക വെളിപ്പടിന്റെ പുരണ്ണചിത്രം ലഭിക്കത്തക്ക വിധം എപ്രകാരം തിരുവെഴുതുകളുടെ ഭാഗങ്ങള്‍ നമുക്ക് കുട്ടിവരുത്തുവാന്‍ കഴിയും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? </a:t>
            </a: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ക്രമികൃതമായ നിലയില്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‍,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 ചിട്ടപ്പെടുത്തിയ തിരുവെഴുതുകളെ നമുക്കു മനസ്സിലാക്കാന്‍ കഴിയു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…</a:t>
            </a:r>
            <a:endParaRPr lang="en-US" altLang="en-US">
              <a:latin typeface="Times" pitchFamily="2" charset="0"/>
              <a:ea typeface="MS PGothic" panose="020B0600070205080204" pitchFamily="34" charset="-128"/>
            </a:endParaRPr>
          </a:p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56D5A59-AB33-8F42-A32B-E363CC8308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3D872B82-683E-D048-BD23-3904FC38D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	…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വചനത്തിന്‍റെ ആഴം</a:t>
            </a:r>
            <a:endParaRPr lang="en-US" altLang="en-US" b="1">
              <a:solidFill>
                <a:srgbClr val="000000"/>
              </a:solidFill>
              <a:latin typeface="Times" pitchFamily="2" charset="0"/>
              <a:ea typeface="MS PGothic" panose="020B0600070205080204" pitchFamily="34" charset="-128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അര്‍ത്ഥ വ്യപ്ത്തി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…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 മാത്രമല്ല</a:t>
            </a:r>
            <a:endParaRPr lang="en-US" altLang="en-US" b="1">
              <a:solidFill>
                <a:srgbClr val="000000"/>
              </a:solidFill>
              <a:latin typeface="Times" pitchFamily="2" charset="0"/>
              <a:ea typeface="MS PGothic" panose="020B0600070205080204" pitchFamily="34" charset="-128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അവന്‍റെ വചനത്തിന്റെ ഓരോ താളുകളില്‍ക്കുടിയും നമ്മെ പഠിപ്പിക്കാന്‍ നില്‍കുന്ന പരിശുദ്ധാത്മാവിന്‍റെ ആഴമായ നടത്തിപ്പ് അല്ലെഗില്‍ നിര്‍ദേശം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.  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വിസ്തൃതമായ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ഉചിതമായ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തിരുവചന ജ്ഞാനം പ്രാപിക്കുവാന്‍ കഴിയുമോ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?</a:t>
            </a: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ഉത്തരം: തിര്‍ച്ചയായും... കഴിയും... ദ്രുതഗതിയില്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‍,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 കാര്യക്ഷമമായി.</a:t>
            </a:r>
            <a:endParaRPr lang="en-US" altLang="en-US" b="1">
              <a:solidFill>
                <a:srgbClr val="000000"/>
              </a:solidFill>
              <a:latin typeface="Times" pitchFamily="2" charset="0"/>
              <a:ea typeface="MS PGothic" panose="020B0600070205080204" pitchFamily="34" charset="-128"/>
            </a:endParaRPr>
          </a:p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C53A68A9-F134-004F-992D-AE611B4721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D22782D-ADD6-274F-919D-B65FCF890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ml-IN" altLang="en-US" b="1">
              <a:solidFill>
                <a:srgbClr val="000000"/>
              </a:solidFill>
              <a:latin typeface="Times" pitchFamily="2" charset="0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////	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4000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 വര്ഷങ്ങള്‍ക്ക് മുന്‍മ്പ്‌ മധ്യപുര്‍വേഷ്യയില്‍ ആരംഭിച്ച ദൈവത്തിന്റെ  മഹത്വകരമായ രക്ഷാ പദ്ധതിയുടെ പുരണത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അബ്രഹാമില്ക്കുടിയും പ്രചീന യിസ്രയെലില്കുടിയും ചിത്രികരിച്ച് </a:t>
            </a:r>
          </a:p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ക്രിസ്തു യേശുവിന്റെ പ്രത്യക്ഷതയിലും ശ്രുശുഷയിലും സഭയുടെ ആരമ്പത്തിലും പൂര്‍ത്തികരിച്ച്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നമുക്ക് മനസിലാകുന്ന വിധത്തില്‍ വചനത്തില്‍ രേഗപ്പെടുത്തിയിരിക്കുന്നതായി ഈ ഒറ്റ പുസ്തകത്തില്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‍,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  നമുക്ക് കാണുവാന്‍ സാദിക്കുന്നു.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നമ്മുടെ കലഗട്ടത്തിനുവേണ്ടിയുള്ള ക്രിസ്തുവിന്റെന സുവിശേഷ സന്തേശം എപ്രകാരം നമ്മിലെക്കെത്തി  എന്നു മനസിലാക്കുകയാണ് ഇതില്‍ നമുക്കുള്ള ദാവ്ത്യം. ദുഖകരം എന്നുപറയട്ടെ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അനേകരും ഈ സത്യത്തിന്‍റെ ഏഴയലത്ത് എത്തിയിട്ടില്ല. യദാര്‍ത്ഥത്തില്‍ കുറെപേരും അജ്ഞതയാല്‍ ഭയപരവാശരാണ്. 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////	The glorious wholeness of God</a:t>
            </a:r>
            <a:r>
              <a:rPr lang="fr-FR" altLang="ja-JP" b="1">
                <a:solidFill>
                  <a:srgbClr val="000000"/>
                </a:solidFill>
                <a:latin typeface="Times" pitchFamily="2" charset="0"/>
              </a:rPr>
              <a:t>'</a:t>
            </a:r>
            <a:r>
              <a:rPr lang="en-US" altLang="ja-JP" b="1">
                <a:solidFill>
                  <a:srgbClr val="000000"/>
                </a:solidFill>
                <a:latin typeface="Times" pitchFamily="2" charset="0"/>
              </a:rPr>
              <a:t>s Plan of Redemption recorded for us in words we can understand…framed by…</a:t>
            </a:r>
          </a:p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////	…the drama of old Abraham and ancient Israel…beginning in the Middle East some 4,000 years ago…</a:t>
            </a:r>
          </a:p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////	….culminating in the appearance and gospel ministry of the Lord Jesus Christ… </a:t>
            </a:r>
          </a:p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////	…and the birth of the Church.  Our part of the story is to understand the movement of the Gospel message of Jesus Christ …progressing right down to our own time.  </a:t>
            </a:r>
          </a:p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////	But, sad to say, for the vast majority of people, this is often unfamiliar territory.  In fact, for many, it</a:t>
            </a:r>
            <a:r>
              <a:rPr lang="fr-FR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'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s a downright intellectually fearful place.</a:t>
            </a:r>
          </a:p>
          <a:p>
            <a:endParaRPr lang="en-US" altLang="en-US">
              <a:latin typeface="Times" pitchFamily="2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E01C122F-2782-F147-8AF5-CA31F62C28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FBD864E-A015-6F42-B2AE-2733AC827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 b="1">
                <a:latin typeface="Times" pitchFamily="2" charset="0"/>
              </a:rPr>
              <a:t>ഈ ബൈബിളുകളില്‍കുടി ഒന്നു കണ്ണോടിക്കു! എല്ലാ പരിഭാഷകളും... തര്‍ജ്ജമകളും..</a:t>
            </a:r>
            <a:endParaRPr lang="en-US" altLang="en-US" b="1"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 b="1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latin typeface="Times" pitchFamily="2" charset="0"/>
              </a:rPr>
              <a:t>പ്രത്യേക ബൈബിള്‍ വായനാ വിഭാഗക്കാര്‍ക്കുള്ള പ്രത്യേക പതിപ്പുകള്</a:t>
            </a:r>
            <a:r>
              <a:rPr lang="en-US" altLang="en-US" b="1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 b="1">
                <a:latin typeface="Times" pitchFamily="2" charset="0"/>
              </a:rPr>
              <a:t>.... ലോകം മുഴുവനും</a:t>
            </a:r>
            <a:r>
              <a:rPr lang="en-US" altLang="en-US" b="1">
                <a:latin typeface="Times" pitchFamily="2" charset="0"/>
                <a:ea typeface="MS PGothic" panose="020B0600070205080204" pitchFamily="34" charset="-128"/>
              </a:rPr>
              <a:t> !</a:t>
            </a:r>
            <a:endParaRPr lang="en-US" altLang="en-US">
              <a:latin typeface="Times" pitchFamily="2" charset="0"/>
              <a:ea typeface="MS PGothic" panose="020B0600070205080204" pitchFamily="34" charset="-128"/>
            </a:endParaRPr>
          </a:p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6B70B502-25A9-5F4E-BB07-AB298A5319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80A9E8E-CC29-304B-9A52-60759772A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ഇവിടെയാണ് പ്രശ്നത്തിന്‍റെ ആരംമ്പം. അനേകര്‍ക്കും...വിശ്വാസികള്‍ ഉള്‍പ്പെടെ...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ബൈബിള്‍ തോല്‍പ്പിക്കാന്‍ കഴിയാത്ത കടങ്കഥയാണ്.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അതിന് ആയിരക്കണക്കിന് വിശദാംശങ്ങള്‍ ...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നുറുകണക്കിന് കഥാപാത്രങ്ങള്‍ ...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ഒരു ദശലക്ഷത്തിന്റെ മുനില്‍ ഒന്ന് വാക്കുകള്‍ ... അദികപങ്കും ആസാധാരണവും അപരിച്ചിതവുമായവ...   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 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1,200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 അധ്യായങ്ങള്‍ ‍...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 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31,000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 വാക്യങ്ങള്‍ ...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 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ഭുലോകമോട്ടുക്കുള്ള എണ്ണികുടാത്ത ഭാഷകള്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... എണ്ണമറ്റ ഭാഷാന്തരങ്ങളും പരിഭാഷകളും..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ഇതെല്ലാം കണക്കിടുമ്പോള്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‍,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 സാങ്കേതികവിദ്യകളില്‍ കുതിച്ചുചാട്ടം നടക്കുന്ന ഈ കലഗട്ടത്തില്‍ ഈസാഹചര്യംങ്ങള്‍ വായനകാര്‍ക്ക് ബ്രഹത്തായ പ്രതിസന്ധി സൃഷ്ടിക്കുന്നതുകൊണ്ട് അവര്‍ അശ്രദ്ധ വായന ശീലമാക്കി ഇന്നെത്തെ   സാഹിത്യത്തിലേക്കും വിനോദങ്ങളിലെക്കും ചേക്കേറുന്നു.</a:t>
            </a:r>
            <a:endParaRPr lang="en-US" altLang="en-US">
              <a:latin typeface="Times" pitchFamily="2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A98667F3-D733-BE4F-B951-C533AD6255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FF4F1316-4204-6C47-A898-16A858576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ഇവിടെ ചില ഭയാശങ്കകള്‍ ഉടലെടുക്കുന്നു...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 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ആ പുസ്തകങ്ങള്‍ ‍... 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 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ആ വ്യക്തികള്‍ ... 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 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ആ തിയ്യതികള്‍ ...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 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ആരെന്തു പറ‍‍‍ഞ്ഞു...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 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അവര്‍ എന്തിന് അതുചെയ്തു...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 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ആര് എന്തുചെയ്തു...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 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എന്ത് എന്തിനോട് / ആരോട് ബന്ധപ്പെട്ടിരികുന്നു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?</a:t>
            </a:r>
          </a:p>
          <a:p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62719F92-25CF-1E45-8B44-57682DAE9A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6FC6026D-6A48-6A40-A1E7-CA0F75AC9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യതാര്‍ത്ഥത്തില്‍ 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അനെക സാദാരണക്കാരും നിലവിളിക്കുന്നു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"സഹായിക്കു! കാരണം ഞാന്‍ നശിച്ചുപോകുന്നു... എന്നെ ഈ കടങ്കതയില്‍കുടി കടത്തിവിടു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? 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76262E74-F6AE-2045-9B3D-8084734B4D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B75C7B31-321C-2947-9AFF-34432AD2A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BE2155BA-B0DF-FB4F-B50E-54FD3A4250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0C142DA-5AEB-FB46-89EF-8E95BB9A5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അനേകരും കുറച്ചുകുടി കടന്ന്... പറയുന്നു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എനിക്ക് ഇതു ചെയ്യാനാവില്ല! </a:t>
            </a:r>
            <a:r>
              <a:rPr lang="ml-IN" altLang="en-US" b="1" i="1">
                <a:solidFill>
                  <a:srgbClr val="000000"/>
                </a:solidFill>
                <a:latin typeface="Times" pitchFamily="2" charset="0"/>
              </a:rPr>
              <a:t>അതുകൊണ്ട് പസ്റ്റര്‍  ചെയ്യട്ടെ എന്ന് ഞാന്‍ വിചാരിക്കുന്നു </a:t>
            </a:r>
            <a:r>
              <a:rPr lang="ml-IN" altLang="en-US">
                <a:solidFill>
                  <a:srgbClr val="000000"/>
                </a:solidFill>
                <a:latin typeface="Times" pitchFamily="2" charset="0"/>
              </a:rPr>
              <a:t>... അല്ലെങ്കില്‍ വചനത്തില്‍ ആഗാത ജ്ഞാനമുള്ളവര്‍ ഉണ്ടല്ലോ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.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5E7255E3-206B-7B4E-BDED-4DA72A13C6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5B504DCC-28F6-D543-B726-B6456754E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അതിനോടു കൂടെ... ആരു ചിന്തിക്കുന്നു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? </a:t>
            </a:r>
            <a:r>
              <a:rPr lang="ml-IN" altLang="en-US">
                <a:latin typeface="Times" pitchFamily="2" charset="0"/>
              </a:rPr>
              <a:t>[സാധാരണയായി ഉദാസിനതയില്‍ അവസാനിക്കുന്നു]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90D4173C-6D4E-BB49-B03A-4468C40C8B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D059ACF2-B46B-1E41-97BA-8D94D2FDC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അടുത്ത ചോത്യം ഇപ്രകാരം ആയിരിക്കും... അതുകൊണ്ട് എന്ത്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? </a:t>
            </a:r>
            <a:r>
              <a:rPr lang="ml-IN" altLang="en-US">
                <a:latin typeface="Times" pitchFamily="2" charset="0"/>
              </a:rPr>
              <a:t>[എന്നാല്‍ എന്തിനാണ് നമുക്ക് തിരുവെഴുത്തുകളെ കുറിച്ച് അവബോധം ആവശ്യമായിരിക്കുന്നത്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?</a:t>
            </a:r>
            <a:r>
              <a:rPr lang="ml-IN" altLang="en-US">
                <a:latin typeface="Times" pitchFamily="2" charset="0"/>
              </a:rPr>
              <a:t>]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16EDD4CB-A4A1-A549-9EEC-C2B87C4D4B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11B86894-DEDB-004C-A6C5-8CC3FCE21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പ്രശസ്ത ക്രിസ്തീയ സാഹിത്യകാരന്‍ മൈല്‍സ് സ്റ്റന്‍ഫോര്‍ഡ് പറയുന്നു: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“</a:t>
            </a:r>
            <a:r>
              <a:rPr lang="ml-IN" altLang="en-US">
                <a:latin typeface="Times" pitchFamily="2" charset="0"/>
              </a:rPr>
              <a:t>നമ്മുടെ വിശ്വാസം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////	</a:t>
            </a:r>
            <a:r>
              <a:rPr lang="ml-IN" altLang="en-US">
                <a:latin typeface="Times" pitchFamily="2" charset="0"/>
              </a:rPr>
              <a:t>വസ്തുതയുടെ അടിസ്ഥാനത്തില്‍ അല്ലാതിരുന്നാല്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‍,</a:t>
            </a:r>
            <a:r>
              <a:rPr lang="ml-IN" altLang="en-US">
                <a:latin typeface="Times" pitchFamily="2" charset="0"/>
              </a:rPr>
              <a:t> അത്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  <a:cs typeface="Mangal" panose="02040503050203030202" pitchFamily="18" charset="0"/>
              </a:rPr>
              <a:t>അനുമാനത്തില്‍ നിന്നോ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,</a:t>
            </a:r>
          </a:p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  <a:cs typeface="Mangal" panose="02040503050203030202" pitchFamily="18" charset="0"/>
              </a:rPr>
              <a:t>അന്ധവിശ്വാസത്തില്‍ നിന്നോ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,</a:t>
            </a:r>
          </a:p>
          <a:p>
            <a:r>
              <a:rPr lang="en-US" altLang="en-US" b="1">
                <a:solidFill>
                  <a:srgbClr val="000000"/>
                </a:solidFill>
                <a:latin typeface="Times" pitchFamily="2" charset="0"/>
                <a:ea typeface="MS PGothic" panose="020B0600070205080204" pitchFamily="34" charset="-128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  <a:cs typeface="Mangal" panose="02040503050203030202" pitchFamily="18" charset="0"/>
              </a:rPr>
              <a:t>കാല്‍പനികതയി നിന്നോ</a:t>
            </a:r>
            <a:endParaRPr lang="en-US" altLang="en-US" b="1">
              <a:solidFill>
                <a:srgbClr val="000000"/>
              </a:solidFill>
              <a:latin typeface="Times" pitchFamily="2" charset="0"/>
              <a:ea typeface="MS PGothic" panose="020B0600070205080204" pitchFamily="34" charset="-128"/>
            </a:endParaRPr>
          </a:p>
          <a:p>
            <a:r>
              <a:rPr lang="ml-IN" altLang="en-US">
                <a:latin typeface="Times" pitchFamily="2" charset="0"/>
              </a:rPr>
              <a:t>വ്യത്യസ്തമായിരിക്കില്ല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”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A91D3E34-66E8-E445-98AD-5A7EE1A2A6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53FE7D4B-D2AD-B848-AFC1-E525F9AB5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ഈ പഠന നങ്കുരത്തെപറ്റി ചിന്തിക്കു...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ലുസ്വില്ലെ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കെന്റുകിയിലുള്ള സൗത്തേന്‍ ബാപ്ടിസ്റ്റ് സെമിനാരിയുടെ പ്രസിഡന്റായ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ഡോ. ആല്‍ബെര്‍ട്ട് മോഹ്ലെര്‍ ഇപ്രകാരം എഴുതി...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"നമ്മുക്ക് അറിയാത്തത് നാം വിശ്വാസിക്കുന്നില്ല...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////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	…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നാം നമ്മുടെ വിശ്വാസത്തിന് മുകളില്‍ ജീവിക്കാറില്ല. 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വേദപുസ്തക പ്രസംഗങ്ങളിലും പഠനത്തിലും നമ്മുടെ സഭകളിലും കുടുംബങ്ങളിലും കടന്നുവന്ന അജ്ഞതയാണ് ക്രിസ്തീയ പ്രവര്‍ത്തനരംഗത്ത് ഈതലമുറയില്‍ കണ്ടുവരുന്ന വിട്ടുവീഴ്ച്ചക്കുകാരണം... ഈ തലമുറ ദൈവവചന അജ്ഞതയെ കുറിച്ച് ചിന്തിക്കേണ്ടുന്ന കാലം അതിക്രമിചിരിക്കുന്നു</a:t>
            </a:r>
            <a:r>
              <a:rPr lang="en-US" altLang="en-US" b="1">
                <a:solidFill>
                  <a:srgbClr val="000000"/>
                </a:solidFill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 b="1">
                <a:solidFill>
                  <a:srgbClr val="000000"/>
                </a:solidFill>
                <a:latin typeface="Times" pitchFamily="2" charset="0"/>
              </a:rPr>
              <a:t>അല്ലെങ്കില്‍ ഭയാനകമായനിലയില്‍ അനേകരും സോദോം ഗോമെറ പിന്നിട് സന്തോഷമായി ജീവിചെല്ലോ എന്ന്‍ ചിന്തിക്കുന്ന വരായിത്തിരും"</a:t>
            </a:r>
            <a:endParaRPr lang="en-US" altLang="en-US" b="1">
              <a:solidFill>
                <a:srgbClr val="000000"/>
              </a:solidFill>
              <a:latin typeface="Times" pitchFamily="2" charset="0"/>
              <a:cs typeface="Kartika" panose="02020503030404060203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81EDE1FE-245D-514E-9DF1-48C0BCA2B8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CDDABD36-FD92-E74E-844B-E65E18C81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ഇതാണ് നമ്മെ മുന്നോട്ടുള്ള പഠനത്തിന് മുന്നോട്ടുനയിക്കുന്നത്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‌</a:t>
            </a:r>
            <a:r>
              <a:rPr lang="ml-IN" altLang="en-US">
                <a:latin typeface="Times" pitchFamily="2" charset="0"/>
              </a:rPr>
              <a:t>. ബൈബിള്‍ അടിസ്ഥാനപരമായി എന്ന കപ്പല്‍യാത്ര നാം ഇവിടെ ആരംഭിക്കുകയാണ്.  ദൈവ വചനതില്‍കുടി വളരെ പ്പെട്ടെന്നു സഞ്ചരിക്കാനും ബൈബിളിനെ അടിസ്ഥാനപരമായി ചിന്തിക്കാനും പഠിക്കാനും നിങ്ങളെയും നിങ്ങളില്‍കുടി മറ്റുള്ളവരെയും അതിനു പ്രാപ്തരാക്കാനും ഇത് ഉതകുന്നു!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 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ജിവിതത്തെകുറിച്ചുള്ള ഉത്തരം തിരക്കുന്ന വിശ്വാസികളും അവിശ്വസികളും ആയ നിങ്ങളുടെയും നിങ്ങള്‍ക്കുള്ളവരുടെയും ജിവിതത്തെകുറിച്ച് ദൈവവചനം എന്തു പറഞ്ഞിരിക്കുന്നു എന്നു മനസിലാക്കുവാനും ദൈവ വചനത്തെ കുറിച്ചുള്ള നിങ്ങളുടെ കാഴ്ചപ്പാടുകള്‍ മാറ്റുവാന്‍ നിങ്ങളെ പ്രാപ്തരാകുകയും ചെയുന്ന ഒരുകുട്ടം സഹായികള്‍ നിങ്ങള്‍ക്കിവിടെ ലഭിക്കുന്നു!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 ശരി നമ്മുക്കാരഭിക്കാ... ഓരോ ക്ലാസ്സും അടുത്തതിന്റെ അടിത്തറയാകയാല്‍ ഒരു ക്ലാസ് പോലും വിട്ടു കളയരുത്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33F78FA6-68CF-F144-8146-AAB385E38A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CD72BED3-D6D5-5748-997F-8F6FD9BCF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ബൈബിള്‍ അട്സ്ഥാനപരമായി എന്നത് ബൈബിളിനെ കുറിച്ച് ചിന്തിക്കാനുള്ള ഒരു നാവീന മാര്‍ഗ്ഗമാണ്.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ഇത് ദ്രുത കാലനിര്‍ണ്ണയം എന്ന പഴയ ചിന്താ ഗതില്‍നിന്നും മാറി വന്നതാണ്. ആദ്യം ദ്രുത കാലനിര്‍ണ്ണയത്തെകുറിച്ച് പഠിക്കാം അത് നമ്മെ പുതിയ രിതിയിലേക്ക് നയിക്കും. </a:t>
            </a:r>
            <a:endParaRPr lang="en-US" altLang="en-US">
              <a:latin typeface="Times" pitchFamily="2" charset="0"/>
            </a:endParaRPr>
          </a:p>
          <a:p>
            <a:endParaRPr lang="ml-IN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100D6A19-5205-584B-A165-C2DCF92570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7C32DE9-9905-2249-BF98-D4C26E54B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ദ്രുത കാലനിര്‍ണ്ണയത്തില്‍നിന്നും മാറി...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ബൈബിള്‍ മനസ്സില്‍ ക്രമികരിക്കാന്‍ നിങ്ങള്‍ പ്രാപ്തരാകും!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ED36EEE9-D249-D448-B180-E11E48CBAB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5D263C4A-4399-6A44-A1D0-853E6CFF2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Kerala" pitchFamily="2" charset="0"/>
              </a:rPr>
              <a:t>മറ്റൊരു പ്രധാന ഉപവിഷയം: മറ്റുള്ളവരെ നിങ്ങള്‍ക്ക് പഠിപ്പിക്കാവുന്നതാണ്!</a:t>
            </a:r>
            <a:endParaRPr lang="en-US" altLang="en-US">
              <a:latin typeface="Kerala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Kerala" pitchFamily="2" charset="0"/>
              </a:rPr>
              <a:t>////</a:t>
            </a:r>
            <a:r>
              <a:rPr lang="en-US" altLang="en-US">
                <a:latin typeface="Kerala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Kerala" pitchFamily="2" charset="0"/>
              </a:rPr>
              <a:t>വചനം പങ്കുവെക്കാനുള്ള സുവര്‍ണ്ണാവസരം! നമുക്കാരംമ്പിക്കാം...</a:t>
            </a:r>
            <a:endParaRPr lang="en-US" altLang="en-US">
              <a:latin typeface="Kerala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ദ്രുത കാലനിര്‍ണ്ണയത്തില്‍നിന്നും മാറി...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>
              <a:latin typeface="Kerala" pitchFamily="2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9F5DB035-4BD6-5447-A1EF-65875CC9F4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70B3E44-1D87-A942-B4A2-A036E5F14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... ആദ്യത്തെത് ആദ്യം...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“</a:t>
            </a:r>
            <a:r>
              <a:rPr lang="ml-IN" altLang="en-US">
                <a:latin typeface="Times" pitchFamily="2" charset="0"/>
              </a:rPr>
              <a:t>നിങ്ങളുടെ ബൈബിള്‍ ഫയല്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‍”</a:t>
            </a:r>
            <a:r>
              <a:rPr lang="ml-IN" altLang="en-US">
                <a:latin typeface="Times" pitchFamily="2" charset="0"/>
              </a:rPr>
              <a:t> തുറന്നുകൊണ്ട് ആരംഭിക്കാം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ദ്രുത കാലനിര്‍ണ്ണയത്തില്‍നിന്നും മാറി...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C193D9FF-A540-DF4F-BC24-E49FFAB042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4383C7F-41F4-DE4B-AAAE-711544F70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AnjaliNewLipi" pitchFamily="2" charset="0"/>
                <a:cs typeface="Mangal" panose="02040503050203030202" pitchFamily="18" charset="0"/>
              </a:rPr>
              <a:t>ഈ സെമിനാര്‍ ലോകത്തിന്‍റെ വിവിതഭാഗങ്ങളിലുള്ള ആത്മീക നേതാക്കളാല്‍ അംഗികരിക്കപ്പെട്ടതാണ്</a:t>
            </a:r>
            <a:r>
              <a:rPr lang="ml-IN" altLang="en-US">
                <a:latin typeface="AnjaliNewLipi" pitchFamily="2" charset="0"/>
                <a:ea typeface="AnjaliNewLipi" pitchFamily="2" charset="0"/>
                <a:cs typeface="AnjaliNewLipi" pitchFamily="2" charset="0"/>
              </a:rPr>
              <a:t>. </a:t>
            </a:r>
            <a:endParaRPr lang="en-US" altLang="en-US">
              <a:latin typeface="AnjaliNewLipi" pitchFamily="2" charset="0"/>
              <a:ea typeface="AnjaliNewLipi" pitchFamily="2" charset="0"/>
              <a:cs typeface="AnjaliNewLipi" pitchFamily="2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1F6C6EB0-17EC-C248-9478-61D5B0B6C9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4C4F9C6-D820-3147-842B-3369EA1B3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മൈക്കിനെ നിങ്ങള്‍ക്കു ഞാന്‍ പരിചയപ്പെടുത്താം. മൈക്ക് ദേവാലയത്തില്‍ കയറാന്‍ പോകുകയാണ്. അദ്ദേഹം കേട്ടിടത്തിലെക്കു കയറുന്നത് 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“</a:t>
            </a:r>
            <a:r>
              <a:rPr lang="ml-IN" altLang="en-US">
                <a:latin typeface="Times" pitchFamily="2" charset="0"/>
              </a:rPr>
              <a:t>ബൈബിള്‍ ഫയല്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‍”</a:t>
            </a:r>
            <a:r>
              <a:rPr lang="ml-IN" altLang="en-US">
                <a:latin typeface="Times" pitchFamily="2" charset="0"/>
              </a:rPr>
              <a:t> കൊണ്ടാണ്</a:t>
            </a:r>
            <a:endParaRPr lang="en-US" altLang="en-US">
              <a:latin typeface="Times" pitchFamily="2" charset="0"/>
            </a:endParaRPr>
          </a:p>
          <a:p>
            <a:r>
              <a:rPr lang="ml-IN" altLang="en-US">
                <a:latin typeface="Times" pitchFamily="2" charset="0"/>
              </a:rPr>
              <a:t>തന്‍റെ തലയില്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Times" pitchFamily="2" charset="0"/>
              </a:rPr>
              <a:t>... കുറച്ചു വിവരം ഉണ്ട്കേട്ടോ!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3B5B5880-B225-7A42-B879-73099950C3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6FA042B7-B7AD-6643-98B2-F11A0247F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അവനിപ്പോള്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Times" pitchFamily="2" charset="0"/>
              </a:rPr>
              <a:t>....തന്‍റെ മനസ്സില്‍ ബൈബിള്‍ ഫയലുമായി താന്‍ കവാടത്തിനടുതെത്തി...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00D42368-0F5F-7841-BD01-4D54F12EE9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A92D3BD0-9D1E-1748-B4DF-9E86408A1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... മൈക്ക് ബൈബിള്‍ ഫയല്‍ തള്ളി ആരാധനാലയത്തിനകത്ത്‌ പ്രവേശിച്ചു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E56B9D09-709E-1847-95A3-84662597FA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F47C161C-7F06-4F47-9789-423DA748A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പ്രഭാഷകന്‍ അല്ലെങ്കില്‍ പഠിപ്പിക്കുന്നആള്‍ ആരംഭിക്കുന്നതും കാത്ത് മൈക്ക് ഇരുന്നു. മൈക്ക് ബൈബിള്‍ ഫയല്‍ തുറക്കുവാന്‍ തയ്യാറായി....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0797464A-6727-6240-8EB7-1A39C36193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C817A683-DB11-FA44-81B5-8A8B9A186E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തന്‍റെ മനസ്സിലുള്ള ഫയല്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Times" pitchFamily="2" charset="0"/>
              </a:rPr>
              <a:t>......പ്രഭാഷകന്‍ അല്ലെങ്കില്‍ പസ്റ്റര്‍ പറയുന്നതീന് കാതോര്‍ത്ത്.... അതാ അവന്‍ ശ്രദ്ധാപൂര്‍വ്വം ഇരിക്കുന്നു.... 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1D61711D-A044-7D44-8E83-6C0291E7B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അവന്‍ തന്‍റെ മനസ്സ്സിലുള്ള ബൈബിള്‍ തുറക്കുമ്പോള്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Times" pitchFamily="2" charset="0"/>
              </a:rPr>
              <a:t>... ആലങ്കാരികമായി പറയുമ്പോള്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Times" pitchFamily="2" charset="0"/>
              </a:rPr>
              <a:t>...  അതൊരു... അടുക്കും ചിട്ടയും ഇല്ലാത്തതായിരിക്കും!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യോഹന്നാന്‍ ആര്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? </a:t>
            </a:r>
            <a:r>
              <a:rPr lang="ml-IN" altLang="en-US">
                <a:latin typeface="Times" pitchFamily="2" charset="0"/>
              </a:rPr>
              <a:t>സ്നാപകന്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‍?</a:t>
            </a:r>
            <a:r>
              <a:rPr lang="ml-IN" altLang="en-US">
                <a:latin typeface="Times" pitchFamily="2" charset="0"/>
              </a:rPr>
              <a:t> മേതടിസ്റ്റ്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? </a:t>
            </a:r>
            <a:r>
              <a:rPr lang="ml-IN" altLang="en-US">
                <a:latin typeface="Times" pitchFamily="2" charset="0"/>
              </a:rPr>
              <a:t>കാത്തോലിക്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? </a:t>
            </a:r>
            <a:r>
              <a:rPr lang="ml-IN" altLang="en-US">
                <a:latin typeface="Times" pitchFamily="2" charset="0"/>
              </a:rPr>
              <a:t>ഇതെല്ലാം എന്ത്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?</a:t>
            </a: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ലോകത്തിലുള്ള എന്താണ് അവര്‍ ന്യായംവിധിക്കുന്നത്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? </a:t>
            </a:r>
            <a:r>
              <a:rPr lang="ml-IN" altLang="en-US">
                <a:latin typeface="Times" pitchFamily="2" charset="0"/>
              </a:rPr>
              <a:t>ആ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 ന്യായാധിപന്‍മാര്‍ ആരൊക്കെ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? </a:t>
            </a:r>
            <a:r>
              <a:rPr lang="ml-IN" altLang="en-US">
                <a:latin typeface="Times" pitchFamily="2" charset="0"/>
              </a:rPr>
              <a:t>ആര് അവരെ ആദ്യസ്ഥാനത്താക്കി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?</a:t>
            </a: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യിസ്രെയേലിന്‍റെ മാപ്പുണ്ടോ... ആ എനിക്ക് ബൈബില്‍ സംശയമുള്ള വിഷയമാണത്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‌</a:t>
            </a:r>
            <a:r>
              <a:rPr lang="ml-IN" altLang="en-US">
                <a:latin typeface="Times" pitchFamily="2" charset="0"/>
              </a:rPr>
              <a:t>! ബൈബിളില്‍ കാണുന്ന സ്ഥലം തന്നെയാണോ ഞാന്‍ ഇന്നു ടെലിവിഷന്‍നില്‍ കാണുന്ന യിസ്രെയേല്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‍,</a:t>
            </a:r>
            <a:r>
              <a:rPr lang="ml-IN" altLang="en-US">
                <a:latin typeface="Times" pitchFamily="2" charset="0"/>
              </a:rPr>
              <a:t> താങ്കള്‍ അങ്ങനെ തന്നെയല്ലേ പറഞ്ഞത്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മൈക്ക് ചോതിക്കുന്നു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?</a:t>
            </a: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“</a:t>
            </a:r>
            <a:r>
              <a:rPr lang="ml-IN" altLang="en-US">
                <a:latin typeface="Times" pitchFamily="2" charset="0"/>
              </a:rPr>
              <a:t>ലേഖനങ്ങള്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‍?” </a:t>
            </a:r>
            <a:r>
              <a:rPr lang="ml-IN" altLang="en-US">
                <a:latin typeface="Times" pitchFamily="2" charset="0"/>
              </a:rPr>
              <a:t>.... അപ്പോസ്തോലന്‍റെ ഭാര്യയായിരുന്നോ തന്‍റെ ലേഖനങ്ങള്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‍,</a:t>
            </a:r>
            <a:r>
              <a:rPr lang="ml-IN" altLang="en-US">
                <a:latin typeface="Times" pitchFamily="2" charset="0"/>
              </a:rPr>
              <a:t> അനേകരും അങ്ങനെ ചിന്തിക്കുന്നതിനായി പഠനങ്ങള്‍ സുചിപ്പിക്കുന്നു!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അതുകൊണ്ട്.... നമ്മുടെ ശരിയും തെറ്റുമായ അറിവുകളുടെ വേര്‍തിരിക്കല്‍ എവിടെ തുടങ്ങണം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?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1B547C7B-DA3D-7C4C-9B5B-5F6FF2F561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EA55D9A9-3614-8947-BD0A-DB59796155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CAB07C25-F141-204D-8666-DF848E249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പലരും പറയുന്നു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“</a:t>
            </a:r>
            <a:r>
              <a:rPr lang="ml-IN" altLang="en-US">
                <a:latin typeface="Times" pitchFamily="2" charset="0"/>
              </a:rPr>
              <a:t>എനിക്കൊന്നും മനസ്സിലാകുന്നില്ല!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”</a:t>
            </a:r>
          </a:p>
          <a:p>
            <a:r>
              <a:rPr lang="ml-IN" altLang="en-US">
                <a:latin typeface="Times" pitchFamily="2" charset="0"/>
              </a:rPr>
              <a:t>അപ്പോള്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Times" pitchFamily="2" charset="0"/>
              </a:rPr>
              <a:t>...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 “</a:t>
            </a:r>
            <a:r>
              <a:rPr lang="ml-IN" altLang="en-US">
                <a:latin typeface="Times" pitchFamily="2" charset="0"/>
              </a:rPr>
              <a:t>ഞാന്‍ എവിടെയാണ് ആരംഭിക്കേണ്ടത്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?”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9773297D-66CC-1C49-A0B8-8392F34C92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E101DF9-860A-C64A-9121-1E5A43975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7</a:t>
            </a:r>
            <a:r>
              <a:rPr lang="ml-IN" altLang="en-US">
                <a:latin typeface="Times" pitchFamily="2" charset="0"/>
              </a:rPr>
              <a:t> എന്ന അക്കത്തില്‍നിന്ന് നമുക്ക് തുടങ്ങാം. ശ്രദ്ദിച്ചുനോക്കുമ്പോള്‍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7</a:t>
            </a:r>
            <a:r>
              <a:rPr lang="ml-IN" altLang="en-US">
                <a:latin typeface="Times" pitchFamily="2" charset="0"/>
              </a:rPr>
              <a:t>ല്‍ ഒരു വര നിങ്ങള്‍ കാണുന്നില്ലേ.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F22337E2-5A8E-EC49-84E4-3E21FEC43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അതുവളരെ പ്രദാനപെട്ടതാണ്! ആ വര നിങ്ങളെ ചല കാര്യങ്ങള്‍ ഓര്‍പ്പിക്കുവാനുള്ളതാണ്. ചില നിമിഷങ്ങള്‍ക്കുള്ളില്‍ നിങ്ങള്‍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7</a:t>
            </a:r>
            <a:r>
              <a:rPr lang="ml-IN" altLang="en-US">
                <a:latin typeface="Times" pitchFamily="2" charset="0"/>
              </a:rPr>
              <a:t> നെ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4</a:t>
            </a:r>
            <a:r>
              <a:rPr lang="ml-IN" altLang="en-US">
                <a:latin typeface="Times" pitchFamily="2" charset="0"/>
              </a:rPr>
              <a:t> ലും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3</a:t>
            </a:r>
            <a:r>
              <a:rPr lang="ml-IN" altLang="en-US">
                <a:latin typeface="Times" pitchFamily="2" charset="0"/>
              </a:rPr>
              <a:t> നുമായി തിരിക്കും.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ഇനി കാണാന്‍പോകുന്ന ദ്രിശ്യങ്ങളുടെ വലത്തുവശത്ത്മുകളില്‍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7</a:t>
            </a:r>
            <a:r>
              <a:rPr lang="ml-IN" altLang="en-US">
                <a:latin typeface="Times" pitchFamily="2" charset="0"/>
              </a:rPr>
              <a:t> നുമുകളില്‍ വര കാണിക്കുന്നത്... നാം പഠിക്കാന്‍പോകുന്ന ഓര്‍മവാര്‍ധക ഉപകരണങ്ങള്‍ തുടര്‍ന്നും നിങ്ങളെ ഒര്പ്പിക്കുവനാണ്.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FFD3D37E-96A3-2F40-BFED-51ED0758DC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F098A8EE-F180-FE4F-A584-4B74C9C9BA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326B20AC-0CE1-1141-AAB5-8D7C8466F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ഇനി നമ്മുക്ക്വലിപ്പുപെട്ടി എങ്ങനെ നിറക്കാം എന്നു നമ്മുക്കുനോക്കാം. ഇതായിരിക്കും നിങ്ങളുടെ ബൈബിള്‍ ഫയല്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Times" pitchFamily="2" charset="0"/>
              </a:rPr>
              <a:t>! നാം നമ്മുടെ പഠനത്തില്‍ എവിടേക്കുപോകുന്നു എന്നു നമുക്ക് നോക്കാം.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0EE5881-961D-7944-935D-203145701D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9C9C5A76-F38F-FE4F-A6C2-A754660F7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ഈ പ്രസന്‍റെഷന് </a:t>
            </a:r>
            <a:r>
              <a:rPr lang="en-US" altLang="en-US">
                <a:latin typeface="Times" pitchFamily="2" charset="0"/>
                <a:ea typeface="MS PGothic" panose="020B0600070205080204" pitchFamily="34" charset="-128"/>
              </a:rPr>
              <a:t>BiblePalace.com </a:t>
            </a:r>
            <a:r>
              <a:rPr lang="ml-IN" altLang="en-US">
                <a:latin typeface="Times" pitchFamily="2" charset="0"/>
              </a:rPr>
              <a:t>വെബ്‌സൈറ്റില്‍നിന്നും </a:t>
            </a:r>
            <a:r>
              <a:rPr lang="en-US" altLang="en-US">
                <a:latin typeface="Times" pitchFamily="2" charset="0"/>
                <a:ea typeface="MS PGothic" panose="020B0600070205080204" pitchFamily="34" charset="-128"/>
              </a:rPr>
              <a:t>150 </a:t>
            </a:r>
            <a:r>
              <a:rPr lang="ml-IN" altLang="en-US">
                <a:latin typeface="Times" pitchFamily="2" charset="0"/>
              </a:rPr>
              <a:t>ഓളം ചിത്രങ്ങള്‍ ഉപയോഗിക്കാന്‍ അനുമതി ലഭിച്ചിട്ടുണ്ട്. അതിനുവേണ്ടി ടോദ്ദ് ഭോലെന്‍ നന്ദി പറയുന്നു.</a:t>
            </a:r>
            <a:endParaRPr lang="en-US" altLang="en-US">
              <a:latin typeface="Times" pitchFamily="2" charset="0"/>
              <a:ea typeface="MS PGothic" panose="020B0600070205080204" pitchFamily="34" charset="-128"/>
            </a:endParaRPr>
          </a:p>
          <a:p>
            <a:endParaRPr lang="en-US" altLang="en-US">
              <a:latin typeface="Times" pitchFamily="2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EEBA3FFB-0ED0-AE4A-AA81-7DCA91E543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FB2E567-9B0B-4040-A0B3-35D8ED473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8CCF8EE-4767-2341-BAA6-15BA463FE38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D168F7A7-3486-0B43-BC34-256D9E7A1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ആരംഭ ദിശയില്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‍,</a:t>
            </a:r>
            <a:r>
              <a:rPr lang="ml-IN" altLang="en-US">
                <a:latin typeface="Times" pitchFamily="2" charset="0"/>
              </a:rPr>
              <a:t> വലിപ്പുപെട്ടിയില്‍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10</a:t>
            </a:r>
            <a:r>
              <a:rPr lang="ml-IN" altLang="en-US">
                <a:latin typeface="Times" pitchFamily="2" charset="0"/>
              </a:rPr>
              <a:t> ഫയല്‍ ഫോള്‍ഡറുകള്‍ ഉണ്ടെന്ന് വിചാരിക്കുക.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മനസ്സില്‍ വിചാരിച്ച ഈ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10</a:t>
            </a:r>
            <a:r>
              <a:rPr lang="ml-IN" altLang="en-US">
                <a:latin typeface="Times" pitchFamily="2" charset="0"/>
              </a:rPr>
              <a:t> ഫയല്‍ ഫോള്‍ഡറുകളിലേക്ക് നിങ്ങള്‍ നിങ്ങളുടെ ബൈബിള്‍ ഫയല്‍ ക്രമികരിക്കാന്‍ പോകുകയാണ്.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ഈ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10</a:t>
            </a:r>
            <a:r>
              <a:rPr lang="ml-IN" altLang="en-US">
                <a:latin typeface="Times" pitchFamily="2" charset="0"/>
              </a:rPr>
              <a:t> ഫയല്‍ ഫോള്‍ഡറുകള്‍ക്കും നിങ്ങള്‍ വിലാസം കൊടുക്കാന്‍ പോകുകയാണ്. നമ്മുക്ക്... ആരംഭിക്കാം...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B1833FDC-0A64-6346-B077-98535CC9D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7</a:t>
            </a:r>
            <a:r>
              <a:rPr lang="ml-IN" altLang="en-US">
                <a:latin typeface="Times" pitchFamily="2" charset="0"/>
              </a:rPr>
              <a:t> എന്ന അക്കത്തില്‍ നാം ആരംഭിക്കുകയാണ്...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ഇതാണ് നമ്മുടെ നങ്കുരം. വളരെ പ്രധാനപ്പെട്ട വരയുള്ള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7</a:t>
            </a:r>
            <a:r>
              <a:rPr lang="ml-IN" altLang="en-US">
                <a:latin typeface="Times" pitchFamily="2" charset="0"/>
              </a:rPr>
              <a:t>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അടുത്ത പഠി.... അതിനുചുറ്റും മുന്ന് അക്ഷരങ്ങള്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Times" pitchFamily="2" charset="0"/>
              </a:rPr>
              <a:t>. ഇവയെ മനസ്സില്‍ ഉറപ്പിക്കുക.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	C 7 S J</a:t>
            </a:r>
          </a:p>
          <a:p>
            <a:r>
              <a:rPr lang="ml-IN" altLang="en-US">
                <a:latin typeface="Times" pitchFamily="2" charset="0"/>
              </a:rPr>
              <a:t>പലആവര്‍ത്തി ഈഅക്ഷരങ്ങളെ ഉറക്കെ പറഞ്ഞ് മനസ്സില്‍ പതിപ്പിക്കുക... കാരണം ബൈബിളിനെ മനസ്സില്‍ സംയോജിപ്പിക്കുന്നതിന്റെ അടിസ്ഥാനം ഇങ്ങനെയാണ്: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“</a:t>
            </a:r>
            <a:r>
              <a:rPr lang="en-US" altLang="en-US">
                <a:latin typeface="Times" pitchFamily="2" charset="0"/>
              </a:rPr>
              <a:t>C 7 S J…..</a:t>
            </a:r>
          </a:p>
          <a:p>
            <a:r>
              <a:rPr lang="en-US" altLang="en-US">
                <a:latin typeface="Times" pitchFamily="2" charset="0"/>
              </a:rPr>
              <a:t>////	C 7 S J…..</a:t>
            </a:r>
          </a:p>
          <a:p>
            <a:r>
              <a:rPr lang="en-US" altLang="en-US">
                <a:latin typeface="Times" pitchFamily="2" charset="0"/>
              </a:rPr>
              <a:t>////	C 7 S J….etc.”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D1E1BB33-1C23-7D43-8869-F22495A155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48542D38-9598-9C44-B49E-7AF60A0D3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യുറോപ്യന്‍ രിതിയിലുള്ള.... ഈ ഏഴോ.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ആ ഏഴിന് കുറുകെ ഒരു വരയുണ്ടെന്ന് നിങ്ങള്‍ ഓര്‍ക്കുന്നുണ്ടാവും.... ഇത് വളരെ പ്രധാനപ്പെട്ടതും- ഒരു സുചനായുമാണ്. അത് മനസ്സില്‍ ഒര്‍ത്തുവക്കുക. ഈ വര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7</a:t>
            </a:r>
            <a:r>
              <a:rPr lang="ml-IN" altLang="en-US">
                <a:latin typeface="Times" pitchFamily="2" charset="0"/>
              </a:rPr>
              <a:t>നെ രണ്ടായി വിഭാഗിക്കുന്നു.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“7</a:t>
            </a:r>
            <a:r>
              <a:rPr lang="ml-IN" altLang="en-US">
                <a:latin typeface="Times" pitchFamily="2" charset="0"/>
              </a:rPr>
              <a:t> നെ രണ്ടാക്കിയാല്‍ അന്തോക്കെയാണ് ലഭിക്കുന്നത്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?” </a:t>
            </a:r>
            <a:r>
              <a:rPr lang="ml-IN" altLang="en-US">
                <a:latin typeface="Times" pitchFamily="2" charset="0"/>
              </a:rPr>
              <a:t>സ്വയം ചോതിച്ചുനോക്കു.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ആകെ ഒരുത്തരമെയുള്ളൂ... യഥാര്‍ത്ഥ ഉത്തരം...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4</a:t>
            </a:r>
            <a:r>
              <a:rPr lang="ml-IN" altLang="en-US">
                <a:latin typeface="Times" pitchFamily="2" charset="0"/>
              </a:rPr>
              <a:t> ലും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3</a:t>
            </a:r>
            <a:r>
              <a:rPr lang="ml-IN" altLang="en-US">
                <a:latin typeface="Times" pitchFamily="2" charset="0"/>
              </a:rPr>
              <a:t> നും.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CB9075D4-0967-D543-A6F2-22874A4CE5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FA00458F-4F79-494D-A08D-009E8019CB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8A3C8578-CFE5-C748-A600-0B305E5D3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C 7 S J </a:t>
            </a:r>
            <a:r>
              <a:rPr lang="ml-IN" altLang="en-US">
                <a:latin typeface="Times" pitchFamily="2" charset="0"/>
              </a:rPr>
              <a:t>എന്ന സുത്രവാക്യത്തിലെ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7</a:t>
            </a:r>
            <a:r>
              <a:rPr lang="ml-IN" altLang="en-US">
                <a:latin typeface="Times" pitchFamily="2" charset="0"/>
              </a:rPr>
              <a:t> നെ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4</a:t>
            </a:r>
            <a:r>
              <a:rPr lang="ml-IN" altLang="en-US">
                <a:latin typeface="Times" pitchFamily="2" charset="0"/>
              </a:rPr>
              <a:t> ലും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3</a:t>
            </a:r>
            <a:r>
              <a:rPr lang="ml-IN" altLang="en-US">
                <a:latin typeface="Times" pitchFamily="2" charset="0"/>
              </a:rPr>
              <a:t> നും ആക്കുമ്പോള്‍ നമ്മുക്കുകിട്ടൂന്നത്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</a:rPr>
              <a:t>C 4 3 S J.</a:t>
            </a:r>
          </a:p>
          <a:p>
            <a:r>
              <a:rPr lang="ml-IN" altLang="en-US">
                <a:latin typeface="Times" pitchFamily="2" charset="0"/>
              </a:rPr>
              <a:t>നിങ്ങളുടെ മനസ്സില്‍ സുത്രവക്യത്തെ ഉറപ്പിക്കാന്‍ പലഅവര്ത്തി പറയുക.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en-US" altLang="en-US">
                <a:latin typeface="Times" pitchFamily="2" charset="0"/>
              </a:rPr>
              <a:t>C 4 3 S J.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1DC7E0D3-F7BC-F846-8FBA-E7191C4FA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C 4 3 S J </a:t>
            </a:r>
            <a:r>
              <a:rPr lang="ml-IN" altLang="en-US">
                <a:latin typeface="Times" pitchFamily="2" charset="0"/>
              </a:rPr>
              <a:t>എന്ന അക്ഷരങ്ങളെ അടിസ്ഥാനപ്പെടുത്തി അഞ്ചുവാക്കുകള്‍ നാം സൃഷ്ടിക്കാന്‍ പോകുകയാണ്. ഇതായിരിക്കും നിങ്ങളുടെ മനസിലുള്ള അടിസ്ഥാന ബൈബിള്‍ ഫയല്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Times" pitchFamily="2" charset="0"/>
              </a:rPr>
              <a:t>. ഇതാ ആ വാക്കുകള്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Times" pitchFamily="2" charset="0"/>
              </a:rPr>
              <a:t>.. ഉറക്കെ പറയു....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en-US" altLang="en-US">
                <a:latin typeface="Times" pitchFamily="2" charset="0"/>
              </a:rPr>
              <a:t>C=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സൃഷ്ട്ടിപ്പ്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4</a:t>
            </a:r>
            <a:r>
              <a:rPr lang="ml-IN" altLang="en-US">
                <a:latin typeface="Times" pitchFamily="2" charset="0"/>
              </a:rPr>
              <a:t>=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4</a:t>
            </a:r>
            <a:r>
              <a:rPr lang="ml-IN" altLang="en-US">
                <a:latin typeface="Times" pitchFamily="2" charset="0"/>
              </a:rPr>
              <a:t> വ്യക്തികള്‍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3</a:t>
            </a:r>
            <a:r>
              <a:rPr lang="ml-IN" altLang="en-US">
                <a:latin typeface="Times" pitchFamily="2" charset="0"/>
              </a:rPr>
              <a:t>=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സമുഹങ്ങള്‍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S</a:t>
            </a:r>
            <a:r>
              <a:rPr lang="ml-IN" altLang="en-US">
                <a:latin typeface="Times" pitchFamily="2" charset="0"/>
              </a:rPr>
              <a:t>=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നിശബ്ദത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J</a:t>
            </a:r>
            <a:r>
              <a:rPr lang="ml-IN" altLang="en-US">
                <a:latin typeface="Times" pitchFamily="2" charset="0"/>
              </a:rPr>
              <a:t>=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യേശു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ബൈബിള്‍ മുഴുവന്‍ ക്രമിക്രുതമായി അടുക്കി കഴിഞ്ഞു. ഈ അഞ്ചു വാക്കുകളില്‍കുടി ബൈബിളിന്റെ ബഹ്യരേഖ മനസിലാക്കുവാന്‍ കഴിയുന്നു.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43815CD1-5C1D-6449-96BB-82215A971F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0D088B24-D267-6645-9284-CAD62CC22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ഒരിക്കല്‍കുടി... ഉറക്കെ....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en-US" altLang="en-US">
                <a:latin typeface="Times" pitchFamily="2" charset="0"/>
              </a:rPr>
              <a:t>C=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സൃഷ്ട്ടിപ്പ്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4</a:t>
            </a:r>
            <a:r>
              <a:rPr lang="ml-IN" altLang="en-US">
                <a:latin typeface="Times" pitchFamily="2" charset="0"/>
              </a:rPr>
              <a:t>=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4</a:t>
            </a:r>
            <a:r>
              <a:rPr lang="ml-IN" altLang="en-US">
                <a:latin typeface="Times" pitchFamily="2" charset="0"/>
              </a:rPr>
              <a:t> വ്യക്തികള്‍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3</a:t>
            </a:r>
            <a:r>
              <a:rPr lang="ml-IN" altLang="en-US">
                <a:latin typeface="Times" pitchFamily="2" charset="0"/>
              </a:rPr>
              <a:t>=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സമുഹങ്ങള്‍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S</a:t>
            </a:r>
            <a:r>
              <a:rPr lang="ml-IN" altLang="en-US">
                <a:latin typeface="Times" pitchFamily="2" charset="0"/>
              </a:rPr>
              <a:t>=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നിശബ്ദത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J</a:t>
            </a:r>
            <a:r>
              <a:rPr lang="ml-IN" altLang="en-US">
                <a:latin typeface="Times" pitchFamily="2" charset="0"/>
              </a:rPr>
              <a:t>=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യേശു.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ഇനി നമ്മള്‍ ഓരോ വക്കുകളിള്‍ക്കുടിയും കടന്നുപോകാന്‍ പോകുകയാണ്.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സൃഷ്ട്ടിപ്പ്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</a:t>
            </a:r>
          </a:p>
          <a:p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ബൈബിള്‍ ആരംമ്പിക്കുന്നത് ഇവിടെയാണ് അതുകൊണ്ടാണ് ഇത് പട്ടികയില്‍ ആദ്യംവന്നത്.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085480E1-2474-9248-94E2-CDABA498A9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F91B09EE-26DA-334E-A783-DC9A0C089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പട്ടികയില്‍ അടുത്തത്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4</a:t>
            </a:r>
            <a:r>
              <a:rPr lang="ml-IN" altLang="en-US">
                <a:latin typeface="Times" pitchFamily="2" charset="0"/>
              </a:rPr>
              <a:t> വ്യക്തികള്‍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D20CFD79-1C41-644B-9F50-6AFD1F0E51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22FF591E-4518-1641-A946-2693B2B9E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“4</a:t>
            </a:r>
            <a:r>
              <a:rPr lang="ml-IN" altLang="en-US">
                <a:latin typeface="Times" pitchFamily="2" charset="0"/>
              </a:rPr>
              <a:t> വ്യക്തികള്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‍”</a:t>
            </a:r>
            <a:r>
              <a:rPr lang="ml-IN" altLang="en-US">
                <a:latin typeface="Times" pitchFamily="2" charset="0"/>
              </a:rPr>
              <a:t> എന്നത്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4</a:t>
            </a:r>
            <a:r>
              <a:rPr lang="ml-IN" altLang="en-US">
                <a:latin typeface="Times" pitchFamily="2" charset="0"/>
              </a:rPr>
              <a:t> നിശ്ചിത വ്യക്തികലിലേക്ക് തിരിക്കാം: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അബ്രഹാം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യോസെഫ്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മോശെ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യോശുവ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വാക്കുകളുടെ ക്രമം മനസിലാക്കാന്‍ ആദ്യാക്ഷരങ്ങള്‍ പലാവര്ത്തി പറയുക: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“</a:t>
            </a:r>
            <a:r>
              <a:rPr lang="ml-IN" altLang="en-US">
                <a:latin typeface="Times" pitchFamily="2" charset="0"/>
              </a:rPr>
              <a:t>അ-യോ-മോ-യോ... അ-യോ-മോ-യോ...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”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EB4B0B70-FEF0-9249-B4E6-822F6A609D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79B935C3-F2D4-8749-96D4-355CD382B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////	“അ-യോ-മോ-യോ... അ-യോ-മോ-യോ...”</a:t>
            </a:r>
            <a:endParaRPr lang="en-US" altLang="en-US">
              <a:latin typeface="Times" pitchFamily="2" charset="0"/>
            </a:endParaRPr>
          </a:p>
          <a:p>
            <a:endParaRPr lang="en-US" altLang="en-US">
              <a:latin typeface="Times" pitchFamily="2" charset="0"/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E7249E53-9932-FE43-955A-0A539B700F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FD080A2-98DA-3048-9102-13BF5FA384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72A1B0E-A582-DD4E-9ADD-FD13B9C9A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njaliNewLipi" pitchFamily="2" charset="0"/>
                <a:ea typeface="AnjaliNewLipi" pitchFamily="2" charset="0"/>
                <a:cs typeface="AnjaliNewLipi" pitchFamily="2" charset="0"/>
              </a:rPr>
              <a:t>biblestudydownloads.com </a:t>
            </a:r>
            <a:r>
              <a:rPr lang="ml-IN" altLang="en-US">
                <a:latin typeface="AnjaliNewLipi" pitchFamily="2" charset="0"/>
                <a:cs typeface="Mangal" panose="02040503050203030202" pitchFamily="18" charset="0"/>
              </a:rPr>
              <a:t>ല്‍ ഈ സെമിനാര്‍റിനു വേണ്ടിയുള്ള എല്ലാ </a:t>
            </a:r>
            <a:r>
              <a:rPr lang="en-US" altLang="en-US">
                <a:latin typeface="AnjaliNewLipi" pitchFamily="2" charset="0"/>
                <a:ea typeface="AnjaliNewLipi" pitchFamily="2" charset="0"/>
                <a:cs typeface="AnjaliNewLipi" pitchFamily="2" charset="0"/>
              </a:rPr>
              <a:t>PPT </a:t>
            </a:r>
            <a:r>
              <a:rPr lang="ml-IN" altLang="en-US">
                <a:latin typeface="AnjaliNewLipi" pitchFamily="2" charset="0"/>
                <a:cs typeface="Mangal" panose="02040503050203030202" pitchFamily="18" charset="0"/>
              </a:rPr>
              <a:t>ഫയലുകള്‍ നിങ്ങള്ക്ക് ഡൌണ്‍ലോഡ് ചെയ്തെടുത്ത്  നിങ്ങളുടെ ആളുകളെ പഠിപ്പിക്കാന്‍ കഴിയും</a:t>
            </a:r>
            <a:r>
              <a:rPr lang="ml-IN" altLang="en-US">
                <a:latin typeface="AnjaliNewLipi" pitchFamily="2" charset="0"/>
                <a:ea typeface="AnjaliNewLipi" pitchFamily="2" charset="0"/>
                <a:cs typeface="AnjaliNewLipi" pitchFamily="2" charset="0"/>
              </a:rPr>
              <a:t>. </a:t>
            </a:r>
            <a:r>
              <a:rPr lang="ml-IN" altLang="en-US">
                <a:latin typeface="AnjaliNewLipi" pitchFamily="2" charset="0"/>
                <a:cs typeface="Mangal" panose="02040503050203030202" pitchFamily="18" charset="0"/>
              </a:rPr>
              <a:t>ഇത് പകര്‍പ്പവകാശം ഉള്ള പാഠഭാഗങ്ങളാകയാല്‍ മാറ്റങ്ങള്‍ വരുത്താന്‍ പാടില്ല</a:t>
            </a:r>
            <a:r>
              <a:rPr lang="ml-IN" altLang="en-US">
                <a:latin typeface="AnjaliNewLipi" pitchFamily="2" charset="0"/>
                <a:ea typeface="AnjaliNewLipi" pitchFamily="2" charset="0"/>
                <a:cs typeface="AnjaliNewLipi" pitchFamily="2" charset="0"/>
              </a:rPr>
              <a:t>.</a:t>
            </a:r>
            <a:endParaRPr lang="en-US" altLang="en-US">
              <a:latin typeface="AnjaliNewLipi" pitchFamily="2" charset="0"/>
              <a:ea typeface="AnjaliNewLipi" pitchFamily="2" charset="0"/>
              <a:cs typeface="AnjaliNewLipi" pitchFamily="2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A2437A6F-AA70-2F4C-8E82-DCA3F339B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മനസ്സില്‍ പഠിപ്പിച്ചുറപ്പിക്കുന്നതുവരെ അനെകാവര്‍ത്തി പേരുകള്‍ പറയുക: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അബ്രഹാം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യോസെഫ്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മോശെ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യോശുവ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>
              <a:latin typeface="Times" pitchFamily="2" charset="0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ABD7478F-C139-B441-AFB9-B6167284CE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8788D30B-2E2F-0842-9770-9666E85A9F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F1E581BC-2F8C-D149-8C28-B5E24819F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ആദ്യ പട്ടികമുതല്‍ പറയുമ്പോള്‍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സൃഷ്ട്ടി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അബ്രഹാം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യോസെഫ്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മോശെ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യോശുവ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ഇപ്പോള്‍ നിങ്ങളുടെ മനസിലെ ബൈബിള്‍ ഫയല്‍ നാലു വ്യക്തികള്‍ വരെ പുര്ത്തികരിചിരിക്കുന്നു.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30AA039C-3B8D-0D4C-8E7B-ECD606CBD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ആദ്യ പട്ടികയിലെ അടുത്ത വാക്ക്: 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3</a:t>
            </a:r>
            <a:r>
              <a:rPr lang="ml-IN" altLang="en-US">
                <a:latin typeface="Times" pitchFamily="2" charset="0"/>
              </a:rPr>
              <a:t> സമുഹങ്ങള്‍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70E578AB-C97C-F64E-A6D5-23AA40C491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14F3B325-4AEE-AD40-AE16-D4C4C5E20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അടുത്ത സ്മരണ സുത്രം....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അ-രാ-അ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ഈ അക്ഷരങ്ങള്‍ സമുഹങ്ങളെ ഓര്‍ക്കുവാന്‍ നിങ്ങളെ സഹായിക്കും.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>
              <a:latin typeface="Times" pitchFamily="2" charset="0"/>
            </a:endParaRP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7FF7DF0A-A12A-004A-A7A5-50F382D214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F4D1E20D-A623-8040-875E-33317FE6B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ആ മുന്ന് സമുഹങ്ങള്‍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അരാജകത്വം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രാജഭരണം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അടിമത്തം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മുന്‍പ് ചെയ്തിരുന്നതുപോലെതന്നെ ആവര്‍ത്തിച്ചു പറയുക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അരാജകത്വം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രാജഭരണം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അടിമത്തം.........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അരാജകത്വം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രാജഭരണം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അടിമത്തം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രാ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7F744B68-357B-B142-9783-E52F62DF0A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47654038-74A5-6F40-9757-0E080D71C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മറ്റുള്ളവയോടു മുന്നുസമുഹവുംകൂടെ ചേര്‍ക്കുമ്പോള്‍ നമ്മുക്കുകിട്ടുന്നത്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സൃഷ്ട്ടി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	അബ്രഹാം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യോസെഫ്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മോശെ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യോശുവ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	അരാജകത്വം</a:t>
            </a:r>
          </a:p>
          <a:p>
            <a:r>
              <a:rPr lang="ml-IN" altLang="en-US">
                <a:latin typeface="Times" pitchFamily="2" charset="0"/>
              </a:rPr>
              <a:t>	രാജഭരണം</a:t>
            </a:r>
          </a:p>
          <a:p>
            <a:r>
              <a:rPr lang="ml-IN" altLang="en-US">
                <a:latin typeface="Times" pitchFamily="2" charset="0"/>
              </a:rPr>
              <a:t>	അടിമത്തം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DE3DC1D8-F4F6-1849-AC9C-FC38EDFFDD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3F2B0A11-83AA-E044-AEC9-21D7DE05B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ഇതുവരെയുള്ള ക്രമം പുനപരിശോധിക്കുമ്പോള്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Times" pitchFamily="2" charset="0"/>
              </a:rPr>
              <a:t>.....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7</a:t>
            </a:r>
            <a:r>
              <a:rPr lang="ml-IN" altLang="en-US">
                <a:latin typeface="Times" pitchFamily="2" charset="0"/>
              </a:rPr>
              <a:t>..... 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എന്ന അക്കത്തില്‍ ആരംഭിച്ച്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 </a:t>
            </a:r>
            <a:r>
              <a:rPr lang="en-US" altLang="en-US">
                <a:latin typeface="Times" pitchFamily="2" charset="0"/>
              </a:rPr>
              <a:t>	C 7 S J</a:t>
            </a:r>
          </a:p>
          <a:p>
            <a:r>
              <a:rPr lang="ml-IN" altLang="en-US">
                <a:latin typeface="Times" pitchFamily="2" charset="0"/>
              </a:rPr>
              <a:t>യില്‍ക്കുടികടന്ന്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en-US" altLang="en-US">
                <a:latin typeface="Times" pitchFamily="2" charset="0"/>
              </a:rPr>
              <a:t>C 4 3 S J</a:t>
            </a:r>
          </a:p>
          <a:p>
            <a:r>
              <a:rPr lang="ml-IN" altLang="en-US">
                <a:latin typeface="Times" pitchFamily="2" charset="0"/>
              </a:rPr>
              <a:t>ആയിമാറുന്നു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ഈ അക്ഷരങ്ങളും അക്കങ്ങളും നമുക്കു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10</a:t>
            </a:r>
            <a:r>
              <a:rPr lang="ml-IN" altLang="en-US">
                <a:latin typeface="Times" pitchFamily="2" charset="0"/>
              </a:rPr>
              <a:t> വാക്കുകളുടെ സുച്ചനയായി മനസ്സില്‍ രൂപപ്പെടുകയും ഇവ തിരുവെഴുതുകളുടെ ബാഹ്യരേഖയായി വര്‍ത്തിക്കുകയും ചെയുന്നു. 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52522D34-FF94-3047-B866-3318B7FECA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CF9B58FD-7D6A-954A-A4C5-0B4ADE93D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C 4 3 S J </a:t>
            </a: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സൃഷ്ട്ടിപ്പ്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4</a:t>
            </a:r>
            <a:r>
              <a:rPr lang="ml-IN" altLang="en-US">
                <a:latin typeface="Times" pitchFamily="2" charset="0"/>
              </a:rPr>
              <a:t> വ്യക്തികള്‍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3 </a:t>
            </a:r>
            <a:r>
              <a:rPr lang="ml-IN" altLang="en-US">
                <a:latin typeface="Times" pitchFamily="2" charset="0"/>
              </a:rPr>
              <a:t>സമുഹങ്ങള്‍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നിശബ്ദത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യേശു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എന്നിങ്ങനെ വികസിക്കുന്നു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410B790-F9C8-954E-ABBA-76CEDCFCD2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6636FE5A-4533-644D-9472-1EB973409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അത് പിന്നിട്</a:t>
            </a:r>
          </a:p>
          <a:p>
            <a:r>
              <a:rPr lang="ml-IN" altLang="en-US">
                <a:latin typeface="Times" pitchFamily="2" charset="0"/>
              </a:rPr>
              <a:t>	സൃഷ്ട്ടി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	അബ്രഹാം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യോസെഫ്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മോശെ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യോശുവ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അരാജകത്വം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രാജഭരണം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അടിമത്തം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അവസാനമായി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//// നിശബ്ദയും //// യേശുവും നാം ചേര്‍ക്കാന്‍ പോകുകയാണ്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916B99F2-361A-B64A-B72A-AFA919F837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577D2111-9D0F-E64B-B6BD-D94BC41A77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DA4F5136-C542-1F48-B04D-3E71F9912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നിങ്ങളുടെ മനസിലുള്ള ബൈബിള്‍ ഫയലിന്റെ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10</a:t>
            </a:r>
            <a:r>
              <a:rPr lang="ml-IN" altLang="en-US">
                <a:latin typeface="Times" pitchFamily="2" charset="0"/>
              </a:rPr>
              <a:t> ഫയല്‍ ഫോള്‍ഡറുകള്‍ക്ക് ഈ പേരുകള്‍ കൊടുക്കാന്‍ സമയമായി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നിങ്ങളുടെ മനസ്സിലുള്ള ആ ചിത്രം ഏതാണ്ട് ഇതുപോലെയിരിക്കും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സൃഷ്ട്ടി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	അബ്രഹാം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യോസെഫ്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മോശെ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യോശുവ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അരാജകത്വം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രാജഭരണം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അടിമത്തം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നിശബ്ദംനവും യേശുവുമാണ്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ഇപോള്‍ ഇത്‌ ഭംഗിയായും അടുക്കോടും ചിട്ടയോടും കൂടെ.. നിങ്ങള്‍ക്ക് ആവശ്യമുള്ളപ്പോള്‍ ലാഭിക്കതക്ക നിലയില്‍ നിങ്ങളുടെ മനസ്സില്‍ ക്രമികരിച്ചു കഴിഞ്ഞു....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ചില ഉദാഹരണംകൂടെ നല്‍കട്ടെ...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712357B3-2FB8-B943-9FCF-0015B1FEE1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C32E9BBD-0B48-3D4B-8CC0-673FE9299A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0C4EA1CE-A2B0-7D44-850C-B60D56BF22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5E45CB77-DC71-3344-97F6-B9303BB05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E39FC48E-5DFA-8D48-9021-8CD0040A31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1F7A313B-787F-CB4A-A33C-F475E18DA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874DFAB6-8861-A04C-827B-6AE487D185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C4EFFBC5-2B50-6444-AE94-AE59247CF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C2C7AF9A-06B8-3645-9FC3-539B4F50F5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333BE267-24D7-E142-9BA9-103E6AF3F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023BF720-81A5-4041-B4DE-5E1A8335ED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6D439898-B630-3646-9F49-2FCD0C585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നിങ്ങളുടെ ബൈബിള്‍ ഫയല്‍ ക്രമികരിക്കാന്‍ മറ്റൊരു മാര്‍ഗംകുടെയുണ്ട്. ഈ  യുവാവ്‌ ദിവസവും കമ്പ്യൂട്ടറില്‍ മണിക്കുറുകള്‍ ജോലി ചെയുന്ന ആളാണ്.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FB29FA16-DB41-9F44-A062-F1DEA71606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D4BEF917-08B5-7144-A3C3-9559C4A3D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കട്ടി കടലാസ്സ്‌ മടക്കി ഉണ്ടാക്കിയ ഫയല്‍ ഫോള്‍ഡറുകളെ കുറിച്ച് ചിന്തിക്കുന്നതിനെക്കാളും സി.ഡി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ഫ്ലോപ്പി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ഹാര്‍ഡ് ഡിസ്ക് എന്നിയിലുള്ള കംപ്യൂട്ടര്‍ ഫയലിനെ കുറിച്ച് ചിന്തിക്കുന്നതായിരിക്കും അയാള്‍ക്ക് എളുപ്പം. 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D069F9BD-986B-BC4C-B0B7-C60FCF142D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B4D6A6C0-2C9F-734E-832C-FEC3C15A3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ഇത് നിങ്ങളുടെ കമ്പ്യൂട്ടര്‍ സ്ക്രീന്‍ ആണെന്നു വിചാരിക്കു അതില്‍ നിങ്ങള്‍ ബൈബിള്‍ ഫയല്‍ എന്ന ഫോള്‍ഡര്‍ നിര്‍മിച്ചിരിക്കുന്നു. മനസ്സില്‍ രൂപികരിച്ച ആ ഫോള്‍ഡര്‍ തുറക്കുക... 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92695A1F-4FB8-F044-804F-52ABF1DBBF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D7515E42-2379-424C-878C-5B7E4914E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... ഇപ്പോള്‍ നിങ്ങള്‍ക്ക് ഇവിടെകാണുന്നത്പോലെ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10</a:t>
            </a:r>
            <a:r>
              <a:rPr lang="ml-IN" altLang="en-US">
                <a:latin typeface="Times" pitchFamily="2" charset="0"/>
              </a:rPr>
              <a:t> ഉപഫയലുകള്‍ ലഭിക്കും 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അവയുടെ പേരുകള്‍ താഴേ കാണുന്ന ക്രമത്തില്...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സൃഷ്ട്ടി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	അബ്രഹാം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യോസെഫ്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മോശെ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യോശുവ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	അരാജകത്വം</a:t>
            </a:r>
          </a:p>
          <a:p>
            <a:r>
              <a:rPr lang="ml-IN" altLang="en-US">
                <a:latin typeface="Times" pitchFamily="2" charset="0"/>
              </a:rPr>
              <a:t>////	രാജഭരണം</a:t>
            </a:r>
          </a:p>
          <a:p>
            <a:r>
              <a:rPr lang="ml-IN" altLang="en-US">
                <a:latin typeface="Times" pitchFamily="2" charset="0"/>
              </a:rPr>
              <a:t>////	അടിമത്തം</a:t>
            </a:r>
          </a:p>
          <a:p>
            <a:r>
              <a:rPr lang="ml-IN" altLang="en-US">
                <a:latin typeface="Times" pitchFamily="2" charset="0"/>
              </a:rPr>
              <a:t>////	നിശബ്ദം</a:t>
            </a:r>
          </a:p>
          <a:p>
            <a:r>
              <a:rPr lang="ml-IN" altLang="en-US">
                <a:latin typeface="Times" pitchFamily="2" charset="0"/>
              </a:rPr>
              <a:t>////	യേശു</a:t>
            </a:r>
          </a:p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C7FBD93-2F52-2F43-942C-1A85EAF81C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2246DA3-596F-DF45-8992-2458B2233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കംപ്യൂട്ടര്‍ ഗ്രാഫിക്സില്‍കുടി അടിസ്ഥാന ക്രമം മറ്റു ഫയലുകളുടെ മുകളിലക്കാന്‍ കഴിയും. അതുപോലെതന്നെ മനസ്സിലുള്ള ഫയലുകളും... </a:t>
            </a:r>
            <a:r>
              <a:rPr lang="en-US" altLang="en-US">
                <a:latin typeface="Times" pitchFamily="2" charset="0"/>
              </a:rPr>
              <a:t>	C	7	S	J</a:t>
            </a:r>
          </a:p>
          <a:p>
            <a:r>
              <a:rPr lang="ml-IN" altLang="en-US">
                <a:latin typeface="Times" pitchFamily="2" charset="0"/>
              </a:rPr>
              <a:t>അതിന്‍റെ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4</a:t>
            </a:r>
            <a:r>
              <a:rPr lang="ml-IN" altLang="en-US">
                <a:latin typeface="Times" pitchFamily="2" charset="0"/>
              </a:rPr>
              <a:t> വ്യക്തികളും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3</a:t>
            </a:r>
            <a:r>
              <a:rPr lang="ml-IN" altLang="en-US">
                <a:latin typeface="Times" pitchFamily="2" charset="0"/>
              </a:rPr>
              <a:t> സമുഹവും 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D72EB303-9E70-3341-9283-BC9D54D499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B23C2840-EEA3-8E4E-B789-CB5FC691C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വിശ്വാസപ്രമാണത്തിന്റെ അടിസ്ഥാനമായ... ബൈബിള്‍ സന്ദേശത്തിന്റെ അടിസ്ഥാനം... ഓരോ കട്ടകളായി നിങ്ങളുടെ തലയില്‍ ഫയലുകളായി അടുക്കപ്പെട്ടിരിക്കുന്നു.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ഇത് നിങ്ങളുടെ വ്യക്തിഗത ബൈബിള്‍ ഫയല്‍ആണ്!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ഈ അടിസ്ഥാന ത്തില്‍നിന്ന് ക്രമമായി അടിവച്ച് അടിവച്ച്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ഉറപ്പുള്ളതും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വ്യാപകമായതും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പരസ്പരബന്ധമുള്ളതുമായ ബൈബിള്‍ മാപ്പ് സൃഷ്ടിക്കാന്‍ പോകുകയാണ്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16D9E900-BAE7-8444-AB9A-F3D7B88FCF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4BFC214-5F74-3440-A42F-AF10E411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ML-NILA02" pitchFamily="2" charset="0"/>
                <a:cs typeface="Mangal" panose="02040503050203030202" pitchFamily="18" charset="0"/>
              </a:rPr>
              <a:t>ബൈബിള്‍ ഹൃദ്യയസ്തമാക്കുക എന്നതാണ് ഈ സെമിനാറില്‍ക്കുടി ഞങ്ങള്‍ ലക്ഷ്യമിടുന്നത് </a:t>
            </a:r>
            <a:endParaRPr lang="en-US" altLang="en-US">
              <a:latin typeface="ML-NILA02" pitchFamily="2" charset="0"/>
              <a:ea typeface="ML-NILA02" pitchFamily="2" charset="0"/>
              <a:cs typeface="ML-NILA02" pitchFamily="2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F9A41B8B-6894-6644-8C73-2E127CB4A3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356894B8-3DEB-D647-96E6-8B37834F8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ഇപ്പോള്‍ നിങ്ങള്‍ ബൈബിള്‍ ഫയലിനെകുറിച്ചും അത് തുറക്കുവാനുള്ള </a:t>
            </a:r>
            <a:r>
              <a:rPr lang="en-US" altLang="en-US">
                <a:latin typeface="Times" pitchFamily="2" charset="0"/>
              </a:rPr>
              <a:t>C 7 S J </a:t>
            </a:r>
            <a:r>
              <a:rPr lang="ml-IN" altLang="en-US">
                <a:latin typeface="Times" pitchFamily="2" charset="0"/>
              </a:rPr>
              <a:t>എന്ന തക്കൊലിനെയും വിശദമായി മനസിലാക്കികഴിഞ്ഞു. അതതിന്റെ ക്രമത്തില്‍ മുഴു ബിബിളിനെയും ചിന്തിക്കാന്‍ നിങ്ങള്‍ പ്രാപ്തരായികഴിഞ്ഞു.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ഇനി നമ്മുക്ക് ഉത്തരം കാണേണ്ടുന്ന മുന്ന് ചോദ്യങ്ങള്‍ ഉണ്ട്: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എന്താണ് സംഭവിച്ചത്...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എന്തുകൊണ്ടിത് സംഭവിച്ചു...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വേദപുസ്തകത്തിന്റെ രൂപത്തെയും ഉള്ളടക്കത്തെയും ക്രമികരണത്തെയും എപ്രകാരം എന്ത് എന്തുകൊണ്ട് സ്വാധിനിച്ചു.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1694D14F-3A3D-3647-B1E6-F35F1CE193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EEE0A009-1C24-734B-AB47-D5B01DEFD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>
              <a:defRPr/>
            </a:pPr>
            <a:r>
              <a:rPr lang="ml-IN" sz="1050" dirty="0"/>
              <a:t>വിദ്യാര്‍ത്ഥികളുടെ കൈപുസ്തകത്തിലുള്ള പഠനസഹായി ഒന്ന് നോക്കുക.  ഈ പേജ് നിങ്ങളുടെ മനസ്സില്‍ വീണ്ടും എല്ലാം ഓര്‍ക്കുവാന്‍ സഹായിക്കും.</a:t>
            </a:r>
            <a:endParaRPr lang="en-US" sz="1050" dirty="0">
              <a:cs typeface="Kartika" pitchFamily="18" charset="0"/>
            </a:endParaRPr>
          </a:p>
          <a:p>
            <a:pPr>
              <a:defRPr/>
            </a:pPr>
            <a:r>
              <a:rPr lang="ml-IN" sz="1050" dirty="0"/>
              <a:t>////</a:t>
            </a:r>
            <a:r>
              <a:rPr lang="en-US" sz="1050" dirty="0">
                <a:cs typeface="Kartika" pitchFamily="18" charset="0"/>
              </a:rPr>
              <a:t>	C </a:t>
            </a:r>
            <a:r>
              <a:rPr lang="ml-IN" sz="1050" dirty="0"/>
              <a:t>യില്‍ അരമ്പിച്ച്....</a:t>
            </a:r>
            <a:endParaRPr lang="en-US" sz="1050" dirty="0">
              <a:cs typeface="Kartika" pitchFamily="18" charset="0"/>
            </a:endParaRPr>
          </a:p>
          <a:p>
            <a:pPr>
              <a:defRPr/>
            </a:pPr>
            <a:r>
              <a:rPr lang="ml-IN" sz="1050" dirty="0"/>
              <a:t>////</a:t>
            </a:r>
            <a:r>
              <a:rPr lang="en-US" sz="1050" dirty="0">
                <a:cs typeface="Kartika" pitchFamily="18" charset="0"/>
              </a:rPr>
              <a:t>	</a:t>
            </a:r>
            <a:r>
              <a:rPr lang="ml-IN" sz="1050" dirty="0"/>
              <a:t>സൃഷ്ടി...</a:t>
            </a:r>
            <a:endParaRPr lang="en-US" sz="1050" dirty="0">
              <a:cs typeface="Kartika" pitchFamily="18" charset="0"/>
            </a:endParaRPr>
          </a:p>
          <a:p>
            <a:pPr>
              <a:defRPr/>
            </a:pPr>
            <a:r>
              <a:rPr lang="ml-IN" sz="1050" dirty="0"/>
              <a:t>////</a:t>
            </a:r>
            <a:r>
              <a:rPr lang="en-US" sz="1050" dirty="0">
                <a:cs typeface="Kartika" pitchFamily="18" charset="0"/>
              </a:rPr>
              <a:t>	7</a:t>
            </a:r>
            <a:r>
              <a:rPr lang="ml-IN" sz="1050" dirty="0"/>
              <a:t> എന്ന അക്കം... വര അതിനുമുകളില്‍ഉണ്ട്.... </a:t>
            </a:r>
            <a:r>
              <a:rPr lang="en-US" sz="1050" dirty="0">
                <a:cs typeface="Kartika" pitchFamily="18" charset="0"/>
              </a:rPr>
              <a:t>7</a:t>
            </a:r>
            <a:r>
              <a:rPr lang="ml-IN" sz="1050" dirty="0"/>
              <a:t> സുചിപ്പിക്കുന്നത് നാലു വ്യക്തികളും മുന്ന് സമുഹവും. ആദ്യം നാല് വ്യക്തികള്‍</a:t>
            </a:r>
            <a:endParaRPr lang="en-US" sz="1050" dirty="0">
              <a:cs typeface="Kartika" pitchFamily="18" charset="0"/>
            </a:endParaRPr>
          </a:p>
          <a:p>
            <a:pPr>
              <a:defRPr/>
            </a:pPr>
            <a:r>
              <a:rPr lang="ml-IN" sz="1050" dirty="0"/>
              <a:t>////</a:t>
            </a:r>
            <a:r>
              <a:rPr lang="en-US" sz="1050" dirty="0">
                <a:cs typeface="Kartika" pitchFamily="18" charset="0"/>
              </a:rPr>
              <a:t>	</a:t>
            </a:r>
            <a:r>
              <a:rPr lang="ml-IN" sz="1050" dirty="0"/>
              <a:t>അവര്‍ അബ്രഹാം...അബ്രഹാമിന്റെ ഫോള്‍ഡര്‍</a:t>
            </a:r>
            <a:endParaRPr lang="en-US" sz="1050" dirty="0">
              <a:cs typeface="Kartika" pitchFamily="18" charset="0"/>
            </a:endParaRPr>
          </a:p>
          <a:p>
            <a:pPr>
              <a:defRPr/>
            </a:pPr>
            <a:r>
              <a:rPr lang="ml-IN" sz="1050" dirty="0"/>
              <a:t>////</a:t>
            </a:r>
            <a:r>
              <a:rPr lang="en-US" sz="1050" dirty="0">
                <a:cs typeface="Kartika" pitchFamily="18" charset="0"/>
              </a:rPr>
              <a:t>	</a:t>
            </a:r>
            <a:r>
              <a:rPr lang="ml-IN" sz="1050" dirty="0"/>
              <a:t>ജോസഫ്</a:t>
            </a:r>
            <a:endParaRPr lang="en-US" sz="1050" dirty="0">
              <a:cs typeface="Kartika" pitchFamily="18" charset="0"/>
            </a:endParaRPr>
          </a:p>
          <a:p>
            <a:pPr>
              <a:defRPr/>
            </a:pPr>
            <a:r>
              <a:rPr lang="ml-IN" sz="1050" dirty="0"/>
              <a:t>////</a:t>
            </a:r>
            <a:r>
              <a:rPr lang="en-US" sz="1050" dirty="0">
                <a:cs typeface="Kartika" pitchFamily="18" charset="0"/>
              </a:rPr>
              <a:t>	</a:t>
            </a:r>
            <a:r>
              <a:rPr lang="ml-IN" sz="1050" dirty="0"/>
              <a:t>മോശെ</a:t>
            </a:r>
            <a:endParaRPr lang="en-US" sz="1050" dirty="0">
              <a:cs typeface="Kartika" pitchFamily="18" charset="0"/>
            </a:endParaRPr>
          </a:p>
          <a:p>
            <a:pPr>
              <a:defRPr/>
            </a:pPr>
            <a:r>
              <a:rPr lang="ml-IN" sz="1050" dirty="0"/>
              <a:t>////</a:t>
            </a:r>
            <a:r>
              <a:rPr lang="en-US" sz="1050" dirty="0">
                <a:cs typeface="Kartika" pitchFamily="18" charset="0"/>
              </a:rPr>
              <a:t>	</a:t>
            </a:r>
            <a:r>
              <a:rPr lang="ml-IN" sz="1050" dirty="0"/>
              <a:t>യോശുവ</a:t>
            </a:r>
            <a:endParaRPr lang="en-US" sz="1050" dirty="0">
              <a:cs typeface="Kartika" pitchFamily="18" charset="0"/>
            </a:endParaRPr>
          </a:p>
          <a:p>
            <a:pPr>
              <a:defRPr/>
            </a:pPr>
            <a:r>
              <a:rPr lang="ml-IN" sz="1050" dirty="0"/>
              <a:t>////</a:t>
            </a:r>
            <a:r>
              <a:rPr lang="en-US" sz="1050" dirty="0">
                <a:cs typeface="Kartika" pitchFamily="18" charset="0"/>
              </a:rPr>
              <a:t>	</a:t>
            </a:r>
            <a:r>
              <a:rPr lang="ml-IN" sz="1050" dirty="0"/>
              <a:t>ബൈബിള്‍ ഫയലിലുള്ള എല്ലാ വ്യക്തികളും അവരുടെ ഫയലുകളും പുരത്തിയായി.</a:t>
            </a:r>
            <a:endParaRPr lang="en-US" sz="1050" dirty="0">
              <a:cs typeface="Kartika" pitchFamily="18" charset="0"/>
            </a:endParaRPr>
          </a:p>
          <a:p>
            <a:pPr>
              <a:defRPr/>
            </a:pPr>
            <a:r>
              <a:rPr lang="ml-IN" sz="1050" dirty="0"/>
              <a:t>ഇനി മുന്ന് സമുഹം....</a:t>
            </a:r>
            <a:endParaRPr lang="en-US" sz="1050" dirty="0">
              <a:cs typeface="Kartika" pitchFamily="18" charset="0"/>
            </a:endParaRPr>
          </a:p>
          <a:p>
            <a:pPr>
              <a:defRPr/>
            </a:pPr>
            <a:r>
              <a:rPr lang="ml-IN" sz="1050" dirty="0"/>
              <a:t>//// </a:t>
            </a:r>
            <a:r>
              <a:rPr lang="en-US" sz="1050" dirty="0">
                <a:cs typeface="Kartika" pitchFamily="18" charset="0"/>
              </a:rPr>
              <a:t>	</a:t>
            </a:r>
            <a:r>
              <a:rPr lang="ml-IN" sz="1050" dirty="0"/>
              <a:t>അരാജകത്വത്തിന്‍റെ ഫോള്‍ഡറില്‍ ആരംഭിച്ച്</a:t>
            </a:r>
            <a:endParaRPr lang="en-US" sz="1050" dirty="0">
              <a:cs typeface="Kartika" pitchFamily="18" charset="0"/>
            </a:endParaRPr>
          </a:p>
          <a:p>
            <a:pPr>
              <a:defRPr/>
            </a:pPr>
            <a:r>
              <a:rPr lang="ml-IN" sz="1050" dirty="0"/>
              <a:t>////</a:t>
            </a:r>
            <a:r>
              <a:rPr lang="en-US" sz="1050" dirty="0">
                <a:cs typeface="Kartika" pitchFamily="18" charset="0"/>
              </a:rPr>
              <a:t>	</a:t>
            </a:r>
            <a:r>
              <a:rPr lang="ml-IN" sz="1050" dirty="0"/>
              <a:t>രാജത്വത്തിന്‍റെ ഫോള്‍ഡറും കടന്ന്</a:t>
            </a:r>
            <a:endParaRPr lang="en-US" sz="1050" dirty="0">
              <a:cs typeface="Kartika" pitchFamily="18" charset="0"/>
            </a:endParaRPr>
          </a:p>
          <a:p>
            <a:pPr>
              <a:defRPr/>
            </a:pPr>
            <a:r>
              <a:rPr lang="ml-IN" sz="1050" dirty="0"/>
              <a:t>////</a:t>
            </a:r>
            <a:r>
              <a:rPr lang="en-US" sz="1050" dirty="0">
                <a:cs typeface="Kartika" pitchFamily="18" charset="0"/>
              </a:rPr>
              <a:t>	</a:t>
            </a:r>
            <a:r>
              <a:rPr lang="ml-IN" sz="1050" dirty="0"/>
              <a:t>അടിമത്തത്തില്‍ അവസാനിക്കുന്നു.</a:t>
            </a:r>
            <a:endParaRPr lang="en-US" sz="1050" dirty="0">
              <a:cs typeface="Kartika" pitchFamily="18" charset="0"/>
            </a:endParaRPr>
          </a:p>
          <a:p>
            <a:pPr>
              <a:defRPr/>
            </a:pPr>
            <a:r>
              <a:rPr lang="ml-IN" sz="1050" dirty="0"/>
              <a:t>പുര്‍ണ്ണതയില്‍ എത്താന്‍ പോകുകയാണ്</a:t>
            </a:r>
            <a:endParaRPr lang="en-US" sz="1050" dirty="0">
              <a:cs typeface="Kartika" pitchFamily="18" charset="0"/>
            </a:endParaRPr>
          </a:p>
          <a:p>
            <a:pPr>
              <a:defRPr/>
            </a:pPr>
            <a:r>
              <a:rPr lang="ml-IN" sz="1050" dirty="0"/>
              <a:t>////</a:t>
            </a:r>
            <a:r>
              <a:rPr lang="en-US" sz="1050" dirty="0">
                <a:cs typeface="Kartika" pitchFamily="18" charset="0"/>
              </a:rPr>
              <a:t>	S </a:t>
            </a:r>
          </a:p>
          <a:p>
            <a:pPr>
              <a:defRPr/>
            </a:pPr>
            <a:r>
              <a:rPr lang="ml-IN" sz="1050" dirty="0"/>
              <a:t>////</a:t>
            </a:r>
            <a:r>
              <a:rPr lang="en-US" sz="1050" dirty="0">
                <a:cs typeface="Kartika" pitchFamily="18" charset="0"/>
              </a:rPr>
              <a:t>	</a:t>
            </a:r>
            <a:r>
              <a:rPr lang="ml-IN" sz="1050" dirty="0"/>
              <a:t>നിശബ്ദതയേയും</a:t>
            </a:r>
            <a:endParaRPr lang="en-US" sz="1050" dirty="0">
              <a:cs typeface="Kartika" pitchFamily="18" charset="0"/>
            </a:endParaRPr>
          </a:p>
          <a:p>
            <a:pPr>
              <a:defRPr/>
            </a:pPr>
            <a:r>
              <a:rPr lang="ml-IN" sz="1050" dirty="0"/>
              <a:t>////</a:t>
            </a:r>
            <a:r>
              <a:rPr lang="en-US" sz="1050" dirty="0">
                <a:cs typeface="Kartika" pitchFamily="18" charset="0"/>
              </a:rPr>
              <a:t>	 J </a:t>
            </a:r>
            <a:r>
              <a:rPr lang="ml-IN" sz="1050" dirty="0"/>
              <a:t>യേശു... നമ്മുടെ ചിന്തയില്‍ അവസാനത്തെത്.</a:t>
            </a:r>
            <a:endParaRPr lang="en-US" sz="1050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065374E9-EFB8-A242-831A-BFA3751E6C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DC6499D6-CCEB-A647-9C33-9361DC4C1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പഠന സഹായി രണ്ട്... ബൈബിള്‍ ഫയലിനെ കുറിച്ച് മറ്റുള്ളവരെ പഠിപ്പിക്കുമ്പോള്‍ നിങ്ങള്‍ക്ക് പുനപരിശോധിക്കാന്‍ ഇത് നിങ്ങള്‍ക്കു സഹായകമായിരിക്കും.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ഫയല്‍ തുറക്കാനുള്ള താക്കോല്‍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en-US" altLang="en-US">
                <a:latin typeface="Times" pitchFamily="2" charset="0"/>
              </a:rPr>
              <a:t>C 7 S J…</a:t>
            </a:r>
          </a:p>
          <a:p>
            <a:r>
              <a:rPr lang="en-US" altLang="en-US">
                <a:latin typeface="Times" pitchFamily="2" charset="0"/>
              </a:rPr>
              <a:t>////	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C </a:t>
            </a:r>
            <a:r>
              <a:rPr lang="ml-IN" altLang="en-US">
                <a:latin typeface="Times" pitchFamily="2" charset="0"/>
              </a:rPr>
              <a:t>സൃഷ്ട്ടിയെ കാണിക്കുന്നു.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7</a:t>
            </a:r>
            <a:r>
              <a:rPr lang="ml-IN" altLang="en-US">
                <a:latin typeface="Times" pitchFamily="2" charset="0"/>
              </a:rPr>
              <a:t> എന്നത്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4</a:t>
            </a:r>
            <a:r>
              <a:rPr lang="ml-IN" altLang="en-US">
                <a:latin typeface="Times" pitchFamily="2" charset="0"/>
              </a:rPr>
              <a:t>ലും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3</a:t>
            </a:r>
            <a:r>
              <a:rPr lang="ml-IN" altLang="en-US">
                <a:latin typeface="Times" pitchFamily="2" charset="0"/>
              </a:rPr>
              <a:t>നും ചേര്‍ത്ത്...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4</a:t>
            </a:r>
            <a:r>
              <a:rPr lang="ml-IN" altLang="en-US">
                <a:latin typeface="Times" pitchFamily="2" charset="0"/>
              </a:rPr>
              <a:t> വ്യക്തികളും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3</a:t>
            </a:r>
            <a:r>
              <a:rPr lang="ml-IN" altLang="en-US">
                <a:latin typeface="Times" pitchFamily="2" charset="0"/>
              </a:rPr>
              <a:t> സമുഹവും.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നാലു വ്യക്തികള്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Times" pitchFamily="2" charset="0"/>
              </a:rPr>
              <a:t>... അബ്രഹാം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യോസേഫ്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മോശെ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യോശുവ.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മുന്ന് സമുഹം...അരാജകത്വം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രാജത്വം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അടിമത്തം.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S </a:t>
            </a:r>
            <a:r>
              <a:rPr lang="ml-IN" altLang="en-US">
                <a:latin typeface="Times" pitchFamily="2" charset="0"/>
              </a:rPr>
              <a:t>നിശബ്ദത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J </a:t>
            </a:r>
            <a:r>
              <a:rPr lang="ml-IN" altLang="en-US">
                <a:latin typeface="Times" pitchFamily="2" charset="0"/>
              </a:rPr>
              <a:t>യേശു.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അങ്ങനെ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10</a:t>
            </a:r>
            <a:r>
              <a:rPr lang="ml-IN" altLang="en-US">
                <a:latin typeface="Times" pitchFamily="2" charset="0"/>
              </a:rPr>
              <a:t> വാക്കുകള്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Times" pitchFamily="2" charset="0"/>
              </a:rPr>
              <a:t>. അവ നിങ്ങളുടെ ബൈബിള്‍ ഫയലിലുള്ള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10</a:t>
            </a:r>
            <a:r>
              <a:rPr lang="ml-IN" altLang="en-US">
                <a:latin typeface="Times" pitchFamily="2" charset="0"/>
              </a:rPr>
              <a:t> ഫയല്‍ ഫോള്‍ഡറുകള്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Times" pitchFamily="2" charset="0"/>
              </a:rPr>
              <a:t>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അവസാനമായി ഒന്നുകുടെ പറയു: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സൃഷ്ടി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അബ്രഹാം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യോസേഫ്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മോശെ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യോശുവ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അരാജകത്വം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രാജത്വം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അടിമത്തം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നിശബ്ദത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യേശു.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E4DA323A-B305-1640-899D-29D1B8635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എല്ലാം ഇവിടെ ആരഭിക്കുന്നു... വരയുള്ള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7</a:t>
            </a:r>
            <a:r>
              <a:rPr lang="ml-IN" altLang="en-US">
                <a:latin typeface="Times" pitchFamily="2" charset="0"/>
              </a:rPr>
              <a:t> എന്ന അക്കം. ഇതിന്‍റെ മുല്യം നിങ്ങള്‍ക്കറിയാം. ഇവിടെയാണ് നിങ്ങളുടെ കവാടം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D548143D-CCDD-F54B-A946-64E8FFF0E8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C48B06EB-A0D5-DC4B-AACC-0B5AC43EB6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E4445570-D61D-EF41-B2BE-49F10A507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>
                <a:latin typeface="Times" pitchFamily="2" charset="0"/>
              </a:rPr>
              <a:t>ബൈബിള്‍ തുറക്കാനുള്ള താക്കോലില്‍നിന്നും മുന്നോട്ടുപോകാന്‍ തുടങ്ങുകയാണ്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– </a:t>
            </a:r>
            <a:r>
              <a:rPr lang="ml-IN" altLang="en-US">
                <a:latin typeface="Times" pitchFamily="2" charset="0"/>
              </a:rPr>
              <a:t>അതിനു ദ്രുത കാലനിര്‍ണയം എന്ന്‍ നാം വിളിക്കുന്നു. ബൈബിള്‍ അടിസ്ഥാനപരമായി പരിശീലനത്തിന്‍റെ വരുന്ന മണിക്കുറുകളില്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‍,</a:t>
            </a:r>
            <a:r>
              <a:rPr lang="ml-IN" altLang="en-US">
                <a:latin typeface="Times" pitchFamily="2" charset="0"/>
              </a:rPr>
              <a:t> നാം പഠിക്കാന്‍ പോകുന്നത്‌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17E1E198-E7F4-E742-B17F-2A6D88C7FE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F1F0D34F-AB9D-634B-A9A0-295962799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വേദപുസ്തക ഫയല്‍ എന്ന ആശയം നമ്മള്‍ കണ്ടുകഴിഞ്ഞു...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അതു തുറക്കാനുള്ള മാനസിക താക്കോല്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Times" pitchFamily="2" charset="0"/>
              </a:rPr>
              <a:t>... ഇനി...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നിങ്ങള്‍ പഠിക്കാന്‍ പോകുന്നത്‌ ബൈബിളിലെ പ്രാധാന സംഭവങ്ങള്‍ കാണിക്കുന്ന മാനസിക ഭൂപടമാണ്.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അതുകഴിഞ്ഞ് വേദപുസ്തകത്തിന്റെ 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“</a:t>
            </a:r>
            <a:r>
              <a:rPr lang="ml-IN" altLang="en-US">
                <a:latin typeface="Times" pitchFamily="2" charset="0"/>
              </a:rPr>
              <a:t>കഥയുടെ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” </a:t>
            </a:r>
            <a:r>
              <a:rPr lang="ml-IN" altLang="en-US">
                <a:latin typeface="Times" pitchFamily="2" charset="0"/>
              </a:rPr>
              <a:t>കാതല്‍ ദ്രുത കാലനിര്‍ണ്ണയം... ഇതില്കുടി </a:t>
            </a:r>
            <a:r>
              <a:rPr lang="ml-IN" altLang="en-US" i="1">
                <a:latin typeface="Times" pitchFamily="2" charset="0"/>
              </a:rPr>
              <a:t>എന്ത് സംഭവിച്ചു </a:t>
            </a:r>
            <a:r>
              <a:rPr lang="ml-IN" altLang="en-US">
                <a:latin typeface="Times" pitchFamily="2" charset="0"/>
              </a:rPr>
              <a:t>എന്ന ചോദ്യത്തിന് ഉത്തരം ലഭിക്കും.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അതിനുശേഷം ദൈവിക പദ്ധതിയിലെ അബ്രഹാമിക അടിസ്ഥാനത്തെകുറിച്ച് പരിശോധിക്കും....തിരുവേഴുത്തുകളില്‍ എന്തുകൊണ്ട്...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ഇത് നമ്മെ വേദപുസ്തകത്തിന്‍റെ സ്ഥാപിതമായ ഘടനയിലേക്ക് നയിക്കും....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ഇതവസാനിക്കുന്നത് പഴയ/ പുതിയ നിയമ പുസ്തകങ്ങളിലും അവയില്‍ പൊതുവായുള്ള വിഷയങ്ങളിലുമാണ്.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////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	</a:t>
            </a:r>
            <a:r>
              <a:rPr lang="ml-IN" altLang="en-US">
                <a:latin typeface="Times" pitchFamily="2" charset="0"/>
              </a:rPr>
              <a:t>ഇതില്കുടിഎല്ലാം കടന്നുപോകുമ്പോള്‍  സ്പഷ്ടമാകുന്നകാര്യം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, </a:t>
            </a:r>
            <a:r>
              <a:rPr lang="ml-IN" altLang="en-US">
                <a:latin typeface="Times" pitchFamily="2" charset="0"/>
              </a:rPr>
              <a:t>ചിലത് ഇവിടെ സംഭവിക്കുന്നു: ഒരു വലിയ സംഭവം വെളിവാകുന്നു. ഇന്നായിരിക്കുന്ന നിലയില്‍ അതിനെ എത്തിക്കാന്‍ ദൈവം കഠിനമായി പരിശ്രമിക്കുയായിരുന്നു! ആ വിലപ്പെട്ട അനുഭവത്തിലേക്ക് കടക്കുവാന്‍ സമയമായി!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  <a:p>
            <a:r>
              <a:rPr lang="ml-IN" altLang="en-US">
                <a:latin typeface="Times" pitchFamily="2" charset="0"/>
              </a:rPr>
              <a:t>ബൈബിളിലെ പ്രധാന സംഭവങ്ങളെ കാണിക്കുന്ന നിങ്ങളുടെ ഭുപടം നിര്‍മിക്കാന്‍ പോകുകയാണ്.... നിങ്ങളുടെ തലയില്</a:t>
            </a:r>
            <a:r>
              <a:rPr lang="en-US" altLang="en-US">
                <a:latin typeface="Times" pitchFamily="2" charset="0"/>
                <a:cs typeface="Kartika" panose="02020503030404060203" pitchFamily="18" charset="0"/>
              </a:rPr>
              <a:t>‍</a:t>
            </a:r>
            <a:r>
              <a:rPr lang="ml-IN" altLang="en-US">
                <a:latin typeface="Times" pitchFamily="2" charset="0"/>
              </a:rPr>
              <a:t>! </a:t>
            </a:r>
            <a:endParaRPr lang="en-US" altLang="en-US">
              <a:latin typeface="Times" pitchFamily="2" charset="0"/>
              <a:cs typeface="Kartika" panose="02020503030404060203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CDDEB432-B941-2845-AE34-0F9A107D92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D7F85A8C-60CC-3443-88CD-FCF5A4361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FC827F5B-4A41-DE4D-991F-6890730CFD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A9C3A7FC-BA07-2546-9A2A-9F0AB7B11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69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A825DF9-940A-F045-975C-CAC2FE696E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F36649D-10C3-5349-9C89-F291CF9BB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cs typeface="Mangal" panose="02040503050203030202" pitchFamily="18" charset="0"/>
              </a:rPr>
              <a:t>നമ്മുടെ ഗ്രഹം ശുന്യകാശത്തില്‍‍ ഒഴുകിനടക്കുമ്പോള്‍ അതിന്‍റെ പ്രതലത്തിലുള്ള മനുഷ്യര് അതു മനസിലാക്കാന്‍ 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-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cs typeface="Mangal" panose="02040503050203030202" pitchFamily="18" charset="0"/>
              </a:rPr>
              <a:t>ഒരുപക്ഷേ വൃഥാശ്രമം നടത്തുന്നു 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! 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cs typeface="Mangal" panose="02040503050203030202" pitchFamily="18" charset="0"/>
              </a:rPr>
              <a:t>അവര്‍ ചോതിക്കുന്ന ചോദ്യങ്ങള്‍ക്ക് ശരിയായ ഉത്തരം അറിയാവുന്നവര്‍  ക്രിസ്ത്യാനികളാണ്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. 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cs typeface="Mangal" panose="02040503050203030202" pitchFamily="18" charset="0"/>
              </a:rPr>
              <a:t>എന്നാല്‍ ചോദ്യം ചോതിക്കുന്നവരില്‍ അതിക പങ്കും ചെവിക്കൊള്ളാത്തവരോ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.... 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cs typeface="Mangal" panose="02040503050203030202" pitchFamily="18" charset="0"/>
              </a:rPr>
              <a:t>കേട്ടിട്ടില്ലത്തവരോ ആണ്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. 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cs typeface="Mangal" panose="02040503050203030202" pitchFamily="18" charset="0"/>
              </a:rPr>
              <a:t>വിശുദ്ദ വേദപുസ്തകത്തില്‍ ഉത്തരങ്ങള്‍ ഉള്ളടക്കം ചെയ്തിട്ടുണ്ട് എന്ന് വിശ്വാസികള്‍ക്കറിയാം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. </a:t>
            </a:r>
            <a:endParaRPr lang="en-US" altLang="ja-JP" b="1">
              <a:solidFill>
                <a:srgbClr val="000000"/>
              </a:solidFill>
              <a:latin typeface="AnjaliNewLipi" pitchFamily="2" charset="0"/>
            </a:endParaRPr>
          </a:p>
          <a:p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cs typeface="Mangal" panose="02040503050203030202" pitchFamily="18" charset="0"/>
              </a:rPr>
              <a:t>ഇവയെല്ലാം മനസ്സിലാക്കി വിപുലമായ ചിന്തയോടെ നമ്മുക്ക് നമ്മുടെ സെമിനാര്‍ ആരംഭിക്കാം 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! </a:t>
            </a:r>
            <a:endParaRPr lang="en-US" altLang="en-US" b="1">
              <a:solidFill>
                <a:srgbClr val="000000"/>
              </a:solidFill>
              <a:latin typeface="AnjaliNewLipi" pitchFamily="2" charset="0"/>
              <a:ea typeface="AnjaliNewLipi" pitchFamily="2" charset="0"/>
              <a:cs typeface="AnjaliNewLipi" pitchFamily="2" charset="0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എല്ലാ സെമിനാരികളിലുമുള്ള</a:t>
            </a:r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,</a:t>
            </a:r>
          </a:p>
          <a:p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എല്ലാ പൊതു ലൈബ്രറികളിലുമുള്ള</a:t>
            </a:r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,</a:t>
            </a:r>
          </a:p>
          <a:p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എല്ലാ വ്യക്തികളുടെയും ലൈബ്രറികളിലുമുള്ള</a:t>
            </a:r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,</a:t>
            </a:r>
          </a:p>
          <a:p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എല്ലാ യുനിവേഴ്സിറ്റി ലൈബ്രറികളിലുമുള്ള</a:t>
            </a:r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,</a:t>
            </a:r>
          </a:p>
          <a:p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ലോകത്തിലെ എല്ലാ രാജ്യങ്ങളിലുമുള്ള</a:t>
            </a:r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,</a:t>
            </a:r>
          </a:p>
          <a:p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മിക്കവാറും എല്ലാ ഭാഷകളിലുമുള്ള</a:t>
            </a:r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, </a:t>
            </a:r>
            <a:endParaRPr lang="ml-IN" altLang="en-US" b="1">
              <a:solidFill>
                <a:srgbClr val="000000"/>
              </a:solidFill>
              <a:latin typeface="AnjaliNewLipi" pitchFamily="2" charset="0"/>
              <a:ea typeface="AnjaliNewLipi" pitchFamily="2" charset="0"/>
              <a:cs typeface="AnjaliNewLipi" pitchFamily="2" charset="0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എല്ലാ വേദപുസ്തകാധിഷ്ഠിതമായ പുസ്തകത്തിലുമുള്ള</a:t>
            </a:r>
          </a:p>
          <a:p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cs typeface="Mangal" panose="02040503050203030202" pitchFamily="18" charset="0"/>
              </a:rPr>
              <a:t>എല്ലാ ക്രിസ്തീയ ഉപദേശത്തിന്‍റെയും</a:t>
            </a:r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, </a:t>
            </a:r>
          </a:p>
          <a:p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എല്ലാ ക്രിസ്തീയ വിശ്വാസ രിതികളുടെയും, ഉറവിടം എന്താണ്?</a:t>
            </a:r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	</a:t>
            </a:r>
          </a:p>
          <a:p>
            <a:endParaRPr lang="en-US" altLang="en-US" b="1">
              <a:solidFill>
                <a:srgbClr val="000000"/>
              </a:solidFill>
              <a:latin typeface="AnjaliNewLipi" pitchFamily="2" charset="0"/>
              <a:ea typeface="AnjaliNewLipi" pitchFamily="2" charset="0"/>
              <a:cs typeface="AnjaliNewLipi" pitchFamily="2" charset="0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//// 	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അതിനെക്കാളുപരി</a:t>
            </a:r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…</a:t>
            </a:r>
          </a:p>
          <a:p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ഭൂതലമെങ്ങുമുള്ള എല്ലാ വിശ്വാസികളുടെയും അവിശ്വാസികളുടെയും  </a:t>
            </a:r>
          </a:p>
          <a:p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////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	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 </a:t>
            </a:r>
            <a:r>
              <a:rPr lang="ml-IN" altLang="en-US">
                <a:latin typeface="Times" pitchFamily="2" charset="0"/>
              </a:rPr>
              <a:t>വേദപുസ്തകാധിഷ്ടിത ചിന്താധാരകളുടെയും.....</a:t>
            </a:r>
            <a:endParaRPr lang="ml-IN" altLang="en-US" b="1">
              <a:solidFill>
                <a:srgbClr val="000000"/>
              </a:solidFill>
              <a:latin typeface="AnjaliNewLipi" pitchFamily="2" charset="0"/>
              <a:ea typeface="AnjaliNewLipi" pitchFamily="2" charset="0"/>
              <a:cs typeface="AnjaliNewLipi" pitchFamily="2" charset="0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//// 	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ഉറവിടം എന്താണ്?</a:t>
            </a:r>
            <a:endParaRPr lang="en-US" altLang="en-US">
              <a:latin typeface="AnjaliNewLipi" pitchFamily="2" charset="0"/>
              <a:ea typeface="AnjaliNewLipi" pitchFamily="2" charset="0"/>
              <a:cs typeface="AnjaliNewLipi" pitchFamily="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BB768E4-C464-734B-AF8F-34DE457AAC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D851C1F-5E83-514E-B1D9-E04B9D795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ഉത്തരം? ഈ പുസ്തകം:  കാരണം ക്രിസ്തീയ വിശ്വാസം അടിസ്ഥാനപ്പെട്ടിരിക്കുന്നത് ഈ പുസ്തത്തിലുള്ള വിശ്വാസത്തിലാണ്.... എന്നിരുന്നാലും.. ഈ വിശ്വാസം വസ്തുതാ പരമാണ്!</a:t>
            </a:r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 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cs typeface="Mangal" panose="02040503050203030202" pitchFamily="18" charset="0"/>
              </a:rPr>
              <a:t>ദൈവ വചനം എന്നത് യഥാര്‍ത്ഥവിശ്വാസം വസ്തുതാപരമായി സംയോജിപ്പിച്ചതാണ്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.</a:t>
            </a:r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 </a:t>
            </a:r>
            <a:endParaRPr lang="ml-IN" altLang="en-US" b="1">
              <a:solidFill>
                <a:srgbClr val="000000"/>
              </a:solidFill>
              <a:latin typeface="AnjaliNewLipi" pitchFamily="2" charset="0"/>
              <a:ea typeface="AnjaliNewLipi" pitchFamily="2" charset="0"/>
              <a:cs typeface="AnjaliNewLipi" pitchFamily="2" charset="0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cs typeface="Mangal" panose="02040503050203030202" pitchFamily="18" charset="0"/>
              </a:rPr>
              <a:t>അതിനെ നമ്മുക്ക് നമ്മുടെ വിശ്വസത്തിന്‍റെ പ്രാഥമിക പ്രമാണം എന്നു വിളിക്കാം</a:t>
            </a:r>
            <a:endParaRPr lang="en-US" altLang="en-US" b="1">
              <a:solidFill>
                <a:srgbClr val="000000"/>
              </a:solidFill>
              <a:latin typeface="AnjaliNewLipi" pitchFamily="2" charset="0"/>
              <a:ea typeface="AnjaliNewLipi" pitchFamily="2" charset="0"/>
              <a:cs typeface="AnjaliNewLipi" pitchFamily="2" charset="0"/>
            </a:endParaRPr>
          </a:p>
          <a:p>
            <a:r>
              <a:rPr lang="ml-IN" altLang="en-US">
                <a:latin typeface="AnjaliNewLipi" pitchFamily="2" charset="0"/>
                <a:ea typeface="AnjaliNewLipi" pitchFamily="2" charset="0"/>
                <a:cs typeface="AnjaliNewLipi" pitchFamily="2" charset="0"/>
              </a:rPr>
              <a:t>എന്നിരുന്നാലും</a:t>
            </a:r>
            <a:r>
              <a:rPr lang="en-US" altLang="en-US">
                <a:latin typeface="AnjaliNewLipi" pitchFamily="2" charset="0"/>
                <a:ea typeface="AnjaliNewLipi" pitchFamily="2" charset="0"/>
                <a:cs typeface="AnjaliNewLipi" pitchFamily="2" charset="0"/>
              </a:rPr>
              <a:t>, </a:t>
            </a:r>
            <a:r>
              <a:rPr lang="ml-IN" altLang="en-US">
                <a:latin typeface="AnjaliNewLipi" pitchFamily="2" charset="0"/>
                <a:cs typeface="Mangal" panose="02040503050203030202" pitchFamily="18" charset="0"/>
              </a:rPr>
              <a:t>ലോകം മുഴുവന്‍ നടത്തിയ ഗവേഷണങ്ങളില്‍നിന്നും അനുഭവജ്ഞാനത്തില്‍നിന്നും</a:t>
            </a:r>
            <a:endParaRPr lang="en-US" altLang="en-US">
              <a:latin typeface="AnjaliNewLipi" pitchFamily="2" charset="0"/>
              <a:ea typeface="AnjaliNewLipi" pitchFamily="2" charset="0"/>
              <a:cs typeface="AnjaliNewLipi" pitchFamily="2" charset="0"/>
            </a:endParaRPr>
          </a:p>
          <a:p>
            <a:r>
              <a:rPr lang="ml-IN" altLang="en-US">
                <a:latin typeface="AnjaliNewLipi" pitchFamily="2" charset="0"/>
                <a:ea typeface="AnjaliNewLipi" pitchFamily="2" charset="0"/>
                <a:cs typeface="AnjaliNewLipi" pitchFamily="2" charset="0"/>
              </a:rPr>
              <a:t>വെളിവാകുന്ന കാര്യം</a:t>
            </a:r>
            <a:r>
              <a:rPr lang="en-US" altLang="en-US">
                <a:latin typeface="AnjaliNewLipi" pitchFamily="2" charset="0"/>
                <a:ea typeface="AnjaliNewLipi" pitchFamily="2" charset="0"/>
                <a:cs typeface="AnjaliNewLipi" pitchFamily="2" charset="0"/>
              </a:rPr>
              <a:t>– </a:t>
            </a:r>
            <a:r>
              <a:rPr lang="ml-IN" altLang="en-US">
                <a:latin typeface="AnjaliNewLipi" pitchFamily="2" charset="0"/>
                <a:cs typeface="Mangal" panose="02040503050203030202" pitchFamily="18" charset="0"/>
              </a:rPr>
              <a:t>കുടുതല്‍ ആളുകള്‍ക്കും</a:t>
            </a:r>
            <a:r>
              <a:rPr lang="en-US" altLang="en-US">
                <a:latin typeface="AnjaliNewLipi" pitchFamily="2" charset="0"/>
                <a:ea typeface="AnjaliNewLipi" pitchFamily="2" charset="0"/>
                <a:cs typeface="AnjaliNewLipi" pitchFamily="2" charset="0"/>
              </a:rPr>
              <a:t>– </a:t>
            </a:r>
            <a:r>
              <a:rPr lang="ml-IN" altLang="en-US">
                <a:latin typeface="AnjaliNewLipi" pitchFamily="2" charset="0"/>
                <a:cs typeface="Mangal" panose="02040503050203030202" pitchFamily="18" charset="0"/>
              </a:rPr>
              <a:t>വേദപുസ്തക യദാര്‍ത്ഥ്യങ്ങളിലും ചരിത്ര വിവരണങ്ങളിലും കാണുന്ന തുടര്‍ച്ച നീഗുഢ രഹസ്യമാണ്</a:t>
            </a:r>
            <a:r>
              <a:rPr lang="ml-IN" altLang="en-US">
                <a:latin typeface="AnjaliNewLipi" pitchFamily="2" charset="0"/>
                <a:ea typeface="AnjaliNewLipi" pitchFamily="2" charset="0"/>
                <a:cs typeface="AnjaliNewLipi" pitchFamily="2" charset="0"/>
              </a:rPr>
              <a:t>.  </a:t>
            </a:r>
            <a:endParaRPr lang="en-US" altLang="en-US">
              <a:latin typeface="AnjaliNewLipi" pitchFamily="2" charset="0"/>
              <a:ea typeface="AnjaliNewLipi" pitchFamily="2" charset="0"/>
              <a:cs typeface="AnjaliNewLipi" pitchFamily="2" charset="0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////	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cs typeface="Mangal" panose="02040503050203030202" pitchFamily="18" charset="0"/>
              </a:rPr>
              <a:t>നോട്ട്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: 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cs typeface="Mangal" panose="02040503050203030202" pitchFamily="18" charset="0"/>
              </a:rPr>
              <a:t>നിങ്ങളുടെ വ്യക്തിപരമായ മാര്‍ഗനിര്‍ദേശത്തിനായി </a:t>
            </a:r>
            <a:r>
              <a:rPr lang="en-US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TBB 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cs typeface="Mangal" panose="02040503050203030202" pitchFamily="18" charset="0"/>
              </a:rPr>
              <a:t>സ്റ്റുടന്റ് ഹാന്‍ഡ്‌ബുക്കിലെക്കുള്ള മാര്‍ഗ നിദേശം ചില സ്ലടുകളില്‍ വലത്തുവശത്ത് താഴെ നല്‍കിയിരിക്കുന്നു</a:t>
            </a:r>
            <a:r>
              <a:rPr lang="ml-IN" altLang="en-US" b="1">
                <a:solidFill>
                  <a:srgbClr val="000000"/>
                </a:solidFill>
                <a:latin typeface="AnjaliNewLipi" pitchFamily="2" charset="0"/>
                <a:ea typeface="AnjaliNewLipi" pitchFamily="2" charset="0"/>
                <a:cs typeface="AnjaliNewLipi" pitchFamily="2" charset="0"/>
              </a:rPr>
              <a:t>. </a:t>
            </a:r>
            <a:endParaRPr lang="en-US" altLang="en-US">
              <a:latin typeface="AnjaliNewLipi" pitchFamily="2" charset="0"/>
              <a:ea typeface="AnjaliNewLipi" pitchFamily="2" charset="0"/>
              <a:cs typeface="AnjaliNewLipi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860809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411786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886628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90C63-E7DB-2F48-BE8A-15BDB4CCE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4A09B5-27F1-E145-B24D-BDF1BE36C8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A0DE24-F37B-4D41-8BCC-0FD4F7FA3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5E8E2-905A-7F41-A3BA-0EC3E6165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912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2C3F13-786F-0240-B331-87F58B0DA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1B0403-79F8-0648-BFBB-C19CB675D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741B51-1DE0-FD47-8A32-F3FF7EB0A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05FBF-BAE8-7E47-82D0-79B08CE10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72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FACB06-250B-8740-B28D-6C7EA0EAE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E23AC3-C805-2B47-9CBC-24E1BC008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2BFCB6-4087-8145-8C0F-D9BB894E36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00CC9-BD3B-1846-A807-A4E32A54D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031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E6175C-789D-F142-9716-DA3BC89CF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C244C-279C-3A4F-A91D-3A8DEB40C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7611B1-B4B6-2A47-BFDC-8E5A72B50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FFA92-6C78-8247-B441-17352E0B1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11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4C1C5A-337C-1942-9471-3882F2E3B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4DF810-4D0F-AE46-BD30-EFFA626066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8F2A44-3004-A146-AEA4-99B0A2697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22C07-45C1-9846-A082-DC06EB594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618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77CBA9-D686-7E41-88C4-F8BDA4CF6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BB52C4-7BE9-E442-AE9B-D6887BAA2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421DC8-8F02-574C-A1BB-BB5A45E31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2978B-8587-1347-9029-F227F4469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040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B56515-870D-384E-8574-BB3ECFFA05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7BF034-7146-9C4E-9C4A-33EC6135D2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22F7EF-764F-3245-8C89-9628ED802F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3E0BB-CD3A-7A47-BDFA-6939FD0D4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917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D9E78-FD6D-B94D-9E50-C2D20959D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16F636-009B-1E49-929F-5A949104F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7F331-8061-1E49-A3C9-312146075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9847F-6198-5D4A-B6BD-AF372CD956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22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173231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930960-824E-A544-97B6-73702F988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527852-B326-EC40-AC3E-64D9F51639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C8686-BA1C-4248-95D8-6EF12562F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3EFDB-AD66-1142-A45D-54CDC06B3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871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B62436-1BE7-9E47-9300-631B7B6A3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A59F66-89A1-8749-BC6D-39CEE45A6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E4E656-7F2E-594D-B60E-1A7320E67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B68B1-F005-D646-BFCB-8446ADFE7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14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130AB-F0BB-7742-B900-C31D64911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6874E4-12FD-7E44-B3F2-388318E22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7614F3-2F69-BC41-A016-189866656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28005-7DB9-F540-AC84-ECE063BB2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164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051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9770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736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147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917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787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054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941698"/>
      </p:ext>
    </p:extLst>
  </p:cSld>
  <p:clrMapOvr>
    <a:masterClrMapping/>
  </p:clrMapOvr>
  <p:transition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6996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148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78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56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384843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76697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8583653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577166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966060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609411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1">
            <a:extLst>
              <a:ext uri="{FF2B5EF4-FFF2-40B4-BE49-F238E27FC236}">
                <a16:creationId xmlns:a16="http://schemas.microsoft.com/office/drawing/2014/main" id="{0FD7E6CA-CB22-A247-8786-20247BC2D12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6" name="Rectangle 2">
              <a:extLst>
                <a:ext uri="{FF2B5EF4-FFF2-40B4-BE49-F238E27FC236}">
                  <a16:creationId xmlns:a16="http://schemas.microsoft.com/office/drawing/2014/main" id="{9313037B-8043-E647-B8BC-35A270494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7174" name="Group 26">
              <a:extLst>
                <a:ext uri="{FF2B5EF4-FFF2-40B4-BE49-F238E27FC236}">
                  <a16:creationId xmlns:a16="http://schemas.microsoft.com/office/drawing/2014/main" id="{04B32EEF-E074-C149-B721-D781C682C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D6CEB976-3F8C-FE43-B845-D019C14AB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dist="197566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8" name="Freeform 4">
                <a:extLst>
                  <a:ext uri="{FF2B5EF4-FFF2-40B4-BE49-F238E27FC236}">
                    <a16:creationId xmlns:a16="http://schemas.microsoft.com/office/drawing/2014/main" id="{8FF4B53A-F1C8-D144-BBC5-DA102D359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/>
                <a:ahLst/>
                <a:cxnLst>
                  <a:cxn ang="0">
                    <a:pos x="91" y="33"/>
                  </a:cxn>
                  <a:cxn ang="0">
                    <a:pos x="212" y="76"/>
                  </a:cxn>
                  <a:cxn ang="0">
                    <a:pos x="332" y="174"/>
                  </a:cxn>
                  <a:cxn ang="0">
                    <a:pos x="383" y="305"/>
                  </a:cxn>
                  <a:cxn ang="0">
                    <a:pos x="443" y="446"/>
                  </a:cxn>
                  <a:cxn ang="0">
                    <a:pos x="453" y="620"/>
                  </a:cxn>
                  <a:cxn ang="0">
                    <a:pos x="494" y="751"/>
                  </a:cxn>
                  <a:cxn ang="0">
                    <a:pos x="494" y="882"/>
                  </a:cxn>
                  <a:cxn ang="0">
                    <a:pos x="483" y="1012"/>
                  </a:cxn>
                  <a:cxn ang="0">
                    <a:pos x="473" y="1143"/>
                  </a:cxn>
                  <a:cxn ang="0">
                    <a:pos x="463" y="1284"/>
                  </a:cxn>
                  <a:cxn ang="0">
                    <a:pos x="433" y="1426"/>
                  </a:cxn>
                  <a:cxn ang="0">
                    <a:pos x="383" y="1556"/>
                  </a:cxn>
                  <a:cxn ang="0">
                    <a:pos x="353" y="1687"/>
                  </a:cxn>
                  <a:cxn ang="0">
                    <a:pos x="443" y="1796"/>
                  </a:cxn>
                  <a:cxn ang="0">
                    <a:pos x="494" y="1937"/>
                  </a:cxn>
                  <a:cxn ang="0">
                    <a:pos x="524" y="2068"/>
                  </a:cxn>
                  <a:cxn ang="0">
                    <a:pos x="614" y="2198"/>
                  </a:cxn>
                  <a:cxn ang="0">
                    <a:pos x="705" y="2351"/>
                  </a:cxn>
                  <a:cxn ang="0">
                    <a:pos x="836" y="2470"/>
                  </a:cxn>
                  <a:cxn ang="0">
                    <a:pos x="947" y="2612"/>
                  </a:cxn>
                  <a:cxn ang="0">
                    <a:pos x="1078" y="2721"/>
                  </a:cxn>
                  <a:cxn ang="0">
                    <a:pos x="1158" y="2851"/>
                  </a:cxn>
                  <a:cxn ang="0">
                    <a:pos x="1269" y="3004"/>
                  </a:cxn>
                  <a:cxn ang="0">
                    <a:pos x="1319" y="3156"/>
                  </a:cxn>
                  <a:cxn ang="0">
                    <a:pos x="1370" y="3308"/>
                  </a:cxn>
                  <a:cxn ang="0">
                    <a:pos x="1400" y="3439"/>
                  </a:cxn>
                  <a:cxn ang="0">
                    <a:pos x="1410" y="3145"/>
                  </a:cxn>
                  <a:cxn ang="0">
                    <a:pos x="1340" y="3058"/>
                  </a:cxn>
                  <a:cxn ang="0">
                    <a:pos x="1259" y="2862"/>
                  </a:cxn>
                  <a:cxn ang="0">
                    <a:pos x="1098" y="2721"/>
                  </a:cxn>
                  <a:cxn ang="0">
                    <a:pos x="997" y="2514"/>
                  </a:cxn>
                  <a:cxn ang="0">
                    <a:pos x="806" y="2449"/>
                  </a:cxn>
                  <a:cxn ang="0">
                    <a:pos x="735" y="2307"/>
                  </a:cxn>
                  <a:cxn ang="0">
                    <a:pos x="635" y="2187"/>
                  </a:cxn>
                  <a:cxn ang="0">
                    <a:pos x="534" y="1959"/>
                  </a:cxn>
                  <a:cxn ang="0">
                    <a:pos x="443" y="1785"/>
                  </a:cxn>
                  <a:cxn ang="0">
                    <a:pos x="403" y="1632"/>
                  </a:cxn>
                  <a:cxn ang="0">
                    <a:pos x="433" y="1491"/>
                  </a:cxn>
                  <a:cxn ang="0">
                    <a:pos x="483" y="1349"/>
                  </a:cxn>
                  <a:cxn ang="0">
                    <a:pos x="483" y="1208"/>
                  </a:cxn>
                  <a:cxn ang="0">
                    <a:pos x="524" y="1023"/>
                  </a:cxn>
                  <a:cxn ang="0">
                    <a:pos x="514" y="805"/>
                  </a:cxn>
                  <a:cxn ang="0">
                    <a:pos x="534" y="642"/>
                  </a:cxn>
                  <a:cxn ang="0">
                    <a:pos x="554" y="522"/>
                  </a:cxn>
                  <a:cxn ang="0">
                    <a:pos x="665" y="392"/>
                  </a:cxn>
                  <a:cxn ang="0">
                    <a:pos x="826" y="218"/>
                  </a:cxn>
                  <a:cxn ang="0">
                    <a:pos x="876" y="76"/>
                  </a:cxn>
                  <a:cxn ang="0">
                    <a:pos x="917" y="11"/>
                  </a:cxn>
                  <a:cxn ang="0">
                    <a:pos x="765" y="87"/>
                  </a:cxn>
                  <a:cxn ang="0">
                    <a:pos x="755" y="218"/>
                  </a:cxn>
                  <a:cxn ang="0">
                    <a:pos x="745" y="305"/>
                  </a:cxn>
                  <a:cxn ang="0">
                    <a:pos x="624" y="435"/>
                  </a:cxn>
                  <a:cxn ang="0">
                    <a:pos x="534" y="522"/>
                  </a:cxn>
                  <a:cxn ang="0">
                    <a:pos x="483" y="664"/>
                  </a:cxn>
                  <a:cxn ang="0">
                    <a:pos x="473" y="511"/>
                  </a:cxn>
                  <a:cxn ang="0">
                    <a:pos x="443" y="348"/>
                  </a:cxn>
                  <a:cxn ang="0">
                    <a:pos x="383" y="218"/>
                  </a:cxn>
                  <a:cxn ang="0">
                    <a:pos x="302" y="98"/>
                  </a:cxn>
                  <a:cxn ang="0">
                    <a:pos x="181" y="33"/>
                  </a:cxn>
                  <a:cxn ang="0">
                    <a:pos x="60" y="1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9" name="Freeform 5">
                <a:extLst>
                  <a:ext uri="{FF2B5EF4-FFF2-40B4-BE49-F238E27FC236}">
                    <a16:creationId xmlns:a16="http://schemas.microsoft.com/office/drawing/2014/main" id="{9B13B7CF-8939-3348-9D1E-6FB928818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/>
                <a:ahLst/>
                <a:cxnLst>
                  <a:cxn ang="0">
                    <a:pos x="40" y="43"/>
                  </a:cxn>
                  <a:cxn ang="0">
                    <a:pos x="141" y="65"/>
                  </a:cxn>
                  <a:cxn ang="0">
                    <a:pos x="232" y="76"/>
                  </a:cxn>
                  <a:cxn ang="0">
                    <a:pos x="363" y="130"/>
                  </a:cxn>
                  <a:cxn ang="0">
                    <a:pos x="504" y="130"/>
                  </a:cxn>
                  <a:cxn ang="0">
                    <a:pos x="604" y="141"/>
                  </a:cxn>
                  <a:cxn ang="0">
                    <a:pos x="705" y="196"/>
                  </a:cxn>
                  <a:cxn ang="0">
                    <a:pos x="765" y="250"/>
                  </a:cxn>
                  <a:cxn ang="0">
                    <a:pos x="906" y="261"/>
                  </a:cxn>
                  <a:cxn ang="0">
                    <a:pos x="1007" y="261"/>
                  </a:cxn>
                  <a:cxn ang="0">
                    <a:pos x="1148" y="250"/>
                  </a:cxn>
                  <a:cxn ang="0">
                    <a:pos x="1219" y="304"/>
                  </a:cxn>
                  <a:cxn ang="0">
                    <a:pos x="1299" y="315"/>
                  </a:cxn>
                  <a:cxn ang="0">
                    <a:pos x="1380" y="380"/>
                  </a:cxn>
                  <a:cxn ang="0">
                    <a:pos x="1460" y="424"/>
                  </a:cxn>
                  <a:cxn ang="0">
                    <a:pos x="1541" y="446"/>
                  </a:cxn>
                  <a:cxn ang="0">
                    <a:pos x="1662" y="446"/>
                  </a:cxn>
                  <a:cxn ang="0">
                    <a:pos x="1752" y="456"/>
                  </a:cxn>
                  <a:cxn ang="0">
                    <a:pos x="1883" y="467"/>
                  </a:cxn>
                  <a:cxn ang="0">
                    <a:pos x="1964" y="489"/>
                  </a:cxn>
                  <a:cxn ang="0">
                    <a:pos x="1863" y="467"/>
                  </a:cxn>
                  <a:cxn ang="0">
                    <a:pos x="1783" y="446"/>
                  </a:cxn>
                  <a:cxn ang="0">
                    <a:pos x="1692" y="446"/>
                  </a:cxn>
                  <a:cxn ang="0">
                    <a:pos x="1611" y="402"/>
                  </a:cxn>
                  <a:cxn ang="0">
                    <a:pos x="1531" y="413"/>
                  </a:cxn>
                  <a:cxn ang="0">
                    <a:pos x="1450" y="369"/>
                  </a:cxn>
                  <a:cxn ang="0">
                    <a:pos x="1370" y="348"/>
                  </a:cxn>
                  <a:cxn ang="0">
                    <a:pos x="1289" y="272"/>
                  </a:cxn>
                  <a:cxn ang="0">
                    <a:pos x="1209" y="283"/>
                  </a:cxn>
                  <a:cxn ang="0">
                    <a:pos x="1047" y="130"/>
                  </a:cxn>
                  <a:cxn ang="0">
                    <a:pos x="927" y="130"/>
                  </a:cxn>
                  <a:cxn ang="0">
                    <a:pos x="886" y="228"/>
                  </a:cxn>
                  <a:cxn ang="0">
                    <a:pos x="806" y="228"/>
                  </a:cxn>
                  <a:cxn ang="0">
                    <a:pos x="725" y="196"/>
                  </a:cxn>
                  <a:cxn ang="0">
                    <a:pos x="624" y="152"/>
                  </a:cxn>
                  <a:cxn ang="0">
                    <a:pos x="544" y="109"/>
                  </a:cxn>
                  <a:cxn ang="0">
                    <a:pos x="443" y="109"/>
                  </a:cxn>
                  <a:cxn ang="0">
                    <a:pos x="353" y="76"/>
                  </a:cxn>
                  <a:cxn ang="0">
                    <a:pos x="262" y="87"/>
                  </a:cxn>
                  <a:cxn ang="0">
                    <a:pos x="181" y="43"/>
                  </a:cxn>
                  <a:cxn ang="0">
                    <a:pos x="101" y="33"/>
                  </a:cxn>
                  <a:cxn ang="0">
                    <a:pos x="20" y="11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0" name="Freeform 6">
                <a:extLst>
                  <a:ext uri="{FF2B5EF4-FFF2-40B4-BE49-F238E27FC236}">
                    <a16:creationId xmlns:a16="http://schemas.microsoft.com/office/drawing/2014/main" id="{D108578D-2FCC-044A-B4DE-CD43CE7BB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/>
                <a:ahLst/>
                <a:cxnLst>
                  <a:cxn ang="0">
                    <a:pos x="977" y="76"/>
                  </a:cxn>
                  <a:cxn ang="0">
                    <a:pos x="907" y="152"/>
                  </a:cxn>
                  <a:cxn ang="0">
                    <a:pos x="826" y="131"/>
                  </a:cxn>
                  <a:cxn ang="0">
                    <a:pos x="745" y="152"/>
                  </a:cxn>
                  <a:cxn ang="0">
                    <a:pos x="685" y="229"/>
                  </a:cxn>
                  <a:cxn ang="0">
                    <a:pos x="604" y="250"/>
                  </a:cxn>
                  <a:cxn ang="0">
                    <a:pos x="524" y="283"/>
                  </a:cxn>
                  <a:cxn ang="0">
                    <a:pos x="443" y="348"/>
                  </a:cxn>
                  <a:cxn ang="0">
                    <a:pos x="383" y="435"/>
                  </a:cxn>
                  <a:cxn ang="0">
                    <a:pos x="343" y="511"/>
                  </a:cxn>
                  <a:cxn ang="0">
                    <a:pos x="302" y="599"/>
                  </a:cxn>
                  <a:cxn ang="0">
                    <a:pos x="222" y="599"/>
                  </a:cxn>
                  <a:cxn ang="0">
                    <a:pos x="141" y="653"/>
                  </a:cxn>
                  <a:cxn ang="0">
                    <a:pos x="60" y="653"/>
                  </a:cxn>
                  <a:cxn ang="0">
                    <a:pos x="0" y="707"/>
                  </a:cxn>
                  <a:cxn ang="0">
                    <a:pos x="81" y="729"/>
                  </a:cxn>
                  <a:cxn ang="0">
                    <a:pos x="141" y="816"/>
                  </a:cxn>
                  <a:cxn ang="0">
                    <a:pos x="222" y="816"/>
                  </a:cxn>
                  <a:cxn ang="0">
                    <a:pos x="302" y="860"/>
                  </a:cxn>
                  <a:cxn ang="0">
                    <a:pos x="383" y="914"/>
                  </a:cxn>
                  <a:cxn ang="0">
                    <a:pos x="463" y="914"/>
                  </a:cxn>
                  <a:cxn ang="0">
                    <a:pos x="524" y="882"/>
                  </a:cxn>
                  <a:cxn ang="0">
                    <a:pos x="584" y="816"/>
                  </a:cxn>
                  <a:cxn ang="0">
                    <a:pos x="655" y="784"/>
                  </a:cxn>
                  <a:cxn ang="0">
                    <a:pos x="705" y="871"/>
                  </a:cxn>
                  <a:cxn ang="0">
                    <a:pos x="735" y="958"/>
                  </a:cxn>
                  <a:cxn ang="0">
                    <a:pos x="796" y="1088"/>
                  </a:cxn>
                  <a:cxn ang="0">
                    <a:pos x="846" y="1186"/>
                  </a:cxn>
                  <a:cxn ang="0">
                    <a:pos x="876" y="1273"/>
                  </a:cxn>
                  <a:cxn ang="0">
                    <a:pos x="907" y="1360"/>
                  </a:cxn>
                  <a:cxn ang="0">
                    <a:pos x="917" y="1447"/>
                  </a:cxn>
                  <a:cxn ang="0">
                    <a:pos x="957" y="1534"/>
                  </a:cxn>
                  <a:cxn ang="0">
                    <a:pos x="977" y="1622"/>
                  </a:cxn>
                  <a:cxn ang="0">
                    <a:pos x="1017" y="1709"/>
                  </a:cxn>
                  <a:cxn ang="0">
                    <a:pos x="1041" y="1763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1" name="Freeform 7">
                <a:extLst>
                  <a:ext uri="{FF2B5EF4-FFF2-40B4-BE49-F238E27FC236}">
                    <a16:creationId xmlns:a16="http://schemas.microsoft.com/office/drawing/2014/main" id="{C5B68F58-EAC3-8940-9CA9-A8EC90D11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/>
                <a:ahLst/>
                <a:cxnLst>
                  <a:cxn ang="0">
                    <a:pos x="151" y="54"/>
                  </a:cxn>
                  <a:cxn ang="0">
                    <a:pos x="282" y="250"/>
                  </a:cxn>
                  <a:cxn ang="0">
                    <a:pos x="524" y="261"/>
                  </a:cxn>
                  <a:cxn ang="0">
                    <a:pos x="686" y="467"/>
                  </a:cxn>
                  <a:cxn ang="0">
                    <a:pos x="766" y="706"/>
                  </a:cxn>
                  <a:cxn ang="0">
                    <a:pos x="918" y="739"/>
                  </a:cxn>
                  <a:cxn ang="0">
                    <a:pos x="1008" y="815"/>
                  </a:cxn>
                  <a:cxn ang="0">
                    <a:pos x="1210" y="869"/>
                  </a:cxn>
                  <a:cxn ang="0">
                    <a:pos x="1331" y="772"/>
                  </a:cxn>
                  <a:cxn ang="0">
                    <a:pos x="1412" y="565"/>
                  </a:cxn>
                  <a:cxn ang="0">
                    <a:pos x="1291" y="359"/>
                  </a:cxn>
                  <a:cxn ang="0">
                    <a:pos x="1412" y="163"/>
                  </a:cxn>
                  <a:cxn ang="0">
                    <a:pos x="1603" y="206"/>
                  </a:cxn>
                  <a:cxn ang="0">
                    <a:pos x="1785" y="250"/>
                  </a:cxn>
                  <a:cxn ang="0">
                    <a:pos x="1967" y="250"/>
                  </a:cxn>
                  <a:cxn ang="0">
                    <a:pos x="2088" y="217"/>
                  </a:cxn>
                  <a:cxn ang="0">
                    <a:pos x="2219" y="120"/>
                  </a:cxn>
                  <a:cxn ang="0">
                    <a:pos x="2420" y="261"/>
                  </a:cxn>
                  <a:cxn ang="0">
                    <a:pos x="2612" y="348"/>
                  </a:cxn>
                  <a:cxn ang="0">
                    <a:pos x="2783" y="478"/>
                  </a:cxn>
                  <a:cxn ang="0">
                    <a:pos x="2985" y="576"/>
                  </a:cxn>
                  <a:cxn ang="0">
                    <a:pos x="3177" y="652"/>
                  </a:cxn>
                  <a:cxn ang="0">
                    <a:pos x="3378" y="772"/>
                  </a:cxn>
                  <a:cxn ang="0">
                    <a:pos x="3580" y="706"/>
                  </a:cxn>
                  <a:cxn ang="0">
                    <a:pos x="3782" y="772"/>
                  </a:cxn>
                  <a:cxn ang="0">
                    <a:pos x="3983" y="706"/>
                  </a:cxn>
                  <a:cxn ang="0">
                    <a:pos x="4195" y="696"/>
                  </a:cxn>
                  <a:cxn ang="0">
                    <a:pos x="4397" y="783"/>
                  </a:cxn>
                  <a:cxn ang="0">
                    <a:pos x="4599" y="783"/>
                  </a:cxn>
                  <a:cxn ang="0">
                    <a:pos x="4800" y="761"/>
                  </a:cxn>
                  <a:cxn ang="0">
                    <a:pos x="4760" y="848"/>
                  </a:cxn>
                  <a:cxn ang="0">
                    <a:pos x="4498" y="924"/>
                  </a:cxn>
                  <a:cxn ang="0">
                    <a:pos x="4296" y="978"/>
                  </a:cxn>
                  <a:cxn ang="0">
                    <a:pos x="4276" y="1130"/>
                  </a:cxn>
                  <a:cxn ang="0">
                    <a:pos x="4165" y="1293"/>
                  </a:cxn>
                  <a:cxn ang="0">
                    <a:pos x="3933" y="1337"/>
                  </a:cxn>
                  <a:cxn ang="0">
                    <a:pos x="3620" y="1185"/>
                  </a:cxn>
                  <a:cxn ang="0">
                    <a:pos x="3409" y="1011"/>
                  </a:cxn>
                  <a:cxn ang="0">
                    <a:pos x="3177" y="978"/>
                  </a:cxn>
                  <a:cxn ang="0">
                    <a:pos x="2955" y="859"/>
                  </a:cxn>
                  <a:cxn ang="0">
                    <a:pos x="2703" y="848"/>
                  </a:cxn>
                  <a:cxn ang="0">
                    <a:pos x="2471" y="924"/>
                  </a:cxn>
                  <a:cxn ang="0">
                    <a:pos x="2239" y="859"/>
                  </a:cxn>
                  <a:cxn ang="0">
                    <a:pos x="2027" y="772"/>
                  </a:cxn>
                  <a:cxn ang="0">
                    <a:pos x="1926" y="946"/>
                  </a:cxn>
                  <a:cxn ang="0">
                    <a:pos x="1916" y="1163"/>
                  </a:cxn>
                  <a:cxn ang="0">
                    <a:pos x="1805" y="1359"/>
                  </a:cxn>
                  <a:cxn ang="0">
                    <a:pos x="1593" y="1402"/>
                  </a:cxn>
                  <a:cxn ang="0">
                    <a:pos x="1382" y="1326"/>
                  </a:cxn>
                  <a:cxn ang="0">
                    <a:pos x="1180" y="1239"/>
                  </a:cxn>
                  <a:cxn ang="0">
                    <a:pos x="978" y="1217"/>
                  </a:cxn>
                  <a:cxn ang="0">
                    <a:pos x="777" y="1337"/>
                  </a:cxn>
                  <a:cxn ang="0">
                    <a:pos x="625" y="1250"/>
                  </a:cxn>
                  <a:cxn ang="0">
                    <a:pos x="504" y="1087"/>
                  </a:cxn>
                  <a:cxn ang="0">
                    <a:pos x="373" y="902"/>
                  </a:cxn>
                  <a:cxn ang="0">
                    <a:pos x="182" y="783"/>
                  </a:cxn>
                  <a:cxn ang="0">
                    <a:pos x="121" y="598"/>
                  </a:cxn>
                  <a:cxn ang="0">
                    <a:pos x="61" y="413"/>
                  </a:cxn>
                  <a:cxn ang="0">
                    <a:pos x="61" y="196"/>
                  </a:cxn>
                  <a:cxn ang="0">
                    <a:pos x="0" y="0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2" name="Freeform 8">
                <a:extLst>
                  <a:ext uri="{FF2B5EF4-FFF2-40B4-BE49-F238E27FC236}">
                    <a16:creationId xmlns:a16="http://schemas.microsoft.com/office/drawing/2014/main" id="{DD5291FE-95B9-1543-AD22-3E2DD714C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/>
                <a:ahLst/>
                <a:cxnLst>
                  <a:cxn ang="0">
                    <a:pos x="968" y="2686"/>
                  </a:cxn>
                  <a:cxn ang="0">
                    <a:pos x="766" y="3045"/>
                  </a:cxn>
                  <a:cxn ang="0">
                    <a:pos x="474" y="3121"/>
                  </a:cxn>
                  <a:cxn ang="0">
                    <a:pos x="161" y="3067"/>
                  </a:cxn>
                  <a:cxn ang="0">
                    <a:pos x="182" y="2893"/>
                  </a:cxn>
                  <a:cxn ang="0">
                    <a:pos x="504" y="2828"/>
                  </a:cxn>
                  <a:cxn ang="0">
                    <a:pos x="807" y="2708"/>
                  </a:cxn>
                  <a:cxn ang="0">
                    <a:pos x="958" y="2447"/>
                  </a:cxn>
                  <a:cxn ang="0">
                    <a:pos x="645" y="2186"/>
                  </a:cxn>
                  <a:cxn ang="0">
                    <a:pos x="303" y="2001"/>
                  </a:cxn>
                  <a:cxn ang="0">
                    <a:pos x="444" y="2012"/>
                  </a:cxn>
                  <a:cxn ang="0">
                    <a:pos x="837" y="2077"/>
                  </a:cxn>
                  <a:cxn ang="0">
                    <a:pos x="1190" y="2186"/>
                  </a:cxn>
                  <a:cxn ang="0">
                    <a:pos x="1291" y="2230"/>
                  </a:cxn>
                  <a:cxn ang="0">
                    <a:pos x="1553" y="1990"/>
                  </a:cxn>
                  <a:cxn ang="0">
                    <a:pos x="1896" y="1795"/>
                  </a:cxn>
                  <a:cxn ang="0">
                    <a:pos x="2047" y="1468"/>
                  </a:cxn>
                  <a:cxn ang="0">
                    <a:pos x="2148" y="1523"/>
                  </a:cxn>
                  <a:cxn ang="0">
                    <a:pos x="2350" y="1370"/>
                  </a:cxn>
                  <a:cxn ang="0">
                    <a:pos x="2158" y="1088"/>
                  </a:cxn>
                  <a:cxn ang="0">
                    <a:pos x="2077" y="653"/>
                  </a:cxn>
                  <a:cxn ang="0">
                    <a:pos x="1876" y="359"/>
                  </a:cxn>
                  <a:cxn ang="0">
                    <a:pos x="1674" y="65"/>
                  </a:cxn>
                  <a:cxn ang="0">
                    <a:pos x="1967" y="131"/>
                  </a:cxn>
                  <a:cxn ang="0">
                    <a:pos x="2198" y="348"/>
                  </a:cxn>
                  <a:cxn ang="0">
                    <a:pos x="2188" y="674"/>
                  </a:cxn>
                  <a:cxn ang="0">
                    <a:pos x="2309" y="914"/>
                  </a:cxn>
                  <a:cxn ang="0">
                    <a:pos x="2562" y="707"/>
                  </a:cxn>
                  <a:cxn ang="0">
                    <a:pos x="2400" y="326"/>
                  </a:cxn>
                  <a:cxn ang="0">
                    <a:pos x="2794" y="163"/>
                  </a:cxn>
                  <a:cxn ang="0">
                    <a:pos x="3207" y="196"/>
                  </a:cxn>
                  <a:cxn ang="0">
                    <a:pos x="3247" y="555"/>
                  </a:cxn>
                  <a:cxn ang="0">
                    <a:pos x="3086" y="783"/>
                  </a:cxn>
                  <a:cxn ang="0">
                    <a:pos x="2783" y="881"/>
                  </a:cxn>
                  <a:cxn ang="0">
                    <a:pos x="3096" y="1055"/>
                  </a:cxn>
                  <a:cxn ang="0">
                    <a:pos x="3499" y="1033"/>
                  </a:cxn>
                  <a:cxn ang="0">
                    <a:pos x="3741" y="1283"/>
                  </a:cxn>
                  <a:cxn ang="0">
                    <a:pos x="3661" y="1664"/>
                  </a:cxn>
                  <a:cxn ang="0">
                    <a:pos x="3873" y="1903"/>
                  </a:cxn>
                  <a:cxn ang="0">
                    <a:pos x="4175" y="1784"/>
                  </a:cxn>
                  <a:cxn ang="0">
                    <a:pos x="4468" y="1631"/>
                  </a:cxn>
                  <a:cxn ang="0">
                    <a:pos x="4720" y="1392"/>
                  </a:cxn>
                  <a:cxn ang="0">
                    <a:pos x="4992" y="1490"/>
                  </a:cxn>
                  <a:cxn ang="0">
                    <a:pos x="4730" y="1762"/>
                  </a:cxn>
                  <a:cxn ang="0">
                    <a:pos x="4518" y="2132"/>
                  </a:cxn>
                  <a:cxn ang="0">
                    <a:pos x="4266" y="2491"/>
                  </a:cxn>
                  <a:cxn ang="0">
                    <a:pos x="3812" y="2469"/>
                  </a:cxn>
                  <a:cxn ang="0">
                    <a:pos x="3560" y="2317"/>
                  </a:cxn>
                  <a:cxn ang="0">
                    <a:pos x="3550" y="1849"/>
                  </a:cxn>
                  <a:cxn ang="0">
                    <a:pos x="3348" y="1566"/>
                  </a:cxn>
                  <a:cxn ang="0">
                    <a:pos x="3005" y="1773"/>
                  </a:cxn>
                  <a:cxn ang="0">
                    <a:pos x="2824" y="1566"/>
                  </a:cxn>
                  <a:cxn ang="0">
                    <a:pos x="2582" y="1294"/>
                  </a:cxn>
                  <a:cxn ang="0">
                    <a:pos x="2279" y="1577"/>
                  </a:cxn>
                  <a:cxn ang="0">
                    <a:pos x="2158" y="2001"/>
                  </a:cxn>
                  <a:cxn ang="0">
                    <a:pos x="1896" y="2328"/>
                  </a:cxn>
                  <a:cxn ang="0">
                    <a:pos x="1755" y="2643"/>
                  </a:cxn>
                  <a:cxn ang="0">
                    <a:pos x="1392" y="2436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3" name="Freeform 9">
                <a:extLst>
                  <a:ext uri="{FF2B5EF4-FFF2-40B4-BE49-F238E27FC236}">
                    <a16:creationId xmlns:a16="http://schemas.microsoft.com/office/drawing/2014/main" id="{A86A19B4-98FD-3A4A-8582-927E084F7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/>
                <a:ahLst/>
                <a:cxnLst>
                  <a:cxn ang="0">
                    <a:pos x="154" y="44"/>
                  </a:cxn>
                  <a:cxn ang="0">
                    <a:pos x="168" y="102"/>
                  </a:cxn>
                  <a:cxn ang="0">
                    <a:pos x="174" y="160"/>
                  </a:cxn>
                  <a:cxn ang="0">
                    <a:pos x="201" y="226"/>
                  </a:cxn>
                  <a:cxn ang="0">
                    <a:pos x="208" y="291"/>
                  </a:cxn>
                  <a:cxn ang="0">
                    <a:pos x="221" y="349"/>
                  </a:cxn>
                  <a:cxn ang="0">
                    <a:pos x="228" y="415"/>
                  </a:cxn>
                  <a:cxn ang="0">
                    <a:pos x="221" y="473"/>
                  </a:cxn>
                  <a:cxn ang="0">
                    <a:pos x="201" y="524"/>
                  </a:cxn>
                  <a:cxn ang="0">
                    <a:pos x="161" y="466"/>
                  </a:cxn>
                  <a:cxn ang="0">
                    <a:pos x="107" y="437"/>
                  </a:cxn>
                  <a:cxn ang="0">
                    <a:pos x="54" y="422"/>
                  </a:cxn>
                  <a:cxn ang="0">
                    <a:pos x="0" y="408"/>
                  </a:cxn>
                  <a:cxn ang="0">
                    <a:pos x="54" y="451"/>
                  </a:cxn>
                  <a:cxn ang="0">
                    <a:pos x="107" y="458"/>
                  </a:cxn>
                  <a:cxn ang="0">
                    <a:pos x="148" y="488"/>
                  </a:cxn>
                  <a:cxn ang="0">
                    <a:pos x="181" y="546"/>
                  </a:cxn>
                  <a:cxn ang="0">
                    <a:pos x="235" y="531"/>
                  </a:cxn>
                  <a:cxn ang="0">
                    <a:pos x="289" y="546"/>
                  </a:cxn>
                  <a:cxn ang="0">
                    <a:pos x="342" y="582"/>
                  </a:cxn>
                  <a:cxn ang="0">
                    <a:pos x="396" y="597"/>
                  </a:cxn>
                  <a:cxn ang="0">
                    <a:pos x="483" y="604"/>
                  </a:cxn>
                  <a:cxn ang="0">
                    <a:pos x="544" y="589"/>
                  </a:cxn>
                  <a:cxn ang="0">
                    <a:pos x="604" y="582"/>
                  </a:cxn>
                  <a:cxn ang="0">
                    <a:pos x="671" y="568"/>
                  </a:cxn>
                  <a:cxn ang="0">
                    <a:pos x="604" y="568"/>
                  </a:cxn>
                  <a:cxn ang="0">
                    <a:pos x="537" y="575"/>
                  </a:cxn>
                  <a:cxn ang="0">
                    <a:pos x="483" y="575"/>
                  </a:cxn>
                  <a:cxn ang="0">
                    <a:pos x="429" y="575"/>
                  </a:cxn>
                  <a:cxn ang="0">
                    <a:pos x="376" y="568"/>
                  </a:cxn>
                  <a:cxn ang="0">
                    <a:pos x="322" y="524"/>
                  </a:cxn>
                  <a:cxn ang="0">
                    <a:pos x="268" y="509"/>
                  </a:cxn>
                  <a:cxn ang="0">
                    <a:pos x="255" y="451"/>
                  </a:cxn>
                  <a:cxn ang="0">
                    <a:pos x="255" y="393"/>
                  </a:cxn>
                  <a:cxn ang="0">
                    <a:pos x="248" y="327"/>
                  </a:cxn>
                  <a:cxn ang="0">
                    <a:pos x="242" y="269"/>
                  </a:cxn>
                  <a:cxn ang="0">
                    <a:pos x="228" y="211"/>
                  </a:cxn>
                  <a:cxn ang="0">
                    <a:pos x="201" y="146"/>
                  </a:cxn>
                  <a:cxn ang="0">
                    <a:pos x="141" y="109"/>
                  </a:cxn>
                  <a:cxn ang="0">
                    <a:pos x="161" y="51"/>
                  </a:cxn>
                  <a:cxn ang="0">
                    <a:pos x="134" y="0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1DA0F30F-4463-6C4A-B4B3-39929C054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/>
                <a:ahLst/>
                <a:cxnLst>
                  <a:cxn ang="0">
                    <a:pos x="1122" y="87"/>
                  </a:cxn>
                  <a:cxn ang="0">
                    <a:pos x="1095" y="210"/>
                  </a:cxn>
                  <a:cxn ang="0">
                    <a:pos x="1054" y="319"/>
                  </a:cxn>
                  <a:cxn ang="0">
                    <a:pos x="1034" y="406"/>
                  </a:cxn>
                  <a:cxn ang="0">
                    <a:pos x="1075" y="522"/>
                  </a:cxn>
                  <a:cxn ang="0">
                    <a:pos x="1054" y="638"/>
                  </a:cxn>
                  <a:cxn ang="0">
                    <a:pos x="1028" y="754"/>
                  </a:cxn>
                  <a:cxn ang="0">
                    <a:pos x="947" y="863"/>
                  </a:cxn>
                  <a:cxn ang="0">
                    <a:pos x="913" y="979"/>
                  </a:cxn>
                  <a:cxn ang="0">
                    <a:pos x="860" y="1103"/>
                  </a:cxn>
                  <a:cxn ang="0">
                    <a:pos x="813" y="1219"/>
                  </a:cxn>
                  <a:cxn ang="0">
                    <a:pos x="719" y="1313"/>
                  </a:cxn>
                  <a:cxn ang="0">
                    <a:pos x="611" y="1320"/>
                  </a:cxn>
                  <a:cxn ang="0">
                    <a:pos x="504" y="1320"/>
                  </a:cxn>
                  <a:cxn ang="0">
                    <a:pos x="396" y="1364"/>
                  </a:cxn>
                  <a:cxn ang="0">
                    <a:pos x="316" y="1248"/>
                  </a:cxn>
                  <a:cxn ang="0">
                    <a:pos x="208" y="1175"/>
                  </a:cxn>
                  <a:cxn ang="0">
                    <a:pos x="101" y="1175"/>
                  </a:cxn>
                  <a:cxn ang="0">
                    <a:pos x="40" y="1182"/>
                  </a:cxn>
                  <a:cxn ang="0">
                    <a:pos x="141" y="1240"/>
                  </a:cxn>
                  <a:cxn ang="0">
                    <a:pos x="235" y="1328"/>
                  </a:cxn>
                  <a:cxn ang="0">
                    <a:pos x="349" y="1386"/>
                  </a:cxn>
                  <a:cxn ang="0">
                    <a:pos x="356" y="1531"/>
                  </a:cxn>
                  <a:cxn ang="0">
                    <a:pos x="349" y="1690"/>
                  </a:cxn>
                  <a:cxn ang="0">
                    <a:pos x="296" y="1821"/>
                  </a:cxn>
                  <a:cxn ang="0">
                    <a:pos x="235" y="1951"/>
                  </a:cxn>
                  <a:cxn ang="0">
                    <a:pos x="168" y="2082"/>
                  </a:cxn>
                  <a:cxn ang="0">
                    <a:pos x="134" y="2213"/>
                  </a:cxn>
                  <a:cxn ang="0">
                    <a:pos x="67" y="2329"/>
                  </a:cxn>
                  <a:cxn ang="0">
                    <a:pos x="27" y="2452"/>
                  </a:cxn>
                  <a:cxn ang="0">
                    <a:pos x="20" y="2510"/>
                  </a:cxn>
                  <a:cxn ang="0">
                    <a:pos x="81" y="2387"/>
                  </a:cxn>
                  <a:cxn ang="0">
                    <a:pos x="148" y="2271"/>
                  </a:cxn>
                  <a:cxn ang="0">
                    <a:pos x="201" y="2147"/>
                  </a:cxn>
                  <a:cxn ang="0">
                    <a:pos x="242" y="2002"/>
                  </a:cxn>
                  <a:cxn ang="0">
                    <a:pos x="316" y="1886"/>
                  </a:cxn>
                  <a:cxn ang="0">
                    <a:pos x="403" y="1763"/>
                  </a:cxn>
                  <a:cxn ang="0">
                    <a:pos x="430" y="1639"/>
                  </a:cxn>
                  <a:cxn ang="0">
                    <a:pos x="423" y="1523"/>
                  </a:cxn>
                  <a:cxn ang="0">
                    <a:pos x="497" y="1444"/>
                  </a:cxn>
                  <a:cxn ang="0">
                    <a:pos x="651" y="1407"/>
                  </a:cxn>
                  <a:cxn ang="0">
                    <a:pos x="792" y="1364"/>
                  </a:cxn>
                  <a:cxn ang="0">
                    <a:pos x="866" y="1255"/>
                  </a:cxn>
                  <a:cxn ang="0">
                    <a:pos x="907" y="1074"/>
                  </a:cxn>
                  <a:cxn ang="0">
                    <a:pos x="1014" y="979"/>
                  </a:cxn>
                  <a:cxn ang="0">
                    <a:pos x="1048" y="856"/>
                  </a:cxn>
                  <a:cxn ang="0">
                    <a:pos x="1088" y="733"/>
                  </a:cxn>
                  <a:cxn ang="0">
                    <a:pos x="1115" y="617"/>
                  </a:cxn>
                  <a:cxn ang="0">
                    <a:pos x="1108" y="493"/>
                  </a:cxn>
                  <a:cxn ang="0">
                    <a:pos x="1081" y="377"/>
                  </a:cxn>
                  <a:cxn ang="0">
                    <a:pos x="1088" y="261"/>
                  </a:cxn>
                  <a:cxn ang="0">
                    <a:pos x="1135" y="138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5" name="Freeform 11">
                <a:extLst>
                  <a:ext uri="{FF2B5EF4-FFF2-40B4-BE49-F238E27FC236}">
                    <a16:creationId xmlns:a16="http://schemas.microsoft.com/office/drawing/2014/main" id="{08EEAF96-CA94-7B44-8718-BE4A11C28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/>
                <a:ahLst/>
                <a:cxnLst>
                  <a:cxn ang="0">
                    <a:pos x="87" y="65"/>
                  </a:cxn>
                  <a:cxn ang="0">
                    <a:pos x="168" y="51"/>
                  </a:cxn>
                  <a:cxn ang="0">
                    <a:pos x="222" y="44"/>
                  </a:cxn>
                  <a:cxn ang="0">
                    <a:pos x="276" y="29"/>
                  </a:cxn>
                  <a:cxn ang="0">
                    <a:pos x="370" y="7"/>
                  </a:cxn>
                  <a:cxn ang="0">
                    <a:pos x="451" y="0"/>
                  </a:cxn>
                  <a:cxn ang="0">
                    <a:pos x="504" y="0"/>
                  </a:cxn>
                  <a:cxn ang="0">
                    <a:pos x="558" y="22"/>
                  </a:cxn>
                  <a:cxn ang="0">
                    <a:pos x="632" y="51"/>
                  </a:cxn>
                  <a:cxn ang="0">
                    <a:pos x="693" y="80"/>
                  </a:cxn>
                  <a:cxn ang="0">
                    <a:pos x="746" y="87"/>
                  </a:cxn>
                  <a:cxn ang="0">
                    <a:pos x="800" y="94"/>
                  </a:cxn>
                  <a:cxn ang="0">
                    <a:pos x="867" y="131"/>
                  </a:cxn>
                  <a:cxn ang="0">
                    <a:pos x="921" y="138"/>
                  </a:cxn>
                  <a:cxn ang="0">
                    <a:pos x="982" y="145"/>
                  </a:cxn>
                  <a:cxn ang="0">
                    <a:pos x="1036" y="167"/>
                  </a:cxn>
                  <a:cxn ang="0">
                    <a:pos x="1150" y="189"/>
                  </a:cxn>
                  <a:cxn ang="0">
                    <a:pos x="1231" y="196"/>
                  </a:cxn>
                  <a:cxn ang="0">
                    <a:pos x="1291" y="225"/>
                  </a:cxn>
                  <a:cxn ang="0">
                    <a:pos x="1352" y="254"/>
                  </a:cxn>
                  <a:cxn ang="0">
                    <a:pos x="1432" y="261"/>
                  </a:cxn>
                  <a:cxn ang="0">
                    <a:pos x="1493" y="276"/>
                  </a:cxn>
                  <a:cxn ang="0">
                    <a:pos x="1580" y="290"/>
                  </a:cxn>
                  <a:cxn ang="0">
                    <a:pos x="1634" y="305"/>
                  </a:cxn>
                  <a:cxn ang="0">
                    <a:pos x="1695" y="327"/>
                  </a:cxn>
                  <a:cxn ang="0">
                    <a:pos x="1748" y="356"/>
                  </a:cxn>
                  <a:cxn ang="0">
                    <a:pos x="1809" y="392"/>
                  </a:cxn>
                  <a:cxn ang="0">
                    <a:pos x="1869" y="392"/>
                  </a:cxn>
                  <a:cxn ang="0">
                    <a:pos x="1950" y="399"/>
                  </a:cxn>
                  <a:cxn ang="0">
                    <a:pos x="1950" y="414"/>
                  </a:cxn>
                  <a:cxn ang="0">
                    <a:pos x="1883" y="421"/>
                  </a:cxn>
                  <a:cxn ang="0">
                    <a:pos x="1829" y="414"/>
                  </a:cxn>
                  <a:cxn ang="0">
                    <a:pos x="1775" y="414"/>
                  </a:cxn>
                  <a:cxn ang="0">
                    <a:pos x="1721" y="363"/>
                  </a:cxn>
                  <a:cxn ang="0">
                    <a:pos x="1661" y="341"/>
                  </a:cxn>
                  <a:cxn ang="0">
                    <a:pos x="1594" y="319"/>
                  </a:cxn>
                  <a:cxn ang="0">
                    <a:pos x="1533" y="305"/>
                  </a:cxn>
                  <a:cxn ang="0">
                    <a:pos x="1479" y="290"/>
                  </a:cxn>
                  <a:cxn ang="0">
                    <a:pos x="1405" y="276"/>
                  </a:cxn>
                  <a:cxn ang="0">
                    <a:pos x="1352" y="269"/>
                  </a:cxn>
                  <a:cxn ang="0">
                    <a:pos x="1298" y="261"/>
                  </a:cxn>
                  <a:cxn ang="0">
                    <a:pos x="1231" y="218"/>
                  </a:cxn>
                  <a:cxn ang="0">
                    <a:pos x="1170" y="196"/>
                  </a:cxn>
                  <a:cxn ang="0">
                    <a:pos x="1110" y="203"/>
                  </a:cxn>
                  <a:cxn ang="0">
                    <a:pos x="1056" y="203"/>
                  </a:cxn>
                  <a:cxn ang="0">
                    <a:pos x="1002" y="181"/>
                  </a:cxn>
                  <a:cxn ang="0">
                    <a:pos x="948" y="152"/>
                  </a:cxn>
                  <a:cxn ang="0">
                    <a:pos x="867" y="152"/>
                  </a:cxn>
                  <a:cxn ang="0">
                    <a:pos x="814" y="116"/>
                  </a:cxn>
                  <a:cxn ang="0">
                    <a:pos x="760" y="102"/>
                  </a:cxn>
                  <a:cxn ang="0">
                    <a:pos x="699" y="80"/>
                  </a:cxn>
                  <a:cxn ang="0">
                    <a:pos x="646" y="58"/>
                  </a:cxn>
                  <a:cxn ang="0">
                    <a:pos x="585" y="44"/>
                  </a:cxn>
                  <a:cxn ang="0">
                    <a:pos x="531" y="29"/>
                  </a:cxn>
                  <a:cxn ang="0">
                    <a:pos x="464" y="15"/>
                  </a:cxn>
                  <a:cxn ang="0">
                    <a:pos x="377" y="15"/>
                  </a:cxn>
                  <a:cxn ang="0">
                    <a:pos x="316" y="15"/>
                  </a:cxn>
                  <a:cxn ang="0">
                    <a:pos x="262" y="36"/>
                  </a:cxn>
                  <a:cxn ang="0">
                    <a:pos x="202" y="58"/>
                  </a:cxn>
                  <a:cxn ang="0">
                    <a:pos x="134" y="87"/>
                  </a:cxn>
                  <a:cxn ang="0">
                    <a:pos x="81" y="94"/>
                  </a:cxn>
                  <a:cxn ang="0">
                    <a:pos x="27" y="80"/>
                  </a:cxn>
                  <a:cxn ang="0">
                    <a:pos x="27" y="73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6" name="Freeform 12">
                <a:extLst>
                  <a:ext uri="{FF2B5EF4-FFF2-40B4-BE49-F238E27FC236}">
                    <a16:creationId xmlns:a16="http://schemas.microsoft.com/office/drawing/2014/main" id="{DD6FDA57-08B1-6943-B397-E9952F30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/>
                <a:ahLst/>
                <a:cxnLst>
                  <a:cxn ang="0">
                    <a:pos x="27" y="864"/>
                  </a:cxn>
                  <a:cxn ang="0">
                    <a:pos x="101" y="850"/>
                  </a:cxn>
                  <a:cxn ang="0">
                    <a:pos x="154" y="814"/>
                  </a:cxn>
                  <a:cxn ang="0">
                    <a:pos x="262" y="785"/>
                  </a:cxn>
                  <a:cxn ang="0">
                    <a:pos x="322" y="726"/>
                  </a:cxn>
                  <a:cxn ang="0">
                    <a:pos x="376" y="697"/>
                  </a:cxn>
                  <a:cxn ang="0">
                    <a:pos x="430" y="661"/>
                  </a:cxn>
                  <a:cxn ang="0">
                    <a:pos x="497" y="625"/>
                  </a:cxn>
                  <a:cxn ang="0">
                    <a:pos x="577" y="610"/>
                  </a:cxn>
                  <a:cxn ang="0">
                    <a:pos x="651" y="588"/>
                  </a:cxn>
                  <a:cxn ang="0">
                    <a:pos x="705" y="559"/>
                  </a:cxn>
                  <a:cxn ang="0">
                    <a:pos x="765" y="501"/>
                  </a:cxn>
                  <a:cxn ang="0">
                    <a:pos x="839" y="465"/>
                  </a:cxn>
                  <a:cxn ang="0">
                    <a:pos x="886" y="407"/>
                  </a:cxn>
                  <a:cxn ang="0">
                    <a:pos x="913" y="341"/>
                  </a:cxn>
                  <a:cxn ang="0">
                    <a:pos x="967" y="283"/>
                  </a:cxn>
                  <a:cxn ang="0">
                    <a:pos x="1027" y="240"/>
                  </a:cxn>
                  <a:cxn ang="0">
                    <a:pos x="1094" y="203"/>
                  </a:cxn>
                  <a:cxn ang="0">
                    <a:pos x="1175" y="174"/>
                  </a:cxn>
                  <a:cxn ang="0">
                    <a:pos x="1242" y="174"/>
                  </a:cxn>
                  <a:cxn ang="0">
                    <a:pos x="1336" y="145"/>
                  </a:cxn>
                  <a:cxn ang="0">
                    <a:pos x="1390" y="123"/>
                  </a:cxn>
                  <a:cxn ang="0">
                    <a:pos x="1443" y="109"/>
                  </a:cxn>
                  <a:cxn ang="0">
                    <a:pos x="1497" y="94"/>
                  </a:cxn>
                  <a:cxn ang="0">
                    <a:pos x="1584" y="94"/>
                  </a:cxn>
                  <a:cxn ang="0">
                    <a:pos x="1638" y="73"/>
                  </a:cxn>
                  <a:cxn ang="0">
                    <a:pos x="1698" y="44"/>
                  </a:cxn>
                  <a:cxn ang="0">
                    <a:pos x="1766" y="22"/>
                  </a:cxn>
                  <a:cxn ang="0">
                    <a:pos x="1826" y="0"/>
                  </a:cxn>
                  <a:cxn ang="0">
                    <a:pos x="1766" y="22"/>
                  </a:cxn>
                  <a:cxn ang="0">
                    <a:pos x="1705" y="80"/>
                  </a:cxn>
                  <a:cxn ang="0">
                    <a:pos x="1625" y="102"/>
                  </a:cxn>
                  <a:cxn ang="0">
                    <a:pos x="1564" y="116"/>
                  </a:cxn>
                  <a:cxn ang="0">
                    <a:pos x="1484" y="138"/>
                  </a:cxn>
                  <a:cxn ang="0">
                    <a:pos x="1430" y="145"/>
                  </a:cxn>
                  <a:cxn ang="0">
                    <a:pos x="1370" y="160"/>
                  </a:cxn>
                  <a:cxn ang="0">
                    <a:pos x="1302" y="174"/>
                  </a:cxn>
                  <a:cxn ang="0">
                    <a:pos x="1242" y="203"/>
                  </a:cxn>
                  <a:cxn ang="0">
                    <a:pos x="1175" y="218"/>
                  </a:cxn>
                  <a:cxn ang="0">
                    <a:pos x="1121" y="240"/>
                  </a:cxn>
                  <a:cxn ang="0">
                    <a:pos x="1067" y="262"/>
                  </a:cxn>
                  <a:cxn ang="0">
                    <a:pos x="1014" y="298"/>
                  </a:cxn>
                  <a:cxn ang="0">
                    <a:pos x="960" y="327"/>
                  </a:cxn>
                  <a:cxn ang="0">
                    <a:pos x="913" y="370"/>
                  </a:cxn>
                  <a:cxn ang="0">
                    <a:pos x="886" y="443"/>
                  </a:cxn>
                  <a:cxn ang="0">
                    <a:pos x="846" y="509"/>
                  </a:cxn>
                  <a:cxn ang="0">
                    <a:pos x="792" y="545"/>
                  </a:cxn>
                  <a:cxn ang="0">
                    <a:pos x="732" y="567"/>
                  </a:cxn>
                  <a:cxn ang="0">
                    <a:pos x="665" y="588"/>
                  </a:cxn>
                  <a:cxn ang="0">
                    <a:pos x="591" y="610"/>
                  </a:cxn>
                  <a:cxn ang="0">
                    <a:pos x="537" y="647"/>
                  </a:cxn>
                  <a:cxn ang="0">
                    <a:pos x="477" y="654"/>
                  </a:cxn>
                  <a:cxn ang="0">
                    <a:pos x="403" y="676"/>
                  </a:cxn>
                  <a:cxn ang="0">
                    <a:pos x="356" y="734"/>
                  </a:cxn>
                  <a:cxn ang="0">
                    <a:pos x="302" y="777"/>
                  </a:cxn>
                  <a:cxn ang="0">
                    <a:pos x="208" y="799"/>
                  </a:cxn>
                  <a:cxn ang="0">
                    <a:pos x="154" y="835"/>
                  </a:cxn>
                  <a:cxn ang="0">
                    <a:pos x="101" y="872"/>
                  </a:cxn>
                  <a:cxn ang="0">
                    <a:pos x="47" y="879"/>
                  </a:cxn>
                  <a:cxn ang="0">
                    <a:pos x="0" y="864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7" name="Freeform 13">
                <a:extLst>
                  <a:ext uri="{FF2B5EF4-FFF2-40B4-BE49-F238E27FC236}">
                    <a16:creationId xmlns:a16="http://schemas.microsoft.com/office/drawing/2014/main" id="{A7A2DACF-4A65-8A44-BEB2-1285BB81A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/>
                <a:ahLst/>
                <a:cxnLst>
                  <a:cxn ang="0">
                    <a:pos x="444" y="348"/>
                  </a:cxn>
                  <a:cxn ang="0">
                    <a:pos x="817" y="664"/>
                  </a:cxn>
                  <a:cxn ang="0">
                    <a:pos x="1190" y="925"/>
                  </a:cxn>
                  <a:cxn ang="0">
                    <a:pos x="1614" y="1252"/>
                  </a:cxn>
                  <a:cxn ang="0">
                    <a:pos x="2058" y="1611"/>
                  </a:cxn>
                  <a:cxn ang="0">
                    <a:pos x="2421" y="1926"/>
                  </a:cxn>
                  <a:cxn ang="0">
                    <a:pos x="2673" y="2362"/>
                  </a:cxn>
                  <a:cxn ang="0">
                    <a:pos x="2249" y="2318"/>
                  </a:cxn>
                  <a:cxn ang="0">
                    <a:pos x="1815" y="2307"/>
                  </a:cxn>
                  <a:cxn ang="0">
                    <a:pos x="1311" y="2373"/>
                  </a:cxn>
                  <a:cxn ang="0">
                    <a:pos x="918" y="2318"/>
                  </a:cxn>
                  <a:cxn ang="0">
                    <a:pos x="474" y="2122"/>
                  </a:cxn>
                  <a:cxn ang="0">
                    <a:pos x="30" y="1752"/>
                  </a:cxn>
                  <a:cxn ang="0">
                    <a:pos x="403" y="2090"/>
                  </a:cxn>
                  <a:cxn ang="0">
                    <a:pos x="827" y="2296"/>
                  </a:cxn>
                  <a:cxn ang="0">
                    <a:pos x="635" y="2416"/>
                  </a:cxn>
                  <a:cxn ang="0">
                    <a:pos x="212" y="2569"/>
                  </a:cxn>
                  <a:cxn ang="0">
                    <a:pos x="252" y="2612"/>
                  </a:cxn>
                  <a:cxn ang="0">
                    <a:pos x="676" y="2438"/>
                  </a:cxn>
                  <a:cxn ang="0">
                    <a:pos x="1089" y="2405"/>
                  </a:cxn>
                  <a:cxn ang="0">
                    <a:pos x="1553" y="2569"/>
                  </a:cxn>
                  <a:cxn ang="0">
                    <a:pos x="1624" y="3004"/>
                  </a:cxn>
                  <a:cxn ang="0">
                    <a:pos x="1069" y="3189"/>
                  </a:cxn>
                  <a:cxn ang="0">
                    <a:pos x="595" y="3298"/>
                  </a:cxn>
                  <a:cxn ang="0">
                    <a:pos x="161" y="3341"/>
                  </a:cxn>
                  <a:cxn ang="0">
                    <a:pos x="292" y="3320"/>
                  </a:cxn>
                  <a:cxn ang="0">
                    <a:pos x="767" y="3298"/>
                  </a:cxn>
                  <a:cxn ang="0">
                    <a:pos x="1241" y="3189"/>
                  </a:cxn>
                  <a:cxn ang="0">
                    <a:pos x="1654" y="2982"/>
                  </a:cxn>
                  <a:cxn ang="0">
                    <a:pos x="2088" y="2917"/>
                  </a:cxn>
                  <a:cxn ang="0">
                    <a:pos x="2521" y="3058"/>
                  </a:cxn>
                  <a:cxn ang="0">
                    <a:pos x="2975" y="3200"/>
                  </a:cxn>
                  <a:cxn ang="0">
                    <a:pos x="3490" y="3309"/>
                  </a:cxn>
                  <a:cxn ang="0">
                    <a:pos x="3944" y="3385"/>
                  </a:cxn>
                  <a:cxn ang="0">
                    <a:pos x="4408" y="3450"/>
                  </a:cxn>
                  <a:cxn ang="0">
                    <a:pos x="4297" y="3439"/>
                  </a:cxn>
                  <a:cxn ang="0">
                    <a:pos x="3782" y="3330"/>
                  </a:cxn>
                  <a:cxn ang="0">
                    <a:pos x="3197" y="3200"/>
                  </a:cxn>
                  <a:cxn ang="0">
                    <a:pos x="2733" y="3124"/>
                  </a:cxn>
                  <a:cxn ang="0">
                    <a:pos x="2199" y="2884"/>
                  </a:cxn>
                  <a:cxn ang="0">
                    <a:pos x="1684" y="2677"/>
                  </a:cxn>
                  <a:cxn ang="0">
                    <a:pos x="1220" y="2471"/>
                  </a:cxn>
                  <a:cxn ang="0">
                    <a:pos x="1493" y="2394"/>
                  </a:cxn>
                  <a:cxn ang="0">
                    <a:pos x="2078" y="2318"/>
                  </a:cxn>
                  <a:cxn ang="0">
                    <a:pos x="2582" y="2362"/>
                  </a:cxn>
                  <a:cxn ang="0">
                    <a:pos x="3056" y="2569"/>
                  </a:cxn>
                  <a:cxn ang="0">
                    <a:pos x="3500" y="2743"/>
                  </a:cxn>
                  <a:cxn ang="0">
                    <a:pos x="4075" y="3004"/>
                  </a:cxn>
                  <a:cxn ang="0">
                    <a:pos x="4569" y="3243"/>
                  </a:cxn>
                  <a:cxn ang="0">
                    <a:pos x="4650" y="3265"/>
                  </a:cxn>
                  <a:cxn ang="0">
                    <a:pos x="4196" y="3015"/>
                  </a:cxn>
                  <a:cxn ang="0">
                    <a:pos x="3742" y="2764"/>
                  </a:cxn>
                  <a:cxn ang="0">
                    <a:pos x="3278" y="2634"/>
                  </a:cxn>
                  <a:cxn ang="0">
                    <a:pos x="2733" y="2362"/>
                  </a:cxn>
                  <a:cxn ang="0">
                    <a:pos x="2461" y="1959"/>
                  </a:cxn>
                  <a:cxn ang="0">
                    <a:pos x="2168" y="1600"/>
                  </a:cxn>
                  <a:cxn ang="0">
                    <a:pos x="1765" y="1317"/>
                  </a:cxn>
                  <a:cxn ang="0">
                    <a:pos x="1362" y="969"/>
                  </a:cxn>
                  <a:cxn ang="0">
                    <a:pos x="938" y="740"/>
                  </a:cxn>
                  <a:cxn ang="0">
                    <a:pos x="595" y="392"/>
                  </a:cxn>
                  <a:cxn ang="0">
                    <a:pos x="242" y="87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8" name="Freeform 14">
                <a:extLst>
                  <a:ext uri="{FF2B5EF4-FFF2-40B4-BE49-F238E27FC236}">
                    <a16:creationId xmlns:a16="http://schemas.microsoft.com/office/drawing/2014/main" id="{96A891FF-1912-F740-A0E8-F0E9F199F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16"/>
                  </a:cxn>
                  <a:cxn ang="0">
                    <a:pos x="5162" y="116"/>
                  </a:cxn>
                  <a:cxn ang="0">
                    <a:pos x="5270" y="0"/>
                  </a:cxn>
                  <a:cxn ang="0">
                    <a:pos x="0" y="0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9" name="Freeform 15">
                <a:extLst>
                  <a:ext uri="{FF2B5EF4-FFF2-40B4-BE49-F238E27FC236}">
                    <a16:creationId xmlns:a16="http://schemas.microsoft.com/office/drawing/2014/main" id="{1DF02E6B-384B-5944-BE62-C9D135C19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88"/>
                  </a:cxn>
                  <a:cxn ang="0">
                    <a:pos x="106" y="3772"/>
                  </a:cxn>
                  <a:cxn ang="0">
                    <a:pos x="106" y="116"/>
                  </a:cxn>
                  <a:cxn ang="0">
                    <a:pos x="0" y="0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40" name="Freeform 16">
                <a:extLst>
                  <a:ext uri="{FF2B5EF4-FFF2-40B4-BE49-F238E27FC236}">
                    <a16:creationId xmlns:a16="http://schemas.microsoft.com/office/drawing/2014/main" id="{FC3FC294-E65B-1B4C-9509-5DD7A26E3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3772"/>
                  </a:cxn>
                  <a:cxn ang="0">
                    <a:pos x="106" y="3888"/>
                  </a:cxn>
                  <a:cxn ang="0">
                    <a:pos x="106" y="0"/>
                  </a:cxn>
                  <a:cxn ang="0">
                    <a:pos x="0" y="116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41" name="Freeform 17">
                <a:extLst>
                  <a:ext uri="{FF2B5EF4-FFF2-40B4-BE49-F238E27FC236}">
                    <a16:creationId xmlns:a16="http://schemas.microsoft.com/office/drawing/2014/main" id="{93126A43-BA1A-8E49-85E6-206FA3851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5162" y="0"/>
                  </a:cxn>
                  <a:cxn ang="0">
                    <a:pos x="5270" y="116"/>
                  </a:cxn>
                  <a:cxn ang="0">
                    <a:pos x="0" y="116"/>
                  </a:cxn>
                  <a:cxn ang="0">
                    <a:pos x="108" y="0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42" name="Freeform 18">
                <a:extLst>
                  <a:ext uri="{FF2B5EF4-FFF2-40B4-BE49-F238E27FC236}">
                    <a16:creationId xmlns:a16="http://schemas.microsoft.com/office/drawing/2014/main" id="{059991F9-3424-FC4C-BC2C-8F6F7177A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6" y="109"/>
                  </a:cxn>
                  <a:cxn ang="0">
                    <a:pos x="26" y="167"/>
                  </a:cxn>
                  <a:cxn ang="0">
                    <a:pos x="40" y="225"/>
                  </a:cxn>
                  <a:cxn ang="0">
                    <a:pos x="53" y="283"/>
                  </a:cxn>
                  <a:cxn ang="0">
                    <a:pos x="46" y="341"/>
                  </a:cxn>
                  <a:cxn ang="0">
                    <a:pos x="33" y="406"/>
                  </a:cxn>
                  <a:cxn ang="0">
                    <a:pos x="46" y="464"/>
                  </a:cxn>
                  <a:cxn ang="0">
                    <a:pos x="46" y="530"/>
                  </a:cxn>
                  <a:cxn ang="0">
                    <a:pos x="33" y="588"/>
                  </a:cxn>
                  <a:cxn ang="0">
                    <a:pos x="46" y="646"/>
                  </a:cxn>
                  <a:cxn ang="0">
                    <a:pos x="59" y="704"/>
                  </a:cxn>
                  <a:cxn ang="0">
                    <a:pos x="66" y="769"/>
                  </a:cxn>
                  <a:cxn ang="0">
                    <a:pos x="53" y="834"/>
                  </a:cxn>
                  <a:cxn ang="0">
                    <a:pos x="20" y="892"/>
                  </a:cxn>
                  <a:cxn ang="0">
                    <a:pos x="20" y="958"/>
                  </a:cxn>
                  <a:cxn ang="0">
                    <a:pos x="46" y="1016"/>
                  </a:cxn>
                  <a:cxn ang="0">
                    <a:pos x="59" y="1088"/>
                  </a:cxn>
                  <a:cxn ang="0">
                    <a:pos x="46" y="1154"/>
                  </a:cxn>
                  <a:cxn ang="0">
                    <a:pos x="53" y="1219"/>
                  </a:cxn>
                  <a:cxn ang="0">
                    <a:pos x="59" y="1277"/>
                  </a:cxn>
                  <a:cxn ang="0">
                    <a:pos x="53" y="1342"/>
                  </a:cxn>
                  <a:cxn ang="0">
                    <a:pos x="53" y="1408"/>
                  </a:cxn>
                  <a:cxn ang="0">
                    <a:pos x="5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66" y="1698"/>
                  </a:cxn>
                  <a:cxn ang="0">
                    <a:pos x="53" y="1756"/>
                  </a:cxn>
                  <a:cxn ang="0">
                    <a:pos x="59" y="1814"/>
                  </a:cxn>
                  <a:cxn ang="0">
                    <a:pos x="66" y="1872"/>
                  </a:cxn>
                  <a:cxn ang="0">
                    <a:pos x="40" y="1814"/>
                  </a:cxn>
                  <a:cxn ang="0">
                    <a:pos x="46" y="1756"/>
                  </a:cxn>
                  <a:cxn ang="0">
                    <a:pos x="53" y="1698"/>
                  </a:cxn>
                  <a:cxn ang="0">
                    <a:pos x="53" y="1640"/>
                  </a:cxn>
                  <a:cxn ang="0">
                    <a:pos x="53" y="1582"/>
                  </a:cxn>
                  <a:cxn ang="0">
                    <a:pos x="46" y="1524"/>
                  </a:cxn>
                  <a:cxn ang="0">
                    <a:pos x="53" y="1458"/>
                  </a:cxn>
                  <a:cxn ang="0">
                    <a:pos x="53" y="1393"/>
                  </a:cxn>
                  <a:cxn ang="0">
                    <a:pos x="46" y="1328"/>
                  </a:cxn>
                  <a:cxn ang="0">
                    <a:pos x="53" y="1263"/>
                  </a:cxn>
                  <a:cxn ang="0">
                    <a:pos x="40" y="1204"/>
                  </a:cxn>
                  <a:cxn ang="0">
                    <a:pos x="40" y="1139"/>
                  </a:cxn>
                  <a:cxn ang="0">
                    <a:pos x="66" y="1081"/>
                  </a:cxn>
                  <a:cxn ang="0">
                    <a:pos x="40" y="1023"/>
                  </a:cxn>
                  <a:cxn ang="0">
                    <a:pos x="7" y="972"/>
                  </a:cxn>
                  <a:cxn ang="0">
                    <a:pos x="53" y="907"/>
                  </a:cxn>
                  <a:cxn ang="0">
                    <a:pos x="53" y="842"/>
                  </a:cxn>
                  <a:cxn ang="0">
                    <a:pos x="59" y="784"/>
                  </a:cxn>
                  <a:cxn ang="0">
                    <a:pos x="53" y="726"/>
                  </a:cxn>
                  <a:cxn ang="0">
                    <a:pos x="40" y="668"/>
                  </a:cxn>
                  <a:cxn ang="0">
                    <a:pos x="40" y="609"/>
                  </a:cxn>
                  <a:cxn ang="0">
                    <a:pos x="72" y="551"/>
                  </a:cxn>
                  <a:cxn ang="0">
                    <a:pos x="79" y="486"/>
                  </a:cxn>
                  <a:cxn ang="0">
                    <a:pos x="53" y="428"/>
                  </a:cxn>
                  <a:cxn ang="0">
                    <a:pos x="53" y="370"/>
                  </a:cxn>
                  <a:cxn ang="0">
                    <a:pos x="33" y="312"/>
                  </a:cxn>
                  <a:cxn ang="0">
                    <a:pos x="26" y="247"/>
                  </a:cxn>
                  <a:cxn ang="0">
                    <a:pos x="40" y="189"/>
                  </a:cxn>
                  <a:cxn ang="0">
                    <a:pos x="53" y="131"/>
                  </a:cxn>
                  <a:cxn ang="0">
                    <a:pos x="3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43" name="Freeform 19">
                <a:extLst>
                  <a:ext uri="{FF2B5EF4-FFF2-40B4-BE49-F238E27FC236}">
                    <a16:creationId xmlns:a16="http://schemas.microsoft.com/office/drawing/2014/main" id="{D097D1B3-A550-C944-822B-294875740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41" y="29"/>
                  </a:cxn>
                  <a:cxn ang="0">
                    <a:pos x="202" y="43"/>
                  </a:cxn>
                  <a:cxn ang="0">
                    <a:pos x="269" y="43"/>
                  </a:cxn>
                  <a:cxn ang="0">
                    <a:pos x="336" y="65"/>
                  </a:cxn>
                  <a:cxn ang="0">
                    <a:pos x="444" y="79"/>
                  </a:cxn>
                  <a:cxn ang="0">
                    <a:pos x="525" y="72"/>
                  </a:cxn>
                  <a:cxn ang="0">
                    <a:pos x="612" y="65"/>
                  </a:cxn>
                  <a:cxn ang="0">
                    <a:pos x="713" y="43"/>
                  </a:cxn>
                  <a:cxn ang="0">
                    <a:pos x="773" y="43"/>
                  </a:cxn>
                  <a:cxn ang="0">
                    <a:pos x="841" y="50"/>
                  </a:cxn>
                  <a:cxn ang="0">
                    <a:pos x="901" y="57"/>
                  </a:cxn>
                  <a:cxn ang="0">
                    <a:pos x="1002" y="43"/>
                  </a:cxn>
                  <a:cxn ang="0">
                    <a:pos x="1069" y="36"/>
                  </a:cxn>
                  <a:cxn ang="0">
                    <a:pos x="1137" y="36"/>
                  </a:cxn>
                  <a:cxn ang="0">
                    <a:pos x="1231" y="36"/>
                  </a:cxn>
                  <a:cxn ang="0">
                    <a:pos x="1311" y="29"/>
                  </a:cxn>
                  <a:cxn ang="0">
                    <a:pos x="1379" y="29"/>
                  </a:cxn>
                  <a:cxn ang="0">
                    <a:pos x="1439" y="43"/>
                  </a:cxn>
                  <a:cxn ang="0">
                    <a:pos x="1493" y="14"/>
                  </a:cxn>
                  <a:cxn ang="0">
                    <a:pos x="1439" y="29"/>
                  </a:cxn>
                  <a:cxn ang="0">
                    <a:pos x="1385" y="36"/>
                  </a:cxn>
                  <a:cxn ang="0">
                    <a:pos x="1325" y="29"/>
                  </a:cxn>
                  <a:cxn ang="0">
                    <a:pos x="1237" y="43"/>
                  </a:cxn>
                  <a:cxn ang="0">
                    <a:pos x="1170" y="72"/>
                  </a:cxn>
                  <a:cxn ang="0">
                    <a:pos x="1110" y="65"/>
                  </a:cxn>
                  <a:cxn ang="0">
                    <a:pos x="1056" y="50"/>
                  </a:cxn>
                  <a:cxn ang="0">
                    <a:pos x="962" y="36"/>
                  </a:cxn>
                  <a:cxn ang="0">
                    <a:pos x="881" y="43"/>
                  </a:cxn>
                  <a:cxn ang="0">
                    <a:pos x="827" y="57"/>
                  </a:cxn>
                  <a:cxn ang="0">
                    <a:pos x="747" y="57"/>
                  </a:cxn>
                  <a:cxn ang="0">
                    <a:pos x="659" y="57"/>
                  </a:cxn>
                  <a:cxn ang="0">
                    <a:pos x="605" y="50"/>
                  </a:cxn>
                  <a:cxn ang="0">
                    <a:pos x="551" y="57"/>
                  </a:cxn>
                  <a:cxn ang="0">
                    <a:pos x="484" y="65"/>
                  </a:cxn>
                  <a:cxn ang="0">
                    <a:pos x="417" y="57"/>
                  </a:cxn>
                  <a:cxn ang="0">
                    <a:pos x="363" y="36"/>
                  </a:cxn>
                  <a:cxn ang="0">
                    <a:pos x="309" y="57"/>
                  </a:cxn>
                  <a:cxn ang="0">
                    <a:pos x="256" y="57"/>
                  </a:cxn>
                  <a:cxn ang="0">
                    <a:pos x="195" y="50"/>
                  </a:cxn>
                  <a:cxn ang="0">
                    <a:pos x="141" y="7"/>
                  </a:cxn>
                  <a:cxn ang="0">
                    <a:pos x="81" y="22"/>
                  </a:cxn>
                  <a:cxn ang="0">
                    <a:pos x="27" y="36"/>
                  </a:cxn>
                  <a:cxn ang="0">
                    <a:pos x="13" y="43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44" name="Freeform 20">
                <a:extLst>
                  <a:ext uri="{FF2B5EF4-FFF2-40B4-BE49-F238E27FC236}">
                    <a16:creationId xmlns:a16="http://schemas.microsoft.com/office/drawing/2014/main" id="{B2CC658A-4320-2B46-A82E-362E95D06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1" y="0"/>
                  </a:cxn>
                  <a:cxn ang="0">
                    <a:pos x="1721" y="0"/>
                  </a:cxn>
                  <a:cxn ang="0">
                    <a:pos x="1640" y="22"/>
                  </a:cxn>
                  <a:cxn ang="0">
                    <a:pos x="1613" y="7"/>
                  </a:cxn>
                  <a:cxn ang="0">
                    <a:pos x="1587" y="0"/>
                  </a:cxn>
                  <a:cxn ang="0">
                    <a:pos x="1560" y="15"/>
                  </a:cxn>
                  <a:cxn ang="0">
                    <a:pos x="1533" y="44"/>
                  </a:cxn>
                  <a:cxn ang="0">
                    <a:pos x="1506" y="58"/>
                  </a:cxn>
                  <a:cxn ang="0">
                    <a:pos x="1479" y="73"/>
                  </a:cxn>
                  <a:cxn ang="0">
                    <a:pos x="1418" y="80"/>
                  </a:cxn>
                  <a:cxn ang="0">
                    <a:pos x="1351" y="80"/>
                  </a:cxn>
                  <a:cxn ang="0">
                    <a:pos x="1311" y="73"/>
                  </a:cxn>
                  <a:cxn ang="0">
                    <a:pos x="1284" y="65"/>
                  </a:cxn>
                  <a:cxn ang="0">
                    <a:pos x="1250" y="73"/>
                  </a:cxn>
                  <a:cxn ang="0">
                    <a:pos x="1224" y="73"/>
                  </a:cxn>
                  <a:cxn ang="0">
                    <a:pos x="1170" y="73"/>
                  </a:cxn>
                  <a:cxn ang="0">
                    <a:pos x="1123" y="65"/>
                  </a:cxn>
                  <a:cxn ang="0">
                    <a:pos x="1096" y="65"/>
                  </a:cxn>
                  <a:cxn ang="0">
                    <a:pos x="1055" y="58"/>
                  </a:cxn>
                  <a:cxn ang="0">
                    <a:pos x="1029" y="58"/>
                  </a:cxn>
                  <a:cxn ang="0">
                    <a:pos x="1002" y="36"/>
                  </a:cxn>
                  <a:cxn ang="0">
                    <a:pos x="968" y="15"/>
                  </a:cxn>
                  <a:cxn ang="0">
                    <a:pos x="934" y="15"/>
                  </a:cxn>
                  <a:cxn ang="0">
                    <a:pos x="908" y="15"/>
                  </a:cxn>
                  <a:cxn ang="0">
                    <a:pos x="881" y="15"/>
                  </a:cxn>
                  <a:cxn ang="0">
                    <a:pos x="847" y="29"/>
                  </a:cxn>
                  <a:cxn ang="0">
                    <a:pos x="787" y="44"/>
                  </a:cxn>
                  <a:cxn ang="0">
                    <a:pos x="753" y="51"/>
                  </a:cxn>
                  <a:cxn ang="0">
                    <a:pos x="726" y="51"/>
                  </a:cxn>
                  <a:cxn ang="0">
                    <a:pos x="686" y="44"/>
                  </a:cxn>
                  <a:cxn ang="0">
                    <a:pos x="659" y="29"/>
                  </a:cxn>
                  <a:cxn ang="0">
                    <a:pos x="632" y="22"/>
                  </a:cxn>
                  <a:cxn ang="0">
                    <a:pos x="598" y="22"/>
                  </a:cxn>
                  <a:cxn ang="0">
                    <a:pos x="565" y="22"/>
                  </a:cxn>
                  <a:cxn ang="0">
                    <a:pos x="531" y="29"/>
                  </a:cxn>
                  <a:cxn ang="0">
                    <a:pos x="477" y="29"/>
                  </a:cxn>
                  <a:cxn ang="0">
                    <a:pos x="437" y="36"/>
                  </a:cxn>
                  <a:cxn ang="0">
                    <a:pos x="403" y="44"/>
                  </a:cxn>
                  <a:cxn ang="0">
                    <a:pos x="376" y="44"/>
                  </a:cxn>
                  <a:cxn ang="0">
                    <a:pos x="343" y="44"/>
                  </a:cxn>
                  <a:cxn ang="0">
                    <a:pos x="282" y="44"/>
                  </a:cxn>
                  <a:cxn ang="0">
                    <a:pos x="229" y="29"/>
                  </a:cxn>
                  <a:cxn ang="0">
                    <a:pos x="195" y="22"/>
                  </a:cxn>
                  <a:cxn ang="0">
                    <a:pos x="168" y="22"/>
                  </a:cxn>
                  <a:cxn ang="0">
                    <a:pos x="141" y="15"/>
                  </a:cxn>
                  <a:cxn ang="0">
                    <a:pos x="114" y="7"/>
                  </a:cxn>
                  <a:cxn ang="0">
                    <a:pos x="87" y="7"/>
                  </a:cxn>
                  <a:cxn ang="0">
                    <a:pos x="61" y="15"/>
                  </a:cxn>
                  <a:cxn ang="0">
                    <a:pos x="34" y="22"/>
                  </a:cxn>
                  <a:cxn ang="0">
                    <a:pos x="7" y="36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45" name="Freeform 21">
                <a:extLst>
                  <a:ext uri="{FF2B5EF4-FFF2-40B4-BE49-F238E27FC236}">
                    <a16:creationId xmlns:a16="http://schemas.microsoft.com/office/drawing/2014/main" id="{03FEB0A8-7856-FB46-A2C0-C5CBB9305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/>
                <a:ahLst/>
                <a:cxnLst>
                  <a:cxn ang="0">
                    <a:pos x="33" y="109"/>
                  </a:cxn>
                  <a:cxn ang="0">
                    <a:pos x="59" y="167"/>
                  </a:cxn>
                  <a:cxn ang="0">
                    <a:pos x="59" y="232"/>
                  </a:cxn>
                  <a:cxn ang="0">
                    <a:pos x="40" y="298"/>
                  </a:cxn>
                  <a:cxn ang="0">
                    <a:pos x="33" y="363"/>
                  </a:cxn>
                  <a:cxn ang="0">
                    <a:pos x="40" y="421"/>
                  </a:cxn>
                  <a:cxn ang="0">
                    <a:pos x="53" y="494"/>
                  </a:cxn>
                  <a:cxn ang="0">
                    <a:pos x="53" y="581"/>
                  </a:cxn>
                  <a:cxn ang="0">
                    <a:pos x="53" y="653"/>
                  </a:cxn>
                  <a:cxn ang="0">
                    <a:pos x="59" y="741"/>
                  </a:cxn>
                  <a:cxn ang="0">
                    <a:pos x="66" y="799"/>
                  </a:cxn>
                  <a:cxn ang="0">
                    <a:pos x="46" y="871"/>
                  </a:cxn>
                  <a:cxn ang="0">
                    <a:pos x="66" y="929"/>
                  </a:cxn>
                  <a:cxn ang="0">
                    <a:pos x="59" y="1016"/>
                  </a:cxn>
                  <a:cxn ang="0">
                    <a:pos x="53" y="1089"/>
                  </a:cxn>
                  <a:cxn ang="0">
                    <a:pos x="72" y="1147"/>
                  </a:cxn>
                  <a:cxn ang="0">
                    <a:pos x="59" y="1213"/>
                  </a:cxn>
                  <a:cxn ang="0">
                    <a:pos x="53" y="1278"/>
                  </a:cxn>
                  <a:cxn ang="0">
                    <a:pos x="72" y="1336"/>
                  </a:cxn>
                  <a:cxn ang="0">
                    <a:pos x="59" y="1300"/>
                  </a:cxn>
                  <a:cxn ang="0">
                    <a:pos x="33" y="1242"/>
                  </a:cxn>
                  <a:cxn ang="0">
                    <a:pos x="46" y="1154"/>
                  </a:cxn>
                  <a:cxn ang="0">
                    <a:pos x="59" y="1089"/>
                  </a:cxn>
                  <a:cxn ang="0">
                    <a:pos x="59" y="1031"/>
                  </a:cxn>
                  <a:cxn ang="0">
                    <a:pos x="66" y="966"/>
                  </a:cxn>
                  <a:cxn ang="0">
                    <a:pos x="66" y="864"/>
                  </a:cxn>
                  <a:cxn ang="0">
                    <a:pos x="26" y="799"/>
                  </a:cxn>
                  <a:cxn ang="0">
                    <a:pos x="26" y="726"/>
                  </a:cxn>
                  <a:cxn ang="0">
                    <a:pos x="26" y="639"/>
                  </a:cxn>
                  <a:cxn ang="0">
                    <a:pos x="26" y="581"/>
                  </a:cxn>
                  <a:cxn ang="0">
                    <a:pos x="40" y="523"/>
                  </a:cxn>
                  <a:cxn ang="0">
                    <a:pos x="46" y="450"/>
                  </a:cxn>
                  <a:cxn ang="0">
                    <a:pos x="46" y="392"/>
                  </a:cxn>
                  <a:cxn ang="0">
                    <a:pos x="46" y="319"/>
                  </a:cxn>
                  <a:cxn ang="0">
                    <a:pos x="46" y="254"/>
                  </a:cxn>
                  <a:cxn ang="0">
                    <a:pos x="53" y="196"/>
                  </a:cxn>
                  <a:cxn ang="0">
                    <a:pos x="46" y="131"/>
                  </a:cxn>
                  <a:cxn ang="0">
                    <a:pos x="1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46" name="Freeform 22">
                <a:extLst>
                  <a:ext uri="{FF2B5EF4-FFF2-40B4-BE49-F238E27FC236}">
                    <a16:creationId xmlns:a16="http://schemas.microsoft.com/office/drawing/2014/main" id="{C027CBBE-4588-9641-84C9-F7949FE0F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116"/>
                  </a:cxn>
                  <a:cxn ang="0">
                    <a:pos x="106" y="987"/>
                  </a:cxn>
                  <a:cxn ang="0">
                    <a:pos x="53" y="1045"/>
                  </a:cxn>
                  <a:cxn ang="0">
                    <a:pos x="53" y="1161"/>
                  </a:cxn>
                  <a:cxn ang="0">
                    <a:pos x="66" y="1219"/>
                  </a:cxn>
                  <a:cxn ang="0">
                    <a:pos x="40" y="1277"/>
                  </a:cxn>
                  <a:cxn ang="0">
                    <a:pos x="40" y="1336"/>
                  </a:cxn>
                  <a:cxn ang="0">
                    <a:pos x="27" y="1394"/>
                  </a:cxn>
                  <a:cxn ang="0">
                    <a:pos x="40" y="1452"/>
                  </a:cxn>
                  <a:cxn ang="0">
                    <a:pos x="53" y="1510"/>
                  </a:cxn>
                  <a:cxn ang="0">
                    <a:pos x="53" y="1568"/>
                  </a:cxn>
                  <a:cxn ang="0">
                    <a:pos x="66" y="1626"/>
                  </a:cxn>
                  <a:cxn ang="0">
                    <a:pos x="40" y="1684"/>
                  </a:cxn>
                  <a:cxn ang="0">
                    <a:pos x="27" y="1742"/>
                  </a:cxn>
                  <a:cxn ang="0">
                    <a:pos x="27" y="1800"/>
                  </a:cxn>
                  <a:cxn ang="0">
                    <a:pos x="40" y="1873"/>
                  </a:cxn>
                  <a:cxn ang="0">
                    <a:pos x="40" y="1945"/>
                  </a:cxn>
                  <a:cxn ang="0">
                    <a:pos x="27" y="2018"/>
                  </a:cxn>
                  <a:cxn ang="0">
                    <a:pos x="40" y="2076"/>
                  </a:cxn>
                  <a:cxn ang="0">
                    <a:pos x="53" y="2134"/>
                  </a:cxn>
                  <a:cxn ang="0">
                    <a:pos x="13" y="2061"/>
                  </a:cxn>
                  <a:cxn ang="0">
                    <a:pos x="13" y="1974"/>
                  </a:cxn>
                  <a:cxn ang="0">
                    <a:pos x="13" y="1916"/>
                  </a:cxn>
                  <a:cxn ang="0">
                    <a:pos x="27" y="1858"/>
                  </a:cxn>
                  <a:cxn ang="0">
                    <a:pos x="40" y="1800"/>
                  </a:cxn>
                  <a:cxn ang="0">
                    <a:pos x="40" y="1684"/>
                  </a:cxn>
                  <a:cxn ang="0">
                    <a:pos x="40" y="1597"/>
                  </a:cxn>
                  <a:cxn ang="0">
                    <a:pos x="40" y="1539"/>
                  </a:cxn>
                  <a:cxn ang="0">
                    <a:pos x="40" y="1481"/>
                  </a:cxn>
                  <a:cxn ang="0">
                    <a:pos x="53" y="1423"/>
                  </a:cxn>
                  <a:cxn ang="0">
                    <a:pos x="53" y="1350"/>
                  </a:cxn>
                  <a:cxn ang="0">
                    <a:pos x="53" y="1292"/>
                  </a:cxn>
                  <a:cxn ang="0">
                    <a:pos x="40" y="1234"/>
                  </a:cxn>
                  <a:cxn ang="0">
                    <a:pos x="40" y="1176"/>
                  </a:cxn>
                  <a:cxn ang="0">
                    <a:pos x="53" y="1118"/>
                  </a:cxn>
                  <a:cxn ang="0">
                    <a:pos x="66" y="1060"/>
                  </a:cxn>
                  <a:cxn ang="0">
                    <a:pos x="66" y="987"/>
                  </a:cxn>
                  <a:cxn ang="0">
                    <a:pos x="66" y="929"/>
                  </a:cxn>
                  <a:cxn ang="0">
                    <a:pos x="66" y="871"/>
                  </a:cxn>
                  <a:cxn ang="0">
                    <a:pos x="66" y="798"/>
                  </a:cxn>
                  <a:cxn ang="0">
                    <a:pos x="66" y="726"/>
                  </a:cxn>
                  <a:cxn ang="0">
                    <a:pos x="66" y="668"/>
                  </a:cxn>
                  <a:cxn ang="0">
                    <a:pos x="66" y="552"/>
                  </a:cxn>
                  <a:cxn ang="0">
                    <a:pos x="53" y="494"/>
                  </a:cxn>
                  <a:cxn ang="0">
                    <a:pos x="53" y="436"/>
                  </a:cxn>
                  <a:cxn ang="0">
                    <a:pos x="53" y="377"/>
                  </a:cxn>
                  <a:cxn ang="0">
                    <a:pos x="53" y="319"/>
                  </a:cxn>
                  <a:cxn ang="0">
                    <a:pos x="53" y="261"/>
                  </a:cxn>
                  <a:cxn ang="0">
                    <a:pos x="53" y="203"/>
                  </a:cxn>
                  <a:cxn ang="0">
                    <a:pos x="53" y="145"/>
                  </a:cxn>
                  <a:cxn ang="0">
                    <a:pos x="27" y="87"/>
                  </a:cxn>
                  <a:cxn ang="0">
                    <a:pos x="0" y="0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47" name="Freeform 23">
                <a:extLst>
                  <a:ext uri="{FF2B5EF4-FFF2-40B4-BE49-F238E27FC236}">
                    <a16:creationId xmlns:a16="http://schemas.microsoft.com/office/drawing/2014/main" id="{15E15839-A541-7645-87D9-912AA0659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79" y="73"/>
                  </a:cxn>
                  <a:cxn ang="0">
                    <a:pos x="79" y="131"/>
                  </a:cxn>
                  <a:cxn ang="0">
                    <a:pos x="66" y="189"/>
                  </a:cxn>
                  <a:cxn ang="0">
                    <a:pos x="26" y="247"/>
                  </a:cxn>
                  <a:cxn ang="0">
                    <a:pos x="26" y="305"/>
                  </a:cxn>
                  <a:cxn ang="0">
                    <a:pos x="26" y="363"/>
                  </a:cxn>
                  <a:cxn ang="0">
                    <a:pos x="39" y="421"/>
                  </a:cxn>
                  <a:cxn ang="0">
                    <a:pos x="53" y="479"/>
                  </a:cxn>
                  <a:cxn ang="0">
                    <a:pos x="53" y="537"/>
                  </a:cxn>
                  <a:cxn ang="0">
                    <a:pos x="39" y="610"/>
                  </a:cxn>
                  <a:cxn ang="0">
                    <a:pos x="39" y="668"/>
                  </a:cxn>
                  <a:cxn ang="0">
                    <a:pos x="39" y="726"/>
                  </a:cxn>
                  <a:cxn ang="0">
                    <a:pos x="39" y="784"/>
                  </a:cxn>
                  <a:cxn ang="0">
                    <a:pos x="13" y="856"/>
                  </a:cxn>
                  <a:cxn ang="0">
                    <a:pos x="0" y="914"/>
                  </a:cxn>
                  <a:cxn ang="0">
                    <a:pos x="0" y="972"/>
                  </a:cxn>
                  <a:cxn ang="0">
                    <a:pos x="26" y="1030"/>
                  </a:cxn>
                  <a:cxn ang="0">
                    <a:pos x="26" y="1103"/>
                  </a:cxn>
                  <a:cxn ang="0">
                    <a:pos x="13" y="1176"/>
                  </a:cxn>
                  <a:cxn ang="0">
                    <a:pos x="13" y="1234"/>
                  </a:cxn>
                  <a:cxn ang="0">
                    <a:pos x="13" y="1292"/>
                  </a:cxn>
                  <a:cxn ang="0">
                    <a:pos x="13" y="1350"/>
                  </a:cxn>
                  <a:cxn ang="0">
                    <a:pos x="0" y="1408"/>
                  </a:cxn>
                  <a:cxn ang="0">
                    <a:pos x="0" y="1466"/>
                  </a:cxn>
                  <a:cxn ang="0">
                    <a:pos x="1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26" y="1698"/>
                  </a:cxn>
                  <a:cxn ang="0">
                    <a:pos x="53" y="1640"/>
                  </a:cxn>
                  <a:cxn ang="0">
                    <a:pos x="39" y="1567"/>
                  </a:cxn>
                  <a:cxn ang="0">
                    <a:pos x="26" y="1509"/>
                  </a:cxn>
                  <a:cxn ang="0">
                    <a:pos x="26" y="1437"/>
                  </a:cxn>
                  <a:cxn ang="0">
                    <a:pos x="26" y="1379"/>
                  </a:cxn>
                  <a:cxn ang="0">
                    <a:pos x="26" y="1321"/>
                  </a:cxn>
                  <a:cxn ang="0">
                    <a:pos x="26" y="1263"/>
                  </a:cxn>
                  <a:cxn ang="0">
                    <a:pos x="26" y="1205"/>
                  </a:cxn>
                  <a:cxn ang="0">
                    <a:pos x="53" y="1147"/>
                  </a:cxn>
                  <a:cxn ang="0">
                    <a:pos x="66" y="1088"/>
                  </a:cxn>
                  <a:cxn ang="0">
                    <a:pos x="39" y="1030"/>
                  </a:cxn>
                  <a:cxn ang="0">
                    <a:pos x="13" y="972"/>
                  </a:cxn>
                  <a:cxn ang="0">
                    <a:pos x="13" y="914"/>
                  </a:cxn>
                  <a:cxn ang="0">
                    <a:pos x="26" y="856"/>
                  </a:cxn>
                  <a:cxn ang="0">
                    <a:pos x="39" y="798"/>
                  </a:cxn>
                  <a:cxn ang="0">
                    <a:pos x="39" y="740"/>
                  </a:cxn>
                  <a:cxn ang="0">
                    <a:pos x="53" y="682"/>
                  </a:cxn>
                  <a:cxn ang="0">
                    <a:pos x="66" y="624"/>
                  </a:cxn>
                  <a:cxn ang="0">
                    <a:pos x="66" y="566"/>
                  </a:cxn>
                  <a:cxn ang="0">
                    <a:pos x="53" y="508"/>
                  </a:cxn>
                  <a:cxn ang="0">
                    <a:pos x="39" y="450"/>
                  </a:cxn>
                  <a:cxn ang="0">
                    <a:pos x="26" y="392"/>
                  </a:cxn>
                  <a:cxn ang="0">
                    <a:pos x="26" y="334"/>
                  </a:cxn>
                  <a:cxn ang="0">
                    <a:pos x="26" y="276"/>
                  </a:cxn>
                  <a:cxn ang="0">
                    <a:pos x="66" y="218"/>
                  </a:cxn>
                  <a:cxn ang="0">
                    <a:pos x="66" y="160"/>
                  </a:cxn>
                  <a:cxn ang="0">
                    <a:pos x="66" y="102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48" name="Freeform 24">
                <a:extLst>
                  <a:ext uri="{FF2B5EF4-FFF2-40B4-BE49-F238E27FC236}">
                    <a16:creationId xmlns:a16="http://schemas.microsoft.com/office/drawing/2014/main" id="{C8C22919-E1F1-FD40-8CFB-1D5D96078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/>
                <a:ahLst/>
                <a:cxnLst>
                  <a:cxn ang="0">
                    <a:pos x="81" y="73"/>
                  </a:cxn>
                  <a:cxn ang="0">
                    <a:pos x="188" y="44"/>
                  </a:cxn>
                  <a:cxn ang="0">
                    <a:pos x="296" y="58"/>
                  </a:cxn>
                  <a:cxn ang="0">
                    <a:pos x="417" y="87"/>
                  </a:cxn>
                  <a:cxn ang="0">
                    <a:pos x="524" y="87"/>
                  </a:cxn>
                  <a:cxn ang="0">
                    <a:pos x="645" y="73"/>
                  </a:cxn>
                  <a:cxn ang="0">
                    <a:pos x="833" y="58"/>
                  </a:cxn>
                  <a:cxn ang="0">
                    <a:pos x="941" y="44"/>
                  </a:cxn>
                  <a:cxn ang="0">
                    <a:pos x="1061" y="58"/>
                  </a:cxn>
                  <a:cxn ang="0">
                    <a:pos x="1209" y="58"/>
                  </a:cxn>
                  <a:cxn ang="0">
                    <a:pos x="1344" y="44"/>
                  </a:cxn>
                  <a:cxn ang="0">
                    <a:pos x="1451" y="44"/>
                  </a:cxn>
                  <a:cxn ang="0">
                    <a:pos x="1559" y="0"/>
                  </a:cxn>
                  <a:cxn ang="0">
                    <a:pos x="2472" y="0"/>
                  </a:cxn>
                  <a:cxn ang="0">
                    <a:pos x="2472" y="58"/>
                  </a:cxn>
                  <a:cxn ang="0">
                    <a:pos x="2351" y="58"/>
                  </a:cxn>
                  <a:cxn ang="0">
                    <a:pos x="2244" y="58"/>
                  </a:cxn>
                  <a:cxn ang="0">
                    <a:pos x="2123" y="73"/>
                  </a:cxn>
                  <a:cxn ang="0">
                    <a:pos x="2015" y="87"/>
                  </a:cxn>
                  <a:cxn ang="0">
                    <a:pos x="1868" y="73"/>
                  </a:cxn>
                  <a:cxn ang="0">
                    <a:pos x="1760" y="58"/>
                  </a:cxn>
                  <a:cxn ang="0">
                    <a:pos x="1639" y="58"/>
                  </a:cxn>
                  <a:cxn ang="0">
                    <a:pos x="1532" y="73"/>
                  </a:cxn>
                  <a:cxn ang="0">
                    <a:pos x="1424" y="73"/>
                  </a:cxn>
                  <a:cxn ang="0">
                    <a:pos x="1317" y="58"/>
                  </a:cxn>
                  <a:cxn ang="0">
                    <a:pos x="1088" y="73"/>
                  </a:cxn>
                  <a:cxn ang="0">
                    <a:pos x="967" y="73"/>
                  </a:cxn>
                  <a:cxn ang="0">
                    <a:pos x="846" y="87"/>
                  </a:cxn>
                  <a:cxn ang="0">
                    <a:pos x="726" y="73"/>
                  </a:cxn>
                  <a:cxn ang="0">
                    <a:pos x="591" y="73"/>
                  </a:cxn>
                  <a:cxn ang="0">
                    <a:pos x="470" y="73"/>
                  </a:cxn>
                  <a:cxn ang="0">
                    <a:pos x="363" y="73"/>
                  </a:cxn>
                  <a:cxn ang="0">
                    <a:pos x="255" y="44"/>
                  </a:cxn>
                  <a:cxn ang="0">
                    <a:pos x="148" y="73"/>
                  </a:cxn>
                  <a:cxn ang="0">
                    <a:pos x="0" y="116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49" name="Freeform 25">
                <a:extLst>
                  <a:ext uri="{FF2B5EF4-FFF2-40B4-BE49-F238E27FC236}">
                    <a16:creationId xmlns:a16="http://schemas.microsoft.com/office/drawing/2014/main" id="{395D2F83-5A35-2949-A053-20ED77B65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363" y="74"/>
                  </a:cxn>
                  <a:cxn ang="0">
                    <a:pos x="444" y="74"/>
                  </a:cxn>
                  <a:cxn ang="0">
                    <a:pos x="565" y="74"/>
                  </a:cxn>
                  <a:cxn ang="0">
                    <a:pos x="619" y="74"/>
                  </a:cxn>
                  <a:cxn ang="0">
                    <a:pos x="699" y="59"/>
                  </a:cxn>
                  <a:cxn ang="0">
                    <a:pos x="753" y="59"/>
                  </a:cxn>
                  <a:cxn ang="0">
                    <a:pos x="807" y="44"/>
                  </a:cxn>
                  <a:cxn ang="0">
                    <a:pos x="874" y="44"/>
                  </a:cxn>
                  <a:cxn ang="0">
                    <a:pos x="928" y="44"/>
                  </a:cxn>
                  <a:cxn ang="0">
                    <a:pos x="995" y="74"/>
                  </a:cxn>
                  <a:cxn ang="0">
                    <a:pos x="1103" y="74"/>
                  </a:cxn>
                  <a:cxn ang="0">
                    <a:pos x="1157" y="74"/>
                  </a:cxn>
                  <a:cxn ang="0">
                    <a:pos x="1211" y="74"/>
                  </a:cxn>
                  <a:cxn ang="0">
                    <a:pos x="1332" y="74"/>
                  </a:cxn>
                  <a:cxn ang="0">
                    <a:pos x="1399" y="59"/>
                  </a:cxn>
                  <a:cxn ang="0">
                    <a:pos x="1453" y="44"/>
                  </a:cxn>
                  <a:cxn ang="0">
                    <a:pos x="1506" y="44"/>
                  </a:cxn>
                  <a:cxn ang="0">
                    <a:pos x="1560" y="30"/>
                  </a:cxn>
                  <a:cxn ang="0">
                    <a:pos x="1654" y="30"/>
                  </a:cxn>
                  <a:cxn ang="0">
                    <a:pos x="1708" y="30"/>
                  </a:cxn>
                  <a:cxn ang="0">
                    <a:pos x="1762" y="30"/>
                  </a:cxn>
                  <a:cxn ang="0">
                    <a:pos x="1708" y="30"/>
                  </a:cxn>
                  <a:cxn ang="0">
                    <a:pos x="1654" y="44"/>
                  </a:cxn>
                  <a:cxn ang="0">
                    <a:pos x="1601" y="74"/>
                  </a:cxn>
                  <a:cxn ang="0">
                    <a:pos x="1547" y="74"/>
                  </a:cxn>
                  <a:cxn ang="0">
                    <a:pos x="1493" y="74"/>
                  </a:cxn>
                  <a:cxn ang="0">
                    <a:pos x="1426" y="59"/>
                  </a:cxn>
                  <a:cxn ang="0">
                    <a:pos x="1372" y="59"/>
                  </a:cxn>
                  <a:cxn ang="0">
                    <a:pos x="1251" y="59"/>
                  </a:cxn>
                  <a:cxn ang="0">
                    <a:pos x="1184" y="59"/>
                  </a:cxn>
                  <a:cxn ang="0">
                    <a:pos x="1116" y="59"/>
                  </a:cxn>
                  <a:cxn ang="0">
                    <a:pos x="1009" y="59"/>
                  </a:cxn>
                  <a:cxn ang="0">
                    <a:pos x="955" y="59"/>
                  </a:cxn>
                  <a:cxn ang="0">
                    <a:pos x="888" y="59"/>
                  </a:cxn>
                  <a:cxn ang="0">
                    <a:pos x="820" y="74"/>
                  </a:cxn>
                  <a:cxn ang="0">
                    <a:pos x="767" y="74"/>
                  </a:cxn>
                  <a:cxn ang="0">
                    <a:pos x="699" y="59"/>
                  </a:cxn>
                  <a:cxn ang="0">
                    <a:pos x="646" y="44"/>
                  </a:cxn>
                  <a:cxn ang="0">
                    <a:pos x="592" y="44"/>
                  </a:cxn>
                  <a:cxn ang="0">
                    <a:pos x="538" y="44"/>
                  </a:cxn>
                  <a:cxn ang="0">
                    <a:pos x="484" y="59"/>
                  </a:cxn>
                  <a:cxn ang="0">
                    <a:pos x="430" y="59"/>
                  </a:cxn>
                  <a:cxn ang="0">
                    <a:pos x="377" y="30"/>
                  </a:cxn>
                  <a:cxn ang="0">
                    <a:pos x="323" y="15"/>
                  </a:cxn>
                  <a:cxn ang="0">
                    <a:pos x="269" y="15"/>
                  </a:cxn>
                  <a:cxn ang="0">
                    <a:pos x="215" y="15"/>
                  </a:cxn>
                  <a:cxn ang="0">
                    <a:pos x="161" y="15"/>
                  </a:cxn>
                  <a:cxn ang="0">
                    <a:pos x="108" y="30"/>
                  </a:cxn>
                  <a:cxn ang="0">
                    <a:pos x="54" y="44"/>
                  </a:cxn>
                  <a:cxn ang="0">
                    <a:pos x="0" y="59"/>
                  </a:cxn>
                  <a:cxn ang="0">
                    <a:pos x="54" y="59"/>
                  </a:cxn>
                  <a:cxn ang="0">
                    <a:pos x="108" y="30"/>
                  </a:cxn>
                  <a:cxn ang="0">
                    <a:pos x="161" y="30"/>
                  </a:cxn>
                  <a:cxn ang="0">
                    <a:pos x="188" y="0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7175" name="Group 30">
              <a:extLst>
                <a:ext uri="{FF2B5EF4-FFF2-40B4-BE49-F238E27FC236}">
                  <a16:creationId xmlns:a16="http://schemas.microsoft.com/office/drawing/2014/main" id="{C1AFE309-E2A0-FC4A-83AA-50DFD84385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51" name="Rectangle 27">
                <a:extLst>
                  <a:ext uri="{FF2B5EF4-FFF2-40B4-BE49-F238E27FC236}">
                    <a16:creationId xmlns:a16="http://schemas.microsoft.com/office/drawing/2014/main" id="{34763D12-191D-974F-8074-A80439E65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52" name="Rectangle 28">
                <a:extLst>
                  <a:ext uri="{FF2B5EF4-FFF2-40B4-BE49-F238E27FC236}">
                    <a16:creationId xmlns:a16="http://schemas.microsoft.com/office/drawing/2014/main" id="{06A76373-5FFC-1543-8485-7E16A452E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53" name="Rectangle 29">
                <a:extLst>
                  <a:ext uri="{FF2B5EF4-FFF2-40B4-BE49-F238E27FC236}">
                    <a16:creationId xmlns:a16="http://schemas.microsoft.com/office/drawing/2014/main" id="{5C6F0A78-DCCB-5A4D-835A-907CEB526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058" name="Text Box 34">
            <a:extLst>
              <a:ext uri="{FF2B5EF4-FFF2-40B4-BE49-F238E27FC236}">
                <a16:creationId xmlns:a16="http://schemas.microsoft.com/office/drawing/2014/main" id="{49AB3D81-B523-B747-A8BC-7733FB3F5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1059" name="Rectangle 35">
            <a:extLst>
              <a:ext uri="{FF2B5EF4-FFF2-40B4-BE49-F238E27FC236}">
                <a16:creationId xmlns:a16="http://schemas.microsoft.com/office/drawing/2014/main" id="{089F1CEE-A191-DE4A-B7F6-C10BBA403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5B0938A-C31F-5944-A340-001DF6825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E103B2A-82E7-2142-964A-5D0A2D143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8228" name="Rectangle 4">
            <a:extLst>
              <a:ext uri="{FF2B5EF4-FFF2-40B4-BE49-F238E27FC236}">
                <a16:creationId xmlns:a16="http://schemas.microsoft.com/office/drawing/2014/main" id="{0B7E49BA-606C-1748-A59A-1F4D926C88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9" name="Rectangle 5">
            <a:extLst>
              <a:ext uri="{FF2B5EF4-FFF2-40B4-BE49-F238E27FC236}">
                <a16:creationId xmlns:a16="http://schemas.microsoft.com/office/drawing/2014/main" id="{D056A053-61C6-B244-90E6-F4AECB4252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30" name="Rectangle 6">
            <a:extLst>
              <a:ext uri="{FF2B5EF4-FFF2-40B4-BE49-F238E27FC236}">
                <a16:creationId xmlns:a16="http://schemas.microsoft.com/office/drawing/2014/main" id="{5099574D-72EB-AE42-A4B1-2C4ACB8763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0937EA-7AA1-B048-9F4A-949FD56078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636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nal%20Cabinet.mpg" TargetMode="External"/><Relationship Id="rId1" Type="http://schemas.microsoft.com/office/2007/relationships/media" Target="Final%20Cabinet.mpg" TargetMode="Externa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file:///Macintosh%20HD/Desktop%20Folder/TBB%20BIG%20SHOW%207.0/7.0.02-MAP%20#-1,1,PowerPoint%20Presentation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CAA58962-EB73-BE41-8ACF-FCDEA92998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3">
            <a:extLst>
              <a:ext uri="{FF2B5EF4-FFF2-40B4-BE49-F238E27FC236}">
                <a16:creationId xmlns:a16="http://schemas.microsoft.com/office/drawing/2014/main" id="{1844EDD8-582E-304D-8169-F411115D357B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5435600"/>
            <a:ext cx="8596313" cy="1346200"/>
            <a:chOff x="48" y="3424"/>
            <a:chExt cx="5415" cy="848"/>
          </a:xfrm>
        </p:grpSpPr>
        <p:sp>
          <p:nvSpPr>
            <p:cNvPr id="338948" name="Text Box 4">
              <a:extLst>
                <a:ext uri="{FF2B5EF4-FFF2-40B4-BE49-F238E27FC236}">
                  <a16:creationId xmlns:a16="http://schemas.microsoft.com/office/drawing/2014/main" id="{A4F228E6-4792-9240-8B36-24245A565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endParaRPr>
            </a:p>
          </p:txBody>
        </p:sp>
        <p:sp>
          <p:nvSpPr>
            <p:cNvPr id="338949" name="Text Box 5">
              <a:extLst>
                <a:ext uri="{FF2B5EF4-FFF2-40B4-BE49-F238E27FC236}">
                  <a16:creationId xmlns:a16="http://schemas.microsoft.com/office/drawing/2014/main" id="{F30C9680-CE86-3045-97E2-81202EE70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A Presentation of The Bible…Basically Ministries International Inc.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Fort Worth, Texas</a:t>
              </a:r>
              <a:endParaRPr lang="en-US" sz="1800" b="1" dirty="0">
                <a:solidFill>
                  <a:srgbClr val="FAFD00"/>
                </a:solidFill>
                <a:latin typeface="Times New Roman" charset="0"/>
              </a:endParaRPr>
            </a:p>
          </p:txBody>
        </p:sp>
        <p:sp>
          <p:nvSpPr>
            <p:cNvPr id="338950" name="Text Box 6">
              <a:extLst>
                <a:ext uri="{FF2B5EF4-FFF2-40B4-BE49-F238E27FC236}">
                  <a16:creationId xmlns:a16="http://schemas.microsoft.com/office/drawing/2014/main" id="{368DEDF4-2D9C-7D4A-B67B-F0B397385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1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FFFB0C"/>
                  </a:solidFill>
                  <a:latin typeface="Helvetica" pitchFamily="-107" charset="0"/>
                </a:rPr>
                <a:t>www.biblebasically.org</a:t>
              </a:r>
            </a:p>
          </p:txBody>
        </p:sp>
      </p:grpSp>
      <p:sp>
        <p:nvSpPr>
          <p:cNvPr id="9220" name="Text Box 8">
            <a:extLst>
              <a:ext uri="{FF2B5EF4-FFF2-40B4-BE49-F238E27FC236}">
                <a16:creationId xmlns:a16="http://schemas.microsoft.com/office/drawing/2014/main" id="{C85546AE-A061-0D47-BC9D-BFE2008F1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6545263"/>
            <a:ext cx="91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ea typeface="MS PGothic" panose="020B0600070205080204" pitchFamily="34" charset="-128"/>
              </a:rPr>
              <a:t>©2006 TBBMI</a:t>
            </a:r>
          </a:p>
        </p:txBody>
      </p:sp>
      <p:sp>
        <p:nvSpPr>
          <p:cNvPr id="338955" name="Text Box 11">
            <a:extLst>
              <a:ext uri="{FF2B5EF4-FFF2-40B4-BE49-F238E27FC236}">
                <a16:creationId xmlns:a16="http://schemas.microsoft.com/office/drawing/2014/main" id="{DB63939D-F3A7-E44F-8E29-1E1D03AB0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198438"/>
            <a:ext cx="4718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08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FF00"/>
                </a:solidFill>
                <a:latin typeface="Arial" pitchFamily="-107" charset="0"/>
              </a:rPr>
              <a:t>VERSION 9.65</a:t>
            </a: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1A223692-4B14-2243-8429-AE01AE8B7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2" name="Rectangle 31">
            <a:extLst>
              <a:ext uri="{FF2B5EF4-FFF2-40B4-BE49-F238E27FC236}">
                <a16:creationId xmlns:a16="http://schemas.microsoft.com/office/drawing/2014/main" id="{A3FC1BA6-D227-BF42-84DC-652D3229B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01</a:t>
            </a:r>
          </a:p>
        </p:txBody>
      </p:sp>
      <p:pic>
        <p:nvPicPr>
          <p:cNvPr id="9224" name="Picture 2" descr="BACKGR~1">
            <a:extLst>
              <a:ext uri="{FF2B5EF4-FFF2-40B4-BE49-F238E27FC236}">
                <a16:creationId xmlns:a16="http://schemas.microsoft.com/office/drawing/2014/main" id="{7D5F4E2C-3355-224E-8406-92F4485CF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1">
            <a:extLst>
              <a:ext uri="{FF2B5EF4-FFF2-40B4-BE49-F238E27FC236}">
                <a16:creationId xmlns:a16="http://schemas.microsoft.com/office/drawing/2014/main" id="{3E4AD343-093E-E245-ABDA-91BB0C7A450A}"/>
              </a:ext>
            </a:extLst>
          </p:cNvPr>
          <p:cNvSpPr txBox="1">
            <a:spLocks noChangeArrowheads="1"/>
          </p:cNvSpPr>
          <p:nvPr/>
        </p:nvSpPr>
        <p:spPr bwMode="auto">
          <a:xfrm rot="21121774">
            <a:off x="-167871" y="229058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  <a:scene3d>
              <a:camera prst="perspectiveFront" fov="1800000">
                <a:rot lat="1140000" lon="1620000" rev="0"/>
              </a:camera>
              <a:lightRig rig="threePt" dir="t"/>
            </a:scene3d>
            <a:sp3d z="6350"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ml-IN" sz="6000" b="1" dirty="0">
                <a:solidFill>
                  <a:srgbClr val="FFFF00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  <a:latin typeface="Kosher-Normal" charset="0"/>
              </a:rPr>
              <a:t>ബൈബിള്‍...........</a:t>
            </a:r>
          </a:p>
          <a:p>
            <a:pPr>
              <a:defRPr/>
            </a:pPr>
            <a:r>
              <a:rPr lang="ml-IN" sz="6000" b="1" dirty="0">
                <a:solidFill>
                  <a:srgbClr val="FFFF00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  <a:latin typeface="Kosher-Normal" charset="0"/>
              </a:rPr>
              <a:t>അടിസ്ഥാനപരമായി</a:t>
            </a:r>
            <a:endParaRPr lang="en-US" sz="6000" b="1" dirty="0">
              <a:solidFill>
                <a:srgbClr val="FFFF00"/>
              </a:solidFill>
              <a:effectLst>
                <a:outerShdw blurRad="50800" dist="101600" dir="2700000" algn="tl" rotWithShape="0">
                  <a:srgbClr val="000000"/>
                </a:outerShdw>
              </a:effectLst>
              <a:latin typeface="Kosher-Normal" charset="0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00">
            <a:extLst>
              <a:ext uri="{FF2B5EF4-FFF2-40B4-BE49-F238E27FC236}">
                <a16:creationId xmlns:a16="http://schemas.microsoft.com/office/drawing/2014/main" id="{7A60AFFB-1750-C84E-ADEC-2A9434490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195">
            <a:extLst>
              <a:ext uri="{FF2B5EF4-FFF2-40B4-BE49-F238E27FC236}">
                <a16:creationId xmlns:a16="http://schemas.microsoft.com/office/drawing/2014/main" id="{75B71C4F-45AD-8843-A1CA-90A995BB3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8436" name="Text Box 197">
            <a:extLst>
              <a:ext uri="{FF2B5EF4-FFF2-40B4-BE49-F238E27FC236}">
                <a16:creationId xmlns:a16="http://schemas.microsoft.com/office/drawing/2014/main" id="{6A30B20B-818A-6F44-A215-77937F5D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79399" name="Text Box 199">
            <a:extLst>
              <a:ext uri="{FF2B5EF4-FFF2-40B4-BE49-F238E27FC236}">
                <a16:creationId xmlns:a16="http://schemas.microsoft.com/office/drawing/2014/main" id="{77BA105D-6E16-954B-BB46-26AC2C4EB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2252663"/>
            <a:ext cx="894238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rgbClr val="85FB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 err="1">
                <a:solidFill>
                  <a:schemeClr val="accent1"/>
                </a:solidFill>
                <a:latin typeface="Kerala" pitchFamily="2" charset="0"/>
              </a:rPr>
              <a:t>RÕÞGí</a:t>
            </a:r>
            <a:r>
              <a:rPr lang="en-US" sz="4400" b="1" dirty="0">
                <a:solidFill>
                  <a:schemeClr val="accent1"/>
                </a:solidFill>
                <a:latin typeface="Kerala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Kerala" pitchFamily="2" charset="0"/>
              </a:rPr>
              <a:t>Æß</a:t>
            </a:r>
            <a:r>
              <a:rPr lang="en-US" sz="4400" b="1" dirty="0">
                <a:solidFill>
                  <a:schemeClr val="accent1"/>
                </a:solidFill>
                <a:latin typeface="Kerala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Kerala" pitchFamily="2" charset="0"/>
              </a:rPr>
              <a:t>èÌÌßZ</a:t>
            </a:r>
            <a:r>
              <a:rPr lang="en-US" sz="4400" b="1" dirty="0">
                <a:solidFill>
                  <a:schemeClr val="accent1"/>
                </a:solidFill>
                <a:latin typeface="Kerala" pitchFamily="2" charset="0"/>
              </a:rPr>
              <a:t> ³Z </a:t>
            </a:r>
            <a:r>
              <a:rPr lang="en-US" sz="4400" dirty="0">
                <a:solidFill>
                  <a:schemeClr val="accent1"/>
                </a:solidFill>
                <a:latin typeface="Kerala" pitchFamily="2" charset="0"/>
              </a:rPr>
              <a:t>®</a:t>
            </a:r>
            <a:r>
              <a:rPr lang="en-US" sz="4400" dirty="0" err="1">
                <a:solidFill>
                  <a:schemeClr val="accent1"/>
                </a:solidFill>
                <a:latin typeface="Kerala" pitchFamily="2" charset="0"/>
              </a:rPr>
              <a:t>ÌìGíQ</a:t>
            </a:r>
            <a:r>
              <a:rPr lang="en-US" sz="4400" dirty="0">
                <a:solidFill>
                  <a:schemeClr val="accent1"/>
                </a:solidFill>
                <a:latin typeface="Kerala" pitchFamily="2" charset="0"/>
              </a:rPr>
              <a:t> </a:t>
            </a:r>
            <a:r>
              <a:rPr lang="en-US" sz="4400" b="1" dirty="0">
                <a:solidFill>
                  <a:schemeClr val="accent1"/>
                </a:solidFill>
                <a:latin typeface="Kerala" pitchFamily="2" charset="0"/>
              </a:rPr>
              <a:t>®K </a:t>
            </a:r>
            <a:r>
              <a:rPr lang="en-US" sz="4400" b="1" dirty="0" err="1">
                <a:solidFill>
                  <a:schemeClr val="accent1"/>
                </a:solidFill>
                <a:latin typeface="Kerala" pitchFamily="2" charset="0"/>
              </a:rPr>
              <a:t>Äæa</a:t>
            </a:r>
            <a:r>
              <a:rPr lang="en-US" sz="4400" b="1" dirty="0">
                <a:solidFill>
                  <a:schemeClr val="accent1"/>
                </a:solidFill>
                <a:latin typeface="Kerala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Kerala" pitchFamily="2" charset="0"/>
              </a:rPr>
              <a:t>ÉáØíÄµJßW</a:t>
            </a:r>
            <a:r>
              <a:rPr lang="en-US" sz="4400" b="1" dirty="0">
                <a:solidFill>
                  <a:schemeClr val="accent1"/>
                </a:solidFill>
                <a:latin typeface="Kerala" pitchFamily="2" charset="0"/>
              </a:rPr>
              <a:t>   </a:t>
            </a:r>
            <a:r>
              <a:rPr lang="en-US" sz="4400" b="1" dirty="0" err="1">
                <a:solidFill>
                  <a:schemeClr val="accent1"/>
                </a:solidFill>
                <a:latin typeface="Kerala" pitchFamily="2" charset="0"/>
              </a:rPr>
              <a:t>çÁÞ</a:t>
            </a:r>
            <a:r>
              <a:rPr lang="en-US" sz="4400" b="1" dirty="0">
                <a:solidFill>
                  <a:schemeClr val="accent1"/>
                </a:solidFill>
                <a:latin typeface="Kerala" pitchFamily="2" charset="0"/>
              </a:rPr>
              <a:t>. </a:t>
            </a:r>
            <a:r>
              <a:rPr lang="en-US" sz="4400" b="1" dirty="0" err="1">
                <a:solidFill>
                  <a:schemeClr val="accent1"/>
                </a:solidFill>
                <a:latin typeface="Kerala" pitchFamily="2" charset="0"/>
              </a:rPr>
              <a:t>æÙXùàx</a:t>
            </a:r>
            <a:r>
              <a:rPr lang="en-US" sz="4400" b="1" dirty="0">
                <a:solidFill>
                  <a:schemeClr val="accent1"/>
                </a:solidFill>
                <a:latin typeface="Kerala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Kerala" pitchFamily="2" charset="0"/>
              </a:rPr>
              <a:t>ÎßçÏÝíØí</a:t>
            </a:r>
            <a:r>
              <a:rPr lang="en-US" sz="4400" b="1" dirty="0">
                <a:solidFill>
                  <a:schemeClr val="accent1"/>
                </a:solidFill>
                <a:latin typeface="Kerala" pitchFamily="2" charset="0"/>
              </a:rPr>
              <a:t> ®</a:t>
            </a:r>
            <a:r>
              <a:rPr lang="en-US" sz="4400" b="1" dirty="0" err="1">
                <a:solidFill>
                  <a:schemeClr val="accent1"/>
                </a:solidFill>
                <a:latin typeface="Kerala" pitchFamily="2" charset="0"/>
              </a:rPr>
              <a:t>ÝáÄß</a:t>
            </a:r>
            <a:r>
              <a:rPr lang="en-US" sz="4400" b="1" dirty="0">
                <a:solidFill>
                  <a:schemeClr val="accent1"/>
                </a:solidFill>
                <a:latin typeface="Kerala" pitchFamily="2" charset="0"/>
              </a:rPr>
              <a:t>...</a:t>
            </a:r>
            <a:endParaRPr lang="en-US" sz="3600" b="1" dirty="0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18438" name="Text Box 201">
            <a:extLst>
              <a:ext uri="{FF2B5EF4-FFF2-40B4-BE49-F238E27FC236}">
                <a16:creationId xmlns:a16="http://schemas.microsoft.com/office/drawing/2014/main" id="{49896081-F2B1-1B46-BCFA-289EAFD1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439" name="Text Box 210">
            <a:extLst>
              <a:ext uri="{FF2B5EF4-FFF2-40B4-BE49-F238E27FC236}">
                <a16:creationId xmlns:a16="http://schemas.microsoft.com/office/drawing/2014/main" id="{F93C093F-5D7F-B548-B2AA-5F3D5ED9B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08</a:t>
            </a:r>
          </a:p>
        </p:txBody>
      </p:sp>
      <p:sp>
        <p:nvSpPr>
          <p:cNvPr id="18440" name="Text Box 212">
            <a:extLst>
              <a:ext uri="{FF2B5EF4-FFF2-40B4-BE49-F238E27FC236}">
                <a16:creationId xmlns:a16="http://schemas.microsoft.com/office/drawing/2014/main" id="{1E6148C0-3C1F-AB48-9F4A-C5FDE571F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6</a:t>
            </a:r>
          </a:p>
        </p:txBody>
      </p:sp>
      <p:sp>
        <p:nvSpPr>
          <p:cNvPr id="18441" name="Text Box 214">
            <a:extLst>
              <a:ext uri="{FF2B5EF4-FFF2-40B4-BE49-F238E27FC236}">
                <a16:creationId xmlns:a16="http://schemas.microsoft.com/office/drawing/2014/main" id="{B8C466DC-033C-704A-8ADB-158CBB199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2038" y="64770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39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0CD2B2AF-AD35-8B4F-8218-A7B4B957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4">
            <a:extLst>
              <a:ext uri="{FF2B5EF4-FFF2-40B4-BE49-F238E27FC236}">
                <a16:creationId xmlns:a16="http://schemas.microsoft.com/office/drawing/2014/main" id="{5B95D3BF-AFFC-D049-9CE4-7F31DF686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EC846739-F705-3A48-B1CE-CFC195599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98666" name="Text Box 10">
            <a:extLst>
              <a:ext uri="{FF2B5EF4-FFF2-40B4-BE49-F238E27FC236}">
                <a16:creationId xmlns:a16="http://schemas.microsoft.com/office/drawing/2014/main" id="{BD1E043B-23A9-F542-9491-B83BDD76D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368550"/>
            <a:ext cx="79502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rgbClr val="85FB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 err="1">
                <a:solidFill>
                  <a:schemeClr val="bg2"/>
                </a:solidFill>
                <a:latin typeface="Kerala" pitchFamily="2" charset="0"/>
              </a:rPr>
              <a:t>ÎßAÕÞùáæÎÜïÞ</a:t>
            </a:r>
            <a:r>
              <a:rPr lang="en-US" sz="4000" dirty="0">
                <a:solidFill>
                  <a:schemeClr val="bg2"/>
                </a:solidFill>
                <a:latin typeface="Kerala" pitchFamily="2" charset="0"/>
              </a:rPr>
              <a:t> ¦{áµ{</a:t>
            </a:r>
            <a:r>
              <a:rPr lang="en-US" sz="4000" dirty="0" err="1">
                <a:solidFill>
                  <a:schemeClr val="bg2"/>
                </a:solidFill>
                <a:latin typeface="Kerala" pitchFamily="2" charset="0"/>
              </a:rPr>
              <a:t>áç¿Ïá</a:t>
            </a:r>
            <a:r>
              <a:rPr lang="en-US" sz="4000" dirty="0">
                <a:solidFill>
                  <a:schemeClr val="bg2"/>
                </a:solidFill>
                <a:latin typeface="Kerala" pitchFamily="2" charset="0"/>
              </a:rPr>
              <a:t>¢ </a:t>
            </a:r>
            <a:r>
              <a:rPr lang="en-US" sz="4000" dirty="0" err="1">
                <a:solidFill>
                  <a:schemeClr val="bg2"/>
                </a:solidFill>
                <a:latin typeface="Kerala" pitchFamily="2" charset="0"/>
              </a:rPr>
              <a:t>çÕÆÉáØíÄ</a:t>
            </a:r>
            <a:r>
              <a:rPr lang="en-US" sz="4000" dirty="0">
                <a:solidFill>
                  <a:schemeClr val="bg2"/>
                </a:solidFill>
                <a:latin typeface="Kerala" pitchFamily="2" charset="0"/>
              </a:rPr>
              <a:t>µ Éøß¼í¾ÞÈ¢…           ²øá É{</a:t>
            </a:r>
            <a:r>
              <a:rPr lang="en-US" sz="4000" dirty="0" err="1">
                <a:solidFill>
                  <a:schemeClr val="bg2"/>
                </a:solidFill>
                <a:latin typeface="Kerala" pitchFamily="2" charset="0"/>
              </a:rPr>
              <a:t>áCáÎÞÜÏíAá</a:t>
            </a:r>
            <a:r>
              <a:rPr lang="en-US" sz="4000" dirty="0">
                <a:solidFill>
                  <a:schemeClr val="bg2"/>
                </a:solidFill>
                <a:latin typeface="Kerala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Kerala" pitchFamily="2" charset="0"/>
              </a:rPr>
              <a:t>ÄáÜc</a:t>
            </a:r>
            <a:r>
              <a:rPr lang="en-US" sz="4000" dirty="0">
                <a:solidFill>
                  <a:schemeClr val="bg2"/>
                </a:solidFill>
                <a:latin typeface="Kerala" pitchFamily="2" charset="0"/>
              </a:rPr>
              <a:t>¢.</a:t>
            </a:r>
          </a:p>
          <a:p>
            <a:pPr>
              <a:spcBef>
                <a:spcPct val="50000"/>
              </a:spcBef>
              <a:defRPr/>
            </a:pPr>
            <a:r>
              <a:rPr lang="en-US" sz="4000" dirty="0" err="1">
                <a:solidFill>
                  <a:schemeClr val="bg2"/>
                </a:solidFill>
                <a:latin typeface="Kerala" pitchFamily="2" charset="0"/>
              </a:rPr>
              <a:t>Éæf</a:t>
            </a:r>
            <a:r>
              <a:rPr lang="en-US" sz="4000" dirty="0">
                <a:solidFill>
                  <a:schemeClr val="bg2"/>
                </a:solidFill>
                <a:latin typeface="Kerala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Kerala" pitchFamily="2" charset="0"/>
              </a:rPr>
              <a:t>ÎßA</a:t>
            </a:r>
            <a:r>
              <a:rPr lang="en-US" sz="4000" dirty="0">
                <a:solidFill>
                  <a:schemeClr val="bg2"/>
                </a:solidFill>
                <a:latin typeface="Kerala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Kerala" pitchFamily="2" charset="0"/>
              </a:rPr>
              <a:t>ÕÞÏÈAøáæ¿Ïá</a:t>
            </a:r>
            <a:r>
              <a:rPr lang="en-US" sz="4000" dirty="0">
                <a:solidFill>
                  <a:schemeClr val="bg2"/>
                </a:solidFill>
                <a:latin typeface="Kerala" pitchFamily="2" charset="0"/>
              </a:rPr>
              <a:t>¢ </a:t>
            </a:r>
            <a:r>
              <a:rPr lang="en-US" sz="4000" dirty="0" err="1">
                <a:solidFill>
                  <a:schemeClr val="bg2"/>
                </a:solidFill>
                <a:latin typeface="Kerala" pitchFamily="2" charset="0"/>
              </a:rPr>
              <a:t>ÎÈTßW</a:t>
            </a:r>
            <a:r>
              <a:rPr lang="en-US" sz="4000" dirty="0">
                <a:solidFill>
                  <a:schemeClr val="bg2"/>
                </a:solidFill>
                <a:latin typeface="Kerala" pitchFamily="2" charset="0"/>
              </a:rPr>
              <a:t>....</a:t>
            </a:r>
          </a:p>
        </p:txBody>
      </p:sp>
      <p:sp>
        <p:nvSpPr>
          <p:cNvPr id="19462" name="Text Box 21">
            <a:extLst>
              <a:ext uri="{FF2B5EF4-FFF2-40B4-BE49-F238E27FC236}">
                <a16:creationId xmlns:a16="http://schemas.microsoft.com/office/drawing/2014/main" id="{47E821B8-40D0-634B-BCD3-65DCC59F0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09</a:t>
            </a:r>
          </a:p>
        </p:txBody>
      </p:sp>
      <p:sp>
        <p:nvSpPr>
          <p:cNvPr id="19463" name="Text Box 23">
            <a:extLst>
              <a:ext uri="{FF2B5EF4-FFF2-40B4-BE49-F238E27FC236}">
                <a16:creationId xmlns:a16="http://schemas.microsoft.com/office/drawing/2014/main" id="{95290FCD-3176-8945-B678-466B79211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6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ED61DB73-029E-6343-AF8B-90DB1EFF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603250"/>
            <a:ext cx="7943850" cy="56292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64E42940-26FA-984A-A307-C72775A2D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70BC55D6-585B-3A43-B424-6D17A5AB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39621" name="Text Box 5">
            <a:extLst>
              <a:ext uri="{FF2B5EF4-FFF2-40B4-BE49-F238E27FC236}">
                <a16:creationId xmlns:a16="http://schemas.microsoft.com/office/drawing/2014/main" id="{F9DD3539-512F-374C-8D0E-6284B3E54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1389063"/>
            <a:ext cx="79502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3806097" algn="ctr" rotWithShape="0">
              <a:srgbClr val="85FB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2"/>
                </a:solidFill>
                <a:latin typeface="Kerala" pitchFamily="2" charset="0"/>
              </a:rPr>
              <a:t>... ÎÞÜ </a:t>
            </a:r>
            <a:r>
              <a:rPr lang="en-US" sz="4000" b="1" dirty="0" err="1">
                <a:solidFill>
                  <a:schemeClr val="bg2"/>
                </a:solidFill>
                <a:latin typeface="Kerala" pitchFamily="2" charset="0"/>
              </a:rPr>
              <a:t>ÈâW</a:t>
            </a:r>
            <a:r>
              <a:rPr lang="en-US" sz="4000" b="1" dirty="0">
                <a:solidFill>
                  <a:schemeClr val="bg2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Kerala" pitchFamily="2" charset="0"/>
              </a:rPr>
              <a:t>æÉÞGßçMÞÏßøßAáKá</a:t>
            </a:r>
            <a:r>
              <a:rPr lang="en-US" sz="4000" b="1" dirty="0">
                <a:solidFill>
                  <a:schemeClr val="bg2"/>
                </a:solidFill>
                <a:latin typeface="Kerala" pitchFamily="2" charset="0"/>
              </a:rPr>
              <a:t>....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2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Kerala" pitchFamily="2" charset="0"/>
              </a:rPr>
              <a:t>dµÎdÉµÞø</a:t>
            </a:r>
            <a:r>
              <a:rPr lang="en-US" sz="4000" b="1" dirty="0">
                <a:solidFill>
                  <a:schemeClr val="bg2"/>
                </a:solidFill>
                <a:latin typeface="Kerala" pitchFamily="2" charset="0"/>
              </a:rPr>
              <a:t>¢ </a:t>
            </a:r>
            <a:r>
              <a:rPr lang="en-US" sz="4000" b="1" dirty="0" err="1">
                <a:solidFill>
                  <a:schemeClr val="bg2"/>
                </a:solidFill>
                <a:latin typeface="Kerala" pitchFamily="2" charset="0"/>
              </a:rPr>
              <a:t>ÎáçKçùIßÏßøáK</a:t>
            </a:r>
            <a:r>
              <a:rPr lang="en-US" sz="4000" b="1" dirty="0">
                <a:solidFill>
                  <a:schemeClr val="bg2"/>
                </a:solidFill>
                <a:latin typeface="Kerala" pitchFamily="2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2"/>
                </a:solidFill>
                <a:latin typeface="Kerala" pitchFamily="2" charset="0"/>
              </a:rPr>
              <a:t>çÕÆÉáØíÄ</a:t>
            </a:r>
            <a:r>
              <a:rPr lang="en-US" sz="4000" b="1" dirty="0">
                <a:solidFill>
                  <a:schemeClr val="bg2"/>
                </a:solidFill>
                <a:latin typeface="Kerala" pitchFamily="2" charset="0"/>
              </a:rPr>
              <a:t>µ µÅµZ §</a:t>
            </a:r>
            <a:r>
              <a:rPr lang="en-US" sz="4000" b="1" dirty="0" err="1">
                <a:solidFill>
                  <a:schemeClr val="bg2"/>
                </a:solidFill>
                <a:latin typeface="Kerala" pitchFamily="2" charset="0"/>
              </a:rPr>
              <a:t>çMÞZ</a:t>
            </a:r>
            <a:r>
              <a:rPr lang="en-US" sz="4000" b="1" dirty="0">
                <a:solidFill>
                  <a:schemeClr val="bg2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Kerala" pitchFamily="2" charset="0"/>
              </a:rPr>
              <a:t>dµÎÎßÜïÞÏíÎÏá</a:t>
            </a:r>
            <a:r>
              <a:rPr lang="en-US" sz="4000" b="1" dirty="0">
                <a:solidFill>
                  <a:schemeClr val="bg2"/>
                </a:solidFill>
                <a:latin typeface="Kerala" pitchFamily="2" charset="0"/>
              </a:rPr>
              <a:t>¢ 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2"/>
                </a:solidFill>
                <a:latin typeface="Kerala" pitchFamily="2" charset="0"/>
              </a:rPr>
              <a:t>º</a:t>
            </a:r>
            <a:r>
              <a:rPr lang="en-US" sz="4000" b="1" dirty="0" err="1">
                <a:solidFill>
                  <a:schemeClr val="bg2"/>
                </a:solidFill>
                <a:latin typeface="Kerala" pitchFamily="2" charset="0"/>
              </a:rPr>
              <a:t>ßLÞAáÝMÕá</a:t>
            </a:r>
            <a:r>
              <a:rPr lang="en-US" sz="4000" b="1" dirty="0">
                <a:solidFill>
                  <a:schemeClr val="bg2"/>
                </a:solidFill>
                <a:latin typeface="Kerala" pitchFamily="2" charset="0"/>
              </a:rPr>
              <a:t>¢ </a:t>
            </a:r>
            <a:r>
              <a:rPr lang="en-US" sz="4000" b="1" dirty="0" err="1">
                <a:solidFill>
                  <a:schemeClr val="bg2"/>
                </a:solidFill>
                <a:latin typeface="Kerala" pitchFamily="2" charset="0"/>
              </a:rPr>
              <a:t>ÕøáJáµÏá</a:t>
            </a:r>
            <a:r>
              <a:rPr lang="en-US" sz="4000" b="1" dirty="0">
                <a:solidFill>
                  <a:schemeClr val="bg2"/>
                </a:solidFill>
                <a:latin typeface="Kerala" pitchFamily="2" charset="0"/>
              </a:rPr>
              <a:t>¢ </a:t>
            </a:r>
            <a:r>
              <a:rPr lang="en-US" sz="4000" b="1" dirty="0" err="1">
                <a:solidFill>
                  <a:schemeClr val="bg2"/>
                </a:solidFill>
                <a:latin typeface="Kerala" pitchFamily="2" charset="0"/>
              </a:rPr>
              <a:t>æºÏîáKá</a:t>
            </a:r>
            <a:r>
              <a:rPr lang="en-US" sz="4000" b="1" dirty="0">
                <a:solidFill>
                  <a:schemeClr val="bg2"/>
                </a:solidFill>
                <a:latin typeface="Kerala" pitchFamily="2" charset="0"/>
              </a:rPr>
              <a:t>!</a:t>
            </a:r>
            <a:endParaRPr lang="en-US" sz="4000" b="1" dirty="0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B136EEBF-541F-7243-A792-9C2DF9A5C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275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7" name="Text Box 16">
            <a:extLst>
              <a:ext uri="{FF2B5EF4-FFF2-40B4-BE49-F238E27FC236}">
                <a16:creationId xmlns:a16="http://schemas.microsoft.com/office/drawing/2014/main" id="{16DE135F-1DD5-9F4B-BEB1-4141F4429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20488" name="Text Box 19">
            <a:extLst>
              <a:ext uri="{FF2B5EF4-FFF2-40B4-BE49-F238E27FC236}">
                <a16:creationId xmlns:a16="http://schemas.microsoft.com/office/drawing/2014/main" id="{FB936EAF-E0B5-3443-8D5F-0EE3E3933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6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>
            <a:extLst>
              <a:ext uri="{FF2B5EF4-FFF2-40B4-BE49-F238E27FC236}">
                <a16:creationId xmlns:a16="http://schemas.microsoft.com/office/drawing/2014/main" id="{A2D1D0F6-CDEE-074A-8397-8E1D6AC78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579438"/>
            <a:ext cx="7854950" cy="56483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40161" dir="1106097" algn="ctr" rotWithShape="0">
              <a:schemeClr val="bg1"/>
            </a:outerShdw>
          </a:effec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728005C2-F07B-334D-BA96-E4CF8F352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4A08EF38-8DE0-6A46-8A1B-854980367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1CB72041-2525-984B-AD27-D6D0A1CD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82772" name="Picture 148">
            <a:extLst>
              <a:ext uri="{FF2B5EF4-FFF2-40B4-BE49-F238E27FC236}">
                <a16:creationId xmlns:a16="http://schemas.microsoft.com/office/drawing/2014/main" id="{A8408EE6-3211-914C-ADC0-F6BFADC89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1958975" y="2921000"/>
            <a:ext cx="3063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73" name="Picture 149">
            <a:extLst>
              <a:ext uri="{FF2B5EF4-FFF2-40B4-BE49-F238E27FC236}">
                <a16:creationId xmlns:a16="http://schemas.microsoft.com/office/drawing/2014/main" id="{6F7EF59F-F42F-924E-A7D3-1B96BC993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284797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74" name="Picture 150">
            <a:extLst>
              <a:ext uri="{FF2B5EF4-FFF2-40B4-BE49-F238E27FC236}">
                <a16:creationId xmlns:a16="http://schemas.microsoft.com/office/drawing/2014/main" id="{D12199B4-628B-F140-B889-9EE75A358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2563813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75" name="Picture 151">
            <a:extLst>
              <a:ext uri="{FF2B5EF4-FFF2-40B4-BE49-F238E27FC236}">
                <a16:creationId xmlns:a16="http://schemas.microsoft.com/office/drawing/2014/main" id="{8459C973-A4A9-7447-95F9-D4B068B9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322513"/>
            <a:ext cx="36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76" name="Picture 152">
            <a:extLst>
              <a:ext uri="{FF2B5EF4-FFF2-40B4-BE49-F238E27FC236}">
                <a16:creationId xmlns:a16="http://schemas.microsoft.com/office/drawing/2014/main" id="{AF3B8658-58BE-9449-8A20-C2E144C85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210343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77" name="Picture 153">
            <a:extLst>
              <a:ext uri="{FF2B5EF4-FFF2-40B4-BE49-F238E27FC236}">
                <a16:creationId xmlns:a16="http://schemas.microsoft.com/office/drawing/2014/main" id="{48DA475B-23CC-CD4F-B11B-F4D9BD70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1889125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78" name="Picture 154">
            <a:extLst>
              <a:ext uri="{FF2B5EF4-FFF2-40B4-BE49-F238E27FC236}">
                <a16:creationId xmlns:a16="http://schemas.microsoft.com/office/drawing/2014/main" id="{3A2BF9D5-4869-D74E-988C-1411BE418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416050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79" name="Picture 155">
            <a:extLst>
              <a:ext uri="{FF2B5EF4-FFF2-40B4-BE49-F238E27FC236}">
                <a16:creationId xmlns:a16="http://schemas.microsoft.com/office/drawing/2014/main" id="{8F2641C2-4A92-0E41-9BB0-476E6228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37953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80" name="Picture 156">
            <a:extLst>
              <a:ext uri="{FF2B5EF4-FFF2-40B4-BE49-F238E27FC236}">
                <a16:creationId xmlns:a16="http://schemas.microsoft.com/office/drawing/2014/main" id="{827AB69D-6CED-684A-B772-5BF57BD19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1390650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81" name="Picture 157">
            <a:extLst>
              <a:ext uri="{FF2B5EF4-FFF2-40B4-BE49-F238E27FC236}">
                <a16:creationId xmlns:a16="http://schemas.microsoft.com/office/drawing/2014/main" id="{1D29DCBC-1D2A-F741-AA8E-FD0F034B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153828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82" name="Picture 158">
            <a:extLst>
              <a:ext uri="{FF2B5EF4-FFF2-40B4-BE49-F238E27FC236}">
                <a16:creationId xmlns:a16="http://schemas.microsoft.com/office/drawing/2014/main" id="{FF92F103-8BB0-C74F-B45E-9A93B9B5D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169227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83" name="Picture 159">
            <a:extLst>
              <a:ext uri="{FF2B5EF4-FFF2-40B4-BE49-F238E27FC236}">
                <a16:creationId xmlns:a16="http://schemas.microsoft.com/office/drawing/2014/main" id="{0BC29699-6EE5-FF40-9BD2-FFFFE2002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741613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84" name="Picture 160">
            <a:extLst>
              <a:ext uri="{FF2B5EF4-FFF2-40B4-BE49-F238E27FC236}">
                <a16:creationId xmlns:a16="http://schemas.microsoft.com/office/drawing/2014/main" id="{EE31E1C6-8A83-024F-AB24-A00A9132C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489200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85" name="Picture 161">
            <a:extLst>
              <a:ext uri="{FF2B5EF4-FFF2-40B4-BE49-F238E27FC236}">
                <a16:creationId xmlns:a16="http://schemas.microsoft.com/office/drawing/2014/main" id="{3E085249-A6AC-6E4C-9491-0F473678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217738"/>
            <a:ext cx="36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86" name="Picture 162">
            <a:extLst>
              <a:ext uri="{FF2B5EF4-FFF2-40B4-BE49-F238E27FC236}">
                <a16:creationId xmlns:a16="http://schemas.microsoft.com/office/drawing/2014/main" id="{1DB80ED0-E9EC-FB49-AFD3-4C7ECECAC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71767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87" name="Picture 163">
            <a:extLst>
              <a:ext uri="{FF2B5EF4-FFF2-40B4-BE49-F238E27FC236}">
                <a16:creationId xmlns:a16="http://schemas.microsoft.com/office/drawing/2014/main" id="{B3269272-E36E-AE4A-A1C8-2BEAEE77E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196373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88" name="Picture 164">
            <a:extLst>
              <a:ext uri="{FF2B5EF4-FFF2-40B4-BE49-F238E27FC236}">
                <a16:creationId xmlns:a16="http://schemas.microsoft.com/office/drawing/2014/main" id="{512B71C7-B5B3-A74F-8E57-525F8B4CB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1511300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89" name="Picture 165">
            <a:extLst>
              <a:ext uri="{FF2B5EF4-FFF2-40B4-BE49-F238E27FC236}">
                <a16:creationId xmlns:a16="http://schemas.microsoft.com/office/drawing/2014/main" id="{DF28A486-73AD-814E-B4DA-5B509F3DB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295400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90" name="Picture 166">
            <a:extLst>
              <a:ext uri="{FF2B5EF4-FFF2-40B4-BE49-F238E27FC236}">
                <a16:creationId xmlns:a16="http://schemas.microsoft.com/office/drawing/2014/main" id="{139528FD-4871-5847-9A6F-B8F3601B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1173163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91" name="Picture 167">
            <a:extLst>
              <a:ext uri="{FF2B5EF4-FFF2-40B4-BE49-F238E27FC236}">
                <a16:creationId xmlns:a16="http://schemas.microsoft.com/office/drawing/2014/main" id="{68F3170C-D1BC-0F40-A59F-B4F95DB37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169988"/>
            <a:ext cx="36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92" name="Picture 168">
            <a:extLst>
              <a:ext uri="{FF2B5EF4-FFF2-40B4-BE49-F238E27FC236}">
                <a16:creationId xmlns:a16="http://schemas.microsoft.com/office/drawing/2014/main" id="{B150E2A1-5489-C94B-87F4-52850898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1304925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93" name="Picture 169">
            <a:extLst>
              <a:ext uri="{FF2B5EF4-FFF2-40B4-BE49-F238E27FC236}">
                <a16:creationId xmlns:a16="http://schemas.microsoft.com/office/drawing/2014/main" id="{50D753D5-FE3E-DC40-BC70-157959023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150812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94" name="Picture 170">
            <a:extLst>
              <a:ext uri="{FF2B5EF4-FFF2-40B4-BE49-F238E27FC236}">
                <a16:creationId xmlns:a16="http://schemas.microsoft.com/office/drawing/2014/main" id="{9C8D4A8C-48A4-D243-83BF-B7CE905E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1573213"/>
            <a:ext cx="36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95" name="Picture 171">
            <a:extLst>
              <a:ext uri="{FF2B5EF4-FFF2-40B4-BE49-F238E27FC236}">
                <a16:creationId xmlns:a16="http://schemas.microsoft.com/office/drawing/2014/main" id="{A0630E23-FD9A-2F49-9D57-99BE5EF13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55257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96" name="Picture 172">
            <a:extLst>
              <a:ext uri="{FF2B5EF4-FFF2-40B4-BE49-F238E27FC236}">
                <a16:creationId xmlns:a16="http://schemas.microsoft.com/office/drawing/2014/main" id="{DC1F0542-E4A3-A84F-9966-A42D785F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148748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97" name="Picture 173">
            <a:extLst>
              <a:ext uri="{FF2B5EF4-FFF2-40B4-BE49-F238E27FC236}">
                <a16:creationId xmlns:a16="http://schemas.microsoft.com/office/drawing/2014/main" id="{3C4C7F3D-7296-614A-B746-CD68DB989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2185988" y="355441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98" name="Picture 174">
            <a:extLst>
              <a:ext uri="{FF2B5EF4-FFF2-40B4-BE49-F238E27FC236}">
                <a16:creationId xmlns:a16="http://schemas.microsoft.com/office/drawing/2014/main" id="{57A1B2F8-2878-B742-8119-874CB592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2424113" y="3741738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799" name="Picture 175">
            <a:extLst>
              <a:ext uri="{FF2B5EF4-FFF2-40B4-BE49-F238E27FC236}">
                <a16:creationId xmlns:a16="http://schemas.microsoft.com/office/drawing/2014/main" id="{91FC037C-A126-6B4C-9723-7A45AEFE1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2678113" y="3971925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00" name="Picture 176">
            <a:extLst>
              <a:ext uri="{FF2B5EF4-FFF2-40B4-BE49-F238E27FC236}">
                <a16:creationId xmlns:a16="http://schemas.microsoft.com/office/drawing/2014/main" id="{0EEAEB69-730B-0A4F-A16C-50E10C2B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2986088" y="413226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01" name="Picture 177">
            <a:extLst>
              <a:ext uri="{FF2B5EF4-FFF2-40B4-BE49-F238E27FC236}">
                <a16:creationId xmlns:a16="http://schemas.microsoft.com/office/drawing/2014/main" id="{BE5DEF79-ED97-A248-8607-0A73C222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3649663" y="4137025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02" name="Picture 178">
            <a:extLst>
              <a:ext uri="{FF2B5EF4-FFF2-40B4-BE49-F238E27FC236}">
                <a16:creationId xmlns:a16="http://schemas.microsoft.com/office/drawing/2014/main" id="{8CE6E67F-80E4-BC4D-A01D-67CAD2DE4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3973513" y="403066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03" name="Picture 179">
            <a:extLst>
              <a:ext uri="{FF2B5EF4-FFF2-40B4-BE49-F238E27FC236}">
                <a16:creationId xmlns:a16="http://schemas.microsoft.com/office/drawing/2014/main" id="{08E4C91A-7925-4E49-8435-74E103674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4273550" y="390366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04" name="Picture 180">
            <a:extLst>
              <a:ext uri="{FF2B5EF4-FFF2-40B4-BE49-F238E27FC236}">
                <a16:creationId xmlns:a16="http://schemas.microsoft.com/office/drawing/2014/main" id="{371C19DD-BB06-8C45-9E1B-3192C4505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4567238" y="3806825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05" name="Picture 181">
            <a:extLst>
              <a:ext uri="{FF2B5EF4-FFF2-40B4-BE49-F238E27FC236}">
                <a16:creationId xmlns:a16="http://schemas.microsoft.com/office/drawing/2014/main" id="{4FEB6184-F355-9347-BA3C-F4F0CB8C8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5130800" y="365601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06" name="Picture 182">
            <a:extLst>
              <a:ext uri="{FF2B5EF4-FFF2-40B4-BE49-F238E27FC236}">
                <a16:creationId xmlns:a16="http://schemas.microsoft.com/office/drawing/2014/main" id="{BCF7FA86-5C12-B44E-AE77-C30D332ED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5480050" y="3538538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07" name="Picture 183">
            <a:extLst>
              <a:ext uri="{FF2B5EF4-FFF2-40B4-BE49-F238E27FC236}">
                <a16:creationId xmlns:a16="http://schemas.microsoft.com/office/drawing/2014/main" id="{2D2310C2-C96E-B549-BBF2-4922E1BF4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4833938" y="375920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08" name="Picture 184">
            <a:extLst>
              <a:ext uri="{FF2B5EF4-FFF2-40B4-BE49-F238E27FC236}">
                <a16:creationId xmlns:a16="http://schemas.microsoft.com/office/drawing/2014/main" id="{D314AA89-C3F4-AB46-A38E-A15013E5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6794500" y="3749675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09" name="Picture 185">
            <a:extLst>
              <a:ext uri="{FF2B5EF4-FFF2-40B4-BE49-F238E27FC236}">
                <a16:creationId xmlns:a16="http://schemas.microsoft.com/office/drawing/2014/main" id="{D711542E-48FD-194F-8AD5-CFF57393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7439025" y="366236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10" name="Picture 186">
            <a:extLst>
              <a:ext uri="{FF2B5EF4-FFF2-40B4-BE49-F238E27FC236}">
                <a16:creationId xmlns:a16="http://schemas.microsoft.com/office/drawing/2014/main" id="{CCA8C180-CBAC-8E40-ADAA-E96AABE20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7618413" y="3387725"/>
            <a:ext cx="3444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11" name="Picture 187">
            <a:extLst>
              <a:ext uri="{FF2B5EF4-FFF2-40B4-BE49-F238E27FC236}">
                <a16:creationId xmlns:a16="http://schemas.microsoft.com/office/drawing/2014/main" id="{445F8973-2399-4A44-9ACD-3C1220AC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7596188" y="3117850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12" name="Picture 188">
            <a:extLst>
              <a:ext uri="{FF2B5EF4-FFF2-40B4-BE49-F238E27FC236}">
                <a16:creationId xmlns:a16="http://schemas.microsoft.com/office/drawing/2014/main" id="{0C18BE91-981E-C145-A22A-053FE8BA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5783263" y="356870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13" name="Picture 189">
            <a:extLst>
              <a:ext uri="{FF2B5EF4-FFF2-40B4-BE49-F238E27FC236}">
                <a16:creationId xmlns:a16="http://schemas.microsoft.com/office/drawing/2014/main" id="{BAA34B27-1531-574D-8B7B-5BFB123D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7131050" y="374650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14" name="Picture 190">
            <a:extLst>
              <a:ext uri="{FF2B5EF4-FFF2-40B4-BE49-F238E27FC236}">
                <a16:creationId xmlns:a16="http://schemas.microsoft.com/office/drawing/2014/main" id="{711DBCC9-1A78-734B-B30A-4C719EBA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6126163" y="363220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15" name="Picture 191">
            <a:extLst>
              <a:ext uri="{FF2B5EF4-FFF2-40B4-BE49-F238E27FC236}">
                <a16:creationId xmlns:a16="http://schemas.microsoft.com/office/drawing/2014/main" id="{EA8F7066-8C82-314B-AB6E-8C8EFF271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6461125" y="367506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16" name="Picture 192">
            <a:extLst>
              <a:ext uri="{FF2B5EF4-FFF2-40B4-BE49-F238E27FC236}">
                <a16:creationId xmlns:a16="http://schemas.microsoft.com/office/drawing/2014/main" id="{0B2675F1-74E5-334E-8231-C9F868A3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2063750" y="3449638"/>
            <a:ext cx="3063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17" name="Picture 193">
            <a:extLst>
              <a:ext uri="{FF2B5EF4-FFF2-40B4-BE49-F238E27FC236}">
                <a16:creationId xmlns:a16="http://schemas.microsoft.com/office/drawing/2014/main" id="{67201F24-62AD-A14C-8C2C-995AD3CE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2008188" y="3179763"/>
            <a:ext cx="15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18" name="Picture 194">
            <a:extLst>
              <a:ext uri="{FF2B5EF4-FFF2-40B4-BE49-F238E27FC236}">
                <a16:creationId xmlns:a16="http://schemas.microsoft.com/office/drawing/2014/main" id="{0FD0B821-CDC1-F94B-846B-5C01C099F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720" flipV="1">
            <a:off x="3294063" y="419100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819" name="Picture 195">
            <a:extLst>
              <a:ext uri="{FF2B5EF4-FFF2-40B4-BE49-F238E27FC236}">
                <a16:creationId xmlns:a16="http://schemas.microsoft.com/office/drawing/2014/main" id="{609347AF-B4AA-794D-9D3D-7183F5A20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88963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58" name="Text Box 197">
            <a:extLst>
              <a:ext uri="{FF2B5EF4-FFF2-40B4-BE49-F238E27FC236}">
                <a16:creationId xmlns:a16="http://schemas.microsoft.com/office/drawing/2014/main" id="{79A69DD4-673B-1D49-A3EA-D641FE2CF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21559" name="Text Box 200">
            <a:extLst>
              <a:ext uri="{FF2B5EF4-FFF2-40B4-BE49-F238E27FC236}">
                <a16:creationId xmlns:a16="http://schemas.microsoft.com/office/drawing/2014/main" id="{06F3AE0E-FA86-2C4E-90C4-EEFBC59CA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6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2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2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2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8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8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8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82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82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8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8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8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8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8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8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8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8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8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8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8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8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8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8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8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82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82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8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8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8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8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8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8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8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8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8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8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82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82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8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8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8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8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8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8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8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8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8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8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82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82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8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8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5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8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8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8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8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8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8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8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8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6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8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8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8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8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7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8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8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8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8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7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8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8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8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8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8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8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8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8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8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8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8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8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8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82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82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8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8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0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8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8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8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8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8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8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8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8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8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8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8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8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82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282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28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8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28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04">
            <a:extLst>
              <a:ext uri="{FF2B5EF4-FFF2-40B4-BE49-F238E27FC236}">
                <a16:creationId xmlns:a16="http://schemas.microsoft.com/office/drawing/2014/main" id="{CB7FF610-B518-1D41-B894-363730EE4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598488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193">
            <a:extLst>
              <a:ext uri="{FF2B5EF4-FFF2-40B4-BE49-F238E27FC236}">
                <a16:creationId xmlns:a16="http://schemas.microsoft.com/office/drawing/2014/main" id="{772A28DC-859B-284C-B834-A575F7A4B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2532" name="Text Box 194">
            <a:extLst>
              <a:ext uri="{FF2B5EF4-FFF2-40B4-BE49-F238E27FC236}">
                <a16:creationId xmlns:a16="http://schemas.microsoft.com/office/drawing/2014/main" id="{6BA69B95-5C2D-8B47-BC67-05EF0750E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2533" name="Rectangle 201">
            <a:extLst>
              <a:ext uri="{FF2B5EF4-FFF2-40B4-BE49-F238E27FC236}">
                <a16:creationId xmlns:a16="http://schemas.microsoft.com/office/drawing/2014/main" id="{016DED0B-5CC6-AF41-99FE-22F03FA10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582613"/>
            <a:ext cx="7953375" cy="5662612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3670" name="Text Box 198">
            <a:extLst>
              <a:ext uri="{FF2B5EF4-FFF2-40B4-BE49-F238E27FC236}">
                <a16:creationId xmlns:a16="http://schemas.microsoft.com/office/drawing/2014/main" id="{1F30F421-0792-004A-9A5D-531827136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3" y="2536825"/>
            <a:ext cx="4159250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 err="1">
                <a:solidFill>
                  <a:srgbClr val="FFFF00"/>
                </a:solidFill>
                <a:latin typeface="Kerala" pitchFamily="2" charset="0"/>
              </a:rPr>
              <a:t>ÎÞx</a:t>
            </a:r>
            <a:r>
              <a:rPr lang="en-US" sz="4400" dirty="0">
                <a:solidFill>
                  <a:srgbClr val="FFFF00"/>
                </a:solidFill>
                <a:latin typeface="Kerala" pitchFamily="2" charset="0"/>
              </a:rPr>
              <a:t>¢ </a:t>
            </a:r>
            <a:r>
              <a:rPr lang="en-US" sz="4400" dirty="0" err="1">
                <a:solidFill>
                  <a:srgbClr val="FFFF00"/>
                </a:solidFill>
                <a:latin typeface="Kerala" pitchFamily="2" charset="0"/>
              </a:rPr>
              <a:t>ÕøÞJ</a:t>
            </a:r>
            <a:r>
              <a:rPr lang="en-US" sz="4400" dirty="0">
                <a:solidFill>
                  <a:srgbClr val="FFFF00"/>
                </a:solidFill>
                <a:latin typeface="Kerala" pitchFamily="2" charset="0"/>
              </a:rPr>
              <a:t> ¥</a:t>
            </a:r>
            <a:r>
              <a:rPr lang="en-US" sz="4400" dirty="0" err="1">
                <a:solidFill>
                  <a:srgbClr val="FFFF00"/>
                </a:solidFill>
                <a:latin typeface="Kerala" pitchFamily="2" charset="0"/>
              </a:rPr>
              <a:t>Vj</a:t>
            </a:r>
            <a:r>
              <a:rPr lang="en-US" sz="4400" dirty="0">
                <a:solidFill>
                  <a:srgbClr val="FFFF00"/>
                </a:solidFill>
                <a:latin typeface="Kerala" pitchFamily="2" charset="0"/>
              </a:rPr>
              <a:t>¢</a:t>
            </a:r>
          </a:p>
        </p:txBody>
      </p:sp>
      <p:sp>
        <p:nvSpPr>
          <p:cNvPr id="233671" name="Text Box 199">
            <a:extLst>
              <a:ext uri="{FF2B5EF4-FFF2-40B4-BE49-F238E27FC236}">
                <a16:creationId xmlns:a16="http://schemas.microsoft.com/office/drawing/2014/main" id="{E79D9369-40FD-CD46-ACCC-F81637BF9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3870325"/>
            <a:ext cx="7488237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FFFF00"/>
                </a:solidFill>
                <a:latin typeface="Kerala" pitchFamily="2" charset="0"/>
              </a:rPr>
              <a:t>ÉøßÖáiÞvÞÕßæa ¦ÝÎÞÏ È¿JßMí</a:t>
            </a:r>
          </a:p>
        </p:txBody>
      </p:sp>
      <p:sp>
        <p:nvSpPr>
          <p:cNvPr id="233672" name="Text Box 200">
            <a:extLst>
              <a:ext uri="{FF2B5EF4-FFF2-40B4-BE49-F238E27FC236}">
                <a16:creationId xmlns:a16="http://schemas.microsoft.com/office/drawing/2014/main" id="{D7B8A315-0571-6847-B563-C9D7259C1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1333500"/>
            <a:ext cx="5341937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FFFF00"/>
                </a:solidFill>
                <a:latin typeface="Kerala" pitchFamily="2" charset="0"/>
              </a:rPr>
              <a:t>èÆÕÕºÈJßæa ¦Ý¢</a:t>
            </a:r>
          </a:p>
        </p:txBody>
      </p:sp>
      <p:sp>
        <p:nvSpPr>
          <p:cNvPr id="22537" name="Text Box 205">
            <a:extLst>
              <a:ext uri="{FF2B5EF4-FFF2-40B4-BE49-F238E27FC236}">
                <a16:creationId xmlns:a16="http://schemas.microsoft.com/office/drawing/2014/main" id="{E2B48B28-4AF8-7C4B-BC8B-473F1B252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538" name="Text Box 206">
            <a:extLst>
              <a:ext uri="{FF2B5EF4-FFF2-40B4-BE49-F238E27FC236}">
                <a16:creationId xmlns:a16="http://schemas.microsoft.com/office/drawing/2014/main" id="{92B35DB2-A371-B94A-8E42-FFAF75DA0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539" name="Text Box 214">
            <a:extLst>
              <a:ext uri="{FF2B5EF4-FFF2-40B4-BE49-F238E27FC236}">
                <a16:creationId xmlns:a16="http://schemas.microsoft.com/office/drawing/2014/main" id="{355A7C8D-BA96-C84F-AE9F-C24634FD5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22540" name="Text Box 216">
            <a:extLst>
              <a:ext uri="{FF2B5EF4-FFF2-40B4-BE49-F238E27FC236}">
                <a16:creationId xmlns:a16="http://schemas.microsoft.com/office/drawing/2014/main" id="{7ABFBCA7-3DCC-2941-9B91-2D6E50EA6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670" grpId="0" autoUpdateAnimBg="0"/>
      <p:bldP spid="233671" grpId="0" autoUpdateAnimBg="0"/>
      <p:bldP spid="23367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87">
            <a:extLst>
              <a:ext uri="{FF2B5EF4-FFF2-40B4-BE49-F238E27FC236}">
                <a16:creationId xmlns:a16="http://schemas.microsoft.com/office/drawing/2014/main" id="{2A81A146-6408-524E-96B9-DFA8764C9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019175"/>
            <a:ext cx="7316787" cy="48768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180">
            <a:extLst>
              <a:ext uri="{FF2B5EF4-FFF2-40B4-BE49-F238E27FC236}">
                <a16:creationId xmlns:a16="http://schemas.microsoft.com/office/drawing/2014/main" id="{8B23BF93-1282-2843-BBE5-8F2DE0F21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022350"/>
            <a:ext cx="7310438" cy="4873625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5833" name="Text Box 185">
            <a:extLst>
              <a:ext uri="{FF2B5EF4-FFF2-40B4-BE49-F238E27FC236}">
                <a16:creationId xmlns:a16="http://schemas.microsoft.com/office/drawing/2014/main" id="{D35C7905-7EA3-3D4B-B20E-FA43303FB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1493838"/>
            <a:ext cx="7550150" cy="393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>
                <a:solidFill>
                  <a:srgbClr val="FFFF00"/>
                </a:solidFill>
                <a:latin typeface="Kerala" pitchFamily="2" charset="0"/>
              </a:rPr>
              <a:t>èÆÕJßæa ÕàæI¿áMá ÉiÄß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>
                <a:solidFill>
                  <a:srgbClr val="FFFF00"/>
                </a:solidFill>
                <a:latin typeface="Kerala" pitchFamily="2" charset="0"/>
              </a:rPr>
              <a:t>¥dÌÙÞÎá¢ ÉáøÞÄÈ ÏßdØÞçÏÜá¢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>
                <a:solidFill>
                  <a:srgbClr val="FFFF00"/>
                </a:solidFill>
                <a:latin typeface="Kerala" pitchFamily="2" charset="0"/>
              </a:rPr>
              <a:t>çÏÖá dµßØíÄáÕßæa dÉÄcfÄ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>
                <a:solidFill>
                  <a:srgbClr val="FFFF00"/>
                </a:solidFill>
                <a:latin typeface="Kerala" pitchFamily="2" charset="0"/>
              </a:rPr>
              <a:t>ØÍÏáæ¿ ¼ÈÈ¢</a:t>
            </a:r>
            <a:endParaRPr lang="en-US" sz="4400" b="1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3557" name="Text Box 188">
            <a:extLst>
              <a:ext uri="{FF2B5EF4-FFF2-40B4-BE49-F238E27FC236}">
                <a16:creationId xmlns:a16="http://schemas.microsoft.com/office/drawing/2014/main" id="{E385304D-CEFD-854F-BB42-AD6818828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3558" name="Text Box 190">
            <a:extLst>
              <a:ext uri="{FF2B5EF4-FFF2-40B4-BE49-F238E27FC236}">
                <a16:creationId xmlns:a16="http://schemas.microsoft.com/office/drawing/2014/main" id="{992EAA0D-607D-2B43-B3CE-54BAF1169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3559" name="Text Box 191">
            <a:extLst>
              <a:ext uri="{FF2B5EF4-FFF2-40B4-BE49-F238E27FC236}">
                <a16:creationId xmlns:a16="http://schemas.microsoft.com/office/drawing/2014/main" id="{EC96290A-348C-2849-BABA-CD72060DA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23560" name="Text Box 192">
            <a:extLst>
              <a:ext uri="{FF2B5EF4-FFF2-40B4-BE49-F238E27FC236}">
                <a16:creationId xmlns:a16="http://schemas.microsoft.com/office/drawing/2014/main" id="{7AF2CBD0-5A77-4D47-BC30-6AE9F740F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23561" name="Text Box 193">
            <a:extLst>
              <a:ext uri="{FF2B5EF4-FFF2-40B4-BE49-F238E27FC236}">
                <a16:creationId xmlns:a16="http://schemas.microsoft.com/office/drawing/2014/main" id="{1B220612-4CDB-2E4C-A485-8AF454EB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163" y="64135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62" name="Text Box 194">
            <a:extLst>
              <a:ext uri="{FF2B5EF4-FFF2-40B4-BE49-F238E27FC236}">
                <a16:creationId xmlns:a16="http://schemas.microsoft.com/office/drawing/2014/main" id="{76C002A6-4098-D349-8282-8D2CA8043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55843" name="Text Box 195">
            <a:extLst>
              <a:ext uri="{FF2B5EF4-FFF2-40B4-BE49-F238E27FC236}">
                <a16:creationId xmlns:a16="http://schemas.microsoft.com/office/drawing/2014/main" id="{477066CD-2134-B948-9A9B-B98E3D710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171450"/>
            <a:ext cx="2220912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35003" dir="2928844" algn="ctr" rotWithShape="0">
              <a:srgbClr val="040404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FFAF18"/>
                </a:solidFill>
                <a:latin typeface="Helvetica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55844" name="Text Box 196">
            <a:extLst>
              <a:ext uri="{FF2B5EF4-FFF2-40B4-BE49-F238E27FC236}">
                <a16:creationId xmlns:a16="http://schemas.microsoft.com/office/drawing/2014/main" id="{20BBB33C-C03B-164A-A70C-61856F1EB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75" y="0"/>
            <a:ext cx="24384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35003" dir="2928844" algn="ctr" rotWithShape="0">
              <a:srgbClr val="040404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CC1417"/>
                </a:solidFill>
                <a:latin typeface="Helvetica" charset="0"/>
              </a:rPr>
              <a:t>?</a:t>
            </a:r>
          </a:p>
        </p:txBody>
      </p:sp>
      <p:sp>
        <p:nvSpPr>
          <p:cNvPr id="155845" name="Text Box 197">
            <a:extLst>
              <a:ext uri="{FF2B5EF4-FFF2-40B4-BE49-F238E27FC236}">
                <a16:creationId xmlns:a16="http://schemas.microsoft.com/office/drawing/2014/main" id="{9A0D6CD4-60CD-8344-99AC-4FE2D18D8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925" y="3619500"/>
            <a:ext cx="269398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35003" dir="2928844" algn="ctr" rotWithShape="0">
              <a:srgbClr val="040404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6C18B0"/>
                </a:solidFill>
                <a:latin typeface="Helvetica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55846" name="Text Box 198">
            <a:extLst>
              <a:ext uri="{FF2B5EF4-FFF2-40B4-BE49-F238E27FC236}">
                <a16:creationId xmlns:a16="http://schemas.microsoft.com/office/drawing/2014/main" id="{8E6AE6F2-503D-D24B-90C9-C1AD7D87E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2090738"/>
            <a:ext cx="1935163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35003" dir="2928844" algn="ctr" rotWithShape="0">
              <a:srgbClr val="040404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chemeClr val="tx1"/>
                </a:solidFill>
                <a:latin typeface="Helvetica" charset="0"/>
              </a:rPr>
              <a:t>?</a:t>
            </a:r>
          </a:p>
        </p:txBody>
      </p:sp>
      <p:sp>
        <p:nvSpPr>
          <p:cNvPr id="155847" name="Text Box 199">
            <a:extLst>
              <a:ext uri="{FF2B5EF4-FFF2-40B4-BE49-F238E27FC236}">
                <a16:creationId xmlns:a16="http://schemas.microsoft.com/office/drawing/2014/main" id="{B7160C2F-A3A9-BA41-A2DC-8C6221844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1831975"/>
            <a:ext cx="20653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35003" dir="2928844" algn="ctr" rotWithShape="0">
              <a:srgbClr val="040404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187534"/>
                </a:solidFill>
                <a:latin typeface="Helvetica" charset="0"/>
              </a:rPr>
              <a:t>?</a:t>
            </a:r>
          </a:p>
        </p:txBody>
      </p:sp>
      <p:sp>
        <p:nvSpPr>
          <p:cNvPr id="155848" name="Text Box 200">
            <a:extLst>
              <a:ext uri="{FF2B5EF4-FFF2-40B4-BE49-F238E27FC236}">
                <a16:creationId xmlns:a16="http://schemas.microsoft.com/office/drawing/2014/main" id="{8C2A623C-10D0-5D4C-A301-963AF7A56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2919413"/>
            <a:ext cx="24130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35003" dir="2928844" algn="ctr" rotWithShape="0">
              <a:srgbClr val="040404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CC1417"/>
                </a:solidFill>
                <a:latin typeface="Helvetica" charset="0"/>
              </a:rPr>
              <a:t>?</a:t>
            </a:r>
          </a:p>
        </p:txBody>
      </p:sp>
      <p:sp>
        <p:nvSpPr>
          <p:cNvPr id="155849" name="Text Box 201">
            <a:extLst>
              <a:ext uri="{FF2B5EF4-FFF2-40B4-BE49-F238E27FC236}">
                <a16:creationId xmlns:a16="http://schemas.microsoft.com/office/drawing/2014/main" id="{A857F5F7-67EC-174B-B170-282C1A2C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775" y="496888"/>
            <a:ext cx="2193925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35003" dir="2928844" algn="ctr" rotWithShape="0">
              <a:srgbClr val="040404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chemeClr val="accent1"/>
                </a:solidFill>
                <a:latin typeface="Helvetica" charset="0"/>
              </a:rPr>
              <a:t>?</a:t>
            </a:r>
          </a:p>
        </p:txBody>
      </p:sp>
      <p:sp>
        <p:nvSpPr>
          <p:cNvPr id="155850" name="Text Box 202">
            <a:extLst>
              <a:ext uri="{FF2B5EF4-FFF2-40B4-BE49-F238E27FC236}">
                <a16:creationId xmlns:a16="http://schemas.microsoft.com/office/drawing/2014/main" id="{8B66F1B5-053B-B040-9EE0-9F932A71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3" y="2533650"/>
            <a:ext cx="1592262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35003" dir="2928844" algn="ctr" rotWithShape="0">
              <a:srgbClr val="040404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F06157"/>
                </a:solidFill>
                <a:latin typeface="Helvetica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55851" name="Text Box 203">
            <a:extLst>
              <a:ext uri="{FF2B5EF4-FFF2-40B4-BE49-F238E27FC236}">
                <a16:creationId xmlns:a16="http://schemas.microsoft.com/office/drawing/2014/main" id="{90B76E9B-930D-7A43-B480-C1CCF7B7B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25" y="3354388"/>
            <a:ext cx="19637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35003" dir="2928844" algn="ctr" rotWithShape="0">
              <a:srgbClr val="040404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1FCC16"/>
                </a:solidFill>
                <a:latin typeface="Helvetica" charset="0"/>
              </a:rPr>
              <a:t>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5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5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5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5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833" grpId="0" build="p" autoUpdateAnimBg="0"/>
      <p:bldP spid="155843" grpId="0" autoUpdateAnimBg="0"/>
      <p:bldP spid="155844" grpId="0" autoUpdateAnimBg="0"/>
      <p:bldP spid="155845" grpId="0" autoUpdateAnimBg="0"/>
      <p:bldP spid="155846" grpId="0" autoUpdateAnimBg="0"/>
      <p:bldP spid="155847" grpId="0" autoUpdateAnimBg="0"/>
      <p:bldP spid="155848" grpId="0" autoUpdateAnimBg="0"/>
      <p:bldP spid="155849" grpId="0" autoUpdateAnimBg="0"/>
      <p:bldP spid="155850" grpId="0" autoUpdateAnimBg="0"/>
      <p:bldP spid="15585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5">
            <a:extLst>
              <a:ext uri="{FF2B5EF4-FFF2-40B4-BE49-F238E27FC236}">
                <a16:creationId xmlns:a16="http://schemas.microsoft.com/office/drawing/2014/main" id="{49B15801-EDE6-8B4D-8182-FA289F0896BF}"/>
              </a:ext>
            </a:extLst>
          </p:cNvPr>
          <p:cNvSpPr>
            <a:spLocks/>
          </p:cNvSpPr>
          <p:nvPr/>
        </p:nvSpPr>
        <p:spPr bwMode="auto">
          <a:xfrm>
            <a:off x="7815263" y="5137150"/>
            <a:ext cx="217487" cy="242888"/>
          </a:xfrm>
          <a:custGeom>
            <a:avLst/>
            <a:gdLst>
              <a:gd name="T0" fmla="*/ 2147483647 w 138"/>
              <a:gd name="T1" fmla="*/ 2147483647 h 153"/>
              <a:gd name="T2" fmla="*/ 2147483647 w 138"/>
              <a:gd name="T3" fmla="*/ 2147483647 h 153"/>
              <a:gd name="T4" fmla="*/ 2147483647 w 138"/>
              <a:gd name="T5" fmla="*/ 2147483647 h 153"/>
              <a:gd name="T6" fmla="*/ 2147483647 w 138"/>
              <a:gd name="T7" fmla="*/ 2147483647 h 153"/>
              <a:gd name="T8" fmla="*/ 2147483647 w 138"/>
              <a:gd name="T9" fmla="*/ 0 h 153"/>
              <a:gd name="T10" fmla="*/ 2147483647 w 138"/>
              <a:gd name="T11" fmla="*/ 2147483647 h 153"/>
              <a:gd name="T12" fmla="*/ 2147483647 w 138"/>
              <a:gd name="T13" fmla="*/ 2147483647 h 153"/>
              <a:gd name="T14" fmla="*/ 2147483647 w 138"/>
              <a:gd name="T15" fmla="*/ 2147483647 h 153"/>
              <a:gd name="T16" fmla="*/ 2147483647 w 138"/>
              <a:gd name="T17" fmla="*/ 2147483647 h 153"/>
              <a:gd name="T18" fmla="*/ 2147483647 w 138"/>
              <a:gd name="T19" fmla="*/ 2147483647 h 153"/>
              <a:gd name="T20" fmla="*/ 2147483647 w 138"/>
              <a:gd name="T21" fmla="*/ 2147483647 h 153"/>
              <a:gd name="T22" fmla="*/ 2147483647 w 138"/>
              <a:gd name="T23" fmla="*/ 2147483647 h 153"/>
              <a:gd name="T24" fmla="*/ 2147483647 w 138"/>
              <a:gd name="T25" fmla="*/ 2147483647 h 153"/>
              <a:gd name="T26" fmla="*/ 2147483647 w 138"/>
              <a:gd name="T27" fmla="*/ 2147483647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8"/>
              <a:gd name="T43" fmla="*/ 0 h 153"/>
              <a:gd name="T44" fmla="*/ 138 w 138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8" h="153">
                <a:moveTo>
                  <a:pt x="30" y="104"/>
                </a:moveTo>
                <a:cubicBezTo>
                  <a:pt x="20" y="89"/>
                  <a:pt x="22" y="81"/>
                  <a:pt x="6" y="76"/>
                </a:cubicBezTo>
                <a:cubicBezTo>
                  <a:pt x="0" y="58"/>
                  <a:pt x="2" y="54"/>
                  <a:pt x="18" y="44"/>
                </a:cubicBezTo>
                <a:cubicBezTo>
                  <a:pt x="19" y="40"/>
                  <a:pt x="25" y="13"/>
                  <a:pt x="34" y="8"/>
                </a:cubicBezTo>
                <a:cubicBezTo>
                  <a:pt x="41" y="3"/>
                  <a:pt x="58" y="0"/>
                  <a:pt x="58" y="0"/>
                </a:cubicBezTo>
                <a:cubicBezTo>
                  <a:pt x="62" y="1"/>
                  <a:pt x="67" y="1"/>
                  <a:pt x="70" y="4"/>
                </a:cubicBezTo>
                <a:cubicBezTo>
                  <a:pt x="72" y="6"/>
                  <a:pt x="70" y="13"/>
                  <a:pt x="74" y="16"/>
                </a:cubicBezTo>
                <a:cubicBezTo>
                  <a:pt x="80" y="20"/>
                  <a:pt x="98" y="24"/>
                  <a:pt x="98" y="24"/>
                </a:cubicBezTo>
                <a:cubicBezTo>
                  <a:pt x="123" y="61"/>
                  <a:pt x="85" y="10"/>
                  <a:pt x="122" y="40"/>
                </a:cubicBezTo>
                <a:cubicBezTo>
                  <a:pt x="130" y="46"/>
                  <a:pt x="127" y="61"/>
                  <a:pt x="130" y="72"/>
                </a:cubicBezTo>
                <a:cubicBezTo>
                  <a:pt x="123" y="90"/>
                  <a:pt x="133" y="106"/>
                  <a:pt x="138" y="124"/>
                </a:cubicBezTo>
                <a:cubicBezTo>
                  <a:pt x="128" y="153"/>
                  <a:pt x="138" y="145"/>
                  <a:pt x="114" y="152"/>
                </a:cubicBezTo>
                <a:cubicBezTo>
                  <a:pt x="87" y="145"/>
                  <a:pt x="64" y="152"/>
                  <a:pt x="38" y="144"/>
                </a:cubicBezTo>
                <a:cubicBezTo>
                  <a:pt x="27" y="113"/>
                  <a:pt x="15" y="140"/>
                  <a:pt x="30" y="104"/>
                </a:cubicBezTo>
                <a:close/>
              </a:path>
            </a:pathLst>
          </a:custGeom>
          <a:solidFill>
            <a:srgbClr val="2F3031"/>
          </a:solidFill>
          <a:ln w="38100">
            <a:solidFill>
              <a:srgbClr val="2F303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4579" name="Picture 19">
            <a:extLst>
              <a:ext uri="{FF2B5EF4-FFF2-40B4-BE49-F238E27FC236}">
                <a16:creationId xmlns:a16="http://schemas.microsoft.com/office/drawing/2014/main" id="{7C955D89-81B2-A143-9A72-95A2DC78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>
            <a:extLst>
              <a:ext uri="{FF2B5EF4-FFF2-40B4-BE49-F238E27FC236}">
                <a16:creationId xmlns:a16="http://schemas.microsoft.com/office/drawing/2014/main" id="{5B8964EE-F1F9-914E-8629-145494349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>
            <a:extLst>
              <a:ext uri="{FF2B5EF4-FFF2-40B4-BE49-F238E27FC236}">
                <a16:creationId xmlns:a16="http://schemas.microsoft.com/office/drawing/2014/main" id="{73F71C39-1722-5C4A-B969-72617D8F0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>
            <a:extLst>
              <a:ext uri="{FF2B5EF4-FFF2-40B4-BE49-F238E27FC236}">
                <a16:creationId xmlns:a16="http://schemas.microsoft.com/office/drawing/2014/main" id="{6945A4DB-7B47-B54A-8233-5CDC5D27F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Picture 23">
            <a:extLst>
              <a:ext uri="{FF2B5EF4-FFF2-40B4-BE49-F238E27FC236}">
                <a16:creationId xmlns:a16="http://schemas.microsoft.com/office/drawing/2014/main" id="{B75DD726-F45D-8A41-ACE4-11AE52066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7100"/>
            <a:ext cx="7458075" cy="49688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Text Box 25">
            <a:extLst>
              <a:ext uri="{FF2B5EF4-FFF2-40B4-BE49-F238E27FC236}">
                <a16:creationId xmlns:a16="http://schemas.microsoft.com/office/drawing/2014/main" id="{FE441724-D8C7-4B4B-AA77-3F3C929D3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80963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0267" name="Text Box 27">
            <a:extLst>
              <a:ext uri="{FF2B5EF4-FFF2-40B4-BE49-F238E27FC236}">
                <a16:creationId xmlns:a16="http://schemas.microsoft.com/office/drawing/2014/main" id="{2D6A856C-784C-0C43-96CB-B15134AF0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1587500"/>
            <a:ext cx="7432675" cy="3235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6600">
                <a:solidFill>
                  <a:srgbClr val="FFFF00"/>
                </a:solidFill>
                <a:latin typeface="Kerala" pitchFamily="2" charset="0"/>
              </a:rPr>
              <a:t>¨ çÕÆÉáØíÄµB{ßçÜæAÞKá çÈÞAâ!</a:t>
            </a:r>
            <a:endParaRPr lang="en-US" sz="6600" b="1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4586" name="Text Box 28">
            <a:extLst>
              <a:ext uri="{FF2B5EF4-FFF2-40B4-BE49-F238E27FC236}">
                <a16:creationId xmlns:a16="http://schemas.microsoft.com/office/drawing/2014/main" id="{658F061F-8119-A84D-A827-7E8A49779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587" name="Text Box 29">
            <a:extLst>
              <a:ext uri="{FF2B5EF4-FFF2-40B4-BE49-F238E27FC236}">
                <a16:creationId xmlns:a16="http://schemas.microsoft.com/office/drawing/2014/main" id="{5BF35107-01B4-2341-9B9A-C7C55F0DC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588" name="Text Box 30">
            <a:extLst>
              <a:ext uri="{FF2B5EF4-FFF2-40B4-BE49-F238E27FC236}">
                <a16:creationId xmlns:a16="http://schemas.microsoft.com/office/drawing/2014/main" id="{C1914D79-1D16-2546-9A92-E42430286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955DE84-A346-CD4A-84D2-9BADAF00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1660525"/>
            <a:ext cx="746442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 b="1">
                <a:solidFill>
                  <a:srgbClr val="00FF00"/>
                </a:solidFill>
                <a:latin typeface="Kerala" pitchFamily="2" charset="0"/>
              </a:rPr>
              <a:t>¦ÏßøAÃAßÈí ÕßÖÆÞ¢ÖBZ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1C49307-01F7-254E-80E9-93BBDF9DE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3" y="2260600"/>
            <a:ext cx="742632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 b="1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 b="1">
                <a:solidFill>
                  <a:srgbClr val="00FF00"/>
                </a:solidFill>
                <a:latin typeface="Kerala" pitchFamily="2" charset="0"/>
              </a:rPr>
              <a:t>ÈâùáµÃAßÈí µÅÞÉÞdÄBZ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83F8DC6-2701-0647-A617-59FE0A9A0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2908300"/>
            <a:ext cx="496252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Helvetica" charset="0"/>
              </a:rPr>
              <a:t>750,000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 b="1">
                <a:solidFill>
                  <a:srgbClr val="00FF00"/>
                </a:solidFill>
                <a:latin typeface="Kerala" pitchFamily="2" charset="0"/>
              </a:rPr>
              <a:t>ÕÞAáµZ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739AA74-5697-184B-924E-92343AF52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3536950"/>
            <a:ext cx="51689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Helvetica" charset="0"/>
              </a:rPr>
              <a:t>1,200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 b="1">
                <a:solidFill>
                  <a:srgbClr val="00FF00"/>
                </a:solidFill>
                <a:latin typeface="Kerala" pitchFamily="2" charset="0"/>
              </a:rPr>
              <a:t>¥ÆíÇcÞÏBZ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B661751C-EA86-0444-B5AA-3D6F22609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3" y="4222750"/>
            <a:ext cx="48069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Helvetica" charset="0"/>
              </a:rPr>
              <a:t>31,000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 </a:t>
            </a:r>
            <a:r>
              <a:rPr lang="en-US" sz="4400" b="1">
                <a:solidFill>
                  <a:srgbClr val="00FF00"/>
                </a:solidFill>
                <a:latin typeface="Kerala" pitchFamily="2" charset="0"/>
              </a:rPr>
              <a:t>ÕÞµcBZ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53B4A1B1-DB87-0242-BEDC-5D9A105B6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4832350"/>
            <a:ext cx="5197475" cy="16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000" b="1">
                <a:solidFill>
                  <a:srgbClr val="99FF99"/>
                </a:solidFill>
                <a:latin typeface="Kerala" pitchFamily="2" charset="0"/>
              </a:rPr>
              <a:t>®HÎx ÍÞ×ÞLøB{á¢   </a:t>
            </a:r>
          </a:p>
          <a:p>
            <a:pPr algn="l">
              <a:defRPr/>
            </a:pPr>
            <a:r>
              <a:rPr lang="en-US" sz="4000" b="1">
                <a:solidFill>
                  <a:srgbClr val="99FF99"/>
                </a:solidFill>
                <a:latin typeface="Kerala" pitchFamily="2" charset="0"/>
              </a:rPr>
              <a:t>    ÉøßÍÞ×µ{á¢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D6BAA7CF-3787-B94F-B6D9-D14382278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527050"/>
            <a:ext cx="8054975" cy="1025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3600" b="1" u="sng">
                <a:solidFill>
                  <a:schemeClr val="tx1"/>
                </a:solidFill>
                <a:latin typeface="Kerala" pitchFamily="2" charset="0"/>
              </a:rPr>
              <a:t>¥Õßæ¿ÏÞÃá</a:t>
            </a:r>
            <a:r>
              <a:rPr lang="en-US" sz="3600" b="1">
                <a:solidFill>
                  <a:srgbClr val="F6FE0A"/>
                </a:solidFill>
                <a:latin typeface="Kerala" pitchFamily="2" charset="0"/>
              </a:rPr>
              <a:t> dÉÖíÈJßæa Äá¿A¢!</a:t>
            </a:r>
          </a:p>
          <a:p>
            <a:pPr algn="l">
              <a:defRPr/>
            </a:pPr>
            <a:endParaRPr lang="en-US" sz="2400" b="1" i="1">
              <a:solidFill>
                <a:srgbClr val="7FFF00"/>
              </a:solidFill>
              <a:latin typeface="Helvetica" charset="0"/>
            </a:endParaRP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55C76079-E2DC-E942-B582-5F29C433B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1130300"/>
            <a:ext cx="6623050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91581" dir="2021404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99FF99"/>
                </a:solidFill>
                <a:latin typeface="Kerala" pitchFamily="2" charset="0"/>
              </a:rPr>
              <a:t>¥æÄÞøá ÕÜßÏ µ¿CÅÏÞÃí</a:t>
            </a:r>
          </a:p>
        </p:txBody>
      </p:sp>
      <p:sp>
        <p:nvSpPr>
          <p:cNvPr id="25610" name="Text Box 13">
            <a:extLst>
              <a:ext uri="{FF2B5EF4-FFF2-40B4-BE49-F238E27FC236}">
                <a16:creationId xmlns:a16="http://schemas.microsoft.com/office/drawing/2014/main" id="{3E0F48EC-7A73-2043-8DA9-3D939330F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5611" name="Text Box 15">
            <a:extLst>
              <a:ext uri="{FF2B5EF4-FFF2-40B4-BE49-F238E27FC236}">
                <a16:creationId xmlns:a16="http://schemas.microsoft.com/office/drawing/2014/main" id="{70AA7A15-D474-7A44-A66A-B685C1B9E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5612" name="Text Box 16">
            <a:extLst>
              <a:ext uri="{FF2B5EF4-FFF2-40B4-BE49-F238E27FC236}">
                <a16:creationId xmlns:a16="http://schemas.microsoft.com/office/drawing/2014/main" id="{5186566B-71B5-5441-8431-2B73D77C8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5613" name="Text Box 17">
            <a:extLst>
              <a:ext uri="{FF2B5EF4-FFF2-40B4-BE49-F238E27FC236}">
                <a16:creationId xmlns:a16="http://schemas.microsoft.com/office/drawing/2014/main" id="{6614BD4D-5A66-D346-9704-61D9CFE04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25614" name="Text Box 19">
            <a:extLst>
              <a:ext uri="{FF2B5EF4-FFF2-40B4-BE49-F238E27FC236}">
                <a16:creationId xmlns:a16="http://schemas.microsoft.com/office/drawing/2014/main" id="{62A8623D-E080-2C44-BB6A-9CBEBC75E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  <p:bldP spid="11270" grpId="0" autoUpdateAnimBg="0"/>
      <p:bldP spid="11271" grpId="0" autoUpdateAnimBg="0"/>
      <p:bldP spid="1127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>
            <a:extLst>
              <a:ext uri="{FF2B5EF4-FFF2-40B4-BE49-F238E27FC236}">
                <a16:creationId xmlns:a16="http://schemas.microsoft.com/office/drawing/2014/main" id="{C3A2EDF0-0AA6-D04F-A595-AE392DA9DE4E}"/>
              </a:ext>
            </a:extLst>
          </p:cNvPr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Microsoft ClipArt Gallery" r:id="rId4" imgW="2844800" imgH="1981200" progId="MS_ClipArt_Gallery">
                  <p:embed/>
                </p:oleObj>
              </mc:Choice>
              <mc:Fallback>
                <p:oleObj name="Microsoft ClipArt Gallery" r:id="rId4" imgW="2844800" imgH="19812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44802" dir="2272499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14">
            <a:extLst>
              <a:ext uri="{FF2B5EF4-FFF2-40B4-BE49-F238E27FC236}">
                <a16:creationId xmlns:a16="http://schemas.microsoft.com/office/drawing/2014/main" id="{D76E79AF-C798-6E46-879B-0F986B03D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028" name="Text Box 16">
            <a:extLst>
              <a:ext uri="{FF2B5EF4-FFF2-40B4-BE49-F238E27FC236}">
                <a16:creationId xmlns:a16="http://schemas.microsoft.com/office/drawing/2014/main" id="{7EFB04A8-A1F2-1A4D-9EB9-689DABCF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3849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Text Box 17">
            <a:extLst>
              <a:ext uri="{FF2B5EF4-FFF2-40B4-BE49-F238E27FC236}">
                <a16:creationId xmlns:a16="http://schemas.microsoft.com/office/drawing/2014/main" id="{98C28754-9E06-D540-BA72-5A738409A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30" name="Text Box 18">
            <a:extLst>
              <a:ext uri="{FF2B5EF4-FFF2-40B4-BE49-F238E27FC236}">
                <a16:creationId xmlns:a16="http://schemas.microsoft.com/office/drawing/2014/main" id="{D730CB8F-E28B-0143-9595-550D3F83B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1031" name="Text Box 19">
            <a:extLst>
              <a:ext uri="{FF2B5EF4-FFF2-40B4-BE49-F238E27FC236}">
                <a16:creationId xmlns:a16="http://schemas.microsoft.com/office/drawing/2014/main" id="{63FA43A9-359B-EA4B-98FC-1229B3E8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62484" name="Rectangle 20">
            <a:extLst>
              <a:ext uri="{FF2B5EF4-FFF2-40B4-BE49-F238E27FC236}">
                <a16:creationId xmlns:a16="http://schemas.microsoft.com/office/drawing/2014/main" id="{271F0832-90A2-6D4F-A75F-8E5C2A1E473E}"/>
              </a:ext>
            </a:extLst>
          </p:cNvPr>
          <p:cNvSpPr>
            <a:spLocks noChangeArrowheads="1"/>
          </p:cNvSpPr>
          <p:nvPr/>
        </p:nvSpPr>
        <p:spPr bwMode="auto">
          <a:xfrm rot="900000">
            <a:off x="692150" y="2654300"/>
            <a:ext cx="2619375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>
                <a:solidFill>
                  <a:srgbClr val="00FF00"/>
                </a:solidFill>
                <a:latin typeface="Kerala" pitchFamily="2" charset="0"/>
              </a:rPr>
              <a:t>ÉáØíÄµBZ</a:t>
            </a:r>
            <a:endParaRPr lang="en-US" sz="4000" b="1">
              <a:solidFill>
                <a:srgbClr val="00FF00"/>
              </a:solidFill>
              <a:latin typeface="Times" charset="0"/>
            </a:endParaRPr>
          </a:p>
        </p:txBody>
      </p:sp>
      <p:sp>
        <p:nvSpPr>
          <p:cNvPr id="62485" name="Rectangle 21">
            <a:extLst>
              <a:ext uri="{FF2B5EF4-FFF2-40B4-BE49-F238E27FC236}">
                <a16:creationId xmlns:a16="http://schemas.microsoft.com/office/drawing/2014/main" id="{030BA7F8-32BD-C84E-A2B8-EA8F5AA0F063}"/>
              </a:ext>
            </a:extLst>
          </p:cNvPr>
          <p:cNvSpPr>
            <a:spLocks noChangeArrowheads="1"/>
          </p:cNvSpPr>
          <p:nvPr/>
        </p:nvSpPr>
        <p:spPr bwMode="auto">
          <a:xfrm rot="360000">
            <a:off x="711200" y="3692525"/>
            <a:ext cx="1368425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>
                <a:solidFill>
                  <a:srgbClr val="00FF00"/>
                </a:solidFill>
                <a:latin typeface="Kerala" pitchFamily="2" charset="0"/>
              </a:rPr>
              <a:t>¦{áµZ</a:t>
            </a:r>
            <a:endParaRPr lang="en-US" sz="4000" b="1">
              <a:solidFill>
                <a:srgbClr val="00FF00"/>
              </a:solidFill>
              <a:latin typeface="Times" charset="0"/>
            </a:endParaRPr>
          </a:p>
        </p:txBody>
      </p:sp>
      <p:sp>
        <p:nvSpPr>
          <p:cNvPr id="62486" name="Rectangle 22">
            <a:extLst>
              <a:ext uri="{FF2B5EF4-FFF2-40B4-BE49-F238E27FC236}">
                <a16:creationId xmlns:a16="http://schemas.microsoft.com/office/drawing/2014/main" id="{7F7EB605-274A-B74B-9F66-BA2BE812C81C}"/>
              </a:ext>
            </a:extLst>
          </p:cNvPr>
          <p:cNvSpPr>
            <a:spLocks noChangeArrowheads="1"/>
          </p:cNvSpPr>
          <p:nvPr/>
        </p:nvSpPr>
        <p:spPr bwMode="auto">
          <a:xfrm rot="20700000">
            <a:off x="6581775" y="4300538"/>
            <a:ext cx="2195513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>
                <a:solidFill>
                  <a:srgbClr val="00FF00"/>
                </a:solidFill>
                <a:latin typeface="Kerala" pitchFamily="2" charset="0"/>
              </a:rPr>
              <a:t>ÄàÏÄßµZ</a:t>
            </a:r>
            <a:endParaRPr lang="en-US" sz="4000" b="1">
              <a:solidFill>
                <a:srgbClr val="00FF00"/>
              </a:solidFill>
              <a:latin typeface="Times" charset="0"/>
            </a:endParaRPr>
          </a:p>
        </p:txBody>
      </p:sp>
      <p:sp>
        <p:nvSpPr>
          <p:cNvPr id="62487" name="Rectangle 23">
            <a:extLst>
              <a:ext uri="{FF2B5EF4-FFF2-40B4-BE49-F238E27FC236}">
                <a16:creationId xmlns:a16="http://schemas.microsoft.com/office/drawing/2014/main" id="{E58B3235-D219-CE40-86FA-2CC9F18D76C2}"/>
              </a:ext>
            </a:extLst>
          </p:cNvPr>
          <p:cNvSpPr>
            <a:spLocks noChangeArrowheads="1"/>
          </p:cNvSpPr>
          <p:nvPr/>
        </p:nvSpPr>
        <p:spPr bwMode="auto">
          <a:xfrm rot="20340000">
            <a:off x="577850" y="1636713"/>
            <a:ext cx="3278188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>
                <a:solidFill>
                  <a:srgbClr val="FAFD00"/>
                </a:solidFill>
                <a:latin typeface="Kerala" pitchFamily="2" charset="0"/>
              </a:rPr>
              <a:t>¦æøLá </a:t>
            </a:r>
            <a:r>
              <a:rPr lang="en-US" sz="4000">
                <a:solidFill>
                  <a:srgbClr val="1FCC16"/>
                </a:solidFill>
                <a:latin typeface="Kerala" pitchFamily="2" charset="0"/>
              </a:rPr>
              <a:t>ÉùEá</a:t>
            </a:r>
            <a:r>
              <a:rPr lang="en-US" sz="4000" b="1">
                <a:solidFill>
                  <a:srgbClr val="FAFD00"/>
                </a:solidFill>
                <a:latin typeface="Times" charset="0"/>
              </a:rPr>
              <a:t>?</a:t>
            </a:r>
          </a:p>
        </p:txBody>
      </p:sp>
      <p:sp>
        <p:nvSpPr>
          <p:cNvPr id="62488" name="Rectangle 24">
            <a:extLst>
              <a:ext uri="{FF2B5EF4-FFF2-40B4-BE49-F238E27FC236}">
                <a16:creationId xmlns:a16="http://schemas.microsoft.com/office/drawing/2014/main" id="{8E86121A-B1FC-704C-AA33-1AB16BF2B640}"/>
              </a:ext>
            </a:extLst>
          </p:cNvPr>
          <p:cNvSpPr>
            <a:spLocks noChangeArrowheads="1"/>
          </p:cNvSpPr>
          <p:nvPr/>
        </p:nvSpPr>
        <p:spPr bwMode="auto">
          <a:xfrm rot="1080000">
            <a:off x="5897563" y="3024188"/>
            <a:ext cx="2740025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>
                <a:solidFill>
                  <a:srgbClr val="00FF00"/>
                </a:solidFill>
                <a:latin typeface="Kerala" pitchFamily="2" charset="0"/>
              </a:rPr>
              <a:t>®LáæµÞIí</a:t>
            </a:r>
            <a:r>
              <a:rPr lang="en-US" sz="4000" b="1">
                <a:solidFill>
                  <a:srgbClr val="00FF00"/>
                </a:solidFill>
                <a:latin typeface="Times" charset="0"/>
              </a:rPr>
              <a:t>?</a:t>
            </a:r>
          </a:p>
        </p:txBody>
      </p:sp>
      <p:sp>
        <p:nvSpPr>
          <p:cNvPr id="62489" name="Rectangle 25">
            <a:extLst>
              <a:ext uri="{FF2B5EF4-FFF2-40B4-BE49-F238E27FC236}">
                <a16:creationId xmlns:a16="http://schemas.microsoft.com/office/drawing/2014/main" id="{4F21EF3F-275D-D34E-9FCE-881AD1CE431F}"/>
              </a:ext>
            </a:extLst>
          </p:cNvPr>
          <p:cNvSpPr>
            <a:spLocks noChangeArrowheads="1"/>
          </p:cNvSpPr>
          <p:nvPr/>
        </p:nvSpPr>
        <p:spPr bwMode="auto">
          <a:xfrm rot="1920000">
            <a:off x="5118100" y="920750"/>
            <a:ext cx="3576638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>
                <a:solidFill>
                  <a:srgbClr val="F6FE0A"/>
                </a:solidFill>
                <a:latin typeface="Kerala" pitchFamily="2" charset="0"/>
              </a:rPr>
              <a:t>¦æøLá </a:t>
            </a:r>
            <a:r>
              <a:rPr lang="en-US" sz="4000">
                <a:solidFill>
                  <a:srgbClr val="1FCC16"/>
                </a:solidFill>
                <a:latin typeface="Kerala" pitchFamily="2" charset="0"/>
              </a:rPr>
              <a:t>æºÏíÄá</a:t>
            </a:r>
            <a:r>
              <a:rPr lang="en-US" sz="4000" b="1">
                <a:solidFill>
                  <a:srgbClr val="F6FE0A"/>
                </a:solidFill>
                <a:latin typeface="Times" charset="0"/>
              </a:rPr>
              <a:t>?</a:t>
            </a:r>
          </a:p>
        </p:txBody>
      </p:sp>
      <p:sp>
        <p:nvSpPr>
          <p:cNvPr id="62490" name="Rectangle 26">
            <a:extLst>
              <a:ext uri="{FF2B5EF4-FFF2-40B4-BE49-F238E27FC236}">
                <a16:creationId xmlns:a16="http://schemas.microsoft.com/office/drawing/2014/main" id="{D11FD071-7FD1-7C4C-9B71-5328D4ED06B0}"/>
              </a:ext>
            </a:extLst>
          </p:cNvPr>
          <p:cNvSpPr>
            <a:spLocks noChangeArrowheads="1"/>
          </p:cNvSpPr>
          <p:nvPr/>
        </p:nvSpPr>
        <p:spPr bwMode="auto">
          <a:xfrm rot="360000">
            <a:off x="111125" y="5473700"/>
            <a:ext cx="9031288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>
                <a:solidFill>
                  <a:srgbClr val="00FF00"/>
                </a:solidFill>
                <a:latin typeface="Kerala" pitchFamily="2" charset="0"/>
              </a:rPr>
              <a:t>®Lí ®LßçÈÞ¿í/ ¦çøÞ¿í </a:t>
            </a:r>
            <a:r>
              <a:rPr lang="en-US" sz="3600">
                <a:solidFill>
                  <a:schemeClr val="tx1"/>
                </a:solidFill>
                <a:latin typeface="Kerala" pitchFamily="2" charset="0"/>
              </a:rPr>
              <a:t>ÌtæMGßøßAáKá?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4" grpId="0" autoUpdateAnimBg="0"/>
      <p:bldP spid="62485" grpId="0" autoUpdateAnimBg="0"/>
      <p:bldP spid="62486" grpId="0" autoUpdateAnimBg="0"/>
      <p:bldP spid="62487" grpId="0" autoUpdateAnimBg="0"/>
      <p:bldP spid="62488" grpId="0" autoUpdateAnimBg="0"/>
      <p:bldP spid="62489" grpId="0" autoUpdateAnimBg="0"/>
      <p:bldP spid="6249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8314A372-8DFF-1C4A-9A02-9857E31AC337}"/>
              </a:ext>
            </a:extLst>
          </p:cNvPr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Microsoft ClipArt Gallery" r:id="rId4" imgW="2844800" imgH="1981200" progId="MS_ClipArt_Gallery">
                  <p:embed/>
                </p:oleObj>
              </mc:Choice>
              <mc:Fallback>
                <p:oleObj name="Microsoft ClipArt Gallery" r:id="rId4" imgW="2844800" imgH="19812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44802" dir="2272499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12">
            <a:extLst>
              <a:ext uri="{FF2B5EF4-FFF2-40B4-BE49-F238E27FC236}">
                <a16:creationId xmlns:a16="http://schemas.microsoft.com/office/drawing/2014/main" id="{8CAF3F7F-623D-E04E-A701-B181E89EB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052" name="Text Box 14">
            <a:extLst>
              <a:ext uri="{FF2B5EF4-FFF2-40B4-BE49-F238E27FC236}">
                <a16:creationId xmlns:a16="http://schemas.microsoft.com/office/drawing/2014/main" id="{EECACF3A-0321-E648-B2CF-1CEE41620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40715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3" name="Text Box 15">
            <a:extLst>
              <a:ext uri="{FF2B5EF4-FFF2-40B4-BE49-F238E27FC236}">
                <a16:creationId xmlns:a16="http://schemas.microsoft.com/office/drawing/2014/main" id="{9943D1FB-12C0-574C-BC02-06F53CB27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4" name="Text Box 18">
            <a:extLst>
              <a:ext uri="{FF2B5EF4-FFF2-40B4-BE49-F238E27FC236}">
                <a16:creationId xmlns:a16="http://schemas.microsoft.com/office/drawing/2014/main" id="{60178061-4E3F-EF4A-8112-4B7B9EDD6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123923" name="Rectangle 19">
            <a:extLst>
              <a:ext uri="{FF2B5EF4-FFF2-40B4-BE49-F238E27FC236}">
                <a16:creationId xmlns:a16="http://schemas.microsoft.com/office/drawing/2014/main" id="{351FCA85-CCF6-DF49-8E0C-E67F85031752}"/>
              </a:ext>
            </a:extLst>
          </p:cNvPr>
          <p:cNvSpPr>
            <a:spLocks noChangeArrowheads="1"/>
          </p:cNvSpPr>
          <p:nvPr/>
        </p:nvSpPr>
        <p:spPr bwMode="auto">
          <a:xfrm rot="900000">
            <a:off x="692150" y="2654300"/>
            <a:ext cx="2619375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>
                <a:solidFill>
                  <a:schemeClr val="accent1"/>
                </a:solidFill>
                <a:latin typeface="Kerala" pitchFamily="2" charset="0"/>
              </a:rPr>
              <a:t>ÉáØíÄµBZ</a:t>
            </a:r>
            <a:endParaRPr lang="en-US" sz="4000" b="1">
              <a:solidFill>
                <a:schemeClr val="accent1"/>
              </a:solidFill>
              <a:latin typeface="Times" charset="0"/>
            </a:endParaRPr>
          </a:p>
        </p:txBody>
      </p:sp>
      <p:sp>
        <p:nvSpPr>
          <p:cNvPr id="123924" name="Rectangle 20">
            <a:extLst>
              <a:ext uri="{FF2B5EF4-FFF2-40B4-BE49-F238E27FC236}">
                <a16:creationId xmlns:a16="http://schemas.microsoft.com/office/drawing/2014/main" id="{A5B116F4-60DB-1C42-B744-5BA8B0F313F9}"/>
              </a:ext>
            </a:extLst>
          </p:cNvPr>
          <p:cNvSpPr>
            <a:spLocks noChangeArrowheads="1"/>
          </p:cNvSpPr>
          <p:nvPr/>
        </p:nvSpPr>
        <p:spPr bwMode="auto">
          <a:xfrm rot="360000">
            <a:off x="711200" y="3692525"/>
            <a:ext cx="1368425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>
                <a:solidFill>
                  <a:schemeClr val="accent1"/>
                </a:solidFill>
                <a:latin typeface="Kerala" pitchFamily="2" charset="0"/>
              </a:rPr>
              <a:t>¦{áµZ</a:t>
            </a:r>
            <a:endParaRPr lang="en-US" sz="4000" b="1">
              <a:solidFill>
                <a:schemeClr val="accent1"/>
              </a:solidFill>
              <a:latin typeface="Times" charset="0"/>
            </a:endParaRPr>
          </a:p>
        </p:txBody>
      </p:sp>
      <p:sp>
        <p:nvSpPr>
          <p:cNvPr id="123925" name="Rectangle 21">
            <a:extLst>
              <a:ext uri="{FF2B5EF4-FFF2-40B4-BE49-F238E27FC236}">
                <a16:creationId xmlns:a16="http://schemas.microsoft.com/office/drawing/2014/main" id="{72A2B0FE-9B1E-094B-8EE5-BBD2016A7BAC}"/>
              </a:ext>
            </a:extLst>
          </p:cNvPr>
          <p:cNvSpPr>
            <a:spLocks noChangeArrowheads="1"/>
          </p:cNvSpPr>
          <p:nvPr/>
        </p:nvSpPr>
        <p:spPr bwMode="auto">
          <a:xfrm rot="20700000">
            <a:off x="6581775" y="4300538"/>
            <a:ext cx="2195513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>
                <a:solidFill>
                  <a:schemeClr val="accent1"/>
                </a:solidFill>
                <a:latin typeface="Kerala" pitchFamily="2" charset="0"/>
              </a:rPr>
              <a:t>ÄàÏÄßµZ</a:t>
            </a:r>
            <a:endParaRPr lang="en-US" sz="4000" b="1">
              <a:solidFill>
                <a:schemeClr val="accent1"/>
              </a:solidFill>
              <a:latin typeface="Times" charset="0"/>
            </a:endParaRPr>
          </a:p>
        </p:txBody>
      </p:sp>
      <p:sp>
        <p:nvSpPr>
          <p:cNvPr id="123926" name="Rectangle 22">
            <a:extLst>
              <a:ext uri="{FF2B5EF4-FFF2-40B4-BE49-F238E27FC236}">
                <a16:creationId xmlns:a16="http://schemas.microsoft.com/office/drawing/2014/main" id="{1ABE95AD-E691-A241-8290-D5523F9E8135}"/>
              </a:ext>
            </a:extLst>
          </p:cNvPr>
          <p:cNvSpPr>
            <a:spLocks noChangeArrowheads="1"/>
          </p:cNvSpPr>
          <p:nvPr/>
        </p:nvSpPr>
        <p:spPr bwMode="auto">
          <a:xfrm rot="20340000">
            <a:off x="577850" y="1636713"/>
            <a:ext cx="3278188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>
                <a:solidFill>
                  <a:schemeClr val="accent1"/>
                </a:solidFill>
                <a:latin typeface="Kerala" pitchFamily="2" charset="0"/>
              </a:rPr>
              <a:t>¦æøLá ÉùEá</a:t>
            </a:r>
            <a:r>
              <a:rPr lang="en-US" sz="4000" b="1">
                <a:solidFill>
                  <a:schemeClr val="accent1"/>
                </a:solidFill>
                <a:latin typeface="Times" charset="0"/>
              </a:rPr>
              <a:t>?</a:t>
            </a:r>
          </a:p>
        </p:txBody>
      </p:sp>
      <p:sp>
        <p:nvSpPr>
          <p:cNvPr id="123927" name="Rectangle 23">
            <a:extLst>
              <a:ext uri="{FF2B5EF4-FFF2-40B4-BE49-F238E27FC236}">
                <a16:creationId xmlns:a16="http://schemas.microsoft.com/office/drawing/2014/main" id="{0E5EE781-FF0D-E046-A79F-BD964B1F6816}"/>
              </a:ext>
            </a:extLst>
          </p:cNvPr>
          <p:cNvSpPr>
            <a:spLocks noChangeArrowheads="1"/>
          </p:cNvSpPr>
          <p:nvPr/>
        </p:nvSpPr>
        <p:spPr bwMode="auto">
          <a:xfrm rot="1080000">
            <a:off x="5897563" y="3024188"/>
            <a:ext cx="2740025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>
                <a:solidFill>
                  <a:schemeClr val="accent1"/>
                </a:solidFill>
                <a:latin typeface="Kerala" pitchFamily="2" charset="0"/>
              </a:rPr>
              <a:t>®LáæµÞIí</a:t>
            </a:r>
            <a:r>
              <a:rPr lang="en-US" sz="4000" b="1">
                <a:solidFill>
                  <a:schemeClr val="accent1"/>
                </a:solidFill>
                <a:latin typeface="Times" charset="0"/>
              </a:rPr>
              <a:t>?</a:t>
            </a:r>
          </a:p>
        </p:txBody>
      </p:sp>
      <p:sp>
        <p:nvSpPr>
          <p:cNvPr id="123928" name="Rectangle 24">
            <a:extLst>
              <a:ext uri="{FF2B5EF4-FFF2-40B4-BE49-F238E27FC236}">
                <a16:creationId xmlns:a16="http://schemas.microsoft.com/office/drawing/2014/main" id="{E254A41D-7172-8145-9D05-26411149BCBD}"/>
              </a:ext>
            </a:extLst>
          </p:cNvPr>
          <p:cNvSpPr>
            <a:spLocks noChangeArrowheads="1"/>
          </p:cNvSpPr>
          <p:nvPr/>
        </p:nvSpPr>
        <p:spPr bwMode="auto">
          <a:xfrm rot="1920000">
            <a:off x="5118100" y="920750"/>
            <a:ext cx="3576638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>
                <a:solidFill>
                  <a:schemeClr val="accent1"/>
                </a:solidFill>
                <a:latin typeface="Kerala" pitchFamily="2" charset="0"/>
              </a:rPr>
              <a:t>¦æøLá æºÏíÄá</a:t>
            </a:r>
            <a:r>
              <a:rPr lang="en-US" sz="4000" b="1">
                <a:solidFill>
                  <a:schemeClr val="accent1"/>
                </a:solidFill>
                <a:latin typeface="Times" charset="0"/>
              </a:rPr>
              <a:t>?</a:t>
            </a:r>
          </a:p>
        </p:txBody>
      </p:sp>
      <p:sp>
        <p:nvSpPr>
          <p:cNvPr id="123929" name="Rectangle 25">
            <a:extLst>
              <a:ext uri="{FF2B5EF4-FFF2-40B4-BE49-F238E27FC236}">
                <a16:creationId xmlns:a16="http://schemas.microsoft.com/office/drawing/2014/main" id="{8732EC19-CC7D-CB48-AFD7-38F31F790442}"/>
              </a:ext>
            </a:extLst>
          </p:cNvPr>
          <p:cNvSpPr>
            <a:spLocks noChangeArrowheads="1"/>
          </p:cNvSpPr>
          <p:nvPr/>
        </p:nvSpPr>
        <p:spPr bwMode="auto">
          <a:xfrm rot="360000">
            <a:off x="111125" y="5473700"/>
            <a:ext cx="9031288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>
                <a:solidFill>
                  <a:schemeClr val="accent1"/>
                </a:solidFill>
                <a:latin typeface="Kerala" pitchFamily="2" charset="0"/>
              </a:rPr>
              <a:t>®Lí ®LßçÈÞ¿í/ ¦çøÞ¿í ÌtæMGßøßAáKá?</a:t>
            </a:r>
          </a:p>
        </p:txBody>
      </p:sp>
      <p:sp>
        <p:nvSpPr>
          <p:cNvPr id="123915" name="WordArt 11">
            <a:extLst>
              <a:ext uri="{FF2B5EF4-FFF2-40B4-BE49-F238E27FC236}">
                <a16:creationId xmlns:a16="http://schemas.microsoft.com/office/drawing/2014/main" id="{CF5B9256-63A8-A342-9A23-40BF29EB41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1038" y="573088"/>
            <a:ext cx="7600950" cy="56308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Kerala" pitchFamily="2" charset="0"/>
              </a:rPr>
              <a:t>ØÙÞÏ¢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>
            <a:extLst>
              <a:ext uri="{FF2B5EF4-FFF2-40B4-BE49-F238E27FC236}">
                <a16:creationId xmlns:a16="http://schemas.microsoft.com/office/drawing/2014/main" id="{58CAFE4D-9247-C740-B834-D51D9406D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Text Box 19">
            <a:extLst>
              <a:ext uri="{FF2B5EF4-FFF2-40B4-BE49-F238E27FC236}">
                <a16:creationId xmlns:a16="http://schemas.microsoft.com/office/drawing/2014/main" id="{8F5089D9-4613-A744-A725-9F6940D47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80247" name="Text Box 23">
            <a:extLst>
              <a:ext uri="{FF2B5EF4-FFF2-40B4-BE49-F238E27FC236}">
                <a16:creationId xmlns:a16="http://schemas.microsoft.com/office/drawing/2014/main" id="{E9163887-5C1C-8741-B237-7965C7AF1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1628775"/>
            <a:ext cx="568166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ml-IN" altLang="en-US" sz="2800" b="1">
                <a:solidFill>
                  <a:srgbClr val="FFEA18"/>
                </a:solidFill>
                <a:latin typeface="ML-NILA01" pitchFamily="2" charset="0"/>
                <a:ea typeface="ML-NILA01" pitchFamily="2" charset="0"/>
                <a:cs typeface="ML-NILA01" pitchFamily="2" charset="0"/>
              </a:rPr>
              <a:t>എല്ലാവരുടെയും ശ്രദ്ദക്ക്.....</a:t>
            </a:r>
            <a:endParaRPr lang="en-US" altLang="en-US" sz="2800" b="1">
              <a:solidFill>
                <a:srgbClr val="FFEA18"/>
              </a:solidFill>
              <a:latin typeface="ML-NILA01" pitchFamily="2" charset="0"/>
              <a:ea typeface="ML-NILA01" pitchFamily="2" charset="0"/>
              <a:cs typeface="ML-NILA01" pitchFamily="2" charset="0"/>
            </a:endParaRPr>
          </a:p>
          <a:p>
            <a:pPr>
              <a:spcBef>
                <a:spcPct val="50000"/>
              </a:spcBef>
            </a:pPr>
            <a:r>
              <a:rPr lang="ml-IN" altLang="en-US" sz="2800" b="1">
                <a:solidFill>
                  <a:srgbClr val="FFEA18"/>
                </a:solidFill>
                <a:latin typeface="ML-NILA01" pitchFamily="2" charset="0"/>
                <a:cs typeface="Mangal" panose="02040503050203030202" pitchFamily="18" charset="0"/>
              </a:rPr>
              <a:t>ക്ലാസ്സ്‌ നടക്കുമ്പോള്‍ എല്ലാവരുടെയും സെല്‍ ഫോണ്</a:t>
            </a:r>
            <a:r>
              <a:rPr lang="en-US" altLang="en-US" sz="2800" b="1">
                <a:solidFill>
                  <a:srgbClr val="FFEA18"/>
                </a:solidFill>
                <a:latin typeface="ML-NILA01" pitchFamily="2" charset="0"/>
                <a:ea typeface="ML-NILA01" pitchFamily="2" charset="0"/>
                <a:cs typeface="ML-NILA01" pitchFamily="2" charset="0"/>
              </a:rPr>
              <a:t>‍,</a:t>
            </a:r>
            <a:r>
              <a:rPr lang="ml-IN" altLang="en-US" sz="2800" b="1">
                <a:solidFill>
                  <a:srgbClr val="FFEA18"/>
                </a:solidFill>
                <a:latin typeface="ML-NILA01" pitchFamily="2" charset="0"/>
                <a:cs typeface="Mangal" panose="02040503050203030202" pitchFamily="18" charset="0"/>
              </a:rPr>
              <a:t> മറ്റു ശബ്ദിക്കുന്ന ഉപകരണങ്ങള്‍ തുടങ്ങിയവ സൈലന്റ്‌ ആക്കേണ്ടതാണ്</a:t>
            </a:r>
            <a:r>
              <a:rPr lang="ml-IN" altLang="en-US" sz="2800" b="1">
                <a:solidFill>
                  <a:srgbClr val="FFEA18"/>
                </a:solidFill>
                <a:latin typeface="ML-NILA01" pitchFamily="2" charset="0"/>
                <a:ea typeface="ML-NILA01" pitchFamily="2" charset="0"/>
                <a:cs typeface="ML-NILA01" pitchFamily="2" charset="0"/>
              </a:rPr>
              <a:t>. </a:t>
            </a:r>
            <a:r>
              <a:rPr lang="ml-IN" altLang="en-US" sz="2800" b="1">
                <a:solidFill>
                  <a:srgbClr val="FFEA18"/>
                </a:solidFill>
                <a:latin typeface="ML-NILA01" pitchFamily="2" charset="0"/>
                <a:cs typeface="Mangal" panose="02040503050203030202" pitchFamily="18" charset="0"/>
              </a:rPr>
              <a:t>അത് നിങ്ങളുടെ സുഹൃത്തുക്കള്‍ക്ക് ഉപകാരപ്രദം ആയിരിക്കും</a:t>
            </a:r>
            <a:r>
              <a:rPr lang="en-US" altLang="en-US" sz="2800" b="1">
                <a:solidFill>
                  <a:srgbClr val="FFEA18"/>
                </a:solidFill>
                <a:latin typeface="ML-NILA01" pitchFamily="2" charset="0"/>
                <a:ea typeface="ML-NILA01" pitchFamily="2" charset="0"/>
                <a:cs typeface="ML-NILA01" pitchFamily="2" charset="0"/>
              </a:rPr>
              <a:t>!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9226D1D2-D6F1-C044-A326-79246E4BA933}"/>
              </a:ext>
            </a:extLst>
          </p:cNvPr>
          <p:cNvGrpSpPr>
            <a:grpSpLocks/>
          </p:cNvGrpSpPr>
          <p:nvPr/>
        </p:nvGrpSpPr>
        <p:grpSpPr bwMode="auto">
          <a:xfrm>
            <a:off x="460375" y="1735138"/>
            <a:ext cx="2792413" cy="2836862"/>
            <a:chOff x="258" y="850"/>
            <a:chExt cx="1759" cy="1787"/>
          </a:xfrm>
        </p:grpSpPr>
        <p:pic>
          <p:nvPicPr>
            <p:cNvPr id="10250" name="Picture 25">
              <a:extLst>
                <a:ext uri="{FF2B5EF4-FFF2-40B4-BE49-F238E27FC236}">
                  <a16:creationId xmlns:a16="http://schemas.microsoft.com/office/drawing/2014/main" id="{07128104-55C9-7F46-964E-FEF89E5A1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850"/>
              <a:ext cx="1759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Line 26">
              <a:extLst>
                <a:ext uri="{FF2B5EF4-FFF2-40B4-BE49-F238E27FC236}">
                  <a16:creationId xmlns:a16="http://schemas.microsoft.com/office/drawing/2014/main" id="{DFA9B391-0275-C945-90E8-13CD3DCDD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" y="1074"/>
              <a:ext cx="186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0253" name="Oval 29">
            <a:extLst>
              <a:ext uri="{FF2B5EF4-FFF2-40B4-BE49-F238E27FC236}">
                <a16:creationId xmlns:a16="http://schemas.microsoft.com/office/drawing/2014/main" id="{837BB805-61ED-4B41-9F8D-55C70CDB9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989638"/>
            <a:ext cx="655638" cy="5905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0254" name="Rectangle 30">
            <a:extLst>
              <a:ext uri="{FF2B5EF4-FFF2-40B4-BE49-F238E27FC236}">
                <a16:creationId xmlns:a16="http://schemas.microsoft.com/office/drawing/2014/main" id="{9376F88C-E08B-7F41-977C-6DF230018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80255" name="Rectangle 31">
            <a:extLst>
              <a:ext uri="{FF2B5EF4-FFF2-40B4-BE49-F238E27FC236}">
                <a16:creationId xmlns:a16="http://schemas.microsoft.com/office/drawing/2014/main" id="{104109F5-FD5D-3B44-B7C1-774BD78C7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02</a:t>
            </a:r>
          </a:p>
        </p:txBody>
      </p:sp>
      <p:sp>
        <p:nvSpPr>
          <p:cNvPr id="10249" name="Text Box 32">
            <a:extLst>
              <a:ext uri="{FF2B5EF4-FFF2-40B4-BE49-F238E27FC236}">
                <a16:creationId xmlns:a16="http://schemas.microsoft.com/office/drawing/2014/main" id="{8DA71717-CE81-0447-8BFF-4B9A0B40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039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ea typeface="MS PGothic" panose="020B0600070205080204" pitchFamily="34" charset="-128"/>
              </a:rPr>
              <a:t>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7" grpId="0"/>
      <p:bldP spid="1802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Oval 9">
            <a:extLst>
              <a:ext uri="{FF2B5EF4-FFF2-40B4-BE49-F238E27FC236}">
                <a16:creationId xmlns:a16="http://schemas.microsoft.com/office/drawing/2014/main" id="{DDC850A7-0B6F-BB46-89AC-2876EF948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49300"/>
            <a:ext cx="3727450" cy="2159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3074" name="Object 13">
            <a:extLst>
              <a:ext uri="{FF2B5EF4-FFF2-40B4-BE49-F238E27FC236}">
                <a16:creationId xmlns:a16="http://schemas.microsoft.com/office/drawing/2014/main" id="{C9DDE346-4C42-824C-96C1-B70BFFADADB6}"/>
              </a:ext>
            </a:extLst>
          </p:cNvPr>
          <p:cNvGraphicFramePr>
            <a:graphicFrameLocks/>
          </p:cNvGraphicFramePr>
          <p:nvPr/>
        </p:nvGraphicFramePr>
        <p:xfrm>
          <a:off x="773113" y="698500"/>
          <a:ext cx="3825875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Microsoft ClipArt Gallery" r:id="rId4" imgW="2755900" imgH="3937000" progId="MS_ClipArt_Gallery">
                  <p:embed/>
                </p:oleObj>
              </mc:Choice>
              <mc:Fallback>
                <p:oleObj name="Microsoft ClipArt Gallery" r:id="rId4" imgW="2755900" imgH="3937000" progId="MS_ClipArt_Gallery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698500"/>
                        <a:ext cx="3825875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>
            <a:extLst>
              <a:ext uri="{FF2B5EF4-FFF2-40B4-BE49-F238E27FC236}">
                <a16:creationId xmlns:a16="http://schemas.microsoft.com/office/drawing/2014/main" id="{64527490-DCF6-8E4A-83B6-3F884A3A8ADB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743200"/>
            <a:ext cx="4724400" cy="2781300"/>
            <a:chOff x="2352" y="1728"/>
            <a:chExt cx="2976" cy="1752"/>
          </a:xfrm>
        </p:grpSpPr>
        <p:sp>
          <p:nvSpPr>
            <p:cNvPr id="13329" name="Oval 17">
              <a:extLst>
                <a:ext uri="{FF2B5EF4-FFF2-40B4-BE49-F238E27FC236}">
                  <a16:creationId xmlns:a16="http://schemas.microsoft.com/office/drawing/2014/main" id="{CC5364DC-A9A2-0D48-B54F-A9BFE0FC5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728"/>
              <a:ext cx="2976" cy="17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30" name="Rectangle 18">
              <a:extLst>
                <a:ext uri="{FF2B5EF4-FFF2-40B4-BE49-F238E27FC236}">
                  <a16:creationId xmlns:a16="http://schemas.microsoft.com/office/drawing/2014/main" id="{F1A03EC2-081B-A24F-8FF3-EED85254F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2" y="1776"/>
              <a:ext cx="2487" cy="1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endParaRPr lang="en-US" sz="3200" b="1">
                <a:solidFill>
                  <a:srgbClr val="FFFF00"/>
                </a:solidFill>
                <a:latin typeface="Kerala" pitchFamily="2" charset="0"/>
              </a:endParaRPr>
            </a:p>
            <a:p>
              <a:pPr>
                <a:defRPr/>
              </a:pPr>
              <a:r>
                <a:rPr lang="en-US" sz="3200" b="1">
                  <a:solidFill>
                    <a:srgbClr val="FFFF00"/>
                  </a:solidFill>
                  <a:latin typeface="Kerala" pitchFamily="2" charset="0"/>
                </a:rPr>
                <a:t>¥ÄáæµÞIí ÉÞØíxV </a:t>
              </a:r>
            </a:p>
            <a:p>
              <a:pPr>
                <a:defRPr/>
              </a:pPr>
              <a:r>
                <a:rPr lang="en-US" sz="3200" b="1">
                  <a:solidFill>
                    <a:srgbClr val="FFFF00"/>
                  </a:solidFill>
                  <a:latin typeface="Kerala" pitchFamily="2" charset="0"/>
                </a:rPr>
                <a:t>§Äí æºÏîæG ®Ká </a:t>
              </a:r>
            </a:p>
            <a:p>
              <a:pPr>
                <a:defRPr/>
              </a:pPr>
              <a:r>
                <a:rPr lang="en-US" sz="3200" b="1">
                  <a:solidFill>
                    <a:srgbClr val="FFFF00"/>
                  </a:solidFill>
                  <a:latin typeface="Kerala" pitchFamily="2" charset="0"/>
                </a:rPr>
                <a:t>¾ÞX ÕßºÞøßÏíAáKá.</a:t>
              </a:r>
              <a:r>
                <a:rPr lang="en-US" sz="3200" b="1" i="1">
                  <a:solidFill>
                    <a:srgbClr val="FFFF00"/>
                  </a:solidFill>
                  <a:latin typeface="Times" charset="0"/>
                </a:rPr>
                <a:t>!</a:t>
              </a:r>
            </a:p>
          </p:txBody>
        </p:sp>
      </p:grpSp>
      <p:sp>
        <p:nvSpPr>
          <p:cNvPr id="3077" name="Text Box 19">
            <a:extLst>
              <a:ext uri="{FF2B5EF4-FFF2-40B4-BE49-F238E27FC236}">
                <a16:creationId xmlns:a16="http://schemas.microsoft.com/office/drawing/2014/main" id="{70A8C96E-D1B0-DD4E-9935-229F4A6D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3078" name="Text Box 21">
            <a:extLst>
              <a:ext uri="{FF2B5EF4-FFF2-40B4-BE49-F238E27FC236}">
                <a16:creationId xmlns:a16="http://schemas.microsoft.com/office/drawing/2014/main" id="{9AE5E7F7-F9DD-1240-BE54-BFF34E02B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79" name="Text Box 22">
            <a:extLst>
              <a:ext uri="{FF2B5EF4-FFF2-40B4-BE49-F238E27FC236}">
                <a16:creationId xmlns:a16="http://schemas.microsoft.com/office/drawing/2014/main" id="{66D27DF4-6ABE-7A4B-8447-74CB87917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80" name="Text Box 23">
            <a:extLst>
              <a:ext uri="{FF2B5EF4-FFF2-40B4-BE49-F238E27FC236}">
                <a16:creationId xmlns:a16="http://schemas.microsoft.com/office/drawing/2014/main" id="{5C3F52A6-E9F7-D44F-9F26-DED7AE4DA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D78EB8FC-D798-B647-8406-62768606D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773113"/>
            <a:ext cx="3489325" cy="222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FF00"/>
                </a:solidFill>
                <a:latin typeface="Kerala" pitchFamily="2" charset="0"/>
              </a:rPr>
              <a:t>ØÙÞÏßAâ! </a:t>
            </a:r>
          </a:p>
          <a:p>
            <a:pPr>
              <a:defRPr/>
            </a:pPr>
            <a:r>
              <a:rPr lang="en-US" sz="3600" b="1">
                <a:solidFill>
                  <a:srgbClr val="FFFF00"/>
                </a:solidFill>
                <a:latin typeface="Kerala" pitchFamily="2" charset="0"/>
              </a:rPr>
              <a:t>®ÈßAßÄí</a:t>
            </a:r>
          </a:p>
          <a:p>
            <a:pPr>
              <a:defRPr/>
            </a:pPr>
            <a:r>
              <a:rPr lang="en-US" sz="3600" b="1">
                <a:solidFill>
                  <a:srgbClr val="FFFF00"/>
                </a:solidFill>
                <a:latin typeface="Kerala" pitchFamily="2" charset="0"/>
              </a:rPr>
              <a:t>æºÏîÞÈÞÕßÜï</a:t>
            </a:r>
          </a:p>
          <a:p>
            <a:pPr>
              <a:defRPr/>
            </a:pPr>
            <a:r>
              <a:rPr lang="en-US" sz="3200" b="1" i="1">
                <a:solidFill>
                  <a:srgbClr val="FFFF00"/>
                </a:solidFill>
                <a:latin typeface="Times" charset="0"/>
              </a:rPr>
              <a:t>!!!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873D42FC-FE8F-9540-AD51-D83EF97D7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784D4570-95EB-9640-A166-A7F43025C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1711325"/>
            <a:ext cx="6677025" cy="301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9600">
                <a:solidFill>
                  <a:srgbClr val="E8EC39"/>
                </a:solidFill>
                <a:latin typeface="Kerala" pitchFamily="2" charset="0"/>
              </a:rPr>
              <a:t>¦øá ºßLßAáKá</a:t>
            </a:r>
            <a:r>
              <a:rPr lang="en-US" sz="9600" i="1">
                <a:solidFill>
                  <a:srgbClr val="E8EC39"/>
                </a:solidFill>
                <a:latin typeface="Times" charset="0"/>
              </a:rPr>
              <a:t>?</a:t>
            </a:r>
          </a:p>
        </p:txBody>
      </p:sp>
      <p:sp>
        <p:nvSpPr>
          <p:cNvPr id="26628" name="Text Box 5">
            <a:extLst>
              <a:ext uri="{FF2B5EF4-FFF2-40B4-BE49-F238E27FC236}">
                <a16:creationId xmlns:a16="http://schemas.microsoft.com/office/drawing/2014/main" id="{4C2901BE-2A70-ED4E-B7FF-84C52EC53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6629" name="Text Box 7">
            <a:extLst>
              <a:ext uri="{FF2B5EF4-FFF2-40B4-BE49-F238E27FC236}">
                <a16:creationId xmlns:a16="http://schemas.microsoft.com/office/drawing/2014/main" id="{9E91E33C-D2CD-3C43-AD12-604BA5B2D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6630" name="Text Box 8">
            <a:extLst>
              <a:ext uri="{FF2B5EF4-FFF2-40B4-BE49-F238E27FC236}">
                <a16:creationId xmlns:a16="http://schemas.microsoft.com/office/drawing/2014/main" id="{65451178-00BC-BC46-AF52-020109383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6631" name="Text Box 9">
            <a:extLst>
              <a:ext uri="{FF2B5EF4-FFF2-40B4-BE49-F238E27FC236}">
                <a16:creationId xmlns:a16="http://schemas.microsoft.com/office/drawing/2014/main" id="{388334AF-79DB-4C49-8948-E3259DCF9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19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9BCB7417-5B37-F94F-8890-C3FB64015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F4774CD7-7BF9-E044-9883-6ED87D88D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2019300"/>
            <a:ext cx="6580187" cy="301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9600">
                <a:solidFill>
                  <a:srgbClr val="E8EC39"/>
                </a:solidFill>
                <a:latin typeface="Kerala" pitchFamily="2" charset="0"/>
              </a:rPr>
              <a:t>¥ÄáæµÞIí </a:t>
            </a:r>
          </a:p>
          <a:p>
            <a:pPr>
              <a:defRPr/>
            </a:pPr>
            <a:r>
              <a:rPr lang="en-US" sz="9600">
                <a:solidFill>
                  <a:srgbClr val="E8EC39"/>
                </a:solidFill>
                <a:latin typeface="Kerala" pitchFamily="2" charset="0"/>
              </a:rPr>
              <a:t>®Lí?</a:t>
            </a:r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7D168316-6A50-9149-A180-CA4338F79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7653" name="Text Box 8">
            <a:extLst>
              <a:ext uri="{FF2B5EF4-FFF2-40B4-BE49-F238E27FC236}">
                <a16:creationId xmlns:a16="http://schemas.microsoft.com/office/drawing/2014/main" id="{6C24BC4D-71C8-1140-9891-25CFDD25F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7654" name="Text Box 9">
            <a:extLst>
              <a:ext uri="{FF2B5EF4-FFF2-40B4-BE49-F238E27FC236}">
                <a16:creationId xmlns:a16="http://schemas.microsoft.com/office/drawing/2014/main" id="{F407DD73-381E-4747-BF9D-557A15B06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7655" name="Text Box 10">
            <a:extLst>
              <a:ext uri="{FF2B5EF4-FFF2-40B4-BE49-F238E27FC236}">
                <a16:creationId xmlns:a16="http://schemas.microsoft.com/office/drawing/2014/main" id="{89BC6940-A7C2-1C47-B618-179FF2DC2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20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9322087-391F-9E44-9505-B905B288F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463550"/>
            <a:ext cx="7559675" cy="581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5400" b="1">
                <a:solidFill>
                  <a:srgbClr val="FAFD00"/>
                </a:solidFill>
                <a:latin typeface="Times" charset="0"/>
              </a:rPr>
              <a:t>       “</a:t>
            </a:r>
            <a:r>
              <a:rPr lang="en-US" sz="4000">
                <a:solidFill>
                  <a:srgbClr val="FAFD00"/>
                </a:solidFill>
                <a:latin typeface="Kerala" pitchFamily="2" charset="0"/>
              </a:rPr>
              <a:t>ÈNáæ¿ ÕßÖbÞØ¢ ÕØíÄáÄÏáæ¿ ¥¿ßØíÅÞÈJßW</a:t>
            </a:r>
          </a:p>
          <a:p>
            <a:pPr algn="l">
              <a:defRPr/>
            </a:pPr>
            <a:r>
              <a:rPr lang="en-US" sz="4000">
                <a:solidFill>
                  <a:srgbClr val="FAFD00"/>
                </a:solidFill>
                <a:latin typeface="Kerala" pitchFamily="2" charset="0"/>
              </a:rPr>
              <a:t>¥ÜïïÞÄßøáKÞW,å¥Äí ¥ÈáÎÞÈJßW ÈßçKÞ, ¥tÕßÖbÞØJßW ÈßçKÞ, µÞWÉÈßµÄÏßW ÈßçKÞ ÕcÄcØíÄÎÞÏßøßAßÜ”</a:t>
            </a:r>
            <a:r>
              <a:rPr lang="en-US" sz="5400" b="1">
                <a:solidFill>
                  <a:srgbClr val="FAFD00"/>
                </a:solidFill>
                <a:latin typeface="Times" charset="0"/>
              </a:rPr>
              <a:t>.</a:t>
            </a:r>
          </a:p>
          <a:p>
            <a:pPr algn="r">
              <a:defRPr/>
            </a:pPr>
            <a:r>
              <a:rPr lang="en-US" sz="4000" b="1">
                <a:solidFill>
                  <a:srgbClr val="FAFD00"/>
                </a:solidFill>
                <a:latin typeface="Times" charset="0"/>
              </a:rPr>
              <a:t>                            </a:t>
            </a:r>
            <a:r>
              <a:rPr lang="en-US" sz="2800">
                <a:solidFill>
                  <a:srgbClr val="5EE664"/>
                </a:solidFill>
                <a:latin typeface="Kerala" pitchFamily="2" charset="0"/>
              </a:rPr>
              <a:t>èÎWØí ØíxXçËÞVÁí, </a:t>
            </a:r>
          </a:p>
          <a:p>
            <a:pPr algn="r">
              <a:defRPr/>
            </a:pPr>
            <a:r>
              <a:rPr lang="en-US" sz="2800">
                <a:solidFill>
                  <a:srgbClr val="5EE664"/>
                </a:solidFill>
                <a:latin typeface="Kerala" pitchFamily="2" charset="0"/>
              </a:rPr>
              <a:t>dÉßXØßMßZØí ³Ëí ØíÉßøßºbW çd·ÞJí</a:t>
            </a:r>
            <a:r>
              <a:rPr lang="en-US" sz="1800" b="1" i="1">
                <a:solidFill>
                  <a:srgbClr val="FAFD00"/>
                </a:solidFill>
                <a:latin typeface="Times" charset="0"/>
              </a:rPr>
              <a:t>                   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DE10AB63-3165-794D-B5C4-F318CFBB7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1258888"/>
            <a:ext cx="3851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chemeClr val="accent1"/>
                </a:solidFill>
                <a:latin typeface="Kerala" pitchFamily="2" charset="0"/>
              </a:rPr>
              <a:t>ÕØíÄáÄÏáæ¿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1C35E535-1244-2D4C-86D6-E0C8E241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2498725"/>
            <a:ext cx="3290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4000" b="1">
                <a:solidFill>
                  <a:schemeClr val="accent1"/>
                </a:solidFill>
                <a:latin typeface="Kerala" pitchFamily="2" charset="0"/>
              </a:rPr>
              <a:t>¥ÈáÎÞÈJßW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660AE5F6-70DE-D84D-9445-D4CD0C19F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3173413"/>
            <a:ext cx="4170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accent1"/>
                </a:solidFill>
                <a:latin typeface="Kerala" pitchFamily="2" charset="0"/>
              </a:rPr>
              <a:t>¥tÕßÖbÞØJßW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0776BACC-2170-AD44-94FA-11871AC7E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3721100"/>
            <a:ext cx="3635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accent1"/>
                </a:solidFill>
                <a:latin typeface="Kerala" pitchFamily="2" charset="0"/>
              </a:rPr>
              <a:t>µÞWÉÈßµÄÏßW</a:t>
            </a:r>
          </a:p>
        </p:txBody>
      </p:sp>
      <p:sp>
        <p:nvSpPr>
          <p:cNvPr id="28679" name="Text Box 9">
            <a:extLst>
              <a:ext uri="{FF2B5EF4-FFF2-40B4-BE49-F238E27FC236}">
                <a16:creationId xmlns:a16="http://schemas.microsoft.com/office/drawing/2014/main" id="{44022495-7A06-9A49-837F-065AF3C7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8680" name="Text Box 11">
            <a:extLst>
              <a:ext uri="{FF2B5EF4-FFF2-40B4-BE49-F238E27FC236}">
                <a16:creationId xmlns:a16="http://schemas.microsoft.com/office/drawing/2014/main" id="{C2A2ADA4-7E5E-734C-BAD7-A77523EBA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8681" name="Text Box 12">
            <a:extLst>
              <a:ext uri="{FF2B5EF4-FFF2-40B4-BE49-F238E27FC236}">
                <a16:creationId xmlns:a16="http://schemas.microsoft.com/office/drawing/2014/main" id="{AC74A059-AC97-0B47-82B4-BA2B700A2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8682" name="Text Box 13">
            <a:extLst>
              <a:ext uri="{FF2B5EF4-FFF2-40B4-BE49-F238E27FC236}">
                <a16:creationId xmlns:a16="http://schemas.microsoft.com/office/drawing/2014/main" id="{0B20A8F4-60DF-B344-9933-55DAE9912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28683" name="Text Box 14">
            <a:extLst>
              <a:ext uri="{FF2B5EF4-FFF2-40B4-BE49-F238E27FC236}">
                <a16:creationId xmlns:a16="http://schemas.microsoft.com/office/drawing/2014/main" id="{0AEC6EAB-D711-084D-9BB9-B34B9CF69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4" grpId="0" autoUpdateAnimBg="0"/>
      <p:bldP spid="17415" grpId="0" autoUpdateAnimBg="0"/>
      <p:bldP spid="1741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E3E8998E-9769-EC42-B4CC-2CC190E1E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777875"/>
            <a:ext cx="28448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ml-IN" sz="2400" b="1" i="1" dirty="0">
                <a:solidFill>
                  <a:srgbClr val="FFFF00"/>
                </a:solidFill>
              </a:rPr>
              <a:t>പഠന നങ്കുരം...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29699" name="Text Box 7">
            <a:extLst>
              <a:ext uri="{FF2B5EF4-FFF2-40B4-BE49-F238E27FC236}">
                <a16:creationId xmlns:a16="http://schemas.microsoft.com/office/drawing/2014/main" id="{00A7A121-F239-7440-8B86-333C92FE0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9700" name="Text Box 8">
            <a:extLst>
              <a:ext uri="{FF2B5EF4-FFF2-40B4-BE49-F238E27FC236}">
                <a16:creationId xmlns:a16="http://schemas.microsoft.com/office/drawing/2014/main" id="{214D219D-8785-DF47-BF24-3F729F7C2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29701" name="Text Box 9">
            <a:extLst>
              <a:ext uri="{FF2B5EF4-FFF2-40B4-BE49-F238E27FC236}">
                <a16:creationId xmlns:a16="http://schemas.microsoft.com/office/drawing/2014/main" id="{30DC91DB-CECB-1A48-BD48-3164084C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29702" name="Text Box 10">
            <a:extLst>
              <a:ext uri="{FF2B5EF4-FFF2-40B4-BE49-F238E27FC236}">
                <a16:creationId xmlns:a16="http://schemas.microsoft.com/office/drawing/2014/main" id="{27C5A3A1-A03C-AE44-B02C-64B924F45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  <a:ea typeface="MS PGothic" panose="020B0600070205080204" pitchFamily="34" charset="-128"/>
              </a:rPr>
              <a:t>24</a:t>
            </a:r>
          </a:p>
        </p:txBody>
      </p:sp>
      <p:sp>
        <p:nvSpPr>
          <p:cNvPr id="331788" name="Rectangle 12">
            <a:extLst>
              <a:ext uri="{FF2B5EF4-FFF2-40B4-BE49-F238E27FC236}">
                <a16:creationId xmlns:a16="http://schemas.microsoft.com/office/drawing/2014/main" id="{659E1521-DDE4-104B-8FF0-2273AB293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1685925"/>
            <a:ext cx="8674100" cy="144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ja-JP" sz="4400" b="1" dirty="0">
                <a:solidFill>
                  <a:schemeClr val="tx1"/>
                </a:solidFill>
              </a:rPr>
              <a:t>“</a:t>
            </a:r>
            <a:r>
              <a:rPr lang="ml-IN" altLang="ja-JP" sz="4400" b="1" dirty="0">
                <a:solidFill>
                  <a:srgbClr val="00FF00"/>
                </a:solidFill>
              </a:rPr>
              <a:t>നമ്മുക്കറിയാത്തത്</a:t>
            </a:r>
            <a:r>
              <a:rPr lang="ml-IN" altLang="ja-JP" sz="4400" b="1" dirty="0">
                <a:solidFill>
                  <a:schemeClr val="tx1"/>
                </a:solidFill>
              </a:rPr>
              <a:t>  നാം വിശ്വസിക്കുന്നില്ല</a:t>
            </a:r>
            <a:endParaRPr lang="en-US" sz="3200" b="1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31789" name="Rectangle 13">
            <a:extLst>
              <a:ext uri="{FF2B5EF4-FFF2-40B4-BE49-F238E27FC236}">
                <a16:creationId xmlns:a16="http://schemas.microsoft.com/office/drawing/2014/main" id="{51152217-042D-8A4B-B57D-841F855A6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5268913"/>
            <a:ext cx="7162800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r">
              <a:defRPr/>
            </a:pPr>
            <a:r>
              <a:rPr lang="en-US" b="1" i="1" dirty="0">
                <a:solidFill>
                  <a:schemeClr val="tx1"/>
                </a:solidFill>
                <a:latin typeface="Times" charset="0"/>
              </a:rPr>
              <a:t>      </a:t>
            </a:r>
            <a:r>
              <a:rPr lang="ml-IN" b="1" i="1" dirty="0">
                <a:solidFill>
                  <a:schemeClr val="tx1"/>
                </a:solidFill>
                <a:latin typeface="Times" charset="0"/>
              </a:rPr>
              <a:t>അല്ബേര്ട്ട് മോഹ്ലെര്‍, പ്രസിഡന്റ്‌</a:t>
            </a:r>
            <a:endParaRPr lang="en-US" b="1" i="1" dirty="0">
              <a:solidFill>
                <a:schemeClr val="tx1"/>
              </a:solidFill>
              <a:latin typeface="Times" charset="0"/>
            </a:endParaRPr>
          </a:p>
          <a:p>
            <a:pPr algn="r">
              <a:defRPr/>
            </a:pPr>
            <a:r>
              <a:rPr lang="ml-IN" b="1" i="1" dirty="0">
                <a:solidFill>
                  <a:schemeClr val="tx1"/>
                </a:solidFill>
                <a:latin typeface="Times" charset="0"/>
              </a:rPr>
              <a:t>സൗത്തേന്‍ ബാപ്ടിസ്റ്റ് സെമിനാരി</a:t>
            </a:r>
          </a:p>
          <a:p>
            <a:pPr algn="r">
              <a:defRPr/>
            </a:pPr>
            <a:r>
              <a:rPr lang="ml-IN" sz="1400" b="1" i="1" dirty="0">
                <a:solidFill>
                  <a:schemeClr val="tx1"/>
                </a:solidFill>
                <a:latin typeface="Times" charset="0"/>
              </a:rPr>
              <a:t>ലുസ്വില്ലേ</a:t>
            </a:r>
            <a:endParaRPr lang="en-US" sz="1400" b="1" i="1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31790" name="Text Box 14">
            <a:extLst>
              <a:ext uri="{FF2B5EF4-FFF2-40B4-BE49-F238E27FC236}">
                <a16:creationId xmlns:a16="http://schemas.microsoft.com/office/drawing/2014/main" id="{CA8358F3-9DB3-604A-B9FA-C4FFA0EE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3362325"/>
            <a:ext cx="8628063" cy="193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l-IN" sz="4000" b="1">
                <a:solidFill>
                  <a:schemeClr val="tx1"/>
                </a:solidFill>
                <a:ea typeface="MS PGothic" pitchFamily="34" charset="-128"/>
              </a:rPr>
              <a:t>നമ്മുടെ </a:t>
            </a:r>
            <a:r>
              <a:rPr lang="ml-IN" sz="4000" b="1">
                <a:solidFill>
                  <a:srgbClr val="00FF00"/>
                </a:solidFill>
                <a:ea typeface="MS PGothic" pitchFamily="34" charset="-128"/>
              </a:rPr>
              <a:t>വിശ്വാസത്തിന് </a:t>
            </a:r>
            <a:r>
              <a:rPr lang="ml-IN" sz="4000" b="1">
                <a:solidFill>
                  <a:schemeClr val="tx1"/>
                </a:solidFill>
                <a:ea typeface="MS PGothic" pitchFamily="34" charset="-128"/>
              </a:rPr>
              <a:t>ഉപരിയായി നാം ജീവിക്കുന്നില്ല</a:t>
            </a:r>
            <a:endParaRPr lang="en-US" sz="4000" b="1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706" name="Text Box 15">
            <a:extLst>
              <a:ext uri="{FF2B5EF4-FFF2-40B4-BE49-F238E27FC236}">
                <a16:creationId xmlns:a16="http://schemas.microsoft.com/office/drawing/2014/main" id="{AE0BB2A9-3C33-2649-A2FC-A445FFA34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3" y="63976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ea typeface="MS PGothic" panose="020B0600070205080204" pitchFamily="34" charset="-128"/>
              </a:rPr>
              <a:t>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autoUpdateAnimBg="0"/>
      <p:bldP spid="331788" grpId="0" autoUpdateAnimBg="0"/>
      <p:bldP spid="331789" grpId="0" autoUpdateAnimBg="0"/>
      <p:bldP spid="33179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B633D67-94DB-D64A-8C7E-1269070C4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23" name="Text Box 8">
            <a:extLst>
              <a:ext uri="{FF2B5EF4-FFF2-40B4-BE49-F238E27FC236}">
                <a16:creationId xmlns:a16="http://schemas.microsoft.com/office/drawing/2014/main" id="{816CC463-0D5B-7343-8D46-D8AA2EDF4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pic>
        <p:nvPicPr>
          <p:cNvPr id="30724" name="Picture 10">
            <a:extLst>
              <a:ext uri="{FF2B5EF4-FFF2-40B4-BE49-F238E27FC236}">
                <a16:creationId xmlns:a16="http://schemas.microsoft.com/office/drawing/2014/main" id="{70FFF6AB-D540-F540-9814-B82F92D99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06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11">
            <a:extLst>
              <a:ext uri="{FF2B5EF4-FFF2-40B4-BE49-F238E27FC236}">
                <a16:creationId xmlns:a16="http://schemas.microsoft.com/office/drawing/2014/main" id="{CEBE9B7A-155C-B743-BF28-FE82452AB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726" name="Text Box 12">
            <a:extLst>
              <a:ext uri="{FF2B5EF4-FFF2-40B4-BE49-F238E27FC236}">
                <a16:creationId xmlns:a16="http://schemas.microsoft.com/office/drawing/2014/main" id="{B3D06732-8BE7-B443-992C-AFCC1ECC6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30727" name="Text Box 13">
            <a:extLst>
              <a:ext uri="{FF2B5EF4-FFF2-40B4-BE49-F238E27FC236}">
                <a16:creationId xmlns:a16="http://schemas.microsoft.com/office/drawing/2014/main" id="{E1F3D198-249A-564B-A7B5-F4685DAB8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220166" name="Text Box 6">
            <a:extLst>
              <a:ext uri="{FF2B5EF4-FFF2-40B4-BE49-F238E27FC236}">
                <a16:creationId xmlns:a16="http://schemas.microsoft.com/office/drawing/2014/main" id="{277A82C1-3866-7D4B-8552-116273ED6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2575"/>
            <a:ext cx="8283575" cy="6251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50000"/>
              </a:lnSpc>
              <a:defRPr/>
            </a:pPr>
            <a:r>
              <a:rPr lang="en-US" sz="8800">
                <a:solidFill>
                  <a:schemeClr val="tx2"/>
                </a:solidFill>
                <a:latin typeface="Kerala" pitchFamily="2" charset="0"/>
              </a:rPr>
              <a:t>Öøß,     ÈÎáAÞø¢ÍßAÞ¢!</a:t>
            </a:r>
            <a:endParaRPr lang="en-US" sz="8800">
              <a:solidFill>
                <a:schemeClr val="tx2"/>
              </a:solidFill>
              <a:latin typeface="Times" charset="0"/>
            </a:endParaRPr>
          </a:p>
          <a:p>
            <a:pPr>
              <a:defRPr/>
            </a:pPr>
            <a:r>
              <a:rPr lang="en-US" sz="6000">
                <a:solidFill>
                  <a:schemeClr val="tx1"/>
                </a:solidFill>
                <a:latin typeface="Kerala" pitchFamily="2" charset="0"/>
              </a:rPr>
              <a:t>(³çøÞ µí{ÞTá¢ ¥¿áJÄßæa ¥¿ßJùÏÞµÏÞW ²øá µí{ÞTá çÉÞÜá¢ ÕßGá µ{ÏøáÄí)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8855308-8C11-634F-B82D-3165E1B46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1747" name="Group 13">
            <a:extLst>
              <a:ext uri="{FF2B5EF4-FFF2-40B4-BE49-F238E27FC236}">
                <a16:creationId xmlns:a16="http://schemas.microsoft.com/office/drawing/2014/main" id="{89BEC330-87F2-8142-A954-4E96B9126736}"/>
              </a:ext>
            </a:extLst>
          </p:cNvPr>
          <p:cNvGrpSpPr>
            <a:grpSpLocks/>
          </p:cNvGrpSpPr>
          <p:nvPr/>
        </p:nvGrpSpPr>
        <p:grpSpPr bwMode="auto">
          <a:xfrm>
            <a:off x="723900" y="788988"/>
            <a:ext cx="7772400" cy="1592262"/>
            <a:chOff x="456" y="497"/>
            <a:chExt cx="4896" cy="1003"/>
          </a:xfrm>
        </p:grpSpPr>
        <p:sp>
          <p:nvSpPr>
            <p:cNvPr id="222212" name="Rectangle 4">
              <a:extLst>
                <a:ext uri="{FF2B5EF4-FFF2-40B4-BE49-F238E27FC236}">
                  <a16:creationId xmlns:a16="http://schemas.microsoft.com/office/drawing/2014/main" id="{B6D0B0D2-08EC-0148-A93B-E95BF1558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78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7" tIns="44450" rIns="90487" bIns="44450" anchor="ctr"/>
            <a:lstStyle/>
            <a:p>
              <a:pPr>
                <a:defRPr/>
              </a:pPr>
              <a:r>
                <a:rPr lang="ml-IN" sz="3600" dirty="0">
                  <a:solidFill>
                    <a:srgbClr val="F6FE0A"/>
                  </a:solidFill>
                  <a:latin typeface="Kerala" pitchFamily="2" charset="0"/>
                </a:rPr>
                <a:t>ബൈബിള്‍ അടിസ്ഥാനപരമായി എന്നത്</a:t>
              </a:r>
              <a:endParaRPr lang="en-US" sz="3600" dirty="0">
                <a:solidFill>
                  <a:srgbClr val="F6FE0A"/>
                </a:solidFill>
                <a:latin typeface="Kerala" pitchFamily="2" charset="0"/>
              </a:endParaRPr>
            </a:p>
          </p:txBody>
        </p:sp>
        <p:sp>
          <p:nvSpPr>
            <p:cNvPr id="222213" name="Rectangle 5">
              <a:extLst>
                <a:ext uri="{FF2B5EF4-FFF2-40B4-BE49-F238E27FC236}">
                  <a16:creationId xmlns:a16="http://schemas.microsoft.com/office/drawing/2014/main" id="{FCA1DA36-206A-DD47-9938-6F5FF1D5A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497"/>
              <a:ext cx="34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1">
                  <a:solidFill>
                    <a:srgbClr val="FAFD00"/>
                  </a:solidFill>
                  <a:latin typeface="Times" charset="0"/>
                </a:rPr>
                <a:t>©</a:t>
              </a:r>
            </a:p>
          </p:txBody>
        </p:sp>
      </p:grpSp>
      <p:sp>
        <p:nvSpPr>
          <p:cNvPr id="222214" name="Text Box 6">
            <a:extLst>
              <a:ext uri="{FF2B5EF4-FFF2-40B4-BE49-F238E27FC236}">
                <a16:creationId xmlns:a16="http://schemas.microsoft.com/office/drawing/2014/main" id="{3379A890-CA69-0D4B-A554-D05EAF2A6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2239963"/>
            <a:ext cx="7600950" cy="4618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 sz="7200">
              <a:solidFill>
                <a:srgbClr val="FAFD00"/>
              </a:solidFill>
              <a:latin typeface="Kerala" pitchFamily="2" charset="0"/>
            </a:endParaRPr>
          </a:p>
          <a:p>
            <a:pPr>
              <a:defRPr/>
            </a:pPr>
            <a:r>
              <a:rPr lang="en-US" sz="7200">
                <a:solidFill>
                  <a:srgbClr val="FAFD00"/>
                </a:solidFill>
                <a:latin typeface="Kerala" pitchFamily="2" charset="0"/>
              </a:rPr>
              <a:t>²øá ºßLÞ øàÄßÏÞÃí!</a:t>
            </a:r>
          </a:p>
          <a:p>
            <a:pPr>
              <a:defRPr/>
            </a:pPr>
            <a:endParaRPr lang="en-US" sz="7200">
              <a:solidFill>
                <a:srgbClr val="FAFD00"/>
              </a:solidFill>
              <a:latin typeface="Times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8AC9D83F-4083-E94C-8366-C9BD3BF96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31750" name="Text Box 10">
            <a:extLst>
              <a:ext uri="{FF2B5EF4-FFF2-40B4-BE49-F238E27FC236}">
                <a16:creationId xmlns:a16="http://schemas.microsoft.com/office/drawing/2014/main" id="{4CABDBC5-BF8A-FB4C-912A-62E9BDA0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1751" name="Text Box 11">
            <a:extLst>
              <a:ext uri="{FF2B5EF4-FFF2-40B4-BE49-F238E27FC236}">
                <a16:creationId xmlns:a16="http://schemas.microsoft.com/office/drawing/2014/main" id="{DD2EF28A-8FFC-DF48-973B-6DCEF6874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1752" name="Text Box 12">
            <a:extLst>
              <a:ext uri="{FF2B5EF4-FFF2-40B4-BE49-F238E27FC236}">
                <a16:creationId xmlns:a16="http://schemas.microsoft.com/office/drawing/2014/main" id="{C1A98FE9-8674-874E-A4B6-CFEE4B4CF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24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Rectangle 19">
            <a:extLst>
              <a:ext uri="{FF2B5EF4-FFF2-40B4-BE49-F238E27FC236}">
                <a16:creationId xmlns:a16="http://schemas.microsoft.com/office/drawing/2014/main" id="{C00515EC-005F-244B-B07A-F0A02A71B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3311525"/>
            <a:ext cx="7900987" cy="1752600"/>
          </a:xfrm>
          <a:ln w="12700"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Monotype Sorts" charset="2"/>
              <a:buNone/>
              <a:defRPr/>
            </a:pPr>
            <a:r>
              <a:rPr lang="en-US" sz="4800">
                <a:solidFill>
                  <a:srgbClr val="F6FE0A"/>
                </a:solidFill>
                <a:effectLst/>
                <a:latin typeface="Kerala" pitchFamily="2" charset="0"/>
              </a:rPr>
              <a:t>èÌÌß{ßæÈ </a:t>
            </a:r>
            <a:r>
              <a:rPr lang="en-US" sz="4800">
                <a:solidFill>
                  <a:srgbClr val="4DEAFB"/>
                </a:solidFill>
                <a:effectLst/>
                <a:latin typeface="Kerala" pitchFamily="2" charset="0"/>
              </a:rPr>
              <a:t>ÎÈTßW dµÎàµøßAÞX</a:t>
            </a:r>
            <a:r>
              <a:rPr lang="en-US" sz="4800">
                <a:solidFill>
                  <a:srgbClr val="F6FE0A"/>
                </a:solidFill>
                <a:effectLst/>
                <a:latin typeface="Kerala" pitchFamily="2" charset="0"/>
              </a:rPr>
              <a:t> ÈßBZ dÉÞÉíÄøÞµá¢ </a:t>
            </a:r>
            <a:r>
              <a:rPr lang="en-US" sz="4800" b="1">
                <a:solidFill>
                  <a:srgbClr val="F6FE0A"/>
                </a:solidFill>
              </a:rPr>
              <a:t>!</a:t>
            </a:r>
          </a:p>
        </p:txBody>
      </p:sp>
      <p:sp>
        <p:nvSpPr>
          <p:cNvPr id="32771" name="Text Box 25">
            <a:extLst>
              <a:ext uri="{FF2B5EF4-FFF2-40B4-BE49-F238E27FC236}">
                <a16:creationId xmlns:a16="http://schemas.microsoft.com/office/drawing/2014/main" id="{B1F76EFA-5BB1-B54E-99B1-7B4F79033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32772" name="Text Box 28">
            <a:extLst>
              <a:ext uri="{FF2B5EF4-FFF2-40B4-BE49-F238E27FC236}">
                <a16:creationId xmlns:a16="http://schemas.microsoft.com/office/drawing/2014/main" id="{DEBDE4A9-4E2D-004E-9234-E9CAFD043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2773" name="Text Box 29">
            <a:extLst>
              <a:ext uri="{FF2B5EF4-FFF2-40B4-BE49-F238E27FC236}">
                <a16:creationId xmlns:a16="http://schemas.microsoft.com/office/drawing/2014/main" id="{4E530196-5864-0645-90FD-BCD8BDDF3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2774" name="Text Box 30">
            <a:extLst>
              <a:ext uri="{FF2B5EF4-FFF2-40B4-BE49-F238E27FC236}">
                <a16:creationId xmlns:a16="http://schemas.microsoft.com/office/drawing/2014/main" id="{4D6350FC-2CD6-1A4D-9D95-8EA52E72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25</a:t>
            </a:r>
          </a:p>
        </p:txBody>
      </p:sp>
      <p:grpSp>
        <p:nvGrpSpPr>
          <p:cNvPr id="32775" name="Group 31">
            <a:extLst>
              <a:ext uri="{FF2B5EF4-FFF2-40B4-BE49-F238E27FC236}">
                <a16:creationId xmlns:a16="http://schemas.microsoft.com/office/drawing/2014/main" id="{68C4B67C-113D-2C4A-B07A-234369B996BF}"/>
              </a:ext>
            </a:extLst>
          </p:cNvPr>
          <p:cNvGrpSpPr>
            <a:grpSpLocks/>
          </p:cNvGrpSpPr>
          <p:nvPr/>
        </p:nvGrpSpPr>
        <p:grpSpPr bwMode="auto">
          <a:xfrm>
            <a:off x="723900" y="788988"/>
            <a:ext cx="7772400" cy="1592262"/>
            <a:chOff x="456" y="497"/>
            <a:chExt cx="4896" cy="1003"/>
          </a:xfrm>
        </p:grpSpPr>
        <p:sp>
          <p:nvSpPr>
            <p:cNvPr id="9248" name="Rectangle 32">
              <a:extLst>
                <a:ext uri="{FF2B5EF4-FFF2-40B4-BE49-F238E27FC236}">
                  <a16:creationId xmlns:a16="http://schemas.microsoft.com/office/drawing/2014/main" id="{E7F35CB4-4B17-2342-A265-27D535952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78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7" tIns="44450" rIns="90487" bIns="44450" anchor="ctr"/>
            <a:lstStyle/>
            <a:p>
              <a:pPr>
                <a:defRPr/>
              </a:pPr>
              <a:r>
                <a:rPr lang="ml-IN" sz="4400" dirty="0">
                  <a:solidFill>
                    <a:srgbClr val="F6FE0A"/>
                  </a:solidFill>
                  <a:latin typeface="Kerala" pitchFamily="2" charset="0"/>
                </a:rPr>
                <a:t>ബൈബിള്‍ അടിസ്ഥാനപരമായി എന്നത്</a:t>
              </a:r>
              <a:endParaRPr lang="en-US" sz="4400" dirty="0">
                <a:solidFill>
                  <a:srgbClr val="F6FE0A"/>
                </a:solidFill>
                <a:latin typeface="Kerala" pitchFamily="2" charset="0"/>
              </a:endParaRPr>
            </a:p>
          </p:txBody>
        </p:sp>
        <p:sp>
          <p:nvSpPr>
            <p:cNvPr id="9249" name="Rectangle 33">
              <a:extLst>
                <a:ext uri="{FF2B5EF4-FFF2-40B4-BE49-F238E27FC236}">
                  <a16:creationId xmlns:a16="http://schemas.microsoft.com/office/drawing/2014/main" id="{9C3197B0-9C30-9C4A-9F5E-6A6DC861D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497"/>
              <a:ext cx="34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1">
                  <a:solidFill>
                    <a:srgbClr val="FAFD00"/>
                  </a:solidFill>
                  <a:latin typeface="Times" charset="0"/>
                </a:rPr>
                <a:t>©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7" name="Text Box 7">
            <a:extLst>
              <a:ext uri="{FF2B5EF4-FFF2-40B4-BE49-F238E27FC236}">
                <a16:creationId xmlns:a16="http://schemas.microsoft.com/office/drawing/2014/main" id="{C8B5F85F-1986-EC42-8EBE-96BA1F108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charset="0"/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EC45A4B0-E3DC-3642-AE84-577D6B7CE2A2}"/>
              </a:ext>
            </a:extLst>
          </p:cNvPr>
          <p:cNvGrpSpPr>
            <a:grpSpLocks/>
          </p:cNvGrpSpPr>
          <p:nvPr/>
        </p:nvGrpSpPr>
        <p:grpSpPr bwMode="auto">
          <a:xfrm>
            <a:off x="517525" y="4327525"/>
            <a:ext cx="2851150" cy="2192338"/>
            <a:chOff x="326" y="2726"/>
            <a:chExt cx="1796" cy="1381"/>
          </a:xfrm>
        </p:grpSpPr>
        <p:graphicFrame>
          <p:nvGraphicFramePr>
            <p:cNvPr id="4098" name="Object 10">
              <a:extLst>
                <a:ext uri="{FF2B5EF4-FFF2-40B4-BE49-F238E27FC236}">
                  <a16:creationId xmlns:a16="http://schemas.microsoft.com/office/drawing/2014/main" id="{B4CB964F-B144-3745-A62C-8043A8EEEC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6" y="2726"/>
            <a:ext cx="1796" cy="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4" r:id="rId4" imgW="3276600" imgH="2527300" progId="MS_ClipArt_Gallery">
                    <p:embed/>
                  </p:oleObj>
                </mc:Choice>
                <mc:Fallback>
                  <p:oleObj r:id="rId4" imgW="3276600" imgH="2527300" progId="MS_ClipArt_Gallery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2726"/>
                          <a:ext cx="1796" cy="1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27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43F22C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531" name="Text Box 11">
              <a:extLst>
                <a:ext uri="{FF2B5EF4-FFF2-40B4-BE49-F238E27FC236}">
                  <a16:creationId xmlns:a16="http://schemas.microsoft.com/office/drawing/2014/main" id="{09904228-39E9-A144-A199-CDB691A9A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" y="2871"/>
              <a:ext cx="1011" cy="4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ED181E"/>
                  </a:solidFill>
                  <a:latin typeface="Lucida Handwriting" charset="0"/>
                </a:rPr>
                <a:t>C 7 S J</a:t>
              </a:r>
              <a:endParaRPr lang="en-US" sz="3200">
                <a:solidFill>
                  <a:schemeClr val="tx1"/>
                </a:solidFill>
                <a:latin typeface="Lucida Handwriting" charset="0"/>
              </a:endParaRPr>
            </a:p>
          </p:txBody>
        </p:sp>
        <p:sp>
          <p:nvSpPr>
            <p:cNvPr id="235532" name="Line 12">
              <a:extLst>
                <a:ext uri="{FF2B5EF4-FFF2-40B4-BE49-F238E27FC236}">
                  <a16:creationId xmlns:a16="http://schemas.microsoft.com/office/drawing/2014/main" id="{43D13EF6-2EF2-9C46-8810-0D8B6157F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" y="3070"/>
              <a:ext cx="8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35529" name="Rectangle 9">
            <a:extLst>
              <a:ext uri="{FF2B5EF4-FFF2-40B4-BE49-F238E27FC236}">
                <a16:creationId xmlns:a16="http://schemas.microsoft.com/office/drawing/2014/main" id="{0A78BF37-4DA1-4D44-89B2-D05B1D88D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5362575"/>
            <a:ext cx="7900987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2319588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  <a:defRPr/>
            </a:pPr>
            <a:r>
              <a:rPr lang="en-US" sz="4000">
                <a:solidFill>
                  <a:schemeClr val="tx1"/>
                </a:solidFill>
                <a:latin typeface="Kerala" pitchFamily="2" charset="0"/>
              </a:rPr>
              <a:t>ÕºÈ¢ ÉCáæÕAÞæÈÞøá ØáÕVÃÞÕØø¢</a:t>
            </a: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!!!</a:t>
            </a:r>
          </a:p>
        </p:txBody>
      </p:sp>
      <p:sp>
        <p:nvSpPr>
          <p:cNvPr id="235534" name="Text Box 14">
            <a:extLst>
              <a:ext uri="{FF2B5EF4-FFF2-40B4-BE49-F238E27FC236}">
                <a16:creationId xmlns:a16="http://schemas.microsoft.com/office/drawing/2014/main" id="{67AD2D63-35A6-424A-9077-B0181B629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35" name="Text Box 15">
            <a:extLst>
              <a:ext uri="{FF2B5EF4-FFF2-40B4-BE49-F238E27FC236}">
                <a16:creationId xmlns:a16="http://schemas.microsoft.com/office/drawing/2014/main" id="{485FD26E-9DA6-BB47-A60C-33766E6C6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235536" name="Text Box 16">
            <a:extLst>
              <a:ext uri="{FF2B5EF4-FFF2-40B4-BE49-F238E27FC236}">
                <a16:creationId xmlns:a16="http://schemas.microsoft.com/office/drawing/2014/main" id="{351972A7-2D07-2648-9076-37D274C91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26</a:t>
            </a:r>
          </a:p>
        </p:txBody>
      </p:sp>
      <p:sp>
        <p:nvSpPr>
          <p:cNvPr id="235537" name="Text Box 17">
            <a:extLst>
              <a:ext uri="{FF2B5EF4-FFF2-40B4-BE49-F238E27FC236}">
                <a16:creationId xmlns:a16="http://schemas.microsoft.com/office/drawing/2014/main" id="{10E237CA-D2DF-234C-8342-C06934A87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235538" name="Line 18">
            <a:extLst>
              <a:ext uri="{FF2B5EF4-FFF2-40B4-BE49-F238E27FC236}">
                <a16:creationId xmlns:a16="http://schemas.microsoft.com/office/drawing/2014/main" id="{EFC2A5B6-F38F-594C-A2A9-D64A88C0A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0013" y="4859338"/>
            <a:ext cx="138112" cy="0"/>
          </a:xfrm>
          <a:prstGeom prst="line">
            <a:avLst/>
          </a:prstGeom>
          <a:noFill/>
          <a:ln w="28575">
            <a:solidFill>
              <a:srgbClr val="ED18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7" name="Group 19">
            <a:extLst>
              <a:ext uri="{FF2B5EF4-FFF2-40B4-BE49-F238E27FC236}">
                <a16:creationId xmlns:a16="http://schemas.microsoft.com/office/drawing/2014/main" id="{1A068698-6BB2-E24B-8621-3422BA5F04F5}"/>
              </a:ext>
            </a:extLst>
          </p:cNvPr>
          <p:cNvGrpSpPr>
            <a:grpSpLocks/>
          </p:cNvGrpSpPr>
          <p:nvPr/>
        </p:nvGrpSpPr>
        <p:grpSpPr bwMode="auto">
          <a:xfrm>
            <a:off x="723900" y="788988"/>
            <a:ext cx="7772400" cy="1592262"/>
            <a:chOff x="456" y="497"/>
            <a:chExt cx="4896" cy="1003"/>
          </a:xfrm>
        </p:grpSpPr>
        <p:sp>
          <p:nvSpPr>
            <p:cNvPr id="235540" name="Rectangle 20">
              <a:extLst>
                <a:ext uri="{FF2B5EF4-FFF2-40B4-BE49-F238E27FC236}">
                  <a16:creationId xmlns:a16="http://schemas.microsoft.com/office/drawing/2014/main" id="{8792F20E-F9F7-0C41-9582-B4D745D91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78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7" tIns="44450" rIns="90487" bIns="44450" anchor="ctr"/>
            <a:lstStyle/>
            <a:p>
              <a:pPr>
                <a:defRPr/>
              </a:pPr>
              <a:r>
                <a:rPr lang="ml-IN" sz="4400" dirty="0">
                  <a:solidFill>
                    <a:srgbClr val="F6FE0A"/>
                  </a:solidFill>
                  <a:latin typeface="Kerala" pitchFamily="2" charset="0"/>
                </a:rPr>
                <a:t>ബൈബിള്‍ അടിസ്ഥാനപരമായി എന്നത്</a:t>
              </a:r>
              <a:endParaRPr lang="en-US" sz="4400" dirty="0">
                <a:solidFill>
                  <a:srgbClr val="F6FE0A"/>
                </a:solidFill>
                <a:latin typeface="Kerala" pitchFamily="2" charset="0"/>
              </a:endParaRPr>
            </a:p>
          </p:txBody>
        </p:sp>
        <p:sp>
          <p:nvSpPr>
            <p:cNvPr id="235541" name="Rectangle 21">
              <a:extLst>
                <a:ext uri="{FF2B5EF4-FFF2-40B4-BE49-F238E27FC236}">
                  <a16:creationId xmlns:a16="http://schemas.microsoft.com/office/drawing/2014/main" id="{B5CB178A-61AC-1F40-A82B-4BEDE6305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497"/>
              <a:ext cx="34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1">
                  <a:solidFill>
                    <a:srgbClr val="FAFD00"/>
                  </a:solidFill>
                  <a:latin typeface="Times" charset="0"/>
                </a:rPr>
                <a:t>©</a:t>
              </a:r>
            </a:p>
          </p:txBody>
        </p:sp>
      </p:grpSp>
      <p:sp>
        <p:nvSpPr>
          <p:cNvPr id="235522" name="Rectangle 2">
            <a:extLst>
              <a:ext uri="{FF2B5EF4-FFF2-40B4-BE49-F238E27FC236}">
                <a16:creationId xmlns:a16="http://schemas.microsoft.com/office/drawing/2014/main" id="{2C01609E-80DB-074D-BB0A-44A8F92BD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3281363"/>
            <a:ext cx="7900987" cy="1752600"/>
          </a:xfrm>
          <a:ln w="12700">
            <a:miter lim="800000"/>
            <a:headEnd/>
            <a:tailEnd/>
          </a:ln>
          <a:effectLst>
            <a:outerShdw dist="81320" dir="2319588" algn="ctr" rotWithShape="0">
              <a:schemeClr val="bg2"/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Monotype Sorts" charset="2"/>
              <a:buNone/>
              <a:defRPr/>
            </a:pPr>
            <a:r>
              <a:rPr lang="ml-IN" sz="2400">
                <a:solidFill>
                  <a:srgbClr val="43F22C"/>
                </a:solidFill>
                <a:effectLst/>
                <a:latin typeface="Kerala" pitchFamily="2" charset="0"/>
                <a:cs typeface="Mangal" pitchFamily="18" charset="0"/>
              </a:rPr>
              <a:t>ബൈബിള്‍ അടിസ്ഥാനപരമായി എന്നത് </a:t>
            </a:r>
            <a:r>
              <a:rPr lang="en-US" sz="3600">
                <a:solidFill>
                  <a:srgbClr val="43F22C"/>
                </a:solidFill>
                <a:effectLst/>
                <a:latin typeface="Kerala" pitchFamily="2" charset="0"/>
              </a:rPr>
              <a:t>²øá dÉÆÞÈæMG ©É Õß×Ï¢ ¦Ãí.åÎxáUÕæø Èß¹ZAá ÉÆßMßAÞÕáK ²øá dÉÇÞÈ Õß×Ï¢.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9" grpId="0" autoUpdateAnimBg="0"/>
      <p:bldP spid="235522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AD456F84-9195-9F4C-A54D-0EF44ED28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438" y="19383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i="1">
              <a:solidFill>
                <a:srgbClr val="FAFD00"/>
              </a:solidFill>
              <a:latin typeface="Times" charset="0"/>
            </a:endParaRPr>
          </a:p>
        </p:txBody>
      </p:sp>
      <p:sp>
        <p:nvSpPr>
          <p:cNvPr id="21513" name="Rectangle 9">
            <a:extLst>
              <a:ext uri="{FF2B5EF4-FFF2-40B4-BE49-F238E27FC236}">
                <a16:creationId xmlns:a16="http://schemas.microsoft.com/office/drawing/2014/main" id="{20B921A4-DD42-F145-BC32-30E6480B7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35369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sz="6600">
                <a:solidFill>
                  <a:srgbClr val="00FF00"/>
                </a:solidFill>
                <a:latin typeface="Kerala" pitchFamily="2" charset="0"/>
              </a:rPr>
              <a:t>ÈßB{áæ¿ “çÕÆÉáØíÄµ ËÏW” ÄáùAáKá</a:t>
            </a:r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id="{80BCAEE4-E46F-844B-BD8D-C3D82A0E9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098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>
              <a:defRPr/>
            </a:pPr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>
              <a:defRPr/>
            </a:pPr>
            <a:endParaRPr lang="en-US" sz="6000" i="1">
              <a:solidFill>
                <a:srgbClr val="F6FE0A"/>
              </a:solidFill>
              <a:latin typeface="Times" charset="0"/>
            </a:endParaRPr>
          </a:p>
        </p:txBody>
      </p:sp>
      <p:sp>
        <p:nvSpPr>
          <p:cNvPr id="33797" name="Text Box 19">
            <a:extLst>
              <a:ext uri="{FF2B5EF4-FFF2-40B4-BE49-F238E27FC236}">
                <a16:creationId xmlns:a16="http://schemas.microsoft.com/office/drawing/2014/main" id="{56072D80-A54F-BE45-9877-F8383BD65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33798" name="Text Box 21">
            <a:extLst>
              <a:ext uri="{FF2B5EF4-FFF2-40B4-BE49-F238E27FC236}">
                <a16:creationId xmlns:a16="http://schemas.microsoft.com/office/drawing/2014/main" id="{622BBE3C-41B8-1949-B614-605E787E7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3799" name="Text Box 22">
            <a:extLst>
              <a:ext uri="{FF2B5EF4-FFF2-40B4-BE49-F238E27FC236}">
                <a16:creationId xmlns:a16="http://schemas.microsoft.com/office/drawing/2014/main" id="{A4AFB02D-B7EE-D142-8DC1-678BC7BC7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3800" name="Text Box 23">
            <a:extLst>
              <a:ext uri="{FF2B5EF4-FFF2-40B4-BE49-F238E27FC236}">
                <a16:creationId xmlns:a16="http://schemas.microsoft.com/office/drawing/2014/main" id="{F1F4829B-8ACE-3346-8E64-1882B821F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27</a:t>
            </a:r>
          </a:p>
        </p:txBody>
      </p:sp>
      <p:grpSp>
        <p:nvGrpSpPr>
          <p:cNvPr id="33801" name="Group 24">
            <a:extLst>
              <a:ext uri="{FF2B5EF4-FFF2-40B4-BE49-F238E27FC236}">
                <a16:creationId xmlns:a16="http://schemas.microsoft.com/office/drawing/2014/main" id="{855AB51C-C1F3-4E4F-86FF-3952588FFB3E}"/>
              </a:ext>
            </a:extLst>
          </p:cNvPr>
          <p:cNvGrpSpPr>
            <a:grpSpLocks/>
          </p:cNvGrpSpPr>
          <p:nvPr/>
        </p:nvGrpSpPr>
        <p:grpSpPr bwMode="auto">
          <a:xfrm>
            <a:off x="723900" y="788988"/>
            <a:ext cx="7772400" cy="1592262"/>
            <a:chOff x="456" y="497"/>
            <a:chExt cx="4896" cy="1003"/>
          </a:xfrm>
        </p:grpSpPr>
        <p:sp>
          <p:nvSpPr>
            <p:cNvPr id="21529" name="Rectangle 25">
              <a:extLst>
                <a:ext uri="{FF2B5EF4-FFF2-40B4-BE49-F238E27FC236}">
                  <a16:creationId xmlns:a16="http://schemas.microsoft.com/office/drawing/2014/main" id="{6790E922-714F-F242-A87F-6BDA7F308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78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7" tIns="44450" rIns="90487" bIns="44450" anchor="ctr"/>
            <a:lstStyle/>
            <a:p>
              <a:pPr>
                <a:defRPr/>
              </a:pPr>
              <a:r>
                <a:rPr lang="en-US" sz="6000">
                  <a:solidFill>
                    <a:srgbClr val="F6FE0A"/>
                  </a:solidFill>
                  <a:latin typeface="Kerala" pitchFamily="2" charset="0"/>
                </a:rPr>
                <a:t>µcáµí ædµÞçÃÞ{¼ß (dÆáÄ _ µÞÜÈßVÃÏ¢) </a:t>
              </a:r>
            </a:p>
          </p:txBody>
        </p:sp>
        <p:sp>
          <p:nvSpPr>
            <p:cNvPr id="21530" name="Rectangle 26">
              <a:extLst>
                <a:ext uri="{FF2B5EF4-FFF2-40B4-BE49-F238E27FC236}">
                  <a16:creationId xmlns:a16="http://schemas.microsoft.com/office/drawing/2014/main" id="{48CEFE74-3B94-D842-993A-220273AD9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497"/>
              <a:ext cx="34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1">
                  <a:solidFill>
                    <a:srgbClr val="FAFD00"/>
                  </a:solidFill>
                  <a:latin typeface="Times" charset="0"/>
                </a:rPr>
                <a:t>©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23625C4-D587-0A4B-8669-F1323114E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20638"/>
            <a:ext cx="9144000" cy="685800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B0C"/>
                </a:solidFill>
                <a:latin typeface="Times" pitchFamily="2" charset="0"/>
              </a:rPr>
              <a:t> </a:t>
            </a:r>
          </a:p>
        </p:txBody>
      </p:sp>
      <p:sp>
        <p:nvSpPr>
          <p:cNvPr id="11267" name="Rectangle 20">
            <a:extLst>
              <a:ext uri="{FF2B5EF4-FFF2-40B4-BE49-F238E27FC236}">
                <a16:creationId xmlns:a16="http://schemas.microsoft.com/office/drawing/2014/main" id="{0E3A6A4E-01A6-7D4B-BAA2-C42733C8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4288"/>
            <a:ext cx="9674225" cy="70024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400">
              <a:solidFill>
                <a:schemeClr val="bg2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9372A675-FB01-5143-B6EF-0CB00B562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774700"/>
            <a:ext cx="11557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en-US" sz="1600" b="1">
              <a:solidFill>
                <a:srgbClr val="FFFB0C"/>
              </a:solidFill>
              <a:latin typeface="Comic Sans MS" panose="030F0902030302020204" pitchFamily="66" charset="0"/>
            </a:endParaRP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5E7FDFA0-16F1-D247-B13B-0AF1EA9D9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888" y="6027738"/>
            <a:ext cx="4730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FFFB0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1270" name="Text Box 5">
            <a:extLst>
              <a:ext uri="{FF2B5EF4-FFF2-40B4-BE49-F238E27FC236}">
                <a16:creationId xmlns:a16="http://schemas.microsoft.com/office/drawing/2014/main" id="{5290657C-375B-444E-AF9D-58D8DA974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785813"/>
            <a:ext cx="646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en-US" sz="2400">
              <a:solidFill>
                <a:srgbClr val="FFFB0C"/>
              </a:solidFill>
              <a:latin typeface="Times" pitchFamily="2" charset="0"/>
            </a:endParaRP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49B37DA3-355E-4F4B-938F-A9891B54B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854075"/>
            <a:ext cx="55403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sz="1600" b="1" i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altLang="en-US" sz="1600" b="1" i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sz="1600" b="1" i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altLang="en-US" sz="1600" b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sz="1800" b="1" i="1">
              <a:solidFill>
                <a:srgbClr val="FFFB0C"/>
              </a:solidFill>
              <a:latin typeface="Times" pitchFamily="2" charset="0"/>
            </a:endParaRP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308E1600-00D2-2D43-978A-D476B60D4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8475" y="890588"/>
            <a:ext cx="575151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sz="1600" b="1" i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25000"/>
              </a:lnSpc>
              <a:spcBef>
                <a:spcPct val="50000"/>
              </a:spcBef>
            </a:pPr>
            <a:endParaRPr lang="en-US" altLang="en-US" sz="1600" b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sz="1600" b="1" i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altLang="en-US" sz="1600" b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sz="1600" b="1" i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sz="1600" b="1" i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sz="1600" b="1" i="1">
              <a:solidFill>
                <a:srgbClr val="FFFB0C"/>
              </a:solidFill>
              <a:latin typeface="Times" pitchFamily="2" charset="0"/>
            </a:endParaRPr>
          </a:p>
        </p:txBody>
      </p:sp>
      <p:sp>
        <p:nvSpPr>
          <p:cNvPr id="11273" name="Text Box 27">
            <a:extLst>
              <a:ext uri="{FF2B5EF4-FFF2-40B4-BE49-F238E27FC236}">
                <a16:creationId xmlns:a16="http://schemas.microsoft.com/office/drawing/2014/main" id="{6A5DBC2E-7957-6048-A4CB-0405E0583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237596" name="Rectangle 28">
            <a:extLst>
              <a:ext uri="{FF2B5EF4-FFF2-40B4-BE49-F238E27FC236}">
                <a16:creationId xmlns:a16="http://schemas.microsoft.com/office/drawing/2014/main" id="{C3C33D94-5169-054F-89E1-8E9D3A2D4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7.5.01.</a:t>
            </a:r>
          </a:p>
        </p:txBody>
      </p:sp>
      <p:sp>
        <p:nvSpPr>
          <p:cNvPr id="11275" name="Text Box 29">
            <a:extLst>
              <a:ext uri="{FF2B5EF4-FFF2-40B4-BE49-F238E27FC236}">
                <a16:creationId xmlns:a16="http://schemas.microsoft.com/office/drawing/2014/main" id="{09B0E4F4-8A3C-6F40-84DF-CF9499A32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1276" name="Text Box 30">
            <a:extLst>
              <a:ext uri="{FF2B5EF4-FFF2-40B4-BE49-F238E27FC236}">
                <a16:creationId xmlns:a16="http://schemas.microsoft.com/office/drawing/2014/main" id="{8DD0A47E-6FBA-2140-95C0-0E60C944F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0"/>
            <a:ext cx="74247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  <a:latin typeface="Kerala" pitchFamily="2" charset="0"/>
              </a:rPr>
              <a:t>Æß èÌÌßZ çÌØßAÜß ÎßÈßØíd¿àØí §aVÈÞ×ÃW</a:t>
            </a:r>
          </a:p>
        </p:txBody>
      </p:sp>
      <p:sp>
        <p:nvSpPr>
          <p:cNvPr id="11277" name="Text Box 31">
            <a:extLst>
              <a:ext uri="{FF2B5EF4-FFF2-40B4-BE49-F238E27FC236}">
                <a16:creationId xmlns:a16="http://schemas.microsoft.com/office/drawing/2014/main" id="{0B18B8D3-D4C7-824B-83D8-BB33CD576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657225"/>
            <a:ext cx="4002088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b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CCFF"/>
                </a:solidFill>
                <a:latin typeface="Kerala" pitchFamily="2" charset="0"/>
              </a:rPr>
              <a:t>çÁÞ. ç¼ÞY ÙK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FFFB0C"/>
                </a:solidFill>
                <a:latin typeface="Kerala" pitchFamily="2" charset="0"/>
              </a:rPr>
              <a:t>ÁUÞØí ÄßçÏÞ{¼ßAW æØÎßÈÞøß,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FFFB0C"/>
                </a:solidFill>
                <a:latin typeface="Kerala" pitchFamily="2" charset="0"/>
              </a:rPr>
              <a:t>ÁUÞØí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sz="1400" b="1" i="1">
              <a:solidFill>
                <a:srgbClr val="FFFB0C"/>
              </a:solidFill>
              <a:latin typeface="Times" pitchFamily="2" charset="0"/>
            </a:endParaRPr>
          </a:p>
        </p:txBody>
      </p:sp>
      <p:sp>
        <p:nvSpPr>
          <p:cNvPr id="11278" name="Text Box 32">
            <a:extLst>
              <a:ext uri="{FF2B5EF4-FFF2-40B4-BE49-F238E27FC236}">
                <a16:creationId xmlns:a16="http://schemas.microsoft.com/office/drawing/2014/main" id="{22AE6371-75CF-754C-AD74-B71AEA988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5" y="654050"/>
            <a:ext cx="448151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b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CCFF"/>
                </a:solidFill>
                <a:latin typeface="Kerala" pitchFamily="2" charset="0"/>
              </a:rPr>
              <a:t>çÁÞ. ÕßÜïc¢ çxÞ{ÞV</a:t>
            </a:r>
            <a:endParaRPr lang="en-US" altLang="en-US" b="1">
              <a:solidFill>
                <a:srgbClr val="00CCFF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FFFB0C"/>
                </a:solidFill>
                <a:latin typeface="Kerala" pitchFamily="2" charset="0"/>
              </a:rPr>
              <a:t>ØìJí æÕØíçxY ÄßçÏÞ{¼ßAW æØÎßÈÞøß,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FFFB0C"/>
                </a:solidFill>
                <a:latin typeface="Kerala" pitchFamily="2" charset="0"/>
              </a:rPr>
              <a:t>æ¿µíØØí</a:t>
            </a:r>
          </a:p>
        </p:txBody>
      </p:sp>
      <p:sp>
        <p:nvSpPr>
          <p:cNvPr id="11279" name="Text Box 33">
            <a:extLst>
              <a:ext uri="{FF2B5EF4-FFF2-40B4-BE49-F238E27FC236}">
                <a16:creationId xmlns:a16="http://schemas.microsoft.com/office/drawing/2014/main" id="{6485E25B-8180-1445-96EA-C114F4B71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98838"/>
            <a:ext cx="38877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sz="1600" b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CCFF"/>
                </a:solidFill>
                <a:latin typeface="Kerala" pitchFamily="2" charset="0"/>
              </a:rPr>
              <a:t>çÁÞ. ÕßÜïc¢ ¦V. èdÌxí</a:t>
            </a:r>
            <a:endParaRPr lang="en-US" altLang="en-US" b="1">
              <a:solidFill>
                <a:srgbClr val="00CCFF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sz="1600">
                <a:solidFill>
                  <a:srgbClr val="FFFB0C"/>
                </a:solidFill>
                <a:latin typeface="Kerala" pitchFamily="2" charset="0"/>
              </a:rPr>
              <a:t>µcÞOØí dµâçØÁí ØíÅÞÉµX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sz="1600">
                <a:solidFill>
                  <a:srgbClr val="FFFB0C"/>
                </a:solidFill>
                <a:latin typeface="Kerala" pitchFamily="2" charset="0"/>
              </a:rPr>
              <a:t>çËïÞùßÁ</a:t>
            </a:r>
          </a:p>
        </p:txBody>
      </p:sp>
      <p:sp>
        <p:nvSpPr>
          <p:cNvPr id="11280" name="Text Box 34">
            <a:extLst>
              <a:ext uri="{FF2B5EF4-FFF2-40B4-BE49-F238E27FC236}">
                <a16:creationId xmlns:a16="http://schemas.microsoft.com/office/drawing/2014/main" id="{06EF6775-1092-4346-AE4E-7DF573DD8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038350"/>
            <a:ext cx="366553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b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CCFF"/>
                </a:solidFill>
                <a:latin typeface="Kerala" pitchFamily="2" charset="0"/>
              </a:rPr>
              <a:t>çÁÞ. çÁÕßÁí æÌVºîí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FFFB0C"/>
                </a:solidFill>
                <a:latin typeface="Kerala" pitchFamily="2" charset="0"/>
              </a:rPr>
              <a:t>xßXæÁÏßW ÄßçÏÞ{¼ßAW æØÎßÈÞøß, ¦¢ØíæxVÁÞ¢</a:t>
            </a:r>
            <a:endParaRPr lang="en-US" altLang="en-US" sz="1800" b="1" i="1">
              <a:solidFill>
                <a:srgbClr val="FFFB0C"/>
              </a:solidFill>
              <a:latin typeface="Times" pitchFamily="2" charset="0"/>
            </a:endParaRPr>
          </a:p>
        </p:txBody>
      </p:sp>
      <p:sp>
        <p:nvSpPr>
          <p:cNvPr id="11281" name="Text Box 35">
            <a:extLst>
              <a:ext uri="{FF2B5EF4-FFF2-40B4-BE49-F238E27FC236}">
                <a16:creationId xmlns:a16="http://schemas.microsoft.com/office/drawing/2014/main" id="{9A270E43-0E5E-FC41-9B33-2AD5F926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4543425"/>
            <a:ext cx="35782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b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00CCFF"/>
                </a:solidFill>
                <a:latin typeface="Kerala" pitchFamily="2" charset="0"/>
              </a:rPr>
              <a:t>çÁÞ. æµKJí çÙÞV¿X</a:t>
            </a:r>
            <a:endParaRPr lang="en-US" altLang="en-US" sz="2400" b="1">
              <a:solidFill>
                <a:srgbClr val="00CCFF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sz="1600">
                <a:solidFill>
                  <a:srgbClr val="FFFB0C"/>
                </a:solidFill>
                <a:latin typeface="Kerala" pitchFamily="2" charset="0"/>
              </a:rPr>
              <a:t>Îµí µßKß æÎçNÞùßÏW èÌÌßZ ºVºîí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sz="1600">
                <a:solidFill>
                  <a:srgbClr val="FFFB0C"/>
                </a:solidFill>
                <a:latin typeface="Kerala" pitchFamily="2" charset="0"/>
              </a:rPr>
              <a:t>æ¿µíØØí</a:t>
            </a:r>
            <a:endParaRPr lang="en-US" altLang="en-US" sz="1600" b="1" i="1">
              <a:solidFill>
                <a:srgbClr val="FFFB0C"/>
              </a:solidFill>
              <a:latin typeface="Times" pitchFamily="2" charset="0"/>
            </a:endParaRPr>
          </a:p>
        </p:txBody>
      </p:sp>
      <p:sp>
        <p:nvSpPr>
          <p:cNvPr id="11282" name="Text Box 36">
            <a:extLst>
              <a:ext uri="{FF2B5EF4-FFF2-40B4-BE49-F238E27FC236}">
                <a16:creationId xmlns:a16="http://schemas.microsoft.com/office/drawing/2014/main" id="{70D845CB-5D7A-F34D-A07D-E96362523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2049463"/>
            <a:ext cx="311626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b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CCFF"/>
                </a:solidFill>
                <a:latin typeface="Kerala" pitchFamily="2" charset="0"/>
              </a:rPr>
              <a:t>ùÕ. ØÞ¢ §¹íçd·Øc</a:t>
            </a:r>
            <a:endParaRPr lang="en-US" altLang="en-US" b="1">
              <a:solidFill>
                <a:srgbClr val="00CCFF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>
                <a:solidFill>
                  <a:srgbClr val="FFFB0C"/>
                </a:solidFill>
                <a:latin typeface="Kerala" pitchFamily="2" charset="0"/>
              </a:rPr>
              <a:t>æ¿µíØØí</a:t>
            </a:r>
          </a:p>
        </p:txBody>
      </p:sp>
      <p:sp>
        <p:nvSpPr>
          <p:cNvPr id="11283" name="Text Box 37">
            <a:extLst>
              <a:ext uri="{FF2B5EF4-FFF2-40B4-BE49-F238E27FC236}">
                <a16:creationId xmlns:a16="http://schemas.microsoft.com/office/drawing/2014/main" id="{0A8A0E17-5033-934E-8A4C-D716291F6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4573588"/>
            <a:ext cx="38100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sz="1600" b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>
                <a:solidFill>
                  <a:srgbClr val="00CCFF"/>
                </a:solidFill>
                <a:latin typeface="Kerala" pitchFamily="2" charset="0"/>
              </a:rPr>
              <a:t>ç¼ÞY æÎÏßØW æµVGí æÈWØY</a:t>
            </a:r>
            <a:endParaRPr lang="en-US" altLang="en-US" b="1">
              <a:solidFill>
                <a:srgbClr val="00CCFF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sz="1400" b="1" i="1">
                <a:solidFill>
                  <a:srgbClr val="FFFB0C"/>
                </a:solidFill>
                <a:latin typeface="Times" pitchFamily="2" charset="0"/>
              </a:rPr>
              <a:t>          </a:t>
            </a:r>
            <a:r>
              <a:rPr lang="en-US" altLang="en-US" sz="1800">
                <a:solidFill>
                  <a:srgbClr val="FFFB0C"/>
                </a:solidFill>
                <a:latin typeface="Kerala" pitchFamily="2" charset="0"/>
              </a:rPr>
              <a:t>¨Øíxí æÕØíxí ÎßÈßØíd¿àØí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FFFB0C"/>
                </a:solidFill>
                <a:latin typeface="Kerala" pitchFamily="2" charset="0"/>
              </a:rPr>
              <a:t>æ¿µíØØí</a:t>
            </a:r>
          </a:p>
        </p:txBody>
      </p:sp>
      <p:sp>
        <p:nvSpPr>
          <p:cNvPr id="11284" name="Text Box 38">
            <a:extLst>
              <a:ext uri="{FF2B5EF4-FFF2-40B4-BE49-F238E27FC236}">
                <a16:creationId xmlns:a16="http://schemas.microsoft.com/office/drawing/2014/main" id="{64DCFCC0-BE2F-4C4A-AA4B-2741BA99C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913" y="5753100"/>
            <a:ext cx="47180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sz="1600" b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>
                <a:solidFill>
                  <a:srgbClr val="00CCFF"/>
                </a:solidFill>
                <a:latin typeface="Kerala" pitchFamily="2" charset="0"/>
              </a:rPr>
              <a:t>ùÕ. Áâ·ïØí ÕÞÜXØáçÕÜ</a:t>
            </a:r>
            <a:endParaRPr lang="en-US" altLang="en-US">
              <a:solidFill>
                <a:srgbClr val="00CCFF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FFFB0C"/>
                </a:solidFill>
                <a:latin typeface="Kerala" pitchFamily="2" charset="0"/>
              </a:rPr>
              <a:t>çÈMßZØí, §xÜß</a:t>
            </a:r>
          </a:p>
        </p:txBody>
      </p:sp>
      <p:sp>
        <p:nvSpPr>
          <p:cNvPr id="11285" name="Text Box 39">
            <a:extLst>
              <a:ext uri="{FF2B5EF4-FFF2-40B4-BE49-F238E27FC236}">
                <a16:creationId xmlns:a16="http://schemas.microsoft.com/office/drawing/2014/main" id="{93CC1C91-7ACC-CE4F-A802-82ACB8160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5692775"/>
            <a:ext cx="451643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sz="2400" b="1">
              <a:solidFill>
                <a:srgbClr val="FFFB0C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CCFF"/>
                </a:solidFill>
                <a:latin typeface="Kerala" pitchFamily="2" charset="0"/>
              </a:rPr>
              <a:t>µÞøßX d·ÏßXæ¼V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FFFB0C"/>
                </a:solidFill>
                <a:latin typeface="Kerala" pitchFamily="2" charset="0"/>
              </a:rPr>
              <a:t>ØìJí æÕØíxí dµßØíÄcX ØíµâZØí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FFFB0C"/>
                </a:solidFill>
                <a:latin typeface="Kerala" pitchFamily="2" charset="0"/>
              </a:rPr>
              <a:t>æ¿µíØØí</a:t>
            </a:r>
          </a:p>
        </p:txBody>
      </p:sp>
      <p:sp>
        <p:nvSpPr>
          <p:cNvPr id="11286" name="Text Box 40">
            <a:extLst>
              <a:ext uri="{FF2B5EF4-FFF2-40B4-BE49-F238E27FC236}">
                <a16:creationId xmlns:a16="http://schemas.microsoft.com/office/drawing/2014/main" id="{CD68DB29-ACD4-0348-8DB4-C2C15C987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3" y="3344863"/>
            <a:ext cx="311626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altLang="en-US" b="1">
              <a:solidFill>
                <a:srgbClr val="62D6AC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>
                <a:solidFill>
                  <a:srgbClr val="00CCFF"/>
                </a:solidFill>
                <a:latin typeface="Kerala" pitchFamily="2" charset="0"/>
              </a:rPr>
              <a:t>ÕÞØßÜß ÁßÎßd¿ßÕíØíAß</a:t>
            </a:r>
            <a:endParaRPr lang="en-US" altLang="en-US" b="1">
              <a:solidFill>
                <a:srgbClr val="00CCFF"/>
              </a:solidFill>
              <a:latin typeface="Times" pitchFamily="2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FFFB0C"/>
                </a:solidFill>
                <a:latin typeface="Kerala" pitchFamily="2" charset="0"/>
              </a:rPr>
              <a:t>æÉXØÞ, ù×c</a:t>
            </a:r>
          </a:p>
        </p:txBody>
      </p:sp>
      <p:sp>
        <p:nvSpPr>
          <p:cNvPr id="11287" name="Text Box 41">
            <a:extLst>
              <a:ext uri="{FF2B5EF4-FFF2-40B4-BE49-F238E27FC236}">
                <a16:creationId xmlns:a16="http://schemas.microsoft.com/office/drawing/2014/main" id="{DF56066B-BCA8-8A45-9127-31FA3D15D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500063"/>
            <a:ext cx="28146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  <a:latin typeface="Kerala" pitchFamily="2" charset="0"/>
              </a:rPr>
              <a:t>µNßxß ³Ëí ùËùXØí</a:t>
            </a: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1EB2FC5F-B5CC-4549-8A0D-883F21F4D15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33400"/>
            <a:ext cx="7997825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EF0E12C4-2E55-9C4C-96E9-24FE34238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660400"/>
            <a:ext cx="7996237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0" name="Text Box 6">
            <a:extLst>
              <a:ext uri="{FF2B5EF4-FFF2-40B4-BE49-F238E27FC236}">
                <a16:creationId xmlns:a16="http://schemas.microsoft.com/office/drawing/2014/main" id="{48419CF5-4C4D-164E-B721-F65EFEDF9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34821" name="Text Box 8">
            <a:extLst>
              <a:ext uri="{FF2B5EF4-FFF2-40B4-BE49-F238E27FC236}">
                <a16:creationId xmlns:a16="http://schemas.microsoft.com/office/drawing/2014/main" id="{A3809B86-AE09-384D-BAE7-E70C3C33E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4822" name="Text Box 9">
            <a:extLst>
              <a:ext uri="{FF2B5EF4-FFF2-40B4-BE49-F238E27FC236}">
                <a16:creationId xmlns:a16="http://schemas.microsoft.com/office/drawing/2014/main" id="{A0F094E3-8803-A94C-9E04-3FC371013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34823" name="Text Box 10">
            <a:extLst>
              <a:ext uri="{FF2B5EF4-FFF2-40B4-BE49-F238E27FC236}">
                <a16:creationId xmlns:a16="http://schemas.microsoft.com/office/drawing/2014/main" id="{A313BE11-4F5E-464F-9561-DD85CE2F3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28</a:t>
            </a:r>
          </a:p>
        </p:txBody>
      </p:sp>
      <p:sp>
        <p:nvSpPr>
          <p:cNvPr id="34824" name="Rectangle 12">
            <a:extLst>
              <a:ext uri="{FF2B5EF4-FFF2-40B4-BE49-F238E27FC236}">
                <a16:creationId xmlns:a16="http://schemas.microsoft.com/office/drawing/2014/main" id="{BDBE2ED6-AE14-BD45-B6EF-F894CF27ED28}"/>
              </a:ext>
            </a:extLst>
          </p:cNvPr>
          <p:cNvSpPr>
            <a:spLocks noChangeArrowheads="1"/>
          </p:cNvSpPr>
          <p:nvPr/>
        </p:nvSpPr>
        <p:spPr bwMode="auto">
          <a:xfrm rot="97063">
            <a:off x="4108450" y="2374900"/>
            <a:ext cx="1246188" cy="765175"/>
          </a:xfrm>
          <a:prstGeom prst="rect">
            <a:avLst/>
          </a:prstGeom>
          <a:gradFill rotWithShape="0">
            <a:gsLst>
              <a:gs pos="0">
                <a:srgbClr val="A0A0A0"/>
              </a:gs>
              <a:gs pos="100000">
                <a:srgbClr val="767676"/>
              </a:gs>
            </a:gsLst>
            <a:lin ang="5400000" scaled="1"/>
          </a:gra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Kerala" pitchFamily="2" charset="0"/>
              </a:rPr>
              <a:t>èÌÌßZ ËÏW</a:t>
            </a: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80E4AAC3-9EE3-994A-9BC6-6643E6ED74A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20700"/>
            <a:ext cx="8027987" cy="57832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E9865FC6-A131-DE4A-922A-00E6DE14F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508000"/>
            <a:ext cx="673893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AC089A2D-4683-4243-9064-DA9F6311D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35845" name="Text Box 8">
            <a:extLst>
              <a:ext uri="{FF2B5EF4-FFF2-40B4-BE49-F238E27FC236}">
                <a16:creationId xmlns:a16="http://schemas.microsoft.com/office/drawing/2014/main" id="{0683F813-6605-4B40-97AD-F31C5240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5846" name="Text Box 9">
            <a:extLst>
              <a:ext uri="{FF2B5EF4-FFF2-40B4-BE49-F238E27FC236}">
                <a16:creationId xmlns:a16="http://schemas.microsoft.com/office/drawing/2014/main" id="{F59D114E-D931-7C49-AADB-9B22D30FB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35847" name="Text Box 10">
            <a:extLst>
              <a:ext uri="{FF2B5EF4-FFF2-40B4-BE49-F238E27FC236}">
                <a16:creationId xmlns:a16="http://schemas.microsoft.com/office/drawing/2014/main" id="{73F1EF97-F48C-4048-99D0-47F8CD6B3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29</a:t>
            </a: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37E2B42B-15DF-3A4B-880C-568FA1A1D4C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20700"/>
            <a:ext cx="8013700" cy="57737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6">
            <a:extLst>
              <a:ext uri="{FF2B5EF4-FFF2-40B4-BE49-F238E27FC236}">
                <a16:creationId xmlns:a16="http://schemas.microsoft.com/office/drawing/2014/main" id="{D313EA33-E8B9-8045-B2E0-46E49156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36868" name="Text Box 8">
            <a:extLst>
              <a:ext uri="{FF2B5EF4-FFF2-40B4-BE49-F238E27FC236}">
                <a16:creationId xmlns:a16="http://schemas.microsoft.com/office/drawing/2014/main" id="{9587E2CB-3805-234D-AA0D-F6B6C8A2E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6869" name="Text Box 9">
            <a:extLst>
              <a:ext uri="{FF2B5EF4-FFF2-40B4-BE49-F238E27FC236}">
                <a16:creationId xmlns:a16="http://schemas.microsoft.com/office/drawing/2014/main" id="{3D2EEDB1-D1F8-C744-B23A-A4FC9F67A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6870" name="Text Box 10">
            <a:extLst>
              <a:ext uri="{FF2B5EF4-FFF2-40B4-BE49-F238E27FC236}">
                <a16:creationId xmlns:a16="http://schemas.microsoft.com/office/drawing/2014/main" id="{8D6E9D0F-E26A-9E45-805C-EA34F140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36871" name="Rectangle 12">
            <a:extLst>
              <a:ext uri="{FF2B5EF4-FFF2-40B4-BE49-F238E27FC236}">
                <a16:creationId xmlns:a16="http://schemas.microsoft.com/office/drawing/2014/main" id="{F1926B9A-90C6-2945-A2AE-B3C051830B73}"/>
              </a:ext>
            </a:extLst>
          </p:cNvPr>
          <p:cNvSpPr>
            <a:spLocks noChangeArrowheads="1"/>
          </p:cNvSpPr>
          <p:nvPr/>
        </p:nvSpPr>
        <p:spPr bwMode="auto">
          <a:xfrm rot="-43502">
            <a:off x="4806950" y="1836738"/>
            <a:ext cx="1454150" cy="89217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bg2"/>
                </a:solidFill>
                <a:latin typeface="Kerala" pitchFamily="2" charset="0"/>
              </a:rPr>
              <a:t>èÌÌßZ ËÏW</a:t>
            </a: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8C4D0DB8-E57F-6846-A556-2279D640DA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25463"/>
            <a:ext cx="8018463" cy="57737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6">
            <a:extLst>
              <a:ext uri="{FF2B5EF4-FFF2-40B4-BE49-F238E27FC236}">
                <a16:creationId xmlns:a16="http://schemas.microsoft.com/office/drawing/2014/main" id="{BB325B55-4FD3-FA49-A152-5FF7217B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37892" name="Text Box 8">
            <a:extLst>
              <a:ext uri="{FF2B5EF4-FFF2-40B4-BE49-F238E27FC236}">
                <a16:creationId xmlns:a16="http://schemas.microsoft.com/office/drawing/2014/main" id="{C576127F-144A-BB4B-AE2E-5C17AED78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7893" name="Text Box 9">
            <a:extLst>
              <a:ext uri="{FF2B5EF4-FFF2-40B4-BE49-F238E27FC236}">
                <a16:creationId xmlns:a16="http://schemas.microsoft.com/office/drawing/2014/main" id="{6704FAAF-3321-0742-9800-8867A9D84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7894" name="Text Box 10">
            <a:extLst>
              <a:ext uri="{FF2B5EF4-FFF2-40B4-BE49-F238E27FC236}">
                <a16:creationId xmlns:a16="http://schemas.microsoft.com/office/drawing/2014/main" id="{185341CA-A525-A949-8202-BB856501B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31</a:t>
            </a: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>
            <a:extLst>
              <a:ext uri="{FF2B5EF4-FFF2-40B4-BE49-F238E27FC236}">
                <a16:creationId xmlns:a16="http://schemas.microsoft.com/office/drawing/2014/main" id="{9F9550DD-471D-9B4A-B971-8343B2B87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8720" r="12126" b="9135"/>
          <a:stretch>
            <a:fillRect/>
          </a:stretch>
        </p:blipFill>
        <p:spPr bwMode="auto">
          <a:xfrm>
            <a:off x="1020763" y="520700"/>
            <a:ext cx="71024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11">
            <a:extLst>
              <a:ext uri="{FF2B5EF4-FFF2-40B4-BE49-F238E27FC236}">
                <a16:creationId xmlns:a16="http://schemas.microsoft.com/office/drawing/2014/main" id="{FB4484BD-0BEB-4147-BB71-BDEF830E3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19821" name="Oval 13">
            <a:extLst>
              <a:ext uri="{FF2B5EF4-FFF2-40B4-BE49-F238E27FC236}">
                <a16:creationId xmlns:a16="http://schemas.microsoft.com/office/drawing/2014/main" id="{3FF9B2D4-CDDE-8743-A385-ACA023DAC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357188"/>
            <a:ext cx="2185987" cy="3154362"/>
          </a:xfrm>
          <a:prstGeom prst="ellipse">
            <a:avLst/>
          </a:prstGeom>
          <a:noFill/>
          <a:ln w="76200">
            <a:solidFill>
              <a:srgbClr val="FFE957"/>
            </a:solidFill>
            <a:round/>
            <a:headEnd/>
            <a:tailEnd/>
          </a:ln>
          <a:effectLst>
            <a:outerShdw dist="89803" dir="2700000" algn="ctr" rotWithShape="0">
              <a:srgbClr val="040404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8917" name="Text Box 14">
            <a:extLst>
              <a:ext uri="{FF2B5EF4-FFF2-40B4-BE49-F238E27FC236}">
                <a16:creationId xmlns:a16="http://schemas.microsoft.com/office/drawing/2014/main" id="{0D0A2913-1D8A-9A48-B076-7BDB7EBFA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8918" name="Text Box 15">
            <a:extLst>
              <a:ext uri="{FF2B5EF4-FFF2-40B4-BE49-F238E27FC236}">
                <a16:creationId xmlns:a16="http://schemas.microsoft.com/office/drawing/2014/main" id="{42C0804D-0FC9-444D-9BB7-2345D262C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8919" name="Text Box 16">
            <a:extLst>
              <a:ext uri="{FF2B5EF4-FFF2-40B4-BE49-F238E27FC236}">
                <a16:creationId xmlns:a16="http://schemas.microsoft.com/office/drawing/2014/main" id="{D78651CE-4BA8-984F-B747-EFF59616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32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51854DC4-BF05-DA4F-B797-1398C9136A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49275"/>
            <a:ext cx="8001000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15">
            <a:extLst>
              <a:ext uri="{FF2B5EF4-FFF2-40B4-BE49-F238E27FC236}">
                <a16:creationId xmlns:a16="http://schemas.microsoft.com/office/drawing/2014/main" id="{8906ACDB-7079-254B-9984-677D61E58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39940" name="Text Box 19">
            <a:extLst>
              <a:ext uri="{FF2B5EF4-FFF2-40B4-BE49-F238E27FC236}">
                <a16:creationId xmlns:a16="http://schemas.microsoft.com/office/drawing/2014/main" id="{1B2CCBD3-D669-184D-8A1F-0D543BCF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941" name="Text Box 20">
            <a:extLst>
              <a:ext uri="{FF2B5EF4-FFF2-40B4-BE49-F238E27FC236}">
                <a16:creationId xmlns:a16="http://schemas.microsoft.com/office/drawing/2014/main" id="{AAF042B8-DEAD-DC44-A2BE-24E6C9C39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4229" name="Text Box 21">
            <a:extLst>
              <a:ext uri="{FF2B5EF4-FFF2-40B4-BE49-F238E27FC236}">
                <a16:creationId xmlns:a16="http://schemas.microsoft.com/office/drawing/2014/main" id="{0F7C6EDB-5ED1-FF40-BEEF-36B8BFDC8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2574925"/>
            <a:ext cx="723900" cy="216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D83104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charset="0"/>
              </a:rPr>
              <a:t>?</a:t>
            </a:r>
          </a:p>
        </p:txBody>
      </p:sp>
      <p:sp>
        <p:nvSpPr>
          <p:cNvPr id="94215" name="Text Box 7">
            <a:extLst>
              <a:ext uri="{FF2B5EF4-FFF2-40B4-BE49-F238E27FC236}">
                <a16:creationId xmlns:a16="http://schemas.microsoft.com/office/drawing/2014/main" id="{199C8946-29BB-4649-A169-74B7A87C3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988" y="3476625"/>
            <a:ext cx="723900" cy="216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D83104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charset="0"/>
              </a:rPr>
              <a:t>?</a:t>
            </a:r>
          </a:p>
        </p:txBody>
      </p:sp>
      <p:sp>
        <p:nvSpPr>
          <p:cNvPr id="39944" name="Text Box 22">
            <a:extLst>
              <a:ext uri="{FF2B5EF4-FFF2-40B4-BE49-F238E27FC236}">
                <a16:creationId xmlns:a16="http://schemas.microsoft.com/office/drawing/2014/main" id="{5C282375-CA94-7E48-AF61-F7BF9320C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39945" name="Text Box 23">
            <a:extLst>
              <a:ext uri="{FF2B5EF4-FFF2-40B4-BE49-F238E27FC236}">
                <a16:creationId xmlns:a16="http://schemas.microsoft.com/office/drawing/2014/main" id="{B67D3D79-6D4D-DE4B-934D-1D42B0F7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4221" name="Text Box 13">
            <a:extLst>
              <a:ext uri="{FF2B5EF4-FFF2-40B4-BE49-F238E27FC236}">
                <a16:creationId xmlns:a16="http://schemas.microsoft.com/office/drawing/2014/main" id="{1B0FCA50-4676-DF4C-8352-1D108B449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3" y="2287588"/>
            <a:ext cx="723900" cy="2163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D83104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charset="0"/>
              </a:rPr>
              <a:t>?</a:t>
            </a:r>
          </a:p>
        </p:txBody>
      </p:sp>
      <p:sp>
        <p:nvSpPr>
          <p:cNvPr id="94232" name="Text Box 24">
            <a:extLst>
              <a:ext uri="{FF2B5EF4-FFF2-40B4-BE49-F238E27FC236}">
                <a16:creationId xmlns:a16="http://schemas.microsoft.com/office/drawing/2014/main" id="{313C1986-4D17-3E46-8C5A-CA38DBC71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1028700"/>
            <a:ext cx="723900" cy="216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D83104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charset="0"/>
              </a:rPr>
              <a:t>?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1A7DF066-65B8-3B4C-9875-52045A010534}"/>
              </a:ext>
            </a:extLst>
          </p:cNvPr>
          <p:cNvGrpSpPr>
            <a:grpSpLocks/>
          </p:cNvGrpSpPr>
          <p:nvPr/>
        </p:nvGrpSpPr>
        <p:grpSpPr bwMode="auto">
          <a:xfrm>
            <a:off x="1709738" y="1619250"/>
            <a:ext cx="5872162" cy="3590925"/>
            <a:chOff x="1188" y="909"/>
            <a:chExt cx="3698" cy="2263"/>
          </a:xfrm>
        </p:grpSpPr>
        <p:sp>
          <p:nvSpPr>
            <p:cNvPr id="94217" name="Rectangle 9">
              <a:extLst>
                <a:ext uri="{FF2B5EF4-FFF2-40B4-BE49-F238E27FC236}">
                  <a16:creationId xmlns:a16="http://schemas.microsoft.com/office/drawing/2014/main" id="{1C817864-BAF3-A14C-8976-97F4562ADE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1836">
              <a:off x="1188" y="909"/>
              <a:ext cx="3665" cy="2263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dist="200805" dir="2081709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4218" name="Text Box 10">
              <a:extLst>
                <a:ext uri="{FF2B5EF4-FFF2-40B4-BE49-F238E27FC236}">
                  <a16:creationId xmlns:a16="http://schemas.microsoft.com/office/drawing/2014/main" id="{C448A145-073C-5541-AE9F-DE5249C91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63059">
              <a:off x="1239" y="1057"/>
              <a:ext cx="3647" cy="18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dirty="0">
                  <a:solidFill>
                    <a:srgbClr val="EEFF4B"/>
                  </a:solidFill>
                  <a:latin typeface="Kerala" pitchFamily="2" charset="0"/>
                </a:rPr>
                <a:t>¥</a:t>
              </a:r>
              <a:r>
                <a:rPr lang="en-US" sz="3600" dirty="0" err="1">
                  <a:solidFill>
                    <a:srgbClr val="EEFF4B"/>
                  </a:solidFill>
                  <a:latin typeface="Kerala" pitchFamily="2" charset="0"/>
                </a:rPr>
                <a:t>ÄáæµÞIí</a:t>
              </a:r>
              <a:r>
                <a:rPr lang="en-US" sz="3600" dirty="0">
                  <a:solidFill>
                    <a:srgbClr val="EEFF4B"/>
                  </a:solidFill>
                  <a:latin typeface="Kerala" pitchFamily="2" charset="0"/>
                </a:rPr>
                <a:t>, </a:t>
              </a:r>
              <a:r>
                <a:rPr lang="en-US" sz="3600" dirty="0" err="1">
                  <a:solidFill>
                    <a:srgbClr val="EEFF4B"/>
                  </a:solidFill>
                  <a:latin typeface="Kerala" pitchFamily="2" charset="0"/>
                </a:rPr>
                <a:t>ÈNáæ</a:t>
              </a:r>
              <a:r>
                <a:rPr lang="en-US" sz="3600" dirty="0">
                  <a:solidFill>
                    <a:srgbClr val="EEFF4B"/>
                  </a:solidFill>
                  <a:latin typeface="Kerala" pitchFamily="2" charset="0"/>
                </a:rPr>
                <a:t>¿ </a:t>
              </a:r>
              <a:r>
                <a:rPr lang="en-US" sz="3600" dirty="0" err="1">
                  <a:solidFill>
                    <a:srgbClr val="EEFF4B"/>
                  </a:solidFill>
                  <a:latin typeface="Kerala" pitchFamily="2" charset="0"/>
                </a:rPr>
                <a:t>ÖøßÏá</a:t>
              </a:r>
              <a:r>
                <a:rPr lang="en-US" sz="3600" dirty="0">
                  <a:solidFill>
                    <a:srgbClr val="EEFF4B"/>
                  </a:solidFill>
                  <a:latin typeface="Kerala" pitchFamily="2" charset="0"/>
                </a:rPr>
                <a:t>¢ </a:t>
              </a:r>
              <a:r>
                <a:rPr lang="en-US" sz="3600" dirty="0" err="1">
                  <a:solidFill>
                    <a:srgbClr val="4DEAFB"/>
                  </a:solidFill>
                  <a:latin typeface="Kerala" pitchFamily="2" charset="0"/>
                </a:rPr>
                <a:t>æÄxá</a:t>
              </a:r>
              <a:r>
                <a:rPr lang="en-US" sz="3600" dirty="0" err="1">
                  <a:solidFill>
                    <a:srgbClr val="EEFF4B"/>
                  </a:solidFill>
                  <a:latin typeface="Kerala" pitchFamily="2" charset="0"/>
                </a:rPr>
                <a:t>ÎÞÏ</a:t>
              </a:r>
              <a:r>
                <a:rPr lang="en-US" sz="3600" dirty="0">
                  <a:solidFill>
                    <a:srgbClr val="EEFF4B"/>
                  </a:solidFill>
                  <a:latin typeface="Kerala" pitchFamily="2" charset="0"/>
                </a:rPr>
                <a:t> ¥</a:t>
              </a:r>
              <a:r>
                <a:rPr lang="en-US" sz="3600" dirty="0" err="1">
                  <a:solidFill>
                    <a:srgbClr val="EEFF4B"/>
                  </a:solidFill>
                  <a:latin typeface="Kerala" pitchFamily="2" charset="0"/>
                </a:rPr>
                <a:t>ùßÕá</a:t>
              </a:r>
              <a:r>
                <a:rPr lang="en-US" sz="3600" dirty="0">
                  <a:solidFill>
                    <a:srgbClr val="EEFF4B"/>
                  </a:solidFill>
                  <a:latin typeface="Kerala" pitchFamily="2" charset="0"/>
                </a:rPr>
                <a:t>µ{</a:t>
              </a:r>
              <a:r>
                <a:rPr lang="en-US" sz="3600" dirty="0" err="1">
                  <a:solidFill>
                    <a:srgbClr val="EEFF4B"/>
                  </a:solidFill>
                  <a:latin typeface="Kerala" pitchFamily="2" charset="0"/>
                </a:rPr>
                <a:t>áæ</a:t>
              </a:r>
              <a:r>
                <a:rPr lang="en-US" sz="3600" dirty="0">
                  <a:solidFill>
                    <a:srgbClr val="EEFF4B"/>
                  </a:solidFill>
                  <a:latin typeface="Kerala" pitchFamily="2" charset="0"/>
                </a:rPr>
                <a:t>¿ </a:t>
              </a:r>
              <a:r>
                <a:rPr lang="en-US" sz="3600" dirty="0" err="1">
                  <a:solidFill>
                    <a:srgbClr val="EEFF4B"/>
                  </a:solidFill>
                  <a:latin typeface="Kerala" pitchFamily="2" charset="0"/>
                </a:rPr>
                <a:t>çÕVÄßøßAW</a:t>
              </a:r>
              <a:r>
                <a:rPr lang="en-US" sz="3600" dirty="0">
                  <a:solidFill>
                    <a:srgbClr val="EEFF4B"/>
                  </a:solidFill>
                  <a:latin typeface="Kerala" pitchFamily="2" charset="0"/>
                </a:rPr>
                <a:t> ®</a:t>
              </a:r>
              <a:r>
                <a:rPr lang="en-US" sz="3600" dirty="0" err="1">
                  <a:solidFill>
                    <a:srgbClr val="EEFF4B"/>
                  </a:solidFill>
                  <a:latin typeface="Kerala" pitchFamily="2" charset="0"/>
                </a:rPr>
                <a:t>Õßæ</a:t>
              </a:r>
              <a:r>
                <a:rPr lang="en-US" sz="3600" dirty="0">
                  <a:solidFill>
                    <a:srgbClr val="EEFF4B"/>
                  </a:solidFill>
                  <a:latin typeface="Kerala" pitchFamily="2" charset="0"/>
                </a:rPr>
                <a:t>¿ Äá¿¹Ã¢?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9" grpId="0" autoUpdateAnimBg="0"/>
      <p:bldP spid="94215" grpId="0" autoUpdateAnimBg="0"/>
      <p:bldP spid="94221" grpId="0" autoUpdateAnimBg="0"/>
      <p:bldP spid="9423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15">
            <a:extLst>
              <a:ext uri="{FF2B5EF4-FFF2-40B4-BE49-F238E27FC236}">
                <a16:creationId xmlns:a16="http://schemas.microsoft.com/office/drawing/2014/main" id="{0AC16613-6A0F-1944-B2F0-9609CB9ACB4F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266700"/>
            <a:ext cx="5499100" cy="5822950"/>
            <a:chOff x="2200" y="168"/>
            <a:chExt cx="3464" cy="3668"/>
          </a:xfrm>
        </p:grpSpPr>
        <p:graphicFrame>
          <p:nvGraphicFramePr>
            <p:cNvPr id="5122" name="Object 2">
              <a:extLst>
                <a:ext uri="{FF2B5EF4-FFF2-40B4-BE49-F238E27FC236}">
                  <a16:creationId xmlns:a16="http://schemas.microsoft.com/office/drawing/2014/main" id="{0815062D-CC72-0840-AACA-398B67D7C3E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200" y="187"/>
            <a:ext cx="1344" cy="3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Microsoft ClipArt Gallery" r:id="rId4" imgW="1549400" imgH="4178300" progId="MS_ClipArt_Gallery">
                    <p:embed/>
                  </p:oleObj>
                </mc:Choice>
                <mc:Fallback>
                  <p:oleObj name="Microsoft ClipArt Gallery" r:id="rId4" imgW="1549400" imgH="4178300" progId="MS_ClipArt_Gallery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187"/>
                          <a:ext cx="1344" cy="3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07763" dir="2700000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0" name="Line 4">
              <a:extLst>
                <a:ext uri="{FF2B5EF4-FFF2-40B4-BE49-F238E27FC236}">
                  <a16:creationId xmlns:a16="http://schemas.microsoft.com/office/drawing/2014/main" id="{8159823F-FD57-704D-9CED-85E309F8C9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8" y="764"/>
              <a:ext cx="280" cy="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63" name="Oval 7">
              <a:extLst>
                <a:ext uri="{FF2B5EF4-FFF2-40B4-BE49-F238E27FC236}">
                  <a16:creationId xmlns:a16="http://schemas.microsoft.com/office/drawing/2014/main" id="{A2BC0180-3108-004C-A6C2-75CCDB394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168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9464" name="Rectangle 8">
            <a:extLst>
              <a:ext uri="{FF2B5EF4-FFF2-40B4-BE49-F238E27FC236}">
                <a16:creationId xmlns:a16="http://schemas.microsoft.com/office/drawing/2014/main" id="{22FBA732-0A5D-4845-AC8E-CCEAFCAE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508000"/>
            <a:ext cx="2919412" cy="169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>
                <a:solidFill>
                  <a:srgbClr val="FFFF00"/>
                </a:solidFill>
                <a:latin typeface="Kerala" pitchFamily="2" charset="0"/>
              </a:rPr>
              <a:t>®ÈßÏíAí ²øá ªÙÕáÎßÜï</a:t>
            </a:r>
            <a:r>
              <a:rPr lang="en-US" sz="4400" b="1">
                <a:solidFill>
                  <a:srgbClr val="FFFF00"/>
                </a:solidFill>
                <a:latin typeface="Times" charset="0"/>
              </a:rPr>
              <a:t>!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DFC7AC6D-B7FF-2A4B-A75F-57BCDC9F1D4C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2540000"/>
            <a:ext cx="3625850" cy="2501900"/>
            <a:chOff x="3179" y="1600"/>
            <a:chExt cx="2284" cy="1576"/>
          </a:xfrm>
        </p:grpSpPr>
        <p:sp>
          <p:nvSpPr>
            <p:cNvPr id="19459" name="Oval 3">
              <a:extLst>
                <a:ext uri="{FF2B5EF4-FFF2-40B4-BE49-F238E27FC236}">
                  <a16:creationId xmlns:a16="http://schemas.microsoft.com/office/drawing/2014/main" id="{15C2375C-C0D1-1F49-A8A1-1262D0C5B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1600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61" name="Rectangle 5">
              <a:extLst>
                <a:ext uri="{FF2B5EF4-FFF2-40B4-BE49-F238E27FC236}">
                  <a16:creationId xmlns:a16="http://schemas.microsoft.com/office/drawing/2014/main" id="{49EADDE7-B3FD-AF46-B50B-C3C96924E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1904"/>
              <a:ext cx="1752" cy="9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2212194" algn="ctr" rotWithShape="0">
                <a:schemeClr val="bg2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3600" b="1">
                  <a:solidFill>
                    <a:srgbClr val="FFFF00"/>
                  </a:solidFill>
                  <a:latin typeface="Kerala" pitchFamily="2" charset="0"/>
                </a:rPr>
                <a:t>¾ÞæÈÕßæ¿ÏÞÃí Äá¿çBIÄí</a:t>
              </a:r>
              <a:r>
                <a:rPr lang="en-US" sz="4400" b="1" i="1">
                  <a:solidFill>
                    <a:srgbClr val="FFFF00"/>
                  </a:solidFill>
                  <a:latin typeface="Times New Roman" charset="0"/>
                </a:rPr>
                <a:t>?</a:t>
              </a:r>
            </a:p>
          </p:txBody>
        </p:sp>
      </p:grpSp>
      <p:sp>
        <p:nvSpPr>
          <p:cNvPr id="5126" name="Text Box 19">
            <a:extLst>
              <a:ext uri="{FF2B5EF4-FFF2-40B4-BE49-F238E27FC236}">
                <a16:creationId xmlns:a16="http://schemas.microsoft.com/office/drawing/2014/main" id="{C7C099FF-715A-6348-A9AB-CEB0136C6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5127" name="Text Box 22">
            <a:extLst>
              <a:ext uri="{FF2B5EF4-FFF2-40B4-BE49-F238E27FC236}">
                <a16:creationId xmlns:a16="http://schemas.microsoft.com/office/drawing/2014/main" id="{E678871C-81CB-2F48-A262-6211F00F1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8" name="Text Box 23">
            <a:extLst>
              <a:ext uri="{FF2B5EF4-FFF2-40B4-BE49-F238E27FC236}">
                <a16:creationId xmlns:a16="http://schemas.microsoft.com/office/drawing/2014/main" id="{B7697614-1A13-F14A-B727-7EC84AF1E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9" name="Text Box 24">
            <a:extLst>
              <a:ext uri="{FF2B5EF4-FFF2-40B4-BE49-F238E27FC236}">
                <a16:creationId xmlns:a16="http://schemas.microsoft.com/office/drawing/2014/main" id="{9A39BCC9-A3EE-954F-9BD5-F9FB3FAFA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34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62D576B0-3CB5-A74E-8629-280B4F8E3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Rectangle 7">
            <a:extLst>
              <a:ext uri="{FF2B5EF4-FFF2-40B4-BE49-F238E27FC236}">
                <a16:creationId xmlns:a16="http://schemas.microsoft.com/office/drawing/2014/main" id="{F1193AE5-7730-AF4F-BA8D-FF02EB462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0" y="3797300"/>
            <a:ext cx="539750" cy="596900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" name="Freeform 8">
            <a:extLst>
              <a:ext uri="{FF2B5EF4-FFF2-40B4-BE49-F238E27FC236}">
                <a16:creationId xmlns:a16="http://schemas.microsoft.com/office/drawing/2014/main" id="{6B2B0D94-842F-5048-84DC-DF3F9BEDB604}"/>
              </a:ext>
            </a:extLst>
          </p:cNvPr>
          <p:cNvSpPr>
            <a:spLocks/>
          </p:cNvSpPr>
          <p:nvPr/>
        </p:nvSpPr>
        <p:spPr bwMode="auto">
          <a:xfrm>
            <a:off x="6000750" y="3429000"/>
            <a:ext cx="744538" cy="477838"/>
          </a:xfrm>
          <a:custGeom>
            <a:avLst/>
            <a:gdLst>
              <a:gd name="T0" fmla="*/ 2147483647 w 469"/>
              <a:gd name="T1" fmla="*/ 2147483647 h 301"/>
              <a:gd name="T2" fmla="*/ 2147483647 w 469"/>
              <a:gd name="T3" fmla="*/ 2147483647 h 301"/>
              <a:gd name="T4" fmla="*/ 2147483647 w 469"/>
              <a:gd name="T5" fmla="*/ 2147483647 h 301"/>
              <a:gd name="T6" fmla="*/ 2147483647 w 469"/>
              <a:gd name="T7" fmla="*/ 2147483647 h 301"/>
              <a:gd name="T8" fmla="*/ 2147483647 w 469"/>
              <a:gd name="T9" fmla="*/ 2147483647 h 301"/>
              <a:gd name="T10" fmla="*/ 2147483647 w 469"/>
              <a:gd name="T11" fmla="*/ 2147483647 h 301"/>
              <a:gd name="T12" fmla="*/ 2147483647 w 469"/>
              <a:gd name="T13" fmla="*/ 2147483647 h 301"/>
              <a:gd name="T14" fmla="*/ 2147483647 w 469"/>
              <a:gd name="T15" fmla="*/ 2147483647 h 301"/>
              <a:gd name="T16" fmla="*/ 2147483647 w 469"/>
              <a:gd name="T17" fmla="*/ 2147483647 h 301"/>
              <a:gd name="T18" fmla="*/ 2147483647 w 469"/>
              <a:gd name="T19" fmla="*/ 2147483647 h 301"/>
              <a:gd name="T20" fmla="*/ 2147483647 w 469"/>
              <a:gd name="T21" fmla="*/ 2147483647 h 301"/>
              <a:gd name="T22" fmla="*/ 2147483647 w 469"/>
              <a:gd name="T23" fmla="*/ 2147483647 h 301"/>
              <a:gd name="T24" fmla="*/ 2147483647 w 469"/>
              <a:gd name="T25" fmla="*/ 2147483647 h 301"/>
              <a:gd name="T26" fmla="*/ 2147483647 w 469"/>
              <a:gd name="T27" fmla="*/ 2147483647 h 301"/>
              <a:gd name="T28" fmla="*/ 2147483647 w 469"/>
              <a:gd name="T29" fmla="*/ 2147483647 h 301"/>
              <a:gd name="T30" fmla="*/ 2147483647 w 469"/>
              <a:gd name="T31" fmla="*/ 2147483647 h 301"/>
              <a:gd name="T32" fmla="*/ 2147483647 w 469"/>
              <a:gd name="T33" fmla="*/ 2147483647 h 301"/>
              <a:gd name="T34" fmla="*/ 2147483647 w 469"/>
              <a:gd name="T35" fmla="*/ 2147483647 h 301"/>
              <a:gd name="T36" fmla="*/ 2147483647 w 469"/>
              <a:gd name="T37" fmla="*/ 2147483647 h 301"/>
              <a:gd name="T38" fmla="*/ 2147483647 w 469"/>
              <a:gd name="T39" fmla="*/ 2147483647 h 301"/>
              <a:gd name="T40" fmla="*/ 2147483647 w 469"/>
              <a:gd name="T41" fmla="*/ 2147483647 h 301"/>
              <a:gd name="T42" fmla="*/ 2147483647 w 469"/>
              <a:gd name="T43" fmla="*/ 2147483647 h 301"/>
              <a:gd name="T44" fmla="*/ 2147483647 w 469"/>
              <a:gd name="T45" fmla="*/ 2147483647 h 301"/>
              <a:gd name="T46" fmla="*/ 2147483647 w 469"/>
              <a:gd name="T47" fmla="*/ 2147483647 h 301"/>
              <a:gd name="T48" fmla="*/ 2147483647 w 469"/>
              <a:gd name="T49" fmla="*/ 2147483647 h 301"/>
              <a:gd name="T50" fmla="*/ 2147483647 w 469"/>
              <a:gd name="T51" fmla="*/ 0 h 301"/>
              <a:gd name="T52" fmla="*/ 2147483647 w 469"/>
              <a:gd name="T53" fmla="*/ 0 h 301"/>
              <a:gd name="T54" fmla="*/ 2147483647 w 469"/>
              <a:gd name="T55" fmla="*/ 0 h 301"/>
              <a:gd name="T56" fmla="*/ 2147483647 w 469"/>
              <a:gd name="T57" fmla="*/ 0 h 301"/>
              <a:gd name="T58" fmla="*/ 2147483647 w 469"/>
              <a:gd name="T59" fmla="*/ 2147483647 h 301"/>
              <a:gd name="T60" fmla="*/ 2147483647 w 469"/>
              <a:gd name="T61" fmla="*/ 2147483647 h 301"/>
              <a:gd name="T62" fmla="*/ 2147483647 w 469"/>
              <a:gd name="T63" fmla="*/ 2147483647 h 301"/>
              <a:gd name="T64" fmla="*/ 2147483647 w 469"/>
              <a:gd name="T65" fmla="*/ 2147483647 h 301"/>
              <a:gd name="T66" fmla="*/ 2147483647 w 469"/>
              <a:gd name="T67" fmla="*/ 2147483647 h 301"/>
              <a:gd name="T68" fmla="*/ 2147483647 w 469"/>
              <a:gd name="T69" fmla="*/ 2147483647 h 301"/>
              <a:gd name="T70" fmla="*/ 2147483647 w 469"/>
              <a:gd name="T71" fmla="*/ 2147483647 h 301"/>
              <a:gd name="T72" fmla="*/ 2147483647 w 469"/>
              <a:gd name="T73" fmla="*/ 2147483647 h 301"/>
              <a:gd name="T74" fmla="*/ 2147483647 w 469"/>
              <a:gd name="T75" fmla="*/ 2147483647 h 301"/>
              <a:gd name="T76" fmla="*/ 2147483647 w 469"/>
              <a:gd name="T77" fmla="*/ 2147483647 h 301"/>
              <a:gd name="T78" fmla="*/ 2147483647 w 469"/>
              <a:gd name="T79" fmla="*/ 2147483647 h 301"/>
              <a:gd name="T80" fmla="*/ 2147483647 w 469"/>
              <a:gd name="T81" fmla="*/ 2147483647 h 301"/>
              <a:gd name="T82" fmla="*/ 2147483647 w 469"/>
              <a:gd name="T83" fmla="*/ 2147483647 h 301"/>
              <a:gd name="T84" fmla="*/ 0 w 469"/>
              <a:gd name="T85" fmla="*/ 2147483647 h 301"/>
              <a:gd name="T86" fmla="*/ 0 w 469"/>
              <a:gd name="T87" fmla="*/ 2147483647 h 301"/>
              <a:gd name="T88" fmla="*/ 2147483647 w 469"/>
              <a:gd name="T89" fmla="*/ 2147483647 h 301"/>
              <a:gd name="T90" fmla="*/ 2147483647 w 469"/>
              <a:gd name="T91" fmla="*/ 2147483647 h 301"/>
              <a:gd name="T92" fmla="*/ 2147483647 w 469"/>
              <a:gd name="T93" fmla="*/ 2147483647 h 301"/>
              <a:gd name="T94" fmla="*/ 2147483647 w 469"/>
              <a:gd name="T95" fmla="*/ 2147483647 h 301"/>
              <a:gd name="T96" fmla="*/ 2147483647 w 469"/>
              <a:gd name="T97" fmla="*/ 2147483647 h 301"/>
              <a:gd name="T98" fmla="*/ 2147483647 w 469"/>
              <a:gd name="T99" fmla="*/ 2147483647 h 301"/>
              <a:gd name="T100" fmla="*/ 2147483647 w 469"/>
              <a:gd name="T101" fmla="*/ 2147483647 h 301"/>
              <a:gd name="T102" fmla="*/ 2147483647 w 469"/>
              <a:gd name="T103" fmla="*/ 2147483647 h 301"/>
              <a:gd name="T104" fmla="*/ 2147483647 w 469"/>
              <a:gd name="T105" fmla="*/ 2147483647 h 301"/>
              <a:gd name="T106" fmla="*/ 2147483647 w 469"/>
              <a:gd name="T107" fmla="*/ 2147483647 h 301"/>
              <a:gd name="T108" fmla="*/ 2147483647 w 469"/>
              <a:gd name="T109" fmla="*/ 2147483647 h 301"/>
              <a:gd name="T110" fmla="*/ 2147483647 w 469"/>
              <a:gd name="T111" fmla="*/ 2147483647 h 301"/>
              <a:gd name="T112" fmla="*/ 2147483647 w 469"/>
              <a:gd name="T113" fmla="*/ 2147483647 h 301"/>
              <a:gd name="T114" fmla="*/ 2147483647 w 469"/>
              <a:gd name="T115" fmla="*/ 2147483647 h 301"/>
              <a:gd name="T116" fmla="*/ 2147483647 w 469"/>
              <a:gd name="T117" fmla="*/ 2147483647 h 301"/>
              <a:gd name="T118" fmla="*/ 2147483647 w 469"/>
              <a:gd name="T119" fmla="*/ 2147483647 h 301"/>
              <a:gd name="T120" fmla="*/ 2147483647 w 469"/>
              <a:gd name="T121" fmla="*/ 2147483647 h 301"/>
              <a:gd name="T122" fmla="*/ 2147483647 w 469"/>
              <a:gd name="T123" fmla="*/ 2147483647 h 301"/>
              <a:gd name="T124" fmla="*/ 2147483647 w 469"/>
              <a:gd name="T125" fmla="*/ 2147483647 h 3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9"/>
              <a:gd name="T190" fmla="*/ 0 h 301"/>
              <a:gd name="T191" fmla="*/ 469 w 469"/>
              <a:gd name="T192" fmla="*/ 301 h 3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9" h="301">
                <a:moveTo>
                  <a:pt x="180" y="180"/>
                </a:moveTo>
                <a:lnTo>
                  <a:pt x="156" y="168"/>
                </a:lnTo>
                <a:lnTo>
                  <a:pt x="180" y="156"/>
                </a:lnTo>
                <a:lnTo>
                  <a:pt x="204" y="156"/>
                </a:lnTo>
                <a:lnTo>
                  <a:pt x="228" y="168"/>
                </a:lnTo>
                <a:lnTo>
                  <a:pt x="252" y="168"/>
                </a:lnTo>
                <a:lnTo>
                  <a:pt x="276" y="180"/>
                </a:lnTo>
                <a:lnTo>
                  <a:pt x="300" y="192"/>
                </a:lnTo>
                <a:lnTo>
                  <a:pt x="324" y="204"/>
                </a:lnTo>
                <a:lnTo>
                  <a:pt x="348" y="204"/>
                </a:lnTo>
                <a:lnTo>
                  <a:pt x="372" y="180"/>
                </a:lnTo>
                <a:lnTo>
                  <a:pt x="396" y="180"/>
                </a:lnTo>
                <a:lnTo>
                  <a:pt x="420" y="180"/>
                </a:lnTo>
                <a:lnTo>
                  <a:pt x="444" y="156"/>
                </a:lnTo>
                <a:lnTo>
                  <a:pt x="468" y="144"/>
                </a:lnTo>
                <a:lnTo>
                  <a:pt x="468" y="120"/>
                </a:lnTo>
                <a:lnTo>
                  <a:pt x="456" y="96"/>
                </a:lnTo>
                <a:lnTo>
                  <a:pt x="432" y="96"/>
                </a:lnTo>
                <a:lnTo>
                  <a:pt x="408" y="84"/>
                </a:lnTo>
                <a:lnTo>
                  <a:pt x="432" y="72"/>
                </a:lnTo>
                <a:lnTo>
                  <a:pt x="456" y="84"/>
                </a:lnTo>
                <a:lnTo>
                  <a:pt x="456" y="60"/>
                </a:lnTo>
                <a:lnTo>
                  <a:pt x="432" y="48"/>
                </a:lnTo>
                <a:lnTo>
                  <a:pt x="420" y="24"/>
                </a:lnTo>
                <a:lnTo>
                  <a:pt x="396" y="12"/>
                </a:lnTo>
                <a:lnTo>
                  <a:pt x="372" y="0"/>
                </a:lnTo>
                <a:lnTo>
                  <a:pt x="348" y="0"/>
                </a:lnTo>
                <a:lnTo>
                  <a:pt x="324" y="0"/>
                </a:lnTo>
                <a:lnTo>
                  <a:pt x="300" y="0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36"/>
                </a:lnTo>
                <a:lnTo>
                  <a:pt x="168" y="48"/>
                </a:lnTo>
                <a:lnTo>
                  <a:pt x="144" y="48"/>
                </a:lnTo>
                <a:lnTo>
                  <a:pt x="132" y="72"/>
                </a:lnTo>
                <a:lnTo>
                  <a:pt x="108" y="72"/>
                </a:lnTo>
                <a:lnTo>
                  <a:pt x="84" y="72"/>
                </a:lnTo>
                <a:lnTo>
                  <a:pt x="60" y="84"/>
                </a:lnTo>
                <a:lnTo>
                  <a:pt x="36" y="96"/>
                </a:lnTo>
                <a:lnTo>
                  <a:pt x="24" y="120"/>
                </a:lnTo>
                <a:lnTo>
                  <a:pt x="0" y="132"/>
                </a:lnTo>
                <a:lnTo>
                  <a:pt x="0" y="156"/>
                </a:lnTo>
                <a:lnTo>
                  <a:pt x="12" y="180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96" y="216"/>
                </a:lnTo>
                <a:lnTo>
                  <a:pt x="96" y="240"/>
                </a:lnTo>
                <a:lnTo>
                  <a:pt x="120" y="252"/>
                </a:lnTo>
                <a:lnTo>
                  <a:pt x="132" y="276"/>
                </a:lnTo>
                <a:lnTo>
                  <a:pt x="156" y="276"/>
                </a:lnTo>
                <a:lnTo>
                  <a:pt x="180" y="288"/>
                </a:lnTo>
                <a:lnTo>
                  <a:pt x="204" y="288"/>
                </a:lnTo>
                <a:lnTo>
                  <a:pt x="228" y="300"/>
                </a:lnTo>
                <a:lnTo>
                  <a:pt x="252" y="288"/>
                </a:lnTo>
                <a:lnTo>
                  <a:pt x="276" y="276"/>
                </a:lnTo>
                <a:lnTo>
                  <a:pt x="288" y="252"/>
                </a:lnTo>
                <a:lnTo>
                  <a:pt x="300" y="228"/>
                </a:lnTo>
                <a:lnTo>
                  <a:pt x="312" y="204"/>
                </a:lnTo>
                <a:lnTo>
                  <a:pt x="300" y="168"/>
                </a:lnTo>
                <a:lnTo>
                  <a:pt x="180" y="180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" name="Freeform 9">
            <a:extLst>
              <a:ext uri="{FF2B5EF4-FFF2-40B4-BE49-F238E27FC236}">
                <a16:creationId xmlns:a16="http://schemas.microsoft.com/office/drawing/2014/main" id="{597E9440-2B7B-1140-8677-EC401A39F0F1}"/>
              </a:ext>
            </a:extLst>
          </p:cNvPr>
          <p:cNvSpPr>
            <a:spLocks/>
          </p:cNvSpPr>
          <p:nvPr/>
        </p:nvSpPr>
        <p:spPr bwMode="auto">
          <a:xfrm>
            <a:off x="6057900" y="3962400"/>
            <a:ext cx="2611438" cy="706438"/>
          </a:xfrm>
          <a:custGeom>
            <a:avLst/>
            <a:gdLst>
              <a:gd name="T0" fmla="*/ 2147483647 w 1645"/>
              <a:gd name="T1" fmla="*/ 2147483647 h 445"/>
              <a:gd name="T2" fmla="*/ 2147483647 w 1645"/>
              <a:gd name="T3" fmla="*/ 2147483647 h 445"/>
              <a:gd name="T4" fmla="*/ 2147483647 w 1645"/>
              <a:gd name="T5" fmla="*/ 2147483647 h 445"/>
              <a:gd name="T6" fmla="*/ 2147483647 w 1645"/>
              <a:gd name="T7" fmla="*/ 2147483647 h 445"/>
              <a:gd name="T8" fmla="*/ 2147483647 w 1645"/>
              <a:gd name="T9" fmla="*/ 2147483647 h 445"/>
              <a:gd name="T10" fmla="*/ 2147483647 w 1645"/>
              <a:gd name="T11" fmla="*/ 2147483647 h 445"/>
              <a:gd name="T12" fmla="*/ 2147483647 w 1645"/>
              <a:gd name="T13" fmla="*/ 2147483647 h 445"/>
              <a:gd name="T14" fmla="*/ 2147483647 w 1645"/>
              <a:gd name="T15" fmla="*/ 2147483647 h 445"/>
              <a:gd name="T16" fmla="*/ 2147483647 w 1645"/>
              <a:gd name="T17" fmla="*/ 2147483647 h 445"/>
              <a:gd name="T18" fmla="*/ 2147483647 w 1645"/>
              <a:gd name="T19" fmla="*/ 2147483647 h 445"/>
              <a:gd name="T20" fmla="*/ 2147483647 w 1645"/>
              <a:gd name="T21" fmla="*/ 2147483647 h 445"/>
              <a:gd name="T22" fmla="*/ 2147483647 w 1645"/>
              <a:gd name="T23" fmla="*/ 2147483647 h 445"/>
              <a:gd name="T24" fmla="*/ 2147483647 w 1645"/>
              <a:gd name="T25" fmla="*/ 2147483647 h 445"/>
              <a:gd name="T26" fmla="*/ 2147483647 w 1645"/>
              <a:gd name="T27" fmla="*/ 2147483647 h 445"/>
              <a:gd name="T28" fmla="*/ 2147483647 w 1645"/>
              <a:gd name="T29" fmla="*/ 2147483647 h 445"/>
              <a:gd name="T30" fmla="*/ 2147483647 w 1645"/>
              <a:gd name="T31" fmla="*/ 2147483647 h 445"/>
              <a:gd name="T32" fmla="*/ 2147483647 w 1645"/>
              <a:gd name="T33" fmla="*/ 2147483647 h 445"/>
              <a:gd name="T34" fmla="*/ 2147483647 w 1645"/>
              <a:gd name="T35" fmla="*/ 2147483647 h 445"/>
              <a:gd name="T36" fmla="*/ 2147483647 w 1645"/>
              <a:gd name="T37" fmla="*/ 2147483647 h 445"/>
              <a:gd name="T38" fmla="*/ 2147483647 w 1645"/>
              <a:gd name="T39" fmla="*/ 2147483647 h 445"/>
              <a:gd name="T40" fmla="*/ 2147483647 w 1645"/>
              <a:gd name="T41" fmla="*/ 2147483647 h 445"/>
              <a:gd name="T42" fmla="*/ 2147483647 w 1645"/>
              <a:gd name="T43" fmla="*/ 2147483647 h 445"/>
              <a:gd name="T44" fmla="*/ 2147483647 w 1645"/>
              <a:gd name="T45" fmla="*/ 2147483647 h 445"/>
              <a:gd name="T46" fmla="*/ 2147483647 w 1645"/>
              <a:gd name="T47" fmla="*/ 2147483647 h 445"/>
              <a:gd name="T48" fmla="*/ 2147483647 w 1645"/>
              <a:gd name="T49" fmla="*/ 2147483647 h 445"/>
              <a:gd name="T50" fmla="*/ 2147483647 w 1645"/>
              <a:gd name="T51" fmla="*/ 2147483647 h 445"/>
              <a:gd name="T52" fmla="*/ 2147483647 w 1645"/>
              <a:gd name="T53" fmla="*/ 2147483647 h 445"/>
              <a:gd name="T54" fmla="*/ 2147483647 w 1645"/>
              <a:gd name="T55" fmla="*/ 2147483647 h 445"/>
              <a:gd name="T56" fmla="*/ 2147483647 w 1645"/>
              <a:gd name="T57" fmla="*/ 2147483647 h 445"/>
              <a:gd name="T58" fmla="*/ 2147483647 w 1645"/>
              <a:gd name="T59" fmla="*/ 2147483647 h 445"/>
              <a:gd name="T60" fmla="*/ 2147483647 w 1645"/>
              <a:gd name="T61" fmla="*/ 2147483647 h 445"/>
              <a:gd name="T62" fmla="*/ 2147483647 w 1645"/>
              <a:gd name="T63" fmla="*/ 2147483647 h 445"/>
              <a:gd name="T64" fmla="*/ 2147483647 w 1645"/>
              <a:gd name="T65" fmla="*/ 2147483647 h 445"/>
              <a:gd name="T66" fmla="*/ 2147483647 w 1645"/>
              <a:gd name="T67" fmla="*/ 2147483647 h 445"/>
              <a:gd name="T68" fmla="*/ 2147483647 w 1645"/>
              <a:gd name="T69" fmla="*/ 2147483647 h 445"/>
              <a:gd name="T70" fmla="*/ 2147483647 w 1645"/>
              <a:gd name="T71" fmla="*/ 2147483647 h 445"/>
              <a:gd name="T72" fmla="*/ 2147483647 w 1645"/>
              <a:gd name="T73" fmla="*/ 2147483647 h 445"/>
              <a:gd name="T74" fmla="*/ 2147483647 w 1645"/>
              <a:gd name="T75" fmla="*/ 2147483647 h 445"/>
              <a:gd name="T76" fmla="*/ 2147483647 w 1645"/>
              <a:gd name="T77" fmla="*/ 0 h 445"/>
              <a:gd name="T78" fmla="*/ 2147483647 w 1645"/>
              <a:gd name="T79" fmla="*/ 2147483647 h 445"/>
              <a:gd name="T80" fmla="*/ 2147483647 w 1645"/>
              <a:gd name="T81" fmla="*/ 2147483647 h 445"/>
              <a:gd name="T82" fmla="*/ 2147483647 w 1645"/>
              <a:gd name="T83" fmla="*/ 2147483647 h 445"/>
              <a:gd name="T84" fmla="*/ 2147483647 w 1645"/>
              <a:gd name="T85" fmla="*/ 2147483647 h 445"/>
              <a:gd name="T86" fmla="*/ 2147483647 w 1645"/>
              <a:gd name="T87" fmla="*/ 2147483647 h 445"/>
              <a:gd name="T88" fmla="*/ 2147483647 w 1645"/>
              <a:gd name="T89" fmla="*/ 2147483647 h 445"/>
              <a:gd name="T90" fmla="*/ 2147483647 w 1645"/>
              <a:gd name="T91" fmla="*/ 2147483647 h 445"/>
              <a:gd name="T92" fmla="*/ 2147483647 w 1645"/>
              <a:gd name="T93" fmla="*/ 2147483647 h 445"/>
              <a:gd name="T94" fmla="*/ 2147483647 w 1645"/>
              <a:gd name="T95" fmla="*/ 2147483647 h 445"/>
              <a:gd name="T96" fmla="*/ 2147483647 w 1645"/>
              <a:gd name="T97" fmla="*/ 2147483647 h 445"/>
              <a:gd name="T98" fmla="*/ 2147483647 w 1645"/>
              <a:gd name="T99" fmla="*/ 2147483647 h 4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45"/>
              <a:gd name="T151" fmla="*/ 0 h 445"/>
              <a:gd name="T152" fmla="*/ 1645 w 1645"/>
              <a:gd name="T153" fmla="*/ 445 h 4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45" h="445">
                <a:moveTo>
                  <a:pt x="744" y="156"/>
                </a:moveTo>
                <a:lnTo>
                  <a:pt x="720" y="168"/>
                </a:lnTo>
                <a:lnTo>
                  <a:pt x="696" y="180"/>
                </a:lnTo>
                <a:lnTo>
                  <a:pt x="672" y="192"/>
                </a:lnTo>
                <a:lnTo>
                  <a:pt x="648" y="192"/>
                </a:lnTo>
                <a:lnTo>
                  <a:pt x="624" y="204"/>
                </a:lnTo>
                <a:lnTo>
                  <a:pt x="600" y="204"/>
                </a:lnTo>
                <a:lnTo>
                  <a:pt x="576" y="204"/>
                </a:lnTo>
                <a:lnTo>
                  <a:pt x="552" y="216"/>
                </a:lnTo>
                <a:lnTo>
                  <a:pt x="528" y="216"/>
                </a:lnTo>
                <a:lnTo>
                  <a:pt x="504" y="216"/>
                </a:lnTo>
                <a:lnTo>
                  <a:pt x="480" y="216"/>
                </a:lnTo>
                <a:lnTo>
                  <a:pt x="456" y="216"/>
                </a:lnTo>
                <a:lnTo>
                  <a:pt x="432" y="216"/>
                </a:lnTo>
                <a:lnTo>
                  <a:pt x="408" y="228"/>
                </a:lnTo>
                <a:lnTo>
                  <a:pt x="384" y="252"/>
                </a:lnTo>
                <a:lnTo>
                  <a:pt x="372" y="276"/>
                </a:lnTo>
                <a:lnTo>
                  <a:pt x="348" y="288"/>
                </a:lnTo>
                <a:lnTo>
                  <a:pt x="336" y="312"/>
                </a:lnTo>
                <a:lnTo>
                  <a:pt x="312" y="324"/>
                </a:lnTo>
                <a:lnTo>
                  <a:pt x="288" y="336"/>
                </a:lnTo>
                <a:lnTo>
                  <a:pt x="276" y="360"/>
                </a:lnTo>
                <a:lnTo>
                  <a:pt x="252" y="360"/>
                </a:lnTo>
                <a:lnTo>
                  <a:pt x="252" y="336"/>
                </a:lnTo>
                <a:lnTo>
                  <a:pt x="228" y="336"/>
                </a:lnTo>
                <a:lnTo>
                  <a:pt x="204" y="336"/>
                </a:lnTo>
                <a:lnTo>
                  <a:pt x="180" y="336"/>
                </a:lnTo>
                <a:lnTo>
                  <a:pt x="168" y="312"/>
                </a:lnTo>
                <a:lnTo>
                  <a:pt x="144" y="276"/>
                </a:lnTo>
                <a:lnTo>
                  <a:pt x="132" y="252"/>
                </a:lnTo>
                <a:lnTo>
                  <a:pt x="132" y="228"/>
                </a:lnTo>
                <a:lnTo>
                  <a:pt x="96" y="204"/>
                </a:lnTo>
                <a:lnTo>
                  <a:pt x="72" y="192"/>
                </a:lnTo>
                <a:lnTo>
                  <a:pt x="48" y="180"/>
                </a:lnTo>
                <a:lnTo>
                  <a:pt x="24" y="180"/>
                </a:lnTo>
                <a:lnTo>
                  <a:pt x="12" y="204"/>
                </a:lnTo>
                <a:lnTo>
                  <a:pt x="0" y="228"/>
                </a:lnTo>
                <a:lnTo>
                  <a:pt x="0" y="252"/>
                </a:lnTo>
                <a:lnTo>
                  <a:pt x="12" y="276"/>
                </a:lnTo>
                <a:lnTo>
                  <a:pt x="24" y="300"/>
                </a:lnTo>
                <a:lnTo>
                  <a:pt x="48" y="312"/>
                </a:lnTo>
                <a:lnTo>
                  <a:pt x="72" y="324"/>
                </a:lnTo>
                <a:lnTo>
                  <a:pt x="108" y="348"/>
                </a:lnTo>
                <a:lnTo>
                  <a:pt x="132" y="348"/>
                </a:lnTo>
                <a:lnTo>
                  <a:pt x="144" y="372"/>
                </a:lnTo>
                <a:lnTo>
                  <a:pt x="144" y="396"/>
                </a:lnTo>
                <a:lnTo>
                  <a:pt x="156" y="420"/>
                </a:lnTo>
                <a:lnTo>
                  <a:pt x="180" y="432"/>
                </a:lnTo>
                <a:lnTo>
                  <a:pt x="204" y="444"/>
                </a:lnTo>
                <a:lnTo>
                  <a:pt x="228" y="444"/>
                </a:lnTo>
                <a:lnTo>
                  <a:pt x="252" y="444"/>
                </a:lnTo>
                <a:lnTo>
                  <a:pt x="276" y="444"/>
                </a:lnTo>
                <a:lnTo>
                  <a:pt x="300" y="432"/>
                </a:lnTo>
                <a:lnTo>
                  <a:pt x="324" y="432"/>
                </a:lnTo>
                <a:lnTo>
                  <a:pt x="348" y="432"/>
                </a:lnTo>
                <a:lnTo>
                  <a:pt x="372" y="432"/>
                </a:lnTo>
                <a:lnTo>
                  <a:pt x="396" y="432"/>
                </a:lnTo>
                <a:lnTo>
                  <a:pt x="420" y="432"/>
                </a:lnTo>
                <a:lnTo>
                  <a:pt x="444" y="432"/>
                </a:lnTo>
                <a:lnTo>
                  <a:pt x="480" y="432"/>
                </a:lnTo>
                <a:lnTo>
                  <a:pt x="516" y="432"/>
                </a:lnTo>
                <a:lnTo>
                  <a:pt x="552" y="432"/>
                </a:lnTo>
                <a:lnTo>
                  <a:pt x="564" y="408"/>
                </a:lnTo>
                <a:lnTo>
                  <a:pt x="588" y="408"/>
                </a:lnTo>
                <a:lnTo>
                  <a:pt x="612" y="396"/>
                </a:lnTo>
                <a:lnTo>
                  <a:pt x="636" y="384"/>
                </a:lnTo>
                <a:lnTo>
                  <a:pt x="660" y="384"/>
                </a:lnTo>
                <a:lnTo>
                  <a:pt x="696" y="384"/>
                </a:lnTo>
                <a:lnTo>
                  <a:pt x="720" y="384"/>
                </a:lnTo>
                <a:lnTo>
                  <a:pt x="732" y="360"/>
                </a:lnTo>
                <a:lnTo>
                  <a:pt x="756" y="348"/>
                </a:lnTo>
                <a:lnTo>
                  <a:pt x="780" y="324"/>
                </a:lnTo>
                <a:lnTo>
                  <a:pt x="804" y="312"/>
                </a:lnTo>
                <a:lnTo>
                  <a:pt x="828" y="300"/>
                </a:lnTo>
                <a:lnTo>
                  <a:pt x="852" y="288"/>
                </a:lnTo>
                <a:lnTo>
                  <a:pt x="864" y="264"/>
                </a:lnTo>
                <a:lnTo>
                  <a:pt x="888" y="264"/>
                </a:lnTo>
                <a:lnTo>
                  <a:pt x="900" y="240"/>
                </a:lnTo>
                <a:lnTo>
                  <a:pt x="936" y="240"/>
                </a:lnTo>
                <a:lnTo>
                  <a:pt x="960" y="228"/>
                </a:lnTo>
                <a:lnTo>
                  <a:pt x="984" y="216"/>
                </a:lnTo>
                <a:lnTo>
                  <a:pt x="1008" y="204"/>
                </a:lnTo>
                <a:lnTo>
                  <a:pt x="1032" y="204"/>
                </a:lnTo>
                <a:lnTo>
                  <a:pt x="1056" y="192"/>
                </a:lnTo>
                <a:lnTo>
                  <a:pt x="1080" y="192"/>
                </a:lnTo>
                <a:lnTo>
                  <a:pt x="1104" y="180"/>
                </a:lnTo>
                <a:lnTo>
                  <a:pt x="1128" y="180"/>
                </a:lnTo>
                <a:lnTo>
                  <a:pt x="1152" y="180"/>
                </a:lnTo>
                <a:lnTo>
                  <a:pt x="1176" y="180"/>
                </a:lnTo>
                <a:lnTo>
                  <a:pt x="1212" y="180"/>
                </a:lnTo>
                <a:lnTo>
                  <a:pt x="1236" y="168"/>
                </a:lnTo>
                <a:lnTo>
                  <a:pt x="1248" y="144"/>
                </a:lnTo>
                <a:lnTo>
                  <a:pt x="1272" y="144"/>
                </a:lnTo>
                <a:lnTo>
                  <a:pt x="1296" y="144"/>
                </a:lnTo>
                <a:lnTo>
                  <a:pt x="1320" y="144"/>
                </a:lnTo>
                <a:lnTo>
                  <a:pt x="1344" y="144"/>
                </a:lnTo>
                <a:lnTo>
                  <a:pt x="1368" y="132"/>
                </a:lnTo>
                <a:lnTo>
                  <a:pt x="1404" y="120"/>
                </a:lnTo>
                <a:lnTo>
                  <a:pt x="1428" y="120"/>
                </a:lnTo>
                <a:lnTo>
                  <a:pt x="1452" y="120"/>
                </a:lnTo>
                <a:lnTo>
                  <a:pt x="1476" y="120"/>
                </a:lnTo>
                <a:lnTo>
                  <a:pt x="1500" y="120"/>
                </a:lnTo>
                <a:lnTo>
                  <a:pt x="1524" y="120"/>
                </a:lnTo>
                <a:lnTo>
                  <a:pt x="1560" y="120"/>
                </a:lnTo>
                <a:lnTo>
                  <a:pt x="1596" y="120"/>
                </a:lnTo>
                <a:lnTo>
                  <a:pt x="1620" y="120"/>
                </a:lnTo>
                <a:lnTo>
                  <a:pt x="1644" y="120"/>
                </a:lnTo>
                <a:lnTo>
                  <a:pt x="1620" y="120"/>
                </a:lnTo>
                <a:lnTo>
                  <a:pt x="1596" y="120"/>
                </a:lnTo>
                <a:lnTo>
                  <a:pt x="1572" y="120"/>
                </a:lnTo>
                <a:lnTo>
                  <a:pt x="1596" y="120"/>
                </a:lnTo>
                <a:lnTo>
                  <a:pt x="1584" y="96"/>
                </a:lnTo>
                <a:lnTo>
                  <a:pt x="1584" y="72"/>
                </a:lnTo>
                <a:lnTo>
                  <a:pt x="1584" y="48"/>
                </a:lnTo>
                <a:lnTo>
                  <a:pt x="1584" y="24"/>
                </a:lnTo>
                <a:lnTo>
                  <a:pt x="1584" y="0"/>
                </a:lnTo>
                <a:lnTo>
                  <a:pt x="1560" y="0"/>
                </a:lnTo>
                <a:lnTo>
                  <a:pt x="1536" y="12"/>
                </a:lnTo>
                <a:lnTo>
                  <a:pt x="1512" y="12"/>
                </a:lnTo>
                <a:lnTo>
                  <a:pt x="1488" y="12"/>
                </a:lnTo>
                <a:lnTo>
                  <a:pt x="1464" y="12"/>
                </a:lnTo>
                <a:lnTo>
                  <a:pt x="1440" y="24"/>
                </a:lnTo>
                <a:lnTo>
                  <a:pt x="1416" y="24"/>
                </a:lnTo>
                <a:lnTo>
                  <a:pt x="1392" y="36"/>
                </a:lnTo>
                <a:lnTo>
                  <a:pt x="1368" y="36"/>
                </a:lnTo>
                <a:lnTo>
                  <a:pt x="1332" y="48"/>
                </a:lnTo>
                <a:lnTo>
                  <a:pt x="1308" y="60"/>
                </a:lnTo>
                <a:lnTo>
                  <a:pt x="1284" y="60"/>
                </a:lnTo>
                <a:lnTo>
                  <a:pt x="1260" y="60"/>
                </a:lnTo>
                <a:lnTo>
                  <a:pt x="1236" y="48"/>
                </a:lnTo>
                <a:lnTo>
                  <a:pt x="1200" y="48"/>
                </a:lnTo>
                <a:lnTo>
                  <a:pt x="1176" y="48"/>
                </a:lnTo>
                <a:lnTo>
                  <a:pt x="1152" y="48"/>
                </a:lnTo>
                <a:lnTo>
                  <a:pt x="1128" y="36"/>
                </a:lnTo>
                <a:lnTo>
                  <a:pt x="1104" y="24"/>
                </a:lnTo>
                <a:lnTo>
                  <a:pt x="1080" y="24"/>
                </a:lnTo>
                <a:lnTo>
                  <a:pt x="1056" y="24"/>
                </a:lnTo>
                <a:lnTo>
                  <a:pt x="1032" y="24"/>
                </a:lnTo>
                <a:lnTo>
                  <a:pt x="1020" y="48"/>
                </a:lnTo>
                <a:lnTo>
                  <a:pt x="996" y="60"/>
                </a:lnTo>
                <a:lnTo>
                  <a:pt x="984" y="84"/>
                </a:lnTo>
                <a:lnTo>
                  <a:pt x="960" y="96"/>
                </a:lnTo>
                <a:lnTo>
                  <a:pt x="924" y="132"/>
                </a:lnTo>
                <a:lnTo>
                  <a:pt x="900" y="144"/>
                </a:lnTo>
                <a:lnTo>
                  <a:pt x="876" y="156"/>
                </a:lnTo>
                <a:lnTo>
                  <a:pt x="852" y="156"/>
                </a:lnTo>
                <a:lnTo>
                  <a:pt x="828" y="168"/>
                </a:lnTo>
                <a:lnTo>
                  <a:pt x="804" y="168"/>
                </a:lnTo>
                <a:lnTo>
                  <a:pt x="780" y="156"/>
                </a:lnTo>
                <a:lnTo>
                  <a:pt x="756" y="156"/>
                </a:lnTo>
                <a:lnTo>
                  <a:pt x="744" y="156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B3811BCE-7686-2845-A75F-E7CC684A3444}"/>
              </a:ext>
            </a:extLst>
          </p:cNvPr>
          <p:cNvGrpSpPr>
            <a:grpSpLocks/>
          </p:cNvGrpSpPr>
          <p:nvPr/>
        </p:nvGrpSpPr>
        <p:grpSpPr bwMode="auto">
          <a:xfrm>
            <a:off x="4845050" y="844550"/>
            <a:ext cx="2025650" cy="825500"/>
            <a:chOff x="3052" y="532"/>
            <a:chExt cx="1276" cy="520"/>
          </a:xfrm>
        </p:grpSpPr>
        <p:sp>
          <p:nvSpPr>
            <p:cNvPr id="71691" name="Oval 11">
              <a:extLst>
                <a:ext uri="{FF2B5EF4-FFF2-40B4-BE49-F238E27FC236}">
                  <a16:creationId xmlns:a16="http://schemas.microsoft.com/office/drawing/2014/main" id="{DEFB034C-D8BB-334C-B7D4-14E6FEB8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628"/>
              <a:ext cx="124" cy="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692" name="Oval 12">
              <a:extLst>
                <a:ext uri="{FF2B5EF4-FFF2-40B4-BE49-F238E27FC236}">
                  <a16:creationId xmlns:a16="http://schemas.microsoft.com/office/drawing/2014/main" id="{FC72EA3E-734A-8746-B797-B74D7327E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" y="532"/>
              <a:ext cx="220" cy="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693" name="Oval 13">
              <a:extLst>
                <a:ext uri="{FF2B5EF4-FFF2-40B4-BE49-F238E27FC236}">
                  <a16:creationId xmlns:a16="http://schemas.microsoft.com/office/drawing/2014/main" id="{4B5AB6A7-83FE-9147-A2A4-13A4337EE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580"/>
              <a:ext cx="268" cy="1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694" name="Oval 14">
              <a:extLst>
                <a:ext uri="{FF2B5EF4-FFF2-40B4-BE49-F238E27FC236}">
                  <a16:creationId xmlns:a16="http://schemas.microsoft.com/office/drawing/2014/main" id="{08F86D77-325A-CA4B-82B2-E7C6CBFFC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664"/>
              <a:ext cx="292" cy="1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695" name="Oval 15">
              <a:extLst>
                <a:ext uri="{FF2B5EF4-FFF2-40B4-BE49-F238E27FC236}">
                  <a16:creationId xmlns:a16="http://schemas.microsoft.com/office/drawing/2014/main" id="{EEE556E3-30AD-BD43-8075-CB0F7D6C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880"/>
              <a:ext cx="376" cy="1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6152" name="Freeform 21">
            <a:extLst>
              <a:ext uri="{FF2B5EF4-FFF2-40B4-BE49-F238E27FC236}">
                <a16:creationId xmlns:a16="http://schemas.microsoft.com/office/drawing/2014/main" id="{CFB88E62-CC04-3F46-9E52-FF802DA26311}"/>
              </a:ext>
            </a:extLst>
          </p:cNvPr>
          <p:cNvSpPr>
            <a:spLocks/>
          </p:cNvSpPr>
          <p:nvPr/>
        </p:nvSpPr>
        <p:spPr bwMode="auto">
          <a:xfrm>
            <a:off x="6230938" y="3805238"/>
            <a:ext cx="898525" cy="954087"/>
          </a:xfrm>
          <a:custGeom>
            <a:avLst/>
            <a:gdLst>
              <a:gd name="T0" fmla="*/ 2147483647 w 565"/>
              <a:gd name="T1" fmla="*/ 2147483647 h 601"/>
              <a:gd name="T2" fmla="*/ 2147483647 w 565"/>
              <a:gd name="T3" fmla="*/ 2147483647 h 601"/>
              <a:gd name="T4" fmla="*/ 2147483647 w 565"/>
              <a:gd name="T5" fmla="*/ 2147483647 h 601"/>
              <a:gd name="T6" fmla="*/ 2147483647 w 565"/>
              <a:gd name="T7" fmla="*/ 2147483647 h 601"/>
              <a:gd name="T8" fmla="*/ 2147483647 w 565"/>
              <a:gd name="T9" fmla="*/ 2147483647 h 601"/>
              <a:gd name="T10" fmla="*/ 2147483647 w 565"/>
              <a:gd name="T11" fmla="*/ 2147483647 h 601"/>
              <a:gd name="T12" fmla="*/ 2147483647 w 565"/>
              <a:gd name="T13" fmla="*/ 2147483647 h 601"/>
              <a:gd name="T14" fmla="*/ 2147483647 w 565"/>
              <a:gd name="T15" fmla="*/ 2147483647 h 601"/>
              <a:gd name="T16" fmla="*/ 2147483647 w 565"/>
              <a:gd name="T17" fmla="*/ 2147483647 h 601"/>
              <a:gd name="T18" fmla="*/ 2147483647 w 565"/>
              <a:gd name="T19" fmla="*/ 2147483647 h 601"/>
              <a:gd name="T20" fmla="*/ 2147483647 w 565"/>
              <a:gd name="T21" fmla="*/ 2147483647 h 601"/>
              <a:gd name="T22" fmla="*/ 2147483647 w 565"/>
              <a:gd name="T23" fmla="*/ 2147483647 h 601"/>
              <a:gd name="T24" fmla="*/ 2147483647 w 565"/>
              <a:gd name="T25" fmla="*/ 2147483647 h 601"/>
              <a:gd name="T26" fmla="*/ 2147483647 w 565"/>
              <a:gd name="T27" fmla="*/ 2147483647 h 601"/>
              <a:gd name="T28" fmla="*/ 2147483647 w 565"/>
              <a:gd name="T29" fmla="*/ 2147483647 h 601"/>
              <a:gd name="T30" fmla="*/ 2147483647 w 565"/>
              <a:gd name="T31" fmla="*/ 2147483647 h 601"/>
              <a:gd name="T32" fmla="*/ 2147483647 w 565"/>
              <a:gd name="T33" fmla="*/ 2147483647 h 601"/>
              <a:gd name="T34" fmla="*/ 2147483647 w 565"/>
              <a:gd name="T35" fmla="*/ 2147483647 h 601"/>
              <a:gd name="T36" fmla="*/ 2147483647 w 565"/>
              <a:gd name="T37" fmla="*/ 2147483647 h 601"/>
              <a:gd name="T38" fmla="*/ 2147483647 w 565"/>
              <a:gd name="T39" fmla="*/ 2147483647 h 601"/>
              <a:gd name="T40" fmla="*/ 2147483647 w 565"/>
              <a:gd name="T41" fmla="*/ 2147483647 h 601"/>
              <a:gd name="T42" fmla="*/ 2147483647 w 565"/>
              <a:gd name="T43" fmla="*/ 2147483647 h 601"/>
              <a:gd name="T44" fmla="*/ 2147483647 w 565"/>
              <a:gd name="T45" fmla="*/ 2147483647 h 601"/>
              <a:gd name="T46" fmla="*/ 2147483647 w 565"/>
              <a:gd name="T47" fmla="*/ 2147483647 h 601"/>
              <a:gd name="T48" fmla="*/ 2147483647 w 565"/>
              <a:gd name="T49" fmla="*/ 0 h 601"/>
              <a:gd name="T50" fmla="*/ 2147483647 w 565"/>
              <a:gd name="T51" fmla="*/ 2147483647 h 601"/>
              <a:gd name="T52" fmla="*/ 2147483647 w 565"/>
              <a:gd name="T53" fmla="*/ 2147483647 h 601"/>
              <a:gd name="T54" fmla="*/ 2147483647 w 565"/>
              <a:gd name="T55" fmla="*/ 2147483647 h 601"/>
              <a:gd name="T56" fmla="*/ 2147483647 w 565"/>
              <a:gd name="T57" fmla="*/ 2147483647 h 601"/>
              <a:gd name="T58" fmla="*/ 2147483647 w 565"/>
              <a:gd name="T59" fmla="*/ 2147483647 h 601"/>
              <a:gd name="T60" fmla="*/ 2147483647 w 565"/>
              <a:gd name="T61" fmla="*/ 2147483647 h 601"/>
              <a:gd name="T62" fmla="*/ 2147483647 w 565"/>
              <a:gd name="T63" fmla="*/ 2147483647 h 601"/>
              <a:gd name="T64" fmla="*/ 2147483647 w 565"/>
              <a:gd name="T65" fmla="*/ 2147483647 h 601"/>
              <a:gd name="T66" fmla="*/ 2147483647 w 565"/>
              <a:gd name="T67" fmla="*/ 2147483647 h 601"/>
              <a:gd name="T68" fmla="*/ 2147483647 w 565"/>
              <a:gd name="T69" fmla="*/ 2147483647 h 601"/>
              <a:gd name="T70" fmla="*/ 0 w 565"/>
              <a:gd name="T71" fmla="*/ 2147483647 h 601"/>
              <a:gd name="T72" fmla="*/ 2147483647 w 565"/>
              <a:gd name="T73" fmla="*/ 2147483647 h 601"/>
              <a:gd name="T74" fmla="*/ 2147483647 w 565"/>
              <a:gd name="T75" fmla="*/ 2147483647 h 601"/>
              <a:gd name="T76" fmla="*/ 2147483647 w 565"/>
              <a:gd name="T77" fmla="*/ 2147483647 h 6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65"/>
              <a:gd name="T118" fmla="*/ 0 h 601"/>
              <a:gd name="T119" fmla="*/ 565 w 565"/>
              <a:gd name="T120" fmla="*/ 601 h 6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65" h="601">
                <a:moveTo>
                  <a:pt x="144" y="552"/>
                </a:moveTo>
                <a:lnTo>
                  <a:pt x="168" y="552"/>
                </a:lnTo>
                <a:lnTo>
                  <a:pt x="192" y="564"/>
                </a:lnTo>
                <a:lnTo>
                  <a:pt x="216" y="564"/>
                </a:lnTo>
                <a:lnTo>
                  <a:pt x="240" y="564"/>
                </a:lnTo>
                <a:lnTo>
                  <a:pt x="264" y="576"/>
                </a:lnTo>
                <a:lnTo>
                  <a:pt x="288" y="576"/>
                </a:lnTo>
                <a:lnTo>
                  <a:pt x="312" y="588"/>
                </a:lnTo>
                <a:lnTo>
                  <a:pt x="336" y="588"/>
                </a:lnTo>
                <a:lnTo>
                  <a:pt x="360" y="576"/>
                </a:lnTo>
                <a:lnTo>
                  <a:pt x="384" y="576"/>
                </a:lnTo>
                <a:lnTo>
                  <a:pt x="408" y="588"/>
                </a:lnTo>
                <a:lnTo>
                  <a:pt x="432" y="600"/>
                </a:lnTo>
                <a:lnTo>
                  <a:pt x="456" y="600"/>
                </a:lnTo>
                <a:lnTo>
                  <a:pt x="480" y="600"/>
                </a:lnTo>
                <a:lnTo>
                  <a:pt x="504" y="576"/>
                </a:lnTo>
                <a:lnTo>
                  <a:pt x="516" y="552"/>
                </a:lnTo>
                <a:lnTo>
                  <a:pt x="516" y="528"/>
                </a:lnTo>
                <a:lnTo>
                  <a:pt x="516" y="504"/>
                </a:lnTo>
                <a:lnTo>
                  <a:pt x="516" y="480"/>
                </a:lnTo>
                <a:lnTo>
                  <a:pt x="492" y="468"/>
                </a:lnTo>
                <a:lnTo>
                  <a:pt x="492" y="444"/>
                </a:lnTo>
                <a:lnTo>
                  <a:pt x="504" y="420"/>
                </a:lnTo>
                <a:lnTo>
                  <a:pt x="516" y="396"/>
                </a:lnTo>
                <a:lnTo>
                  <a:pt x="540" y="384"/>
                </a:lnTo>
                <a:lnTo>
                  <a:pt x="564" y="360"/>
                </a:lnTo>
                <a:lnTo>
                  <a:pt x="564" y="336"/>
                </a:lnTo>
                <a:lnTo>
                  <a:pt x="564" y="312"/>
                </a:lnTo>
                <a:lnTo>
                  <a:pt x="540" y="300"/>
                </a:lnTo>
                <a:lnTo>
                  <a:pt x="528" y="276"/>
                </a:lnTo>
                <a:lnTo>
                  <a:pt x="504" y="264"/>
                </a:lnTo>
                <a:lnTo>
                  <a:pt x="504" y="240"/>
                </a:lnTo>
                <a:lnTo>
                  <a:pt x="492" y="216"/>
                </a:lnTo>
                <a:lnTo>
                  <a:pt x="480" y="192"/>
                </a:lnTo>
                <a:lnTo>
                  <a:pt x="456" y="180"/>
                </a:lnTo>
                <a:lnTo>
                  <a:pt x="444" y="156"/>
                </a:lnTo>
                <a:lnTo>
                  <a:pt x="432" y="132"/>
                </a:lnTo>
                <a:lnTo>
                  <a:pt x="420" y="108"/>
                </a:lnTo>
                <a:lnTo>
                  <a:pt x="396" y="96"/>
                </a:lnTo>
                <a:lnTo>
                  <a:pt x="372" y="84"/>
                </a:lnTo>
                <a:lnTo>
                  <a:pt x="348" y="84"/>
                </a:lnTo>
                <a:lnTo>
                  <a:pt x="324" y="72"/>
                </a:lnTo>
                <a:lnTo>
                  <a:pt x="300" y="72"/>
                </a:lnTo>
                <a:lnTo>
                  <a:pt x="276" y="72"/>
                </a:lnTo>
                <a:lnTo>
                  <a:pt x="252" y="60"/>
                </a:lnTo>
                <a:lnTo>
                  <a:pt x="228" y="48"/>
                </a:lnTo>
                <a:lnTo>
                  <a:pt x="204" y="36"/>
                </a:lnTo>
                <a:lnTo>
                  <a:pt x="180" y="36"/>
                </a:lnTo>
                <a:lnTo>
                  <a:pt x="156" y="12"/>
                </a:lnTo>
                <a:lnTo>
                  <a:pt x="132" y="0"/>
                </a:lnTo>
                <a:lnTo>
                  <a:pt x="108" y="0"/>
                </a:lnTo>
                <a:lnTo>
                  <a:pt x="108" y="24"/>
                </a:lnTo>
                <a:lnTo>
                  <a:pt x="108" y="48"/>
                </a:lnTo>
                <a:lnTo>
                  <a:pt x="96" y="72"/>
                </a:lnTo>
                <a:lnTo>
                  <a:pt x="96" y="96"/>
                </a:lnTo>
                <a:lnTo>
                  <a:pt x="96" y="120"/>
                </a:lnTo>
                <a:lnTo>
                  <a:pt x="96" y="144"/>
                </a:lnTo>
                <a:lnTo>
                  <a:pt x="84" y="168"/>
                </a:lnTo>
                <a:lnTo>
                  <a:pt x="72" y="192"/>
                </a:lnTo>
                <a:lnTo>
                  <a:pt x="60" y="216"/>
                </a:lnTo>
                <a:lnTo>
                  <a:pt x="48" y="240"/>
                </a:lnTo>
                <a:lnTo>
                  <a:pt x="60" y="264"/>
                </a:lnTo>
                <a:lnTo>
                  <a:pt x="84" y="288"/>
                </a:lnTo>
                <a:lnTo>
                  <a:pt x="96" y="312"/>
                </a:lnTo>
                <a:lnTo>
                  <a:pt x="96" y="336"/>
                </a:lnTo>
                <a:lnTo>
                  <a:pt x="84" y="360"/>
                </a:lnTo>
                <a:lnTo>
                  <a:pt x="72" y="384"/>
                </a:lnTo>
                <a:lnTo>
                  <a:pt x="48" y="396"/>
                </a:lnTo>
                <a:lnTo>
                  <a:pt x="36" y="420"/>
                </a:lnTo>
                <a:lnTo>
                  <a:pt x="24" y="444"/>
                </a:lnTo>
                <a:lnTo>
                  <a:pt x="0" y="468"/>
                </a:lnTo>
                <a:lnTo>
                  <a:pt x="0" y="492"/>
                </a:lnTo>
                <a:lnTo>
                  <a:pt x="24" y="504"/>
                </a:lnTo>
                <a:lnTo>
                  <a:pt x="48" y="528"/>
                </a:lnTo>
                <a:lnTo>
                  <a:pt x="72" y="528"/>
                </a:lnTo>
                <a:lnTo>
                  <a:pt x="96" y="540"/>
                </a:lnTo>
                <a:lnTo>
                  <a:pt x="120" y="552"/>
                </a:lnTo>
                <a:lnTo>
                  <a:pt x="144" y="552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146" name="Object 22">
            <a:extLst>
              <a:ext uri="{FF2B5EF4-FFF2-40B4-BE49-F238E27FC236}">
                <a16:creationId xmlns:a16="http://schemas.microsoft.com/office/drawing/2014/main" id="{E2F56E77-69BC-0140-AF81-66F4275538A2}"/>
              </a:ext>
            </a:extLst>
          </p:cNvPr>
          <p:cNvGraphicFramePr>
            <a:graphicFrameLocks/>
          </p:cNvGraphicFramePr>
          <p:nvPr/>
        </p:nvGraphicFramePr>
        <p:xfrm>
          <a:off x="3489325" y="296863"/>
          <a:ext cx="2141538" cy="579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Microsoft ClipArt Gallery" r:id="rId4" imgW="1549400" imgH="4178300" progId="MS_ClipArt_Gallery">
                  <p:embed/>
                </p:oleObj>
              </mc:Choice>
              <mc:Fallback>
                <p:oleObj name="Microsoft ClipArt Gallery" r:id="rId4" imgW="1549400" imgH="4178300" progId="MS_ClipArt_Gallery">
                  <p:embed/>
                  <p:pic>
                    <p:nvPicPr>
                      <p:cNvPr id="0" name="Object 2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96863"/>
                        <a:ext cx="2141538" cy="579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25">
            <a:extLst>
              <a:ext uri="{FF2B5EF4-FFF2-40B4-BE49-F238E27FC236}">
                <a16:creationId xmlns:a16="http://schemas.microsoft.com/office/drawing/2014/main" id="{035D9D31-BDB0-234A-910E-3D79A878F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grpSp>
        <p:nvGrpSpPr>
          <p:cNvPr id="3" name="Group 70">
            <a:extLst>
              <a:ext uri="{FF2B5EF4-FFF2-40B4-BE49-F238E27FC236}">
                <a16:creationId xmlns:a16="http://schemas.microsoft.com/office/drawing/2014/main" id="{D100829C-DA6F-D44C-81DF-DB83730E9117}"/>
              </a:ext>
            </a:extLst>
          </p:cNvPr>
          <p:cNvGrpSpPr>
            <a:grpSpLocks/>
          </p:cNvGrpSpPr>
          <p:nvPr/>
        </p:nvGrpSpPr>
        <p:grpSpPr bwMode="auto">
          <a:xfrm>
            <a:off x="6002338" y="1168400"/>
            <a:ext cx="2581275" cy="2824163"/>
            <a:chOff x="515" y="1242"/>
            <a:chExt cx="1626" cy="1779"/>
          </a:xfrm>
        </p:grpSpPr>
        <p:grpSp>
          <p:nvGrpSpPr>
            <p:cNvPr id="6161" name="Group 71">
              <a:extLst>
                <a:ext uri="{FF2B5EF4-FFF2-40B4-BE49-F238E27FC236}">
                  <a16:creationId xmlns:a16="http://schemas.microsoft.com/office/drawing/2014/main" id="{1EBA6954-6917-6443-AFBE-F0602825AB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1605"/>
              <a:ext cx="855" cy="1416"/>
              <a:chOff x="916" y="1605"/>
              <a:chExt cx="855" cy="1416"/>
            </a:xfrm>
          </p:grpSpPr>
          <p:sp>
            <p:nvSpPr>
              <p:cNvPr id="71752" name="Freeform 72">
                <a:extLst>
                  <a:ext uri="{FF2B5EF4-FFF2-40B4-BE49-F238E27FC236}">
                    <a16:creationId xmlns:a16="http://schemas.microsoft.com/office/drawing/2014/main" id="{2062D1DE-E39F-DE4C-B977-73844C23D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" y="1605"/>
                <a:ext cx="855" cy="1075"/>
              </a:xfrm>
              <a:custGeom>
                <a:avLst/>
                <a:gdLst/>
                <a:ahLst/>
                <a:cxnLst>
                  <a:cxn ang="0">
                    <a:pos x="136" y="704"/>
                  </a:cxn>
                  <a:cxn ang="0">
                    <a:pos x="98" y="644"/>
                  </a:cxn>
                  <a:cxn ang="0">
                    <a:pos x="45" y="575"/>
                  </a:cxn>
                  <a:cxn ang="0">
                    <a:pos x="15" y="515"/>
                  </a:cxn>
                  <a:cxn ang="0">
                    <a:pos x="0" y="439"/>
                  </a:cxn>
                  <a:cxn ang="0">
                    <a:pos x="0" y="371"/>
                  </a:cxn>
                  <a:cxn ang="0">
                    <a:pos x="15" y="280"/>
                  </a:cxn>
                  <a:cxn ang="0">
                    <a:pos x="53" y="204"/>
                  </a:cxn>
                  <a:cxn ang="0">
                    <a:pos x="113" y="129"/>
                  </a:cxn>
                  <a:cxn ang="0">
                    <a:pos x="189" y="76"/>
                  </a:cxn>
                  <a:cxn ang="0">
                    <a:pos x="257" y="38"/>
                  </a:cxn>
                  <a:cxn ang="0">
                    <a:pos x="333" y="15"/>
                  </a:cxn>
                  <a:cxn ang="0">
                    <a:pos x="439" y="0"/>
                  </a:cxn>
                  <a:cxn ang="0">
                    <a:pos x="537" y="15"/>
                  </a:cxn>
                  <a:cxn ang="0">
                    <a:pos x="605" y="38"/>
                  </a:cxn>
                  <a:cxn ang="0">
                    <a:pos x="673" y="68"/>
                  </a:cxn>
                  <a:cxn ang="0">
                    <a:pos x="726" y="106"/>
                  </a:cxn>
                  <a:cxn ang="0">
                    <a:pos x="772" y="159"/>
                  </a:cxn>
                  <a:cxn ang="0">
                    <a:pos x="802" y="204"/>
                  </a:cxn>
                  <a:cxn ang="0">
                    <a:pos x="825" y="250"/>
                  </a:cxn>
                  <a:cxn ang="0">
                    <a:pos x="847" y="310"/>
                  </a:cxn>
                  <a:cxn ang="0">
                    <a:pos x="855" y="371"/>
                  </a:cxn>
                  <a:cxn ang="0">
                    <a:pos x="855" y="439"/>
                  </a:cxn>
                  <a:cxn ang="0">
                    <a:pos x="832" y="507"/>
                  </a:cxn>
                  <a:cxn ang="0">
                    <a:pos x="802" y="575"/>
                  </a:cxn>
                  <a:cxn ang="0">
                    <a:pos x="756" y="651"/>
                  </a:cxn>
                  <a:cxn ang="0">
                    <a:pos x="726" y="704"/>
                  </a:cxn>
                  <a:cxn ang="0">
                    <a:pos x="703" y="772"/>
                  </a:cxn>
                  <a:cxn ang="0">
                    <a:pos x="673" y="848"/>
                  </a:cxn>
                  <a:cxn ang="0">
                    <a:pos x="658" y="909"/>
                  </a:cxn>
                  <a:cxn ang="0">
                    <a:pos x="651" y="984"/>
                  </a:cxn>
                  <a:cxn ang="0">
                    <a:pos x="651" y="1075"/>
                  </a:cxn>
                  <a:cxn ang="0">
                    <a:pos x="242" y="1075"/>
                  </a:cxn>
                  <a:cxn ang="0">
                    <a:pos x="242" y="1000"/>
                  </a:cxn>
                  <a:cxn ang="0">
                    <a:pos x="227" y="909"/>
                  </a:cxn>
                  <a:cxn ang="0">
                    <a:pos x="197" y="841"/>
                  </a:cxn>
                  <a:cxn ang="0">
                    <a:pos x="166" y="765"/>
                  </a:cxn>
                  <a:cxn ang="0">
                    <a:pos x="136" y="704"/>
                  </a:cxn>
                </a:cxnLst>
                <a:rect l="0" t="0" r="r" b="b"/>
                <a:pathLst>
                  <a:path w="855" h="1075">
                    <a:moveTo>
                      <a:pt x="136" y="704"/>
                    </a:moveTo>
                    <a:lnTo>
                      <a:pt x="98" y="644"/>
                    </a:lnTo>
                    <a:lnTo>
                      <a:pt x="45" y="575"/>
                    </a:lnTo>
                    <a:lnTo>
                      <a:pt x="15" y="515"/>
                    </a:lnTo>
                    <a:lnTo>
                      <a:pt x="0" y="439"/>
                    </a:lnTo>
                    <a:lnTo>
                      <a:pt x="0" y="371"/>
                    </a:lnTo>
                    <a:lnTo>
                      <a:pt x="15" y="280"/>
                    </a:lnTo>
                    <a:lnTo>
                      <a:pt x="53" y="204"/>
                    </a:lnTo>
                    <a:lnTo>
                      <a:pt x="113" y="129"/>
                    </a:lnTo>
                    <a:lnTo>
                      <a:pt x="189" y="76"/>
                    </a:lnTo>
                    <a:lnTo>
                      <a:pt x="257" y="38"/>
                    </a:lnTo>
                    <a:lnTo>
                      <a:pt x="333" y="15"/>
                    </a:lnTo>
                    <a:lnTo>
                      <a:pt x="439" y="0"/>
                    </a:lnTo>
                    <a:lnTo>
                      <a:pt x="537" y="15"/>
                    </a:lnTo>
                    <a:lnTo>
                      <a:pt x="605" y="38"/>
                    </a:lnTo>
                    <a:lnTo>
                      <a:pt x="673" y="68"/>
                    </a:lnTo>
                    <a:lnTo>
                      <a:pt x="726" y="106"/>
                    </a:lnTo>
                    <a:lnTo>
                      <a:pt x="772" y="159"/>
                    </a:lnTo>
                    <a:lnTo>
                      <a:pt x="802" y="204"/>
                    </a:lnTo>
                    <a:lnTo>
                      <a:pt x="825" y="250"/>
                    </a:lnTo>
                    <a:lnTo>
                      <a:pt x="847" y="310"/>
                    </a:lnTo>
                    <a:lnTo>
                      <a:pt x="855" y="371"/>
                    </a:lnTo>
                    <a:lnTo>
                      <a:pt x="855" y="439"/>
                    </a:lnTo>
                    <a:lnTo>
                      <a:pt x="832" y="507"/>
                    </a:lnTo>
                    <a:lnTo>
                      <a:pt x="802" y="575"/>
                    </a:lnTo>
                    <a:lnTo>
                      <a:pt x="756" y="651"/>
                    </a:lnTo>
                    <a:lnTo>
                      <a:pt x="726" y="704"/>
                    </a:lnTo>
                    <a:lnTo>
                      <a:pt x="703" y="772"/>
                    </a:lnTo>
                    <a:lnTo>
                      <a:pt x="673" y="848"/>
                    </a:lnTo>
                    <a:lnTo>
                      <a:pt x="658" y="909"/>
                    </a:lnTo>
                    <a:lnTo>
                      <a:pt x="651" y="984"/>
                    </a:lnTo>
                    <a:lnTo>
                      <a:pt x="651" y="1075"/>
                    </a:lnTo>
                    <a:lnTo>
                      <a:pt x="242" y="1075"/>
                    </a:lnTo>
                    <a:lnTo>
                      <a:pt x="242" y="1000"/>
                    </a:lnTo>
                    <a:lnTo>
                      <a:pt x="227" y="909"/>
                    </a:lnTo>
                    <a:lnTo>
                      <a:pt x="197" y="841"/>
                    </a:lnTo>
                    <a:lnTo>
                      <a:pt x="166" y="765"/>
                    </a:lnTo>
                    <a:lnTo>
                      <a:pt x="136" y="704"/>
                    </a:lnTo>
                    <a:close/>
                  </a:path>
                </a:pathLst>
              </a:custGeom>
              <a:solidFill>
                <a:srgbClr val="FFFFF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6189" name="Group 73">
                <a:extLst>
                  <a:ext uri="{FF2B5EF4-FFF2-40B4-BE49-F238E27FC236}">
                    <a16:creationId xmlns:a16="http://schemas.microsoft.com/office/drawing/2014/main" id="{96AA13A2-5D66-454A-AF11-1D52AAC986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8" y="2658"/>
                <a:ext cx="401" cy="363"/>
                <a:chOff x="1158" y="2658"/>
                <a:chExt cx="401" cy="363"/>
              </a:xfrm>
            </p:grpSpPr>
            <p:sp>
              <p:nvSpPr>
                <p:cNvPr id="71754" name="Oval 74">
                  <a:extLst>
                    <a:ext uri="{FF2B5EF4-FFF2-40B4-BE49-F238E27FC236}">
                      <a16:creationId xmlns:a16="http://schemas.microsoft.com/office/drawing/2014/main" id="{1CA66044-1B22-8543-92F2-FF2C693B86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6" y="2960"/>
                  <a:ext cx="272" cy="61"/>
                </a:xfrm>
                <a:prstGeom prst="ellipse">
                  <a:avLst/>
                </a:prstGeom>
                <a:solidFill>
                  <a:srgbClr val="000000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55023" dir="3300479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71755" name="Freeform 75">
                  <a:extLst>
                    <a:ext uri="{FF2B5EF4-FFF2-40B4-BE49-F238E27FC236}">
                      <a16:creationId xmlns:a16="http://schemas.microsoft.com/office/drawing/2014/main" id="{0F0F4F72-7F99-D440-8346-F7C0883AF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" y="2658"/>
                  <a:ext cx="401" cy="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8"/>
                    </a:cxn>
                    <a:cxn ang="0">
                      <a:pos x="91" y="98"/>
                    </a:cxn>
                    <a:cxn ang="0">
                      <a:pos x="401" y="30"/>
                    </a:cxn>
                    <a:cxn ang="0">
                      <a:pos x="40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1" h="98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91" y="98"/>
                      </a:lnTo>
                      <a:lnTo>
                        <a:pt x="401" y="30"/>
                      </a:lnTo>
                      <a:lnTo>
                        <a:pt x="40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155023" dir="3300479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71756" name="Freeform 76">
                  <a:extLst>
                    <a:ext uri="{FF2B5EF4-FFF2-40B4-BE49-F238E27FC236}">
                      <a16:creationId xmlns:a16="http://schemas.microsoft.com/office/drawing/2014/main" id="{2B262716-40B5-9840-AEDD-6B6F18364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" y="2688"/>
                  <a:ext cx="401" cy="136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0" y="136"/>
                    </a:cxn>
                    <a:cxn ang="0">
                      <a:pos x="91" y="136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136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36"/>
                      </a:lnTo>
                      <a:lnTo>
                        <a:pt x="91" y="136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155023" dir="3300479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71757" name="Freeform 77">
                  <a:extLst>
                    <a:ext uri="{FF2B5EF4-FFF2-40B4-BE49-F238E27FC236}">
                      <a16:creationId xmlns:a16="http://schemas.microsoft.com/office/drawing/2014/main" id="{071E8F2A-87B4-124F-935A-4777A7FC5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" y="2756"/>
                  <a:ext cx="401" cy="129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0" y="129"/>
                    </a:cxn>
                    <a:cxn ang="0">
                      <a:pos x="91" y="129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129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155023" dir="3300479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71758" name="Freeform 78">
                  <a:extLst>
                    <a:ext uri="{FF2B5EF4-FFF2-40B4-BE49-F238E27FC236}">
                      <a16:creationId xmlns:a16="http://schemas.microsoft.com/office/drawing/2014/main" id="{12D6ABCB-0EDD-AE49-BC37-F1A4DAD15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" y="2824"/>
                  <a:ext cx="401" cy="129"/>
                </a:xfrm>
                <a:custGeom>
                  <a:avLst/>
                  <a:gdLst/>
                  <a:ahLst/>
                  <a:cxnLst>
                    <a:cxn ang="0">
                      <a:pos x="91" y="61"/>
                    </a:cxn>
                    <a:cxn ang="0">
                      <a:pos x="83" y="68"/>
                    </a:cxn>
                    <a:cxn ang="0">
                      <a:pos x="0" y="61"/>
                    </a:cxn>
                    <a:cxn ang="0">
                      <a:pos x="0" y="129"/>
                    </a:cxn>
                    <a:cxn ang="0">
                      <a:pos x="91" y="129"/>
                    </a:cxn>
                    <a:cxn ang="0">
                      <a:pos x="401" y="61"/>
                    </a:cxn>
                    <a:cxn ang="0">
                      <a:pos x="401" y="0"/>
                    </a:cxn>
                    <a:cxn ang="0">
                      <a:pos x="91" y="61"/>
                    </a:cxn>
                  </a:cxnLst>
                  <a:rect l="0" t="0" r="r" b="b"/>
                  <a:pathLst>
                    <a:path w="401" h="129">
                      <a:moveTo>
                        <a:pt x="91" y="61"/>
                      </a:moveTo>
                      <a:lnTo>
                        <a:pt x="83" y="68"/>
                      </a:lnTo>
                      <a:lnTo>
                        <a:pt x="0" y="61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1"/>
                      </a:lnTo>
                      <a:lnTo>
                        <a:pt x="401" y="0"/>
                      </a:lnTo>
                      <a:lnTo>
                        <a:pt x="91" y="61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155023" dir="3300479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71759" name="Freeform 79">
                  <a:extLst>
                    <a:ext uri="{FF2B5EF4-FFF2-40B4-BE49-F238E27FC236}">
                      <a16:creationId xmlns:a16="http://schemas.microsoft.com/office/drawing/2014/main" id="{D524F9F0-ACBF-474B-93C5-3713D5203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" y="2885"/>
                  <a:ext cx="401" cy="98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45" y="98"/>
                    </a:cxn>
                    <a:cxn ang="0">
                      <a:pos x="356" y="98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98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45" y="98"/>
                      </a:lnTo>
                      <a:lnTo>
                        <a:pt x="356" y="98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155023" dir="3300479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  <p:grpSp>
          <p:nvGrpSpPr>
            <p:cNvPr id="6162" name="Group 80">
              <a:extLst>
                <a:ext uri="{FF2B5EF4-FFF2-40B4-BE49-F238E27FC236}">
                  <a16:creationId xmlns:a16="http://schemas.microsoft.com/office/drawing/2014/main" id="{0C01EF21-812C-7043-9A3D-5D1C39FF1C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" y="1242"/>
              <a:ext cx="1626" cy="1151"/>
              <a:chOff x="515" y="1242"/>
              <a:chExt cx="1626" cy="1151"/>
            </a:xfrm>
          </p:grpSpPr>
          <p:sp>
            <p:nvSpPr>
              <p:cNvPr id="71761" name="Line 81">
                <a:extLst>
                  <a:ext uri="{FF2B5EF4-FFF2-40B4-BE49-F238E27FC236}">
                    <a16:creationId xmlns:a16="http://schemas.microsoft.com/office/drawing/2014/main" id="{7765452F-810E-5546-92A0-4CCB92F4A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4" y="1378"/>
                <a:ext cx="144" cy="23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62" name="Line 82">
                <a:extLst>
                  <a:ext uri="{FF2B5EF4-FFF2-40B4-BE49-F238E27FC236}">
                    <a16:creationId xmlns:a16="http://schemas.microsoft.com/office/drawing/2014/main" id="{6A48F88F-B832-914F-9B72-6BD5B09B0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1423"/>
                <a:ext cx="45" cy="13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63" name="Line 83">
                <a:extLst>
                  <a:ext uri="{FF2B5EF4-FFF2-40B4-BE49-F238E27FC236}">
                    <a16:creationId xmlns:a16="http://schemas.microsoft.com/office/drawing/2014/main" id="{84DF94A3-CCAC-6E48-8A31-972C58568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8" y="1264"/>
                <a:ext cx="30" cy="27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64" name="Line 84">
                <a:extLst>
                  <a:ext uri="{FF2B5EF4-FFF2-40B4-BE49-F238E27FC236}">
                    <a16:creationId xmlns:a16="http://schemas.microsoft.com/office/drawing/2014/main" id="{1FB5EFF8-1415-8A4A-89D1-260A5D324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2" y="1393"/>
                <a:ext cx="1" cy="14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65" name="Line 85">
                <a:extLst>
                  <a:ext uri="{FF2B5EF4-FFF2-40B4-BE49-F238E27FC236}">
                    <a16:creationId xmlns:a16="http://schemas.microsoft.com/office/drawing/2014/main" id="{79CD068B-28BB-2543-BB84-7E658DAB3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1" y="1242"/>
                <a:ext cx="45" cy="29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66" name="Line 86">
                <a:extLst>
                  <a:ext uri="{FF2B5EF4-FFF2-40B4-BE49-F238E27FC236}">
                    <a16:creationId xmlns:a16="http://schemas.microsoft.com/office/drawing/2014/main" id="{2309C040-17FC-8342-A0D8-03EC2C445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28" y="1431"/>
                <a:ext cx="22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67" name="Line 87">
                <a:extLst>
                  <a:ext uri="{FF2B5EF4-FFF2-40B4-BE49-F238E27FC236}">
                    <a16:creationId xmlns:a16="http://schemas.microsoft.com/office/drawing/2014/main" id="{7D696816-8F9E-ED4A-BAFB-B145859E2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46" y="1340"/>
                <a:ext cx="121" cy="26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68" name="Line 88">
                <a:extLst>
                  <a:ext uri="{FF2B5EF4-FFF2-40B4-BE49-F238E27FC236}">
                    <a16:creationId xmlns:a16="http://schemas.microsoft.com/office/drawing/2014/main" id="{2969ABFF-AC64-1045-AD47-77863E3BB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4" y="1567"/>
                <a:ext cx="52" cy="9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69" name="Line 89">
                <a:extLst>
                  <a:ext uri="{FF2B5EF4-FFF2-40B4-BE49-F238E27FC236}">
                    <a16:creationId xmlns:a16="http://schemas.microsoft.com/office/drawing/2014/main" id="{6CD2F8FA-3ECD-C44F-8F50-29292AFCF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" y="1582"/>
                <a:ext cx="219" cy="15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70" name="Line 90">
                <a:extLst>
                  <a:ext uri="{FF2B5EF4-FFF2-40B4-BE49-F238E27FC236}">
                    <a16:creationId xmlns:a16="http://schemas.microsoft.com/office/drawing/2014/main" id="{AE411DC1-C4B4-4A4C-A8BF-D5C979E36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2" y="1741"/>
                <a:ext cx="113" cy="6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71" name="Line 91">
                <a:extLst>
                  <a:ext uri="{FF2B5EF4-FFF2-40B4-BE49-F238E27FC236}">
                    <a16:creationId xmlns:a16="http://schemas.microsoft.com/office/drawing/2014/main" id="{92731126-2A9E-E143-9B90-6E7C549F8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60" y="1817"/>
                <a:ext cx="273" cy="7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72" name="Line 92">
                <a:extLst>
                  <a:ext uri="{FF2B5EF4-FFF2-40B4-BE49-F238E27FC236}">
                    <a16:creationId xmlns:a16="http://schemas.microsoft.com/office/drawing/2014/main" id="{899FF408-1201-EA4D-8481-827E79058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9" y="1961"/>
                <a:ext cx="129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73" name="Line 93">
                <a:extLst>
                  <a:ext uri="{FF2B5EF4-FFF2-40B4-BE49-F238E27FC236}">
                    <a16:creationId xmlns:a16="http://schemas.microsoft.com/office/drawing/2014/main" id="{CE697E62-13D6-824B-8BCD-D1E4EBFA4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5" y="2052"/>
                <a:ext cx="303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74" name="Line 94">
                <a:extLst>
                  <a:ext uri="{FF2B5EF4-FFF2-40B4-BE49-F238E27FC236}">
                    <a16:creationId xmlns:a16="http://schemas.microsoft.com/office/drawing/2014/main" id="{B656BAC0-8C19-C14F-ABAB-FB7FDB4F9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4" y="2158"/>
                <a:ext cx="114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75" name="Line 95">
                <a:extLst>
                  <a:ext uri="{FF2B5EF4-FFF2-40B4-BE49-F238E27FC236}">
                    <a16:creationId xmlns:a16="http://schemas.microsoft.com/office/drawing/2014/main" id="{26EFA866-AE8E-4143-A581-1A237A5DA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8" y="2241"/>
                <a:ext cx="340" cy="12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76" name="Line 96">
                <a:extLst>
                  <a:ext uri="{FF2B5EF4-FFF2-40B4-BE49-F238E27FC236}">
                    <a16:creationId xmlns:a16="http://schemas.microsoft.com/office/drawing/2014/main" id="{9C1A1890-5ED3-5B43-AED0-82025F6E2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0" y="2340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77" name="Line 97">
                <a:extLst>
                  <a:ext uri="{FF2B5EF4-FFF2-40B4-BE49-F238E27FC236}">
                    <a16:creationId xmlns:a16="http://schemas.microsoft.com/office/drawing/2014/main" id="{429B718B-FD9A-1544-BA72-2BA2E441F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1" y="1537"/>
                <a:ext cx="219" cy="15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78" name="Line 98">
                <a:extLst>
                  <a:ext uri="{FF2B5EF4-FFF2-40B4-BE49-F238E27FC236}">
                    <a16:creationId xmlns:a16="http://schemas.microsoft.com/office/drawing/2014/main" id="{B4313B32-8C2C-7B4D-809A-564B36FAB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9" y="1703"/>
                <a:ext cx="105" cy="6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79" name="Line 99">
                <a:extLst>
                  <a:ext uri="{FF2B5EF4-FFF2-40B4-BE49-F238E27FC236}">
                    <a16:creationId xmlns:a16="http://schemas.microsoft.com/office/drawing/2014/main" id="{D5557C4E-9492-9E45-98D3-5F491A498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1764"/>
                <a:ext cx="272" cy="8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80" name="Line 100">
                <a:extLst>
                  <a:ext uri="{FF2B5EF4-FFF2-40B4-BE49-F238E27FC236}">
                    <a16:creationId xmlns:a16="http://schemas.microsoft.com/office/drawing/2014/main" id="{502FE5E2-E01F-304A-B815-09FCE000C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9" y="1923"/>
                <a:ext cx="128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81" name="Line 101">
                <a:extLst>
                  <a:ext uri="{FF2B5EF4-FFF2-40B4-BE49-F238E27FC236}">
                    <a16:creationId xmlns:a16="http://schemas.microsoft.com/office/drawing/2014/main" id="{C57C0F0A-4DB4-7F46-A6AB-1E930FA98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9" y="2014"/>
                <a:ext cx="302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82" name="Line 102">
                <a:extLst>
                  <a:ext uri="{FF2B5EF4-FFF2-40B4-BE49-F238E27FC236}">
                    <a16:creationId xmlns:a16="http://schemas.microsoft.com/office/drawing/2014/main" id="{3F3791D6-9B93-8C40-80F8-57AFC43A0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9" y="2112"/>
                <a:ext cx="113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83" name="Line 103">
                <a:extLst>
                  <a:ext uri="{FF2B5EF4-FFF2-40B4-BE49-F238E27FC236}">
                    <a16:creationId xmlns:a16="http://schemas.microsoft.com/office/drawing/2014/main" id="{C22D7772-8AA9-2C49-94F4-381118C05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8" y="2203"/>
                <a:ext cx="348" cy="12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84" name="Line 104">
                <a:extLst>
                  <a:ext uri="{FF2B5EF4-FFF2-40B4-BE49-F238E27FC236}">
                    <a16:creationId xmlns:a16="http://schemas.microsoft.com/office/drawing/2014/main" id="{5C5FA1E3-1D7E-F14A-82ED-BAAF1DD10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5" y="2294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85" name="Line 105">
                <a:extLst>
                  <a:ext uri="{FF2B5EF4-FFF2-40B4-BE49-F238E27FC236}">
                    <a16:creationId xmlns:a16="http://schemas.microsoft.com/office/drawing/2014/main" id="{F6F09CE7-A8B8-9C49-9158-84666BE92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8" y="1544"/>
                <a:ext cx="75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dist="155023" dir="3300479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6155" name="Text Box 108">
            <a:extLst>
              <a:ext uri="{FF2B5EF4-FFF2-40B4-BE49-F238E27FC236}">
                <a16:creationId xmlns:a16="http://schemas.microsoft.com/office/drawing/2014/main" id="{59C65566-393C-1542-94A4-5CEC7912B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156" name="Text Box 109">
            <a:extLst>
              <a:ext uri="{FF2B5EF4-FFF2-40B4-BE49-F238E27FC236}">
                <a16:creationId xmlns:a16="http://schemas.microsoft.com/office/drawing/2014/main" id="{95CAF72E-80A2-CA47-AD52-CD870DADA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71791" name="WordArt 111">
            <a:extLst>
              <a:ext uri="{FF2B5EF4-FFF2-40B4-BE49-F238E27FC236}">
                <a16:creationId xmlns:a16="http://schemas.microsoft.com/office/drawing/2014/main" id="{D4C2EDB4-A3C8-9B4D-B91F-36DC8FE7B1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89763" y="2008188"/>
            <a:ext cx="746125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56"/>
              </a:avLst>
            </a:prstTxWarp>
          </a:bodyPr>
          <a:lstStyle/>
          <a:p>
            <a:r>
              <a:rPr lang="en-US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chemeClr val="bg2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7</a:t>
            </a:r>
          </a:p>
        </p:txBody>
      </p:sp>
      <p:sp>
        <p:nvSpPr>
          <p:cNvPr id="71792" name="Rectangle 112">
            <a:extLst>
              <a:ext uri="{FF2B5EF4-FFF2-40B4-BE49-F238E27FC236}">
                <a16:creationId xmlns:a16="http://schemas.microsoft.com/office/drawing/2014/main" id="{A733C3A2-80B0-A04D-AA64-0030F64FA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2513013"/>
            <a:ext cx="533400" cy="107950"/>
          </a:xfrm>
          <a:prstGeom prst="rect">
            <a:avLst/>
          </a:prstGeom>
          <a:solidFill>
            <a:srgbClr val="C4D5E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59" name="Text Box 113">
            <a:extLst>
              <a:ext uri="{FF2B5EF4-FFF2-40B4-BE49-F238E27FC236}">
                <a16:creationId xmlns:a16="http://schemas.microsoft.com/office/drawing/2014/main" id="{BF65A18B-D05E-FA4E-8375-FA1FCCC5B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35</a:t>
            </a:r>
          </a:p>
        </p:txBody>
      </p:sp>
      <p:sp>
        <p:nvSpPr>
          <p:cNvPr id="6160" name="Text Box 114">
            <a:extLst>
              <a:ext uri="{FF2B5EF4-FFF2-40B4-BE49-F238E27FC236}">
                <a16:creationId xmlns:a16="http://schemas.microsoft.com/office/drawing/2014/main" id="{D527341A-F676-3E48-81C5-A88433B56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4">
            <a:extLst>
              <a:ext uri="{FF2B5EF4-FFF2-40B4-BE49-F238E27FC236}">
                <a16:creationId xmlns:a16="http://schemas.microsoft.com/office/drawing/2014/main" id="{974BE155-1E25-2546-A9B7-86C69EDB9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7D078F5-E7FE-9A4A-9C0B-9D8D0C2A3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0"/>
            <a:ext cx="3348037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69638" name="Rectangle 6" descr="Large checker board">
            <a:extLst>
              <a:ext uri="{FF2B5EF4-FFF2-40B4-BE49-F238E27FC236}">
                <a16:creationId xmlns:a16="http://schemas.microsoft.com/office/drawing/2014/main" id="{EC469E7E-8601-8F46-83BF-C7EC9B621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124200"/>
            <a:ext cx="1770063" cy="457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>
            <a:solidFill>
              <a:srgbClr val="CC1417"/>
            </a:solidFill>
            <a:miter lim="800000"/>
            <a:headEnd/>
            <a:tailEnd/>
          </a:ln>
          <a:effectLst>
            <a:outerShdw dist="1143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BFA3931D-754F-9546-8301-4C5F296875AC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0"/>
            <a:ext cx="1435100" cy="1778000"/>
            <a:chOff x="168" y="0"/>
            <a:chExt cx="904" cy="1120"/>
          </a:xfrm>
        </p:grpSpPr>
        <p:sp>
          <p:nvSpPr>
            <p:cNvPr id="69639" name="Rectangle 7">
              <a:extLst>
                <a:ext uri="{FF2B5EF4-FFF2-40B4-BE49-F238E27FC236}">
                  <a16:creationId xmlns:a16="http://schemas.microsoft.com/office/drawing/2014/main" id="{BACEB284-78BE-3343-9198-E62AD4ACC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8800">
                  <a:solidFill>
                    <a:schemeClr val="tx2"/>
                  </a:solidFill>
                  <a:latin typeface="Times" charset="0"/>
                </a:rPr>
                <a:t>7</a:t>
              </a:r>
            </a:p>
          </p:txBody>
        </p:sp>
        <p:sp>
          <p:nvSpPr>
            <p:cNvPr id="69640" name="Line 8">
              <a:extLst>
                <a:ext uri="{FF2B5EF4-FFF2-40B4-BE49-F238E27FC236}">
                  <a16:creationId xmlns:a16="http://schemas.microsoft.com/office/drawing/2014/main" id="{56385787-8EF8-AE4A-9B1F-8A9DAEF00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" y="528"/>
              <a:ext cx="196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9641" name="Oval 9">
              <a:extLst>
                <a:ext uri="{FF2B5EF4-FFF2-40B4-BE49-F238E27FC236}">
                  <a16:creationId xmlns:a16="http://schemas.microsoft.com/office/drawing/2014/main" id="{FCE8D2B7-2ACA-644F-9A19-F12265718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0"/>
              <a:ext cx="904" cy="112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0966" name="Text Box 13">
            <a:extLst>
              <a:ext uri="{FF2B5EF4-FFF2-40B4-BE49-F238E27FC236}">
                <a16:creationId xmlns:a16="http://schemas.microsoft.com/office/drawing/2014/main" id="{F2FD4D20-1444-5545-8CEC-A2642F204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40967" name="Text Box 15">
            <a:extLst>
              <a:ext uri="{FF2B5EF4-FFF2-40B4-BE49-F238E27FC236}">
                <a16:creationId xmlns:a16="http://schemas.microsoft.com/office/drawing/2014/main" id="{EDBB42A2-8588-A842-B74F-EC7D45B93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0968" name="Text Box 16">
            <a:extLst>
              <a:ext uri="{FF2B5EF4-FFF2-40B4-BE49-F238E27FC236}">
                <a16:creationId xmlns:a16="http://schemas.microsoft.com/office/drawing/2014/main" id="{607917FA-0081-334A-B79F-F31855D3C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0969" name="Text Box 17">
            <a:extLst>
              <a:ext uri="{FF2B5EF4-FFF2-40B4-BE49-F238E27FC236}">
                <a16:creationId xmlns:a16="http://schemas.microsoft.com/office/drawing/2014/main" id="{75D74A7E-D715-8C49-BE1A-82F42E3D4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36</a:t>
            </a:r>
          </a:p>
        </p:txBody>
      </p:sp>
      <p:sp>
        <p:nvSpPr>
          <p:cNvPr id="40970" name="Text Box 19">
            <a:extLst>
              <a:ext uri="{FF2B5EF4-FFF2-40B4-BE49-F238E27FC236}">
                <a16:creationId xmlns:a16="http://schemas.microsoft.com/office/drawing/2014/main" id="{D05AFF8D-4D0E-6445-80FF-983A338C8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  <p:sp>
        <p:nvSpPr>
          <p:cNvPr id="40971" name="Text Box 20">
            <a:extLst>
              <a:ext uri="{FF2B5EF4-FFF2-40B4-BE49-F238E27FC236}">
                <a16:creationId xmlns:a16="http://schemas.microsoft.com/office/drawing/2014/main" id="{DD1C50F9-D2A6-5344-8005-C7D7F0D5E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A48F5AF-F4AE-8F42-B304-582C8D366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30273DE0-7A68-4C4D-A5F1-EFF01944F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41988" name="Picture 9">
            <a:extLst>
              <a:ext uri="{FF2B5EF4-FFF2-40B4-BE49-F238E27FC236}">
                <a16:creationId xmlns:a16="http://schemas.microsoft.com/office/drawing/2014/main" id="{2CE47563-166E-1944-9A98-9AB79FFC86C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10">
            <a:extLst>
              <a:ext uri="{FF2B5EF4-FFF2-40B4-BE49-F238E27FC236}">
                <a16:creationId xmlns:a16="http://schemas.microsoft.com/office/drawing/2014/main" id="{BEA68210-3F0B-204C-B19F-688182D11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1ADAFEBD-7B86-684F-AC19-7D4FC8372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2197100"/>
            <a:ext cx="484505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E8EC39"/>
                </a:solidFill>
                <a:latin typeface="Kerala" pitchFamily="2" charset="0"/>
              </a:rPr>
              <a:t>çÕÆÉáØíÄµ ËÏW</a:t>
            </a:r>
            <a:r>
              <a:rPr lang="en-US" sz="5400">
                <a:solidFill>
                  <a:srgbClr val="E8EC39"/>
                </a:solidFill>
                <a:latin typeface="Kerala" pitchFamily="2" charset="0"/>
              </a:rPr>
              <a:t> </a:t>
            </a:r>
          </a:p>
        </p:txBody>
      </p:sp>
      <p:sp>
        <p:nvSpPr>
          <p:cNvPr id="41991" name="Text Box 12">
            <a:extLst>
              <a:ext uri="{FF2B5EF4-FFF2-40B4-BE49-F238E27FC236}">
                <a16:creationId xmlns:a16="http://schemas.microsoft.com/office/drawing/2014/main" id="{22BA4CCD-8EC7-5A47-9E78-82FEE029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41992" name="Text Box 14">
            <a:extLst>
              <a:ext uri="{FF2B5EF4-FFF2-40B4-BE49-F238E27FC236}">
                <a16:creationId xmlns:a16="http://schemas.microsoft.com/office/drawing/2014/main" id="{0357B3DF-1562-124D-9483-C64E677E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993" name="Text Box 15">
            <a:extLst>
              <a:ext uri="{FF2B5EF4-FFF2-40B4-BE49-F238E27FC236}">
                <a16:creationId xmlns:a16="http://schemas.microsoft.com/office/drawing/2014/main" id="{C836881A-5332-5D47-B72C-F5BB5B09C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994" name="Text Box 16">
            <a:extLst>
              <a:ext uri="{FF2B5EF4-FFF2-40B4-BE49-F238E27FC236}">
                <a16:creationId xmlns:a16="http://schemas.microsoft.com/office/drawing/2014/main" id="{C6FFC535-7526-4144-A3B2-C02122D10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37</a:t>
            </a:r>
          </a:p>
        </p:txBody>
      </p:sp>
      <p:sp>
        <p:nvSpPr>
          <p:cNvPr id="41995" name="Text Box 18">
            <a:extLst>
              <a:ext uri="{FF2B5EF4-FFF2-40B4-BE49-F238E27FC236}">
                <a16:creationId xmlns:a16="http://schemas.microsoft.com/office/drawing/2014/main" id="{F3563FF1-E7EA-A949-86E9-AD238A41F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9E27B0EA-B3C8-4043-A553-382BB9C04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14693" r="12500" b="11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C3506EFF-7DFE-0F43-96C4-DECD20F0E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33650"/>
            <a:ext cx="1738313" cy="4338638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2292" name="Picture 4" descr="Northern Negev wadis aerial">
            <a:extLst>
              <a:ext uri="{FF2B5EF4-FFF2-40B4-BE49-F238E27FC236}">
                <a16:creationId xmlns:a16="http://schemas.microsoft.com/office/drawing/2014/main" id="{B8D6E52D-4C75-BA4A-A73F-CE19B4C79E72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/>
          <a:stretch>
            <a:fillRect/>
          </a:stretch>
        </p:blipFill>
        <p:spPr bwMode="auto">
          <a:xfrm>
            <a:off x="-22225" y="2220913"/>
            <a:ext cx="9166225" cy="4665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6">
            <a:extLst>
              <a:ext uri="{FF2B5EF4-FFF2-40B4-BE49-F238E27FC236}">
                <a16:creationId xmlns:a16="http://schemas.microsoft.com/office/drawing/2014/main" id="{E33B1CA4-3582-B54A-BE08-45CDA0A57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0" y="1944688"/>
            <a:ext cx="2351088" cy="987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4" name="Oval 7">
            <a:extLst>
              <a:ext uri="{FF2B5EF4-FFF2-40B4-BE49-F238E27FC236}">
                <a16:creationId xmlns:a16="http://schemas.microsoft.com/office/drawing/2014/main" id="{E7050AA6-04F4-AF41-B38D-27B5E343977E}"/>
              </a:ext>
            </a:extLst>
          </p:cNvPr>
          <p:cNvSpPr>
            <a:spLocks noChangeArrowheads="1"/>
          </p:cNvSpPr>
          <p:nvPr/>
        </p:nvSpPr>
        <p:spPr bwMode="auto">
          <a:xfrm rot="-244415">
            <a:off x="-14288" y="1582738"/>
            <a:ext cx="3208338" cy="654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5" name="Rectangle 8">
            <a:extLst>
              <a:ext uri="{FF2B5EF4-FFF2-40B4-BE49-F238E27FC236}">
                <a16:creationId xmlns:a16="http://schemas.microsoft.com/office/drawing/2014/main" id="{8AB7A068-61A8-FE4E-AD18-7C6989EB8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2085975"/>
            <a:ext cx="1697038" cy="611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6" name="Rectangle 9">
            <a:extLst>
              <a:ext uri="{FF2B5EF4-FFF2-40B4-BE49-F238E27FC236}">
                <a16:creationId xmlns:a16="http://schemas.microsoft.com/office/drawing/2014/main" id="{D00BFB14-C7A6-3942-96A3-5D6C40406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1592263"/>
            <a:ext cx="6621462" cy="958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9194" name="Text Box 10">
            <a:extLst>
              <a:ext uri="{FF2B5EF4-FFF2-40B4-BE49-F238E27FC236}">
                <a16:creationId xmlns:a16="http://schemas.microsoft.com/office/drawing/2014/main" id="{20C9AEB3-73F3-B045-AA09-5EDBF053F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6213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ml-IN" sz="3200" b="1" dirty="0">
                <a:solidFill>
                  <a:srgbClr val="00CC00"/>
                </a:solidFill>
                <a:latin typeface="Ligurino" pitchFamily="2" charset="0"/>
              </a:rPr>
              <a:t>വിശുദ്ധ നാടിന്‍റെ ചിത്ര ശേഖരം</a:t>
            </a:r>
            <a:endParaRPr lang="en-US" sz="3200" b="1" dirty="0">
              <a:solidFill>
                <a:srgbClr val="00CC00"/>
              </a:solidFill>
              <a:latin typeface="Ligurino" pitchFamily="2" charset="0"/>
            </a:endParaRPr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D6CF8799-4254-CB4E-BBE8-AA6D25F3E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97F516CC-A1D8-5E4C-94F0-18FC5F499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04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4DB1C8C2-1984-F044-BC62-3B2D2894F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90" y="3189261"/>
            <a:ext cx="8626475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ml-IN" sz="18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ബൈബിള്‍ അടിസ്ഥാനപരമായി എന്ന പ്രവര്‍ത്തനത്തിനു വേണ്ടി തന്‍റെ ചിത്രങ്ങള്‍ ഉപയോഗിക്കാന്‍ അനുവാദം തന്നു സഹായിച്ച ടോഡ്‌ ബോലെനോട് അകമഴിഞ്ഞ നന്ദി രേഖപ്പെടുത്തുന്നു.  ബൈബിള്‍ അടിസ്ഥാനപരമായി ഉപയോഗിക്കുന്ന എല്ലാവരെയും </a:t>
            </a:r>
            <a:r>
              <a:rPr lang="en-US" sz="18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BiblePlaces.com -</a:t>
            </a:r>
            <a:r>
              <a:rPr lang="ml-IN" sz="18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മില്‍ ലഭ്യമായ പലസ്തീന്‍, മെഡിറ്ററെനിയ യൂറോപ്പ് തുടങ്ങി നമ്മുടെ ക്രിസ്തീയ വിശ്വാസം ആരംഭിച്ച വിശുദ്ധ നാടിന്‍റെ ആയിരകണക്കിനു ചിത്രങ്ങള്‍ സന്ദര്‍ശിക്കാന്‍ ഞങ്ങള്‍ പ്രോത്സാഹിപ്പിക്കുന്നു.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BiblePlaces.com </a:t>
            </a:r>
            <a:r>
              <a:rPr lang="ml-IN" sz="18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അധ്യാപകര്‍ക്കും ദ്രശ്യവിഷ്കരണം നിര്മിക്കുന്നവര്‍ക്കും വേണ്ടി നല്ല ദൃശ്യവ്യാപ്തിയുള്ള ചിത്രങ്ങള്‍ ഇവിടെ ലഭ്യമാണ്. സന്ദര്‍ശിക്കു! നന്ദി, ടോഡ്‌!</a:t>
            </a:r>
            <a:endParaRPr lang="en-US" sz="1800" b="1" dirty="0">
              <a:solidFill>
                <a:srgbClr val="FFFF00"/>
              </a:solidFill>
              <a:effectLst>
                <a:glow rad="165100">
                  <a:schemeClr val="bg2">
                    <a:alpha val="99000"/>
                  </a:schemeClr>
                </a:glow>
              </a:effectLst>
              <a:latin typeface="Papyrus" pitchFamily="-107" charset="0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49AF9E84-C0A7-5947-B963-C985399E9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277507" name="Line 3">
            <a:extLst>
              <a:ext uri="{FF2B5EF4-FFF2-40B4-BE49-F238E27FC236}">
                <a16:creationId xmlns:a16="http://schemas.microsoft.com/office/drawing/2014/main" id="{BB26771F-6D6F-5149-8E74-171350118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384CF6C8-E759-A942-9937-D3A378268C2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>
            <a:extLst>
              <a:ext uri="{FF2B5EF4-FFF2-40B4-BE49-F238E27FC236}">
                <a16:creationId xmlns:a16="http://schemas.microsoft.com/office/drawing/2014/main" id="{8FD2B563-576E-894E-AE03-D73E476F3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4" name="Text Box 7">
            <a:extLst>
              <a:ext uri="{FF2B5EF4-FFF2-40B4-BE49-F238E27FC236}">
                <a16:creationId xmlns:a16="http://schemas.microsoft.com/office/drawing/2014/main" id="{98F2E33B-6857-654F-83EA-A43818373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43015" name="Text Box 8">
            <a:extLst>
              <a:ext uri="{FF2B5EF4-FFF2-40B4-BE49-F238E27FC236}">
                <a16:creationId xmlns:a16="http://schemas.microsoft.com/office/drawing/2014/main" id="{B7EB1DBE-96AB-2A45-BB1D-9DEDCA439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3016" name="Text Box 9">
            <a:extLst>
              <a:ext uri="{FF2B5EF4-FFF2-40B4-BE49-F238E27FC236}">
                <a16:creationId xmlns:a16="http://schemas.microsoft.com/office/drawing/2014/main" id="{5F3BD6E9-AFD6-F445-AE4B-47B532383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77514" name="Final Cabinet.mpg" descr="Final Cabinet">
            <a:hlinkClick r:id="" action="ppaction://media"/>
            <a:extLst>
              <a:ext uri="{FF2B5EF4-FFF2-40B4-BE49-F238E27FC236}">
                <a16:creationId xmlns:a16="http://schemas.microsoft.com/office/drawing/2014/main" id="{A860FA41-0488-3240-9875-054A1E31362E}"/>
              </a:ext>
            </a:extLst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15" name="Final Cabinet.mpg" descr="Final Cabinet">
            <a:hlinkClick r:id="" action="ppaction://media"/>
            <a:extLst>
              <a:ext uri="{FF2B5EF4-FFF2-40B4-BE49-F238E27FC236}">
                <a16:creationId xmlns:a16="http://schemas.microsoft.com/office/drawing/2014/main" id="{3226E85A-C69F-7C4F-9119-B910A98ACA9B}"/>
              </a:ext>
            </a:extLst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16" name="Final Cabinet.mpg" descr="Final Cabinet">
            <a:hlinkClick r:id="" action="ppaction://media"/>
            <a:extLst>
              <a:ext uri="{FF2B5EF4-FFF2-40B4-BE49-F238E27FC236}">
                <a16:creationId xmlns:a16="http://schemas.microsoft.com/office/drawing/2014/main" id="{3781873C-B5C1-264B-8694-258EC97B123E}"/>
              </a:ext>
            </a:extLst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Text Box 13">
            <a:extLst>
              <a:ext uri="{FF2B5EF4-FFF2-40B4-BE49-F238E27FC236}">
                <a16:creationId xmlns:a16="http://schemas.microsoft.com/office/drawing/2014/main" id="{2B368301-24B2-AE45-A40D-2240413A5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38</a:t>
            </a:r>
          </a:p>
        </p:txBody>
      </p:sp>
      <p:pic>
        <p:nvPicPr>
          <p:cNvPr id="277518" name="Final Cabinet.mpg" descr="Final Cabinet">
            <a:hlinkClick r:id="" action="ppaction://media"/>
            <a:extLst>
              <a:ext uri="{FF2B5EF4-FFF2-40B4-BE49-F238E27FC236}">
                <a16:creationId xmlns:a16="http://schemas.microsoft.com/office/drawing/2014/main" id="{E5DC37C0-EF0C-794D-B692-6757EDA3D66C}"/>
              </a:ext>
            </a:extLst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19" name="Final Cabinet.mpg" descr="Final Cabinet">
            <a:hlinkClick r:id="" action="ppaction://media"/>
            <a:extLst>
              <a:ext uri="{FF2B5EF4-FFF2-40B4-BE49-F238E27FC236}">
                <a16:creationId xmlns:a16="http://schemas.microsoft.com/office/drawing/2014/main" id="{1771B2A9-6F02-A94E-8225-E17477C16E4B}"/>
              </a:ext>
            </a:extLst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3" name="Text Box 16">
            <a:extLst>
              <a:ext uri="{FF2B5EF4-FFF2-40B4-BE49-F238E27FC236}">
                <a16:creationId xmlns:a16="http://schemas.microsoft.com/office/drawing/2014/main" id="{86CA046D-893E-7746-9440-2067BAB4D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6524625"/>
            <a:ext cx="288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File Cabinet Movie w/ narration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75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77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775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7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775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518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77518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7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77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519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277519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27751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7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775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514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277515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7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277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515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77516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7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775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516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93">
            <a:extLst>
              <a:ext uri="{FF2B5EF4-FFF2-40B4-BE49-F238E27FC236}">
                <a16:creationId xmlns:a16="http://schemas.microsoft.com/office/drawing/2014/main" id="{A432F1D6-AF77-EC48-A4B4-F0544775715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494">
            <a:extLst>
              <a:ext uri="{FF2B5EF4-FFF2-40B4-BE49-F238E27FC236}">
                <a16:creationId xmlns:a16="http://schemas.microsoft.com/office/drawing/2014/main" id="{4C695D02-E06B-FD4C-B51E-86CEEF686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92AF5A66-61E6-6A47-8930-D70D1D4D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124931" name="Line 3">
            <a:extLst>
              <a:ext uri="{FF2B5EF4-FFF2-40B4-BE49-F238E27FC236}">
                <a16:creationId xmlns:a16="http://schemas.microsoft.com/office/drawing/2014/main" id="{2CFC4150-75DC-7D42-9DD9-4B1065BE69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" name="Group 482">
            <a:extLst>
              <a:ext uri="{FF2B5EF4-FFF2-40B4-BE49-F238E27FC236}">
                <a16:creationId xmlns:a16="http://schemas.microsoft.com/office/drawing/2014/main" id="{F4E32202-1455-3642-B0A6-A5F15C28456F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1009650"/>
            <a:ext cx="2671762" cy="1565275"/>
            <a:chOff x="1366" y="632"/>
            <a:chExt cx="1683" cy="986"/>
          </a:xfrm>
        </p:grpSpPr>
        <p:grpSp>
          <p:nvGrpSpPr>
            <p:cNvPr id="44107" name="Group 468">
              <a:extLst>
                <a:ext uri="{FF2B5EF4-FFF2-40B4-BE49-F238E27FC236}">
                  <a16:creationId xmlns:a16="http://schemas.microsoft.com/office/drawing/2014/main" id="{73D20EC4-B980-A941-A43B-6C3A04E4DA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6" y="669"/>
              <a:ext cx="1683" cy="949"/>
              <a:chOff x="1002" y="157"/>
              <a:chExt cx="1683" cy="949"/>
            </a:xfrm>
          </p:grpSpPr>
          <p:sp>
            <p:nvSpPr>
              <p:cNvPr id="44109" name="AutoShape 469">
                <a:extLst>
                  <a:ext uri="{FF2B5EF4-FFF2-40B4-BE49-F238E27FC236}">
                    <a16:creationId xmlns:a16="http://schemas.microsoft.com/office/drawing/2014/main" id="{1E711D04-26BE-E74F-A61C-4C0A74EE4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110" name="Rectangle 470">
                <a:extLst>
                  <a:ext uri="{FF2B5EF4-FFF2-40B4-BE49-F238E27FC236}">
                    <a16:creationId xmlns:a16="http://schemas.microsoft.com/office/drawing/2014/main" id="{AF8DC226-3428-8F44-A688-41AFF5EFB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111" name="Rectangle 471">
                <a:extLst>
                  <a:ext uri="{FF2B5EF4-FFF2-40B4-BE49-F238E27FC236}">
                    <a16:creationId xmlns:a16="http://schemas.microsoft.com/office/drawing/2014/main" id="{A0770B69-D418-AE4C-95D0-5C47E9AFD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112" name="Rectangle 472">
                <a:extLst>
                  <a:ext uri="{FF2B5EF4-FFF2-40B4-BE49-F238E27FC236}">
                    <a16:creationId xmlns:a16="http://schemas.microsoft.com/office/drawing/2014/main" id="{952D66EB-83C2-2C4D-832C-007BF7CC3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4108" name="Text Box 376">
              <a:extLst>
                <a:ext uri="{FF2B5EF4-FFF2-40B4-BE49-F238E27FC236}">
                  <a16:creationId xmlns:a16="http://schemas.microsoft.com/office/drawing/2014/main" id="{B146F46A-79AB-F94C-A82C-172D2F383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0" y="63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" name="Group 483">
            <a:extLst>
              <a:ext uri="{FF2B5EF4-FFF2-40B4-BE49-F238E27FC236}">
                <a16:creationId xmlns:a16="http://schemas.microsoft.com/office/drawing/2014/main" id="{4CC8B5D1-C346-9449-B695-1984181C1A6E}"/>
              </a:ext>
            </a:extLst>
          </p:cNvPr>
          <p:cNvGrpSpPr>
            <a:grpSpLocks/>
          </p:cNvGrpSpPr>
          <p:nvPr/>
        </p:nvGrpSpPr>
        <p:grpSpPr bwMode="auto">
          <a:xfrm>
            <a:off x="2763838" y="1390650"/>
            <a:ext cx="2671762" cy="1565275"/>
            <a:chOff x="1542" y="872"/>
            <a:chExt cx="1683" cy="986"/>
          </a:xfrm>
        </p:grpSpPr>
        <p:grpSp>
          <p:nvGrpSpPr>
            <p:cNvPr id="44101" name="Group 463">
              <a:extLst>
                <a:ext uri="{FF2B5EF4-FFF2-40B4-BE49-F238E27FC236}">
                  <a16:creationId xmlns:a16="http://schemas.microsoft.com/office/drawing/2014/main" id="{6BF1C74E-20D7-194F-914F-6C482EF80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2" y="909"/>
              <a:ext cx="1683" cy="949"/>
              <a:chOff x="1002" y="157"/>
              <a:chExt cx="1683" cy="949"/>
            </a:xfrm>
          </p:grpSpPr>
          <p:sp>
            <p:nvSpPr>
              <p:cNvPr id="44103" name="AutoShape 464">
                <a:extLst>
                  <a:ext uri="{FF2B5EF4-FFF2-40B4-BE49-F238E27FC236}">
                    <a16:creationId xmlns:a16="http://schemas.microsoft.com/office/drawing/2014/main" id="{73A5866F-F5FB-5747-A5DF-E7796466A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104" name="Rectangle 465">
                <a:extLst>
                  <a:ext uri="{FF2B5EF4-FFF2-40B4-BE49-F238E27FC236}">
                    <a16:creationId xmlns:a16="http://schemas.microsoft.com/office/drawing/2014/main" id="{008CE488-D29B-0242-A502-2A8316368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105" name="Rectangle 466">
                <a:extLst>
                  <a:ext uri="{FF2B5EF4-FFF2-40B4-BE49-F238E27FC236}">
                    <a16:creationId xmlns:a16="http://schemas.microsoft.com/office/drawing/2014/main" id="{CF6CA3F7-5F11-E346-84C2-51D1B6414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106" name="Rectangle 467">
                <a:extLst>
                  <a:ext uri="{FF2B5EF4-FFF2-40B4-BE49-F238E27FC236}">
                    <a16:creationId xmlns:a16="http://schemas.microsoft.com/office/drawing/2014/main" id="{4B419FE2-DAFF-8B41-8078-39C72930A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4102" name="Text Box 473">
              <a:extLst>
                <a:ext uri="{FF2B5EF4-FFF2-40B4-BE49-F238E27FC236}">
                  <a16:creationId xmlns:a16="http://schemas.microsoft.com/office/drawing/2014/main" id="{C16EFA8D-6620-D849-92CF-01FA67509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2" y="87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" name="Group 484">
            <a:extLst>
              <a:ext uri="{FF2B5EF4-FFF2-40B4-BE49-F238E27FC236}">
                <a16:creationId xmlns:a16="http://schemas.microsoft.com/office/drawing/2014/main" id="{03AEE738-AF66-8A4F-8E46-40D2EC5996D5}"/>
              </a:ext>
            </a:extLst>
          </p:cNvPr>
          <p:cNvGrpSpPr>
            <a:grpSpLocks/>
          </p:cNvGrpSpPr>
          <p:nvPr/>
        </p:nvGrpSpPr>
        <p:grpSpPr bwMode="auto">
          <a:xfrm>
            <a:off x="3100388" y="1797050"/>
            <a:ext cx="2671762" cy="1539875"/>
            <a:chOff x="1754" y="1128"/>
            <a:chExt cx="1683" cy="970"/>
          </a:xfrm>
        </p:grpSpPr>
        <p:grpSp>
          <p:nvGrpSpPr>
            <p:cNvPr id="44095" name="Group 428">
              <a:extLst>
                <a:ext uri="{FF2B5EF4-FFF2-40B4-BE49-F238E27FC236}">
                  <a16:creationId xmlns:a16="http://schemas.microsoft.com/office/drawing/2014/main" id="{620F08B8-C961-E64F-AA40-507BFD43A5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4" y="1149"/>
              <a:ext cx="1683" cy="949"/>
              <a:chOff x="1002" y="157"/>
              <a:chExt cx="1683" cy="949"/>
            </a:xfrm>
          </p:grpSpPr>
          <p:sp>
            <p:nvSpPr>
              <p:cNvPr id="44097" name="AutoShape 429">
                <a:extLst>
                  <a:ext uri="{FF2B5EF4-FFF2-40B4-BE49-F238E27FC236}">
                    <a16:creationId xmlns:a16="http://schemas.microsoft.com/office/drawing/2014/main" id="{23176F26-8882-1C42-911B-898C28781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98" name="Rectangle 430">
                <a:extLst>
                  <a:ext uri="{FF2B5EF4-FFF2-40B4-BE49-F238E27FC236}">
                    <a16:creationId xmlns:a16="http://schemas.microsoft.com/office/drawing/2014/main" id="{8F1FA67C-9BD5-4348-B45B-A64EF29F6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99" name="Rectangle 431">
                <a:extLst>
                  <a:ext uri="{FF2B5EF4-FFF2-40B4-BE49-F238E27FC236}">
                    <a16:creationId xmlns:a16="http://schemas.microsoft.com/office/drawing/2014/main" id="{5A2A23B6-9324-844C-A069-DA2BE4BA1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100" name="Rectangle 432">
                <a:extLst>
                  <a:ext uri="{FF2B5EF4-FFF2-40B4-BE49-F238E27FC236}">
                    <a16:creationId xmlns:a16="http://schemas.microsoft.com/office/drawing/2014/main" id="{C81DCE0C-993B-5949-A464-34310AD00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4096" name="Text Box 474">
              <a:extLst>
                <a:ext uri="{FF2B5EF4-FFF2-40B4-BE49-F238E27FC236}">
                  <a16:creationId xmlns:a16="http://schemas.microsoft.com/office/drawing/2014/main" id="{5D517764-1DCE-A949-A980-77CBAFF0B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6" y="112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8" name="Group 485">
            <a:extLst>
              <a:ext uri="{FF2B5EF4-FFF2-40B4-BE49-F238E27FC236}">
                <a16:creationId xmlns:a16="http://schemas.microsoft.com/office/drawing/2014/main" id="{91773E37-CA25-DD4F-9FA8-050CEB0E3824}"/>
              </a:ext>
            </a:extLst>
          </p:cNvPr>
          <p:cNvGrpSpPr>
            <a:grpSpLocks/>
          </p:cNvGrpSpPr>
          <p:nvPr/>
        </p:nvGrpSpPr>
        <p:grpSpPr bwMode="auto">
          <a:xfrm>
            <a:off x="3354388" y="2178050"/>
            <a:ext cx="2671762" cy="1552575"/>
            <a:chOff x="1914" y="1368"/>
            <a:chExt cx="1683" cy="978"/>
          </a:xfrm>
        </p:grpSpPr>
        <p:grpSp>
          <p:nvGrpSpPr>
            <p:cNvPr id="44089" name="Group 423">
              <a:extLst>
                <a:ext uri="{FF2B5EF4-FFF2-40B4-BE49-F238E27FC236}">
                  <a16:creationId xmlns:a16="http://schemas.microsoft.com/office/drawing/2014/main" id="{B8B7D0E0-9B5C-234E-90BF-45EF27A19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4" y="1397"/>
              <a:ext cx="1683" cy="949"/>
              <a:chOff x="1002" y="157"/>
              <a:chExt cx="1683" cy="949"/>
            </a:xfrm>
          </p:grpSpPr>
          <p:sp>
            <p:nvSpPr>
              <p:cNvPr id="44091" name="AutoShape 424">
                <a:extLst>
                  <a:ext uri="{FF2B5EF4-FFF2-40B4-BE49-F238E27FC236}">
                    <a16:creationId xmlns:a16="http://schemas.microsoft.com/office/drawing/2014/main" id="{FEA4FE28-18E2-BD4C-A38F-8A5CA998B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92" name="Rectangle 425">
                <a:extLst>
                  <a:ext uri="{FF2B5EF4-FFF2-40B4-BE49-F238E27FC236}">
                    <a16:creationId xmlns:a16="http://schemas.microsoft.com/office/drawing/2014/main" id="{411E58CE-E144-3B4C-B6FE-97D812AAE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93" name="Rectangle 426">
                <a:extLst>
                  <a:ext uri="{FF2B5EF4-FFF2-40B4-BE49-F238E27FC236}">
                    <a16:creationId xmlns:a16="http://schemas.microsoft.com/office/drawing/2014/main" id="{2EE82358-B64C-B54E-BD49-ED05D601B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94" name="Rectangle 427">
                <a:extLst>
                  <a:ext uri="{FF2B5EF4-FFF2-40B4-BE49-F238E27FC236}">
                    <a16:creationId xmlns:a16="http://schemas.microsoft.com/office/drawing/2014/main" id="{BF0B73C1-0035-7B47-9E35-D8C51E851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4090" name="Text Box 475">
              <a:extLst>
                <a:ext uri="{FF2B5EF4-FFF2-40B4-BE49-F238E27FC236}">
                  <a16:creationId xmlns:a16="http://schemas.microsoft.com/office/drawing/2014/main" id="{28B57DF4-F710-7240-BA1E-3E35AF2E0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2" y="136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0" name="Group 486">
            <a:extLst>
              <a:ext uri="{FF2B5EF4-FFF2-40B4-BE49-F238E27FC236}">
                <a16:creationId xmlns:a16="http://schemas.microsoft.com/office/drawing/2014/main" id="{E6481B9D-A334-E34D-9088-F174E7C574D4}"/>
              </a:ext>
            </a:extLst>
          </p:cNvPr>
          <p:cNvGrpSpPr>
            <a:grpSpLocks/>
          </p:cNvGrpSpPr>
          <p:nvPr/>
        </p:nvGrpSpPr>
        <p:grpSpPr bwMode="auto">
          <a:xfrm>
            <a:off x="3640138" y="2559050"/>
            <a:ext cx="2671762" cy="1552575"/>
            <a:chOff x="2094" y="1608"/>
            <a:chExt cx="1683" cy="978"/>
          </a:xfrm>
        </p:grpSpPr>
        <p:grpSp>
          <p:nvGrpSpPr>
            <p:cNvPr id="44083" name="Group 433">
              <a:extLst>
                <a:ext uri="{FF2B5EF4-FFF2-40B4-BE49-F238E27FC236}">
                  <a16:creationId xmlns:a16="http://schemas.microsoft.com/office/drawing/2014/main" id="{E7E48896-ABA7-9B49-8691-E1A7EFB15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4" y="1637"/>
              <a:ext cx="1683" cy="949"/>
              <a:chOff x="1002" y="157"/>
              <a:chExt cx="1683" cy="949"/>
            </a:xfrm>
          </p:grpSpPr>
          <p:sp>
            <p:nvSpPr>
              <p:cNvPr id="44085" name="AutoShape 434">
                <a:extLst>
                  <a:ext uri="{FF2B5EF4-FFF2-40B4-BE49-F238E27FC236}">
                    <a16:creationId xmlns:a16="http://schemas.microsoft.com/office/drawing/2014/main" id="{16C7938B-D1E0-B045-BD55-E143A89DF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86" name="Rectangle 435">
                <a:extLst>
                  <a:ext uri="{FF2B5EF4-FFF2-40B4-BE49-F238E27FC236}">
                    <a16:creationId xmlns:a16="http://schemas.microsoft.com/office/drawing/2014/main" id="{F1DC2013-36F0-E54C-AFA5-D22AEB432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87" name="Rectangle 436">
                <a:extLst>
                  <a:ext uri="{FF2B5EF4-FFF2-40B4-BE49-F238E27FC236}">
                    <a16:creationId xmlns:a16="http://schemas.microsoft.com/office/drawing/2014/main" id="{40DD07BC-AE8B-984C-B444-EC0514381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88" name="Rectangle 437">
                <a:extLst>
                  <a:ext uri="{FF2B5EF4-FFF2-40B4-BE49-F238E27FC236}">
                    <a16:creationId xmlns:a16="http://schemas.microsoft.com/office/drawing/2014/main" id="{C3F5BFC0-24E1-3F46-B62B-8F7F0BC1C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4084" name="Text Box 476">
              <a:extLst>
                <a:ext uri="{FF2B5EF4-FFF2-40B4-BE49-F238E27FC236}">
                  <a16:creationId xmlns:a16="http://schemas.microsoft.com/office/drawing/2014/main" id="{8829A471-A352-344E-8854-F924F68B2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6" y="160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2" name="Group 487">
            <a:extLst>
              <a:ext uri="{FF2B5EF4-FFF2-40B4-BE49-F238E27FC236}">
                <a16:creationId xmlns:a16="http://schemas.microsoft.com/office/drawing/2014/main" id="{F8711D1C-36D5-6A42-B4F1-02A2F0C1091A}"/>
              </a:ext>
            </a:extLst>
          </p:cNvPr>
          <p:cNvGrpSpPr>
            <a:grpSpLocks/>
          </p:cNvGrpSpPr>
          <p:nvPr/>
        </p:nvGrpSpPr>
        <p:grpSpPr bwMode="auto">
          <a:xfrm>
            <a:off x="3944938" y="2927350"/>
            <a:ext cx="2671762" cy="1565275"/>
            <a:chOff x="2286" y="1840"/>
            <a:chExt cx="1683" cy="986"/>
          </a:xfrm>
        </p:grpSpPr>
        <p:grpSp>
          <p:nvGrpSpPr>
            <p:cNvPr id="44077" name="Group 438">
              <a:extLst>
                <a:ext uri="{FF2B5EF4-FFF2-40B4-BE49-F238E27FC236}">
                  <a16:creationId xmlns:a16="http://schemas.microsoft.com/office/drawing/2014/main" id="{35E32E8A-62AB-C542-A1E7-58BAE3427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" y="1877"/>
              <a:ext cx="1683" cy="949"/>
              <a:chOff x="1002" y="157"/>
              <a:chExt cx="1683" cy="949"/>
            </a:xfrm>
          </p:grpSpPr>
          <p:sp>
            <p:nvSpPr>
              <p:cNvPr id="44079" name="AutoShape 439">
                <a:extLst>
                  <a:ext uri="{FF2B5EF4-FFF2-40B4-BE49-F238E27FC236}">
                    <a16:creationId xmlns:a16="http://schemas.microsoft.com/office/drawing/2014/main" id="{ADDA2119-FA34-D445-8750-762EC2A08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80" name="Rectangle 440">
                <a:extLst>
                  <a:ext uri="{FF2B5EF4-FFF2-40B4-BE49-F238E27FC236}">
                    <a16:creationId xmlns:a16="http://schemas.microsoft.com/office/drawing/2014/main" id="{7D39C6F5-6D4D-BD4C-93BB-BCBD17A80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81" name="Rectangle 441">
                <a:extLst>
                  <a:ext uri="{FF2B5EF4-FFF2-40B4-BE49-F238E27FC236}">
                    <a16:creationId xmlns:a16="http://schemas.microsoft.com/office/drawing/2014/main" id="{282A6A0B-6AB5-684A-B750-A2FC9F784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82" name="Rectangle 442">
                <a:extLst>
                  <a:ext uri="{FF2B5EF4-FFF2-40B4-BE49-F238E27FC236}">
                    <a16:creationId xmlns:a16="http://schemas.microsoft.com/office/drawing/2014/main" id="{7DCE1D42-1507-444F-900C-AD80EB95E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4078" name="Text Box 477">
              <a:extLst>
                <a:ext uri="{FF2B5EF4-FFF2-40B4-BE49-F238E27FC236}">
                  <a16:creationId xmlns:a16="http://schemas.microsoft.com/office/drawing/2014/main" id="{88E3B191-7611-7148-8626-B20BFE0BE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4" y="184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4" name="Group 489">
            <a:extLst>
              <a:ext uri="{FF2B5EF4-FFF2-40B4-BE49-F238E27FC236}">
                <a16:creationId xmlns:a16="http://schemas.microsoft.com/office/drawing/2014/main" id="{9048BE9A-88E5-C54B-BE1C-AFBF66E914AA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3321050"/>
            <a:ext cx="2671762" cy="1552575"/>
            <a:chOff x="2454" y="2088"/>
            <a:chExt cx="1683" cy="978"/>
          </a:xfrm>
        </p:grpSpPr>
        <p:grpSp>
          <p:nvGrpSpPr>
            <p:cNvPr id="44071" name="Group 443">
              <a:extLst>
                <a:ext uri="{FF2B5EF4-FFF2-40B4-BE49-F238E27FC236}">
                  <a16:creationId xmlns:a16="http://schemas.microsoft.com/office/drawing/2014/main" id="{33926B7F-FABA-B143-9085-B3FDED568B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4" y="2117"/>
              <a:ext cx="1683" cy="949"/>
              <a:chOff x="1002" y="157"/>
              <a:chExt cx="1683" cy="949"/>
            </a:xfrm>
          </p:grpSpPr>
          <p:sp>
            <p:nvSpPr>
              <p:cNvPr id="44073" name="AutoShape 444">
                <a:extLst>
                  <a:ext uri="{FF2B5EF4-FFF2-40B4-BE49-F238E27FC236}">
                    <a16:creationId xmlns:a16="http://schemas.microsoft.com/office/drawing/2014/main" id="{F8E89192-DC63-DD4E-9FF2-CAE8F4171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74" name="Rectangle 445">
                <a:extLst>
                  <a:ext uri="{FF2B5EF4-FFF2-40B4-BE49-F238E27FC236}">
                    <a16:creationId xmlns:a16="http://schemas.microsoft.com/office/drawing/2014/main" id="{AD7EA548-C5A3-CE43-91C6-A0B6E434B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75" name="Rectangle 446">
                <a:extLst>
                  <a:ext uri="{FF2B5EF4-FFF2-40B4-BE49-F238E27FC236}">
                    <a16:creationId xmlns:a16="http://schemas.microsoft.com/office/drawing/2014/main" id="{DD922D73-4E5F-BD43-A8FC-ACEFA5F67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76" name="Rectangle 447">
                <a:extLst>
                  <a:ext uri="{FF2B5EF4-FFF2-40B4-BE49-F238E27FC236}">
                    <a16:creationId xmlns:a16="http://schemas.microsoft.com/office/drawing/2014/main" id="{84328B28-A107-1D43-B264-BEB2ACFC4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4072" name="Text Box 478">
              <a:extLst>
                <a:ext uri="{FF2B5EF4-FFF2-40B4-BE49-F238E27FC236}">
                  <a16:creationId xmlns:a16="http://schemas.microsoft.com/office/drawing/2014/main" id="{ED7BFDCF-E79F-D544-9B94-0426EDEF5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208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6" name="Group 490">
            <a:extLst>
              <a:ext uri="{FF2B5EF4-FFF2-40B4-BE49-F238E27FC236}">
                <a16:creationId xmlns:a16="http://schemas.microsoft.com/office/drawing/2014/main" id="{1F641948-08B1-B241-A381-36B430CADE8A}"/>
              </a:ext>
            </a:extLst>
          </p:cNvPr>
          <p:cNvGrpSpPr>
            <a:grpSpLocks/>
          </p:cNvGrpSpPr>
          <p:nvPr/>
        </p:nvGrpSpPr>
        <p:grpSpPr bwMode="auto">
          <a:xfrm>
            <a:off x="4465638" y="3702050"/>
            <a:ext cx="2671762" cy="1552575"/>
            <a:chOff x="2614" y="2328"/>
            <a:chExt cx="1683" cy="978"/>
          </a:xfrm>
        </p:grpSpPr>
        <p:grpSp>
          <p:nvGrpSpPr>
            <p:cNvPr id="44065" name="Group 448">
              <a:extLst>
                <a:ext uri="{FF2B5EF4-FFF2-40B4-BE49-F238E27FC236}">
                  <a16:creationId xmlns:a16="http://schemas.microsoft.com/office/drawing/2014/main" id="{D61FF7A6-8B3E-BB43-8051-5595FA7B1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4" y="2357"/>
              <a:ext cx="1683" cy="949"/>
              <a:chOff x="1002" y="157"/>
              <a:chExt cx="1683" cy="949"/>
            </a:xfrm>
          </p:grpSpPr>
          <p:sp>
            <p:nvSpPr>
              <p:cNvPr id="44067" name="AutoShape 449">
                <a:extLst>
                  <a:ext uri="{FF2B5EF4-FFF2-40B4-BE49-F238E27FC236}">
                    <a16:creationId xmlns:a16="http://schemas.microsoft.com/office/drawing/2014/main" id="{CACF52AA-FDB0-E746-96F3-98D56FFCE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68" name="Rectangle 450">
                <a:extLst>
                  <a:ext uri="{FF2B5EF4-FFF2-40B4-BE49-F238E27FC236}">
                    <a16:creationId xmlns:a16="http://schemas.microsoft.com/office/drawing/2014/main" id="{BE9FFA9A-7A2E-0A45-9060-BAD77B08C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69" name="Rectangle 451">
                <a:extLst>
                  <a:ext uri="{FF2B5EF4-FFF2-40B4-BE49-F238E27FC236}">
                    <a16:creationId xmlns:a16="http://schemas.microsoft.com/office/drawing/2014/main" id="{E790F8DB-C807-6E4F-B740-415A4A9C5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70" name="Rectangle 452">
                <a:extLst>
                  <a:ext uri="{FF2B5EF4-FFF2-40B4-BE49-F238E27FC236}">
                    <a16:creationId xmlns:a16="http://schemas.microsoft.com/office/drawing/2014/main" id="{87C0C429-8A3C-8148-9E2D-C27C43CBF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4066" name="Text Box 479">
              <a:extLst>
                <a:ext uri="{FF2B5EF4-FFF2-40B4-BE49-F238E27FC236}">
                  <a16:creationId xmlns:a16="http://schemas.microsoft.com/office/drawing/2014/main" id="{62DED1D7-E7C9-D440-86A3-E5C71CCF2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4" y="232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8" name="Group 491">
            <a:extLst>
              <a:ext uri="{FF2B5EF4-FFF2-40B4-BE49-F238E27FC236}">
                <a16:creationId xmlns:a16="http://schemas.microsoft.com/office/drawing/2014/main" id="{A1CB138A-3433-9F49-964E-B6EF0BC4FDE9}"/>
              </a:ext>
            </a:extLst>
          </p:cNvPr>
          <p:cNvGrpSpPr>
            <a:grpSpLocks/>
          </p:cNvGrpSpPr>
          <p:nvPr/>
        </p:nvGrpSpPr>
        <p:grpSpPr bwMode="auto">
          <a:xfrm>
            <a:off x="4783138" y="4070350"/>
            <a:ext cx="2671762" cy="1565275"/>
            <a:chOff x="2814" y="2560"/>
            <a:chExt cx="1683" cy="986"/>
          </a:xfrm>
        </p:grpSpPr>
        <p:grpSp>
          <p:nvGrpSpPr>
            <p:cNvPr id="44059" name="Group 453">
              <a:extLst>
                <a:ext uri="{FF2B5EF4-FFF2-40B4-BE49-F238E27FC236}">
                  <a16:creationId xmlns:a16="http://schemas.microsoft.com/office/drawing/2014/main" id="{9ACE7D61-99FC-DF46-9B88-A96430865E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4" y="2597"/>
              <a:ext cx="1683" cy="949"/>
              <a:chOff x="1002" y="157"/>
              <a:chExt cx="1683" cy="949"/>
            </a:xfrm>
          </p:grpSpPr>
          <p:sp>
            <p:nvSpPr>
              <p:cNvPr id="44061" name="AutoShape 454">
                <a:extLst>
                  <a:ext uri="{FF2B5EF4-FFF2-40B4-BE49-F238E27FC236}">
                    <a16:creationId xmlns:a16="http://schemas.microsoft.com/office/drawing/2014/main" id="{749BFF56-D0B7-E14A-B53F-AD6BDEFA7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62" name="Rectangle 455">
                <a:extLst>
                  <a:ext uri="{FF2B5EF4-FFF2-40B4-BE49-F238E27FC236}">
                    <a16:creationId xmlns:a16="http://schemas.microsoft.com/office/drawing/2014/main" id="{EC2E725A-D04A-6740-A96C-AB4CA2E22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63" name="Rectangle 456">
                <a:extLst>
                  <a:ext uri="{FF2B5EF4-FFF2-40B4-BE49-F238E27FC236}">
                    <a16:creationId xmlns:a16="http://schemas.microsoft.com/office/drawing/2014/main" id="{DF52FA7D-EA34-C04B-A607-9D74A9997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64" name="Rectangle 457">
                <a:extLst>
                  <a:ext uri="{FF2B5EF4-FFF2-40B4-BE49-F238E27FC236}">
                    <a16:creationId xmlns:a16="http://schemas.microsoft.com/office/drawing/2014/main" id="{EBC732C3-2FF8-8347-8743-A52D70CFC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4060" name="Text Box 480">
              <a:extLst>
                <a:ext uri="{FF2B5EF4-FFF2-40B4-BE49-F238E27FC236}">
                  <a16:creationId xmlns:a16="http://schemas.microsoft.com/office/drawing/2014/main" id="{096C26F7-90B0-F441-8CEA-E669ED384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0" y="256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20" name="Group 492">
            <a:extLst>
              <a:ext uri="{FF2B5EF4-FFF2-40B4-BE49-F238E27FC236}">
                <a16:creationId xmlns:a16="http://schemas.microsoft.com/office/drawing/2014/main" id="{D1C8DE15-B006-9744-A5D6-27C8B886D365}"/>
              </a:ext>
            </a:extLst>
          </p:cNvPr>
          <p:cNvGrpSpPr>
            <a:grpSpLocks/>
          </p:cNvGrpSpPr>
          <p:nvPr/>
        </p:nvGrpSpPr>
        <p:grpSpPr bwMode="auto">
          <a:xfrm>
            <a:off x="5075238" y="4464050"/>
            <a:ext cx="2671762" cy="1552575"/>
            <a:chOff x="2998" y="2808"/>
            <a:chExt cx="1683" cy="978"/>
          </a:xfrm>
        </p:grpSpPr>
        <p:grpSp>
          <p:nvGrpSpPr>
            <p:cNvPr id="44053" name="Group 458">
              <a:extLst>
                <a:ext uri="{FF2B5EF4-FFF2-40B4-BE49-F238E27FC236}">
                  <a16:creationId xmlns:a16="http://schemas.microsoft.com/office/drawing/2014/main" id="{40DA266F-44EA-9341-8D63-D9F66EEF63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8" y="2837"/>
              <a:ext cx="1683" cy="949"/>
              <a:chOff x="1002" y="157"/>
              <a:chExt cx="1683" cy="949"/>
            </a:xfrm>
          </p:grpSpPr>
          <p:sp>
            <p:nvSpPr>
              <p:cNvPr id="44055" name="AutoShape 459">
                <a:extLst>
                  <a:ext uri="{FF2B5EF4-FFF2-40B4-BE49-F238E27FC236}">
                    <a16:creationId xmlns:a16="http://schemas.microsoft.com/office/drawing/2014/main" id="{EB61CFA3-DBD1-F84C-977A-5DB13E3B2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56" name="Rectangle 460">
                <a:extLst>
                  <a:ext uri="{FF2B5EF4-FFF2-40B4-BE49-F238E27FC236}">
                    <a16:creationId xmlns:a16="http://schemas.microsoft.com/office/drawing/2014/main" id="{8CFD88C5-D085-AD46-9011-6DC35C9EC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57" name="Rectangle 461">
                <a:extLst>
                  <a:ext uri="{FF2B5EF4-FFF2-40B4-BE49-F238E27FC236}">
                    <a16:creationId xmlns:a16="http://schemas.microsoft.com/office/drawing/2014/main" id="{CAE1EC0E-A6E6-9245-B07A-D67504C47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58" name="Rectangle 462">
                <a:extLst>
                  <a:ext uri="{FF2B5EF4-FFF2-40B4-BE49-F238E27FC236}">
                    <a16:creationId xmlns:a16="http://schemas.microsoft.com/office/drawing/2014/main" id="{DDCA173C-B880-C24D-8BE1-5BC2FF1FF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4054" name="Text Box 481">
              <a:extLst>
                <a:ext uri="{FF2B5EF4-FFF2-40B4-BE49-F238E27FC236}">
                  <a16:creationId xmlns:a16="http://schemas.microsoft.com/office/drawing/2014/main" id="{B04AD4EB-6E50-1C4B-8C39-352FAC688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2" y="2808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44048" name="Text Box 495">
            <a:extLst>
              <a:ext uri="{FF2B5EF4-FFF2-40B4-BE49-F238E27FC236}">
                <a16:creationId xmlns:a16="http://schemas.microsoft.com/office/drawing/2014/main" id="{AFACBB7A-D604-7143-8325-6B9FA1A8E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44049" name="Text Box 497">
            <a:extLst>
              <a:ext uri="{FF2B5EF4-FFF2-40B4-BE49-F238E27FC236}">
                <a16:creationId xmlns:a16="http://schemas.microsoft.com/office/drawing/2014/main" id="{1B7D2BBE-431A-DC4D-AF77-DC16D6A6B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4050" name="Text Box 498">
            <a:extLst>
              <a:ext uri="{FF2B5EF4-FFF2-40B4-BE49-F238E27FC236}">
                <a16:creationId xmlns:a16="http://schemas.microsoft.com/office/drawing/2014/main" id="{97EF356B-0BA6-AF48-8A87-CC13B318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4051" name="Text Box 499">
            <a:extLst>
              <a:ext uri="{FF2B5EF4-FFF2-40B4-BE49-F238E27FC236}">
                <a16:creationId xmlns:a16="http://schemas.microsoft.com/office/drawing/2014/main" id="{02D157C9-F97C-9A4F-9677-BFBF942D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39</a:t>
            </a:r>
          </a:p>
        </p:txBody>
      </p:sp>
      <p:sp>
        <p:nvSpPr>
          <p:cNvPr id="44052" name="Text Box 501">
            <a:extLst>
              <a:ext uri="{FF2B5EF4-FFF2-40B4-BE49-F238E27FC236}">
                <a16:creationId xmlns:a16="http://schemas.microsoft.com/office/drawing/2014/main" id="{5090201C-EC82-4743-BEC4-511E05538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B30618E7-91C6-9242-8A9C-6F8DA85198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54050" y="1581150"/>
            <a:ext cx="7772400" cy="1143000"/>
          </a:xfrm>
          <a:ln w="12700"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5400">
                <a:solidFill>
                  <a:srgbClr val="FAFD00"/>
                </a:solidFill>
                <a:effectLst/>
                <a:latin typeface="Kerala" pitchFamily="2" charset="0"/>
              </a:rPr>
              <a:t>ÈßB{áæ¿ “çÕÆÉáØíÄµ ËÏW” ÄáùAáKá</a:t>
            </a:r>
          </a:p>
        </p:txBody>
      </p:sp>
      <p:sp>
        <p:nvSpPr>
          <p:cNvPr id="204804" name="Rectangle 4">
            <a:extLst>
              <a:ext uri="{FF2B5EF4-FFF2-40B4-BE49-F238E27FC236}">
                <a16:creationId xmlns:a16="http://schemas.microsoft.com/office/drawing/2014/main" id="{AC2B5E32-C614-4E42-BCDD-0AE6FCAB1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204805" name="Line 5">
            <a:extLst>
              <a:ext uri="{FF2B5EF4-FFF2-40B4-BE49-F238E27FC236}">
                <a16:creationId xmlns:a16="http://schemas.microsoft.com/office/drawing/2014/main" id="{F687FECF-B548-1341-99B0-AE990DDA0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DB83421E-E85E-464C-905C-9313B96860D8}"/>
              </a:ext>
            </a:extLst>
          </p:cNvPr>
          <p:cNvGrpSpPr>
            <a:grpSpLocks/>
          </p:cNvGrpSpPr>
          <p:nvPr/>
        </p:nvGrpSpPr>
        <p:grpSpPr bwMode="auto">
          <a:xfrm>
            <a:off x="3003550" y="3094038"/>
            <a:ext cx="1652588" cy="3262312"/>
            <a:chOff x="1972" y="1957"/>
            <a:chExt cx="1041" cy="2055"/>
          </a:xfrm>
        </p:grpSpPr>
        <p:sp>
          <p:nvSpPr>
            <p:cNvPr id="204806" name="Text Box 6">
              <a:extLst>
                <a:ext uri="{FF2B5EF4-FFF2-40B4-BE49-F238E27FC236}">
                  <a16:creationId xmlns:a16="http://schemas.microsoft.com/office/drawing/2014/main" id="{F0B3771B-D76A-3543-AD1D-C1C5CB1E0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1957"/>
              <a:ext cx="1041" cy="2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2212194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800">
                  <a:solidFill>
                    <a:srgbClr val="FC0128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04807" name="Line 7">
              <a:extLst>
                <a:ext uri="{FF2B5EF4-FFF2-40B4-BE49-F238E27FC236}">
                  <a16:creationId xmlns:a16="http://schemas.microsoft.com/office/drawing/2014/main" id="{7EBA44AF-17B1-5842-ADF2-C097EDAB8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3" y="2900"/>
              <a:ext cx="505" cy="1"/>
            </a:xfrm>
            <a:prstGeom prst="line">
              <a:avLst/>
            </a:prstGeom>
            <a:noFill/>
            <a:ln w="142875">
              <a:solidFill>
                <a:srgbClr val="00CC00"/>
              </a:solidFill>
              <a:round/>
              <a:headEnd/>
              <a:tailEnd/>
            </a:ln>
            <a:effectLst>
              <a:outerShdw dist="135003" dir="247115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5062" name="Text Box 21">
            <a:extLst>
              <a:ext uri="{FF2B5EF4-FFF2-40B4-BE49-F238E27FC236}">
                <a16:creationId xmlns:a16="http://schemas.microsoft.com/office/drawing/2014/main" id="{34A09EF1-62DA-2B4A-829C-18FB24E9C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45063" name="Text Box 23">
            <a:extLst>
              <a:ext uri="{FF2B5EF4-FFF2-40B4-BE49-F238E27FC236}">
                <a16:creationId xmlns:a16="http://schemas.microsoft.com/office/drawing/2014/main" id="{1EFAD046-EDCC-4644-A427-AA5D0A4B3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064" name="Text Box 24">
            <a:extLst>
              <a:ext uri="{FF2B5EF4-FFF2-40B4-BE49-F238E27FC236}">
                <a16:creationId xmlns:a16="http://schemas.microsoft.com/office/drawing/2014/main" id="{4413FCDE-729C-6842-BB51-42BC8F8EB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5065" name="Text Box 25">
            <a:extLst>
              <a:ext uri="{FF2B5EF4-FFF2-40B4-BE49-F238E27FC236}">
                <a16:creationId xmlns:a16="http://schemas.microsoft.com/office/drawing/2014/main" id="{1080232E-E088-994A-A640-76DA97709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45066" name="Text Box 26">
            <a:extLst>
              <a:ext uri="{FF2B5EF4-FFF2-40B4-BE49-F238E27FC236}">
                <a16:creationId xmlns:a16="http://schemas.microsoft.com/office/drawing/2014/main" id="{30B0F684-F13A-F04B-A9DC-467F6888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5067" name="Text Box 28">
            <a:extLst>
              <a:ext uri="{FF2B5EF4-FFF2-40B4-BE49-F238E27FC236}">
                <a16:creationId xmlns:a16="http://schemas.microsoft.com/office/drawing/2014/main" id="{874F7E5D-39ED-964C-AF04-E0B4FF5D6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  <p:grpSp>
        <p:nvGrpSpPr>
          <p:cNvPr id="3" name="Group 51">
            <a:extLst>
              <a:ext uri="{FF2B5EF4-FFF2-40B4-BE49-F238E27FC236}">
                <a16:creationId xmlns:a16="http://schemas.microsoft.com/office/drawing/2014/main" id="{FAEAA64A-5F59-F843-B053-7E78F17C33E0}"/>
              </a:ext>
            </a:extLst>
          </p:cNvPr>
          <p:cNvGrpSpPr>
            <a:grpSpLocks/>
          </p:cNvGrpSpPr>
          <p:nvPr/>
        </p:nvGrpSpPr>
        <p:grpSpPr bwMode="auto">
          <a:xfrm>
            <a:off x="722313" y="3089275"/>
            <a:ext cx="7715250" cy="3262313"/>
            <a:chOff x="700" y="292"/>
            <a:chExt cx="4860" cy="2055"/>
          </a:xfrm>
        </p:grpSpPr>
        <p:sp>
          <p:nvSpPr>
            <p:cNvPr id="204852" name="Rectangle 52">
              <a:extLst>
                <a:ext uri="{FF2B5EF4-FFF2-40B4-BE49-F238E27FC236}">
                  <a16:creationId xmlns:a16="http://schemas.microsoft.com/office/drawing/2014/main" id="{CA4BAF75-1F07-0843-8CF3-5C121D6F3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2"/>
                <a:buNone/>
                <a:defRPr/>
              </a:pPr>
              <a:r>
                <a:rPr lang="en-US" sz="189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</a:t>
              </a:r>
              <a:r>
                <a:rPr lang="en-US" sz="189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 </a:t>
              </a:r>
              <a:r>
                <a:rPr lang="en-US" sz="189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</a:t>
              </a:r>
              <a:r>
                <a:rPr lang="en-US" sz="189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J </a:t>
              </a:r>
            </a:p>
          </p:txBody>
        </p:sp>
        <p:grpSp>
          <p:nvGrpSpPr>
            <p:cNvPr id="45085" name="Group 53">
              <a:extLst>
                <a:ext uri="{FF2B5EF4-FFF2-40B4-BE49-F238E27FC236}">
                  <a16:creationId xmlns:a16="http://schemas.microsoft.com/office/drawing/2014/main" id="{7794DE11-AB2D-2B49-A921-6534A216DA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1" y="292"/>
              <a:ext cx="1041" cy="2055"/>
              <a:chOff x="1972" y="1957"/>
              <a:chExt cx="1041" cy="2055"/>
            </a:xfrm>
          </p:grpSpPr>
          <p:sp>
            <p:nvSpPr>
              <p:cNvPr id="204854" name="Text Box 54">
                <a:extLst>
                  <a:ext uri="{FF2B5EF4-FFF2-40B4-BE49-F238E27FC236}">
                    <a16:creationId xmlns:a16="http://schemas.microsoft.com/office/drawing/2014/main" id="{3C1F13F4-B4F2-FB43-8556-4578AE427D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2" y="1957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63500" dir="2212194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204855" name="Line 55">
                <a:extLst>
                  <a:ext uri="{FF2B5EF4-FFF2-40B4-BE49-F238E27FC236}">
                    <a16:creationId xmlns:a16="http://schemas.microsoft.com/office/drawing/2014/main" id="{1A627B3F-8920-7A40-9A00-E73F4E157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dist="135003" dir="2471156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5" name="Group 57">
            <a:extLst>
              <a:ext uri="{FF2B5EF4-FFF2-40B4-BE49-F238E27FC236}">
                <a16:creationId xmlns:a16="http://schemas.microsoft.com/office/drawing/2014/main" id="{4FB415B8-9F89-EE4A-87E5-CEDE95C84DDE}"/>
              </a:ext>
            </a:extLst>
          </p:cNvPr>
          <p:cNvGrpSpPr>
            <a:grpSpLocks/>
          </p:cNvGrpSpPr>
          <p:nvPr/>
        </p:nvGrpSpPr>
        <p:grpSpPr bwMode="auto">
          <a:xfrm>
            <a:off x="700088" y="3079750"/>
            <a:ext cx="7715250" cy="3262313"/>
            <a:chOff x="700" y="292"/>
            <a:chExt cx="4860" cy="2055"/>
          </a:xfrm>
        </p:grpSpPr>
        <p:sp>
          <p:nvSpPr>
            <p:cNvPr id="204858" name="Rectangle 58">
              <a:extLst>
                <a:ext uri="{FF2B5EF4-FFF2-40B4-BE49-F238E27FC236}">
                  <a16:creationId xmlns:a16="http://schemas.microsoft.com/office/drawing/2014/main" id="{F67C7DA6-8E6B-A649-AD08-118FCC79B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2"/>
                <a:buNone/>
                <a:defRPr/>
              </a:pPr>
              <a:r>
                <a:rPr lang="en-US" sz="189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</a:t>
              </a:r>
              <a:r>
                <a:rPr lang="en-US" sz="189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 </a:t>
              </a:r>
              <a:r>
                <a:rPr lang="en-US" sz="189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</a:t>
              </a:r>
              <a:r>
                <a:rPr lang="en-US" sz="189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J </a:t>
              </a:r>
            </a:p>
          </p:txBody>
        </p:sp>
        <p:grpSp>
          <p:nvGrpSpPr>
            <p:cNvPr id="45081" name="Group 59">
              <a:extLst>
                <a:ext uri="{FF2B5EF4-FFF2-40B4-BE49-F238E27FC236}">
                  <a16:creationId xmlns:a16="http://schemas.microsoft.com/office/drawing/2014/main" id="{C9BAF632-A4BB-6840-B5BC-9039BDC0C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1" y="292"/>
              <a:ext cx="1041" cy="2055"/>
              <a:chOff x="1972" y="1957"/>
              <a:chExt cx="1041" cy="2055"/>
            </a:xfrm>
          </p:grpSpPr>
          <p:sp>
            <p:nvSpPr>
              <p:cNvPr id="204860" name="Text Box 60">
                <a:extLst>
                  <a:ext uri="{FF2B5EF4-FFF2-40B4-BE49-F238E27FC236}">
                    <a16:creationId xmlns:a16="http://schemas.microsoft.com/office/drawing/2014/main" id="{56C9EBED-F1F5-D540-9F98-8FE557C3CD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2" y="1957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63500" dir="2212194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204861" name="Line 61">
                <a:extLst>
                  <a:ext uri="{FF2B5EF4-FFF2-40B4-BE49-F238E27FC236}">
                    <a16:creationId xmlns:a16="http://schemas.microsoft.com/office/drawing/2014/main" id="{4B2DEA1D-B8BF-E944-940E-BA7ED7A5B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dist="135003" dir="2471156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7" name="Group 62">
            <a:extLst>
              <a:ext uri="{FF2B5EF4-FFF2-40B4-BE49-F238E27FC236}">
                <a16:creationId xmlns:a16="http://schemas.microsoft.com/office/drawing/2014/main" id="{9282DC80-86BC-6C45-99BD-B442E554D473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055938"/>
            <a:ext cx="7715250" cy="3262312"/>
            <a:chOff x="700" y="292"/>
            <a:chExt cx="4860" cy="2055"/>
          </a:xfrm>
        </p:grpSpPr>
        <p:sp>
          <p:nvSpPr>
            <p:cNvPr id="204863" name="Rectangle 63">
              <a:extLst>
                <a:ext uri="{FF2B5EF4-FFF2-40B4-BE49-F238E27FC236}">
                  <a16:creationId xmlns:a16="http://schemas.microsoft.com/office/drawing/2014/main" id="{EDA5A391-E1FC-4448-A8B7-62C7F6409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2"/>
                <a:buNone/>
                <a:defRPr/>
              </a:pPr>
              <a:r>
                <a:rPr lang="en-US" sz="189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</a:t>
              </a:r>
              <a:r>
                <a:rPr lang="en-US" sz="189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 </a:t>
              </a:r>
              <a:r>
                <a:rPr lang="en-US" sz="189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</a:t>
              </a:r>
              <a:r>
                <a:rPr lang="en-US" sz="189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J </a:t>
              </a:r>
            </a:p>
          </p:txBody>
        </p:sp>
        <p:grpSp>
          <p:nvGrpSpPr>
            <p:cNvPr id="45077" name="Group 64">
              <a:extLst>
                <a:ext uri="{FF2B5EF4-FFF2-40B4-BE49-F238E27FC236}">
                  <a16:creationId xmlns:a16="http://schemas.microsoft.com/office/drawing/2014/main" id="{CAF0D487-A01D-184C-B46D-33A3CA2322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1" y="292"/>
              <a:ext cx="1041" cy="2055"/>
              <a:chOff x="1972" y="1957"/>
              <a:chExt cx="1041" cy="2055"/>
            </a:xfrm>
          </p:grpSpPr>
          <p:sp>
            <p:nvSpPr>
              <p:cNvPr id="204865" name="Text Box 65">
                <a:extLst>
                  <a:ext uri="{FF2B5EF4-FFF2-40B4-BE49-F238E27FC236}">
                    <a16:creationId xmlns:a16="http://schemas.microsoft.com/office/drawing/2014/main" id="{42EE325F-728B-A04D-9D89-6616E48CAB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2" y="1957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63500" dir="2212194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204866" name="Line 66">
                <a:extLst>
                  <a:ext uri="{FF2B5EF4-FFF2-40B4-BE49-F238E27FC236}">
                    <a16:creationId xmlns:a16="http://schemas.microsoft.com/office/drawing/2014/main" id="{945D6C8F-816F-7643-847B-57F8130CC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dist="135003" dir="2471156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9" name="Group 67">
            <a:extLst>
              <a:ext uri="{FF2B5EF4-FFF2-40B4-BE49-F238E27FC236}">
                <a16:creationId xmlns:a16="http://schemas.microsoft.com/office/drawing/2014/main" id="{FDA1A2E7-2B35-C940-840F-35CA42DEDDDB}"/>
              </a:ext>
            </a:extLst>
          </p:cNvPr>
          <p:cNvGrpSpPr>
            <a:grpSpLocks/>
          </p:cNvGrpSpPr>
          <p:nvPr/>
        </p:nvGrpSpPr>
        <p:grpSpPr bwMode="auto">
          <a:xfrm>
            <a:off x="671513" y="3068638"/>
            <a:ext cx="7715250" cy="3262312"/>
            <a:chOff x="700" y="292"/>
            <a:chExt cx="4860" cy="2055"/>
          </a:xfrm>
        </p:grpSpPr>
        <p:sp>
          <p:nvSpPr>
            <p:cNvPr id="204868" name="Rectangle 68">
              <a:extLst>
                <a:ext uri="{FF2B5EF4-FFF2-40B4-BE49-F238E27FC236}">
                  <a16:creationId xmlns:a16="http://schemas.microsoft.com/office/drawing/2014/main" id="{514C1A2C-44D2-E647-8A6E-D21F245C1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2"/>
                <a:buNone/>
                <a:defRPr/>
              </a:pPr>
              <a:r>
                <a:rPr lang="en-US" sz="189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</a:t>
              </a:r>
              <a:r>
                <a:rPr lang="en-US" sz="189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 </a:t>
              </a:r>
              <a:r>
                <a:rPr lang="en-US" sz="189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</a:t>
              </a:r>
              <a:r>
                <a:rPr lang="en-US" sz="189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J </a:t>
              </a:r>
            </a:p>
          </p:txBody>
        </p:sp>
        <p:grpSp>
          <p:nvGrpSpPr>
            <p:cNvPr id="45073" name="Group 69">
              <a:extLst>
                <a:ext uri="{FF2B5EF4-FFF2-40B4-BE49-F238E27FC236}">
                  <a16:creationId xmlns:a16="http://schemas.microsoft.com/office/drawing/2014/main" id="{773614EC-CBA4-4D43-9E99-96634DD2C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1" y="292"/>
              <a:ext cx="1041" cy="2055"/>
              <a:chOff x="1972" y="1957"/>
              <a:chExt cx="1041" cy="2055"/>
            </a:xfrm>
          </p:grpSpPr>
          <p:sp>
            <p:nvSpPr>
              <p:cNvPr id="204870" name="Text Box 70">
                <a:extLst>
                  <a:ext uri="{FF2B5EF4-FFF2-40B4-BE49-F238E27FC236}">
                    <a16:creationId xmlns:a16="http://schemas.microsoft.com/office/drawing/2014/main" id="{766E64AE-7727-6442-A6BD-6FE93CC9AB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2" y="1957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63500" dir="2212194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204871" name="Line 71">
                <a:extLst>
                  <a:ext uri="{FF2B5EF4-FFF2-40B4-BE49-F238E27FC236}">
                    <a16:creationId xmlns:a16="http://schemas.microsoft.com/office/drawing/2014/main" id="{903C1F8D-4D2A-214E-BD18-5E4B02A34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dist="135003" dir="2471156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7" name="Text Box 25">
            <a:extLst>
              <a:ext uri="{FF2B5EF4-FFF2-40B4-BE49-F238E27FC236}">
                <a16:creationId xmlns:a16="http://schemas.microsoft.com/office/drawing/2014/main" id="{3F7E37A2-3FAE-9145-B28C-42D3BE780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3387725"/>
            <a:ext cx="13843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99190" dir="3011666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4803C0E-9A7C-C44B-B203-A5AFC42E6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28675" name="Line 3">
            <a:extLst>
              <a:ext uri="{FF2B5EF4-FFF2-40B4-BE49-F238E27FC236}">
                <a16:creationId xmlns:a16="http://schemas.microsoft.com/office/drawing/2014/main" id="{6766A488-A0FC-CE41-BF53-9816F4319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5362BD86-517C-A84A-909C-CAFFB6F1A2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54050" y="1581150"/>
            <a:ext cx="7772400" cy="1143000"/>
          </a:xfrm>
          <a:ln w="12700"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5400">
                <a:solidFill>
                  <a:srgbClr val="FAFD00"/>
                </a:solidFill>
                <a:effectLst/>
                <a:latin typeface="Kerala" pitchFamily="2" charset="0"/>
              </a:rPr>
              <a:t>ÈßB{áæ¿ “çÕÆÉáØíÄµ ËÏW” ÄáùAáKá</a:t>
            </a:r>
            <a:endParaRPr lang="en-US" sz="5400" i="1">
              <a:solidFill>
                <a:srgbClr val="FAFD00"/>
              </a:solidFill>
            </a:endParaRPr>
          </a:p>
        </p:txBody>
      </p:sp>
      <p:sp>
        <p:nvSpPr>
          <p:cNvPr id="28690" name="Rectangle 18">
            <a:extLst>
              <a:ext uri="{FF2B5EF4-FFF2-40B4-BE49-F238E27FC236}">
                <a16:creationId xmlns:a16="http://schemas.microsoft.com/office/drawing/2014/main" id="{6B8FE83D-B74A-9142-90BD-A57842D64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3338513"/>
            <a:ext cx="6173787" cy="177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  <a:defRPr/>
            </a:pPr>
            <a:r>
              <a:rPr lang="en-US" sz="1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 </a:t>
            </a:r>
            <a:r>
              <a:rPr lang="en-US" sz="17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15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172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sz="17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694" name="Line 22">
            <a:extLst>
              <a:ext uri="{FF2B5EF4-FFF2-40B4-BE49-F238E27FC236}">
                <a16:creationId xmlns:a16="http://schemas.microsoft.com/office/drawing/2014/main" id="{595F2EB1-4987-3540-A845-201383927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9700" y="4648200"/>
            <a:ext cx="617538" cy="1588"/>
          </a:xfrm>
          <a:prstGeom prst="lin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6088" name="Text Box 26">
            <a:extLst>
              <a:ext uri="{FF2B5EF4-FFF2-40B4-BE49-F238E27FC236}">
                <a16:creationId xmlns:a16="http://schemas.microsoft.com/office/drawing/2014/main" id="{55BD048B-17BB-0D46-A14C-ECB617BD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46089" name="Text Box 28">
            <a:extLst>
              <a:ext uri="{FF2B5EF4-FFF2-40B4-BE49-F238E27FC236}">
                <a16:creationId xmlns:a16="http://schemas.microsoft.com/office/drawing/2014/main" id="{E99C5CBE-5CE6-4942-80E5-99A5EA7E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6090" name="Text Box 29">
            <a:extLst>
              <a:ext uri="{FF2B5EF4-FFF2-40B4-BE49-F238E27FC236}">
                <a16:creationId xmlns:a16="http://schemas.microsoft.com/office/drawing/2014/main" id="{C5F2C124-71B1-4140-A6C4-79B13ACA1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6091" name="Text Box 30">
            <a:extLst>
              <a:ext uri="{FF2B5EF4-FFF2-40B4-BE49-F238E27FC236}">
                <a16:creationId xmlns:a16="http://schemas.microsoft.com/office/drawing/2014/main" id="{27D85BB7-AD82-7D46-9818-D815468A9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41</a:t>
            </a:r>
          </a:p>
        </p:txBody>
      </p:sp>
      <p:sp>
        <p:nvSpPr>
          <p:cNvPr id="46092" name="Text Box 32">
            <a:extLst>
              <a:ext uri="{FF2B5EF4-FFF2-40B4-BE49-F238E27FC236}">
                <a16:creationId xmlns:a16="http://schemas.microsoft.com/office/drawing/2014/main" id="{7198CD11-9D81-4F46-A586-BDAB839F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  <p:sp>
        <p:nvSpPr>
          <p:cNvPr id="46093" name="Text Box 33">
            <a:extLst>
              <a:ext uri="{FF2B5EF4-FFF2-40B4-BE49-F238E27FC236}">
                <a16:creationId xmlns:a16="http://schemas.microsoft.com/office/drawing/2014/main" id="{A7F7B5A4-9B51-584B-B537-7587E94BD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7" grpId="0" autoUpdateAnimBg="0"/>
      <p:bldP spid="2869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5A14E6F-59FE-514A-B709-EC704B5AB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30723" name="Line 3">
            <a:extLst>
              <a:ext uri="{FF2B5EF4-FFF2-40B4-BE49-F238E27FC236}">
                <a16:creationId xmlns:a16="http://schemas.microsoft.com/office/drawing/2014/main" id="{D8B1BFDA-BF6A-6A44-B17B-BF06AAC66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9AB42B45-380B-0141-9045-57898CF61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15811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sz="5400">
                <a:solidFill>
                  <a:srgbClr val="FAFD00"/>
                </a:solidFill>
                <a:latin typeface="Kerala" pitchFamily="2" charset="0"/>
              </a:rPr>
              <a:t>ÈßB{áæ¿ “çÕÆÉáØíÄµ ËÏW” ÄáùAáKá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295E7839-E9A2-C544-B8E7-E7DE27540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600" b="1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235AFA88-A773-EB4D-A981-7F643B14E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3" y="3219450"/>
            <a:ext cx="904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5600" b="1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 </a:t>
            </a:r>
            <a:r>
              <a:rPr lang="en-US" sz="15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30729" name="Rectangle 9">
            <a:extLst>
              <a:ext uri="{FF2B5EF4-FFF2-40B4-BE49-F238E27FC236}">
                <a16:creationId xmlns:a16="http://schemas.microsoft.com/office/drawing/2014/main" id="{09902BCA-0F84-804E-963C-C063E292B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3227388"/>
            <a:ext cx="904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5600" b="1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 </a:t>
            </a:r>
            <a:r>
              <a:rPr lang="en-US" sz="15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7112" name="Text Box 10">
            <a:extLst>
              <a:ext uri="{FF2B5EF4-FFF2-40B4-BE49-F238E27FC236}">
                <a16:creationId xmlns:a16="http://schemas.microsoft.com/office/drawing/2014/main" id="{0233506C-58D0-1442-B060-A2446AD2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47113" name="Text Box 12">
            <a:extLst>
              <a:ext uri="{FF2B5EF4-FFF2-40B4-BE49-F238E27FC236}">
                <a16:creationId xmlns:a16="http://schemas.microsoft.com/office/drawing/2014/main" id="{4DBF3EB9-AB15-1F4A-A0AF-50EA21931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114" name="Text Box 13">
            <a:extLst>
              <a:ext uri="{FF2B5EF4-FFF2-40B4-BE49-F238E27FC236}">
                <a16:creationId xmlns:a16="http://schemas.microsoft.com/office/drawing/2014/main" id="{75E942CA-CB87-C045-8BFE-0687DE87A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7115" name="Text Box 14">
            <a:extLst>
              <a:ext uri="{FF2B5EF4-FFF2-40B4-BE49-F238E27FC236}">
                <a16:creationId xmlns:a16="http://schemas.microsoft.com/office/drawing/2014/main" id="{45F71170-7F20-2045-A4B6-0579C2C27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42</a:t>
            </a:r>
          </a:p>
        </p:txBody>
      </p:sp>
      <p:sp>
        <p:nvSpPr>
          <p:cNvPr id="47116" name="Text Box 15">
            <a:extLst>
              <a:ext uri="{FF2B5EF4-FFF2-40B4-BE49-F238E27FC236}">
                <a16:creationId xmlns:a16="http://schemas.microsoft.com/office/drawing/2014/main" id="{55810013-2B1B-3549-8EE6-28685D35E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7117" name="Text Box 17">
            <a:extLst>
              <a:ext uri="{FF2B5EF4-FFF2-40B4-BE49-F238E27FC236}">
                <a16:creationId xmlns:a16="http://schemas.microsoft.com/office/drawing/2014/main" id="{287FF2A8-8407-0D46-BDDA-BACEA7952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  <p:bldP spid="3072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0B18BFE-70B0-4F42-A7A0-046E73D7D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solidFill>
                  <a:srgbClr val="FAFD00"/>
                </a:solidFill>
                <a:effectLst/>
                <a:latin typeface="Kerala" pitchFamily="2" charset="0"/>
              </a:rPr>
              <a:t>5 dÉÇÞÈ ÕÞAáµZ ¥ÅÕÞ ÉÆØÎáºîÏ¢: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1CF23E88-838B-B140-B2D4-4B4ECA6C7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8A7E6CD8-E094-BC42-A200-342C08E0BF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" name="Group 59">
            <a:extLst>
              <a:ext uri="{FF2B5EF4-FFF2-40B4-BE49-F238E27FC236}">
                <a16:creationId xmlns:a16="http://schemas.microsoft.com/office/drawing/2014/main" id="{640B5FAD-E1A9-EB4C-98A1-6F12D2C30B85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5046663"/>
            <a:ext cx="4092575" cy="1006475"/>
            <a:chOff x="1368" y="3179"/>
            <a:chExt cx="2578" cy="634"/>
          </a:xfrm>
        </p:grpSpPr>
        <p:sp>
          <p:nvSpPr>
            <p:cNvPr id="31760" name="Text Box 16">
              <a:extLst>
                <a:ext uri="{FF2B5EF4-FFF2-40B4-BE49-F238E27FC236}">
                  <a16:creationId xmlns:a16="http://schemas.microsoft.com/office/drawing/2014/main" id="{1D1C5591-13EA-504E-A5DA-3D236A74F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" y="3179"/>
              <a:ext cx="1984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60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J</a:t>
              </a:r>
              <a:r>
                <a:rPr lang="en-US" sz="4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 </a:t>
              </a:r>
              <a:r>
                <a:rPr lang="en-US" sz="5400">
                  <a:solidFill>
                    <a:srgbClr val="D0FA58"/>
                  </a:solidFill>
                  <a:latin typeface="Kerala" pitchFamily="2" charset="0"/>
                </a:rPr>
                <a:t>çÏÖá</a:t>
              </a:r>
              <a:endParaRPr lang="en-US" sz="5400" b="1">
                <a:solidFill>
                  <a:srgbClr val="D0FA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1774" name="AutoShape 30">
              <a:extLst>
                <a:ext uri="{FF2B5EF4-FFF2-40B4-BE49-F238E27FC236}">
                  <a16:creationId xmlns:a16="http://schemas.microsoft.com/office/drawing/2014/main" id="{847A4205-219B-194C-A411-7669BEB1B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58">
            <a:extLst>
              <a:ext uri="{FF2B5EF4-FFF2-40B4-BE49-F238E27FC236}">
                <a16:creationId xmlns:a16="http://schemas.microsoft.com/office/drawing/2014/main" id="{D2B89B51-EE0A-674B-B198-C21C168F8B54}"/>
              </a:ext>
            </a:extLst>
          </p:cNvPr>
          <p:cNvGrpSpPr>
            <a:grpSpLocks/>
          </p:cNvGrpSpPr>
          <p:nvPr/>
        </p:nvGrpSpPr>
        <p:grpSpPr bwMode="auto">
          <a:xfrm>
            <a:off x="2147888" y="4081463"/>
            <a:ext cx="5232400" cy="1006475"/>
            <a:chOff x="1353" y="2571"/>
            <a:chExt cx="3296" cy="634"/>
          </a:xfrm>
        </p:grpSpPr>
        <p:sp>
          <p:nvSpPr>
            <p:cNvPr id="31759" name="Text Box 15">
              <a:extLst>
                <a:ext uri="{FF2B5EF4-FFF2-40B4-BE49-F238E27FC236}">
                  <a16:creationId xmlns:a16="http://schemas.microsoft.com/office/drawing/2014/main" id="{F6A4CC48-26D0-CC43-8E6C-6EC887007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2571"/>
              <a:ext cx="3016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6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S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 </a:t>
              </a:r>
              <a:r>
                <a:rPr lang="en-US" sz="5400">
                  <a:solidFill>
                    <a:srgbClr val="D0FA58"/>
                  </a:solidFill>
                  <a:latin typeface="Kerala" pitchFamily="2" charset="0"/>
                </a:rPr>
                <a:t>ÈßÖÌíÆÄ</a:t>
              </a:r>
            </a:p>
          </p:txBody>
        </p:sp>
        <p:sp>
          <p:nvSpPr>
            <p:cNvPr id="31775" name="AutoShape 31">
              <a:extLst>
                <a:ext uri="{FF2B5EF4-FFF2-40B4-BE49-F238E27FC236}">
                  <a16:creationId xmlns:a16="http://schemas.microsoft.com/office/drawing/2014/main" id="{50CF3F3E-92D6-7B4C-B123-9A681C4C3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4" name="Group 57">
            <a:extLst>
              <a:ext uri="{FF2B5EF4-FFF2-40B4-BE49-F238E27FC236}">
                <a16:creationId xmlns:a16="http://schemas.microsoft.com/office/drawing/2014/main" id="{742BE3C1-5CB0-034D-A544-F7C7AC325740}"/>
              </a:ext>
            </a:extLst>
          </p:cNvPr>
          <p:cNvGrpSpPr>
            <a:grpSpLocks/>
          </p:cNvGrpSpPr>
          <p:nvPr/>
        </p:nvGrpSpPr>
        <p:grpSpPr bwMode="auto">
          <a:xfrm>
            <a:off x="2184400" y="3190875"/>
            <a:ext cx="5568950" cy="1006475"/>
            <a:chOff x="1376" y="2010"/>
            <a:chExt cx="3508" cy="634"/>
          </a:xfrm>
        </p:grpSpPr>
        <p:sp>
          <p:nvSpPr>
            <p:cNvPr id="31758" name="Text Box 14">
              <a:extLst>
                <a:ext uri="{FF2B5EF4-FFF2-40B4-BE49-F238E27FC236}">
                  <a16:creationId xmlns:a16="http://schemas.microsoft.com/office/drawing/2014/main" id="{9EC2D9D2-0252-2B45-937D-3BBF2E298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" y="2010"/>
              <a:ext cx="3059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27000" dir="2212194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 </a:t>
              </a:r>
              <a:r>
                <a:rPr lang="en-US" sz="5400">
                  <a:solidFill>
                    <a:srgbClr val="D0FA58"/>
                  </a:solidFill>
                  <a:latin typeface="Kerala" pitchFamily="2" charset="0"/>
                </a:rPr>
                <a:t>ØÎâÙBZ</a:t>
              </a:r>
            </a:p>
          </p:txBody>
        </p:sp>
        <p:sp>
          <p:nvSpPr>
            <p:cNvPr id="31776" name="AutoShape 32">
              <a:extLst>
                <a:ext uri="{FF2B5EF4-FFF2-40B4-BE49-F238E27FC236}">
                  <a16:creationId xmlns:a16="http://schemas.microsoft.com/office/drawing/2014/main" id="{5F4EEB29-FC7E-C648-81E7-5A82A78BD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81320" dir="2319588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" name="Group 56">
            <a:extLst>
              <a:ext uri="{FF2B5EF4-FFF2-40B4-BE49-F238E27FC236}">
                <a16:creationId xmlns:a16="http://schemas.microsoft.com/office/drawing/2014/main" id="{A3411C8A-3CBA-8B4C-86FF-4EBA882EC545}"/>
              </a:ext>
            </a:extLst>
          </p:cNvPr>
          <p:cNvGrpSpPr>
            <a:grpSpLocks/>
          </p:cNvGrpSpPr>
          <p:nvPr/>
        </p:nvGrpSpPr>
        <p:grpSpPr bwMode="auto">
          <a:xfrm>
            <a:off x="2184400" y="2332038"/>
            <a:ext cx="5313363" cy="1006475"/>
            <a:chOff x="1376" y="1469"/>
            <a:chExt cx="3347" cy="634"/>
          </a:xfrm>
        </p:grpSpPr>
        <p:sp>
          <p:nvSpPr>
            <p:cNvPr id="31757" name="Text Box 13">
              <a:extLst>
                <a:ext uri="{FF2B5EF4-FFF2-40B4-BE49-F238E27FC236}">
                  <a16:creationId xmlns:a16="http://schemas.microsoft.com/office/drawing/2014/main" id="{36937F80-8582-A94D-9AA0-A16B775FC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8" y="1469"/>
              <a:ext cx="3215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 </a:t>
              </a:r>
              <a:r>
                <a:rPr lang="en-US" sz="5400" dirty="0" err="1">
                  <a:solidFill>
                    <a:srgbClr val="D0FA58"/>
                  </a:solidFill>
                  <a:latin typeface="Kerala" pitchFamily="2" charset="0"/>
                </a:rPr>
                <a:t>ÕcµíÄßµZ</a:t>
              </a:r>
              <a:endParaRPr lang="en-US" sz="5400" b="1" dirty="0">
                <a:solidFill>
                  <a:srgbClr val="D0FA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1777" name="AutoShape 33">
              <a:extLst>
                <a:ext uri="{FF2B5EF4-FFF2-40B4-BE49-F238E27FC236}">
                  <a16:creationId xmlns:a16="http://schemas.microsoft.com/office/drawing/2014/main" id="{2A7B16FE-1E6E-5546-99AA-1C1B4E903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6" name="Group 55">
            <a:extLst>
              <a:ext uri="{FF2B5EF4-FFF2-40B4-BE49-F238E27FC236}">
                <a16:creationId xmlns:a16="http://schemas.microsoft.com/office/drawing/2014/main" id="{CBE7C1D1-1F5B-FD43-824E-7C7B52C95810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1489075"/>
            <a:ext cx="5503863" cy="914400"/>
            <a:chOff x="1360" y="938"/>
            <a:chExt cx="3467" cy="576"/>
          </a:xfrm>
        </p:grpSpPr>
        <p:sp>
          <p:nvSpPr>
            <p:cNvPr id="31787" name="Text Box 43">
              <a:extLst>
                <a:ext uri="{FF2B5EF4-FFF2-40B4-BE49-F238E27FC236}">
                  <a16:creationId xmlns:a16="http://schemas.microsoft.com/office/drawing/2014/main" id="{0F4FF61C-3BF5-8241-8EC4-431AC5004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0" y="938"/>
              <a:ext cx="3027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9250" dir="3267739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 </a:t>
              </a:r>
              <a:r>
                <a:rPr lang="en-US" sz="5400">
                  <a:solidFill>
                    <a:srgbClr val="D0FA58"/>
                  </a:solidFill>
                  <a:latin typeface="Kerala" pitchFamily="2" charset="0"/>
                </a:rPr>
                <a:t>Øã×í¿ßMí</a:t>
              </a:r>
              <a:r>
                <a:rPr lang="en-US" sz="5400">
                  <a:latin typeface="Kerala" pitchFamily="2" charset="0"/>
                </a:rPr>
                <a:t>  </a:t>
              </a:r>
            </a:p>
          </p:txBody>
        </p:sp>
        <p:sp>
          <p:nvSpPr>
            <p:cNvPr id="31788" name="AutoShape 44">
              <a:extLst>
                <a:ext uri="{FF2B5EF4-FFF2-40B4-BE49-F238E27FC236}">
                  <a16:creationId xmlns:a16="http://schemas.microsoft.com/office/drawing/2014/main" id="{6EBB5471-BEE7-8543-94F7-E5AA8ABFD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68392" dir="4091915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8138" name="Text Box 47">
            <a:extLst>
              <a:ext uri="{FF2B5EF4-FFF2-40B4-BE49-F238E27FC236}">
                <a16:creationId xmlns:a16="http://schemas.microsoft.com/office/drawing/2014/main" id="{C8E9BDD8-D612-2B47-A5D1-9353A13F8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48139" name="Text Box 49">
            <a:extLst>
              <a:ext uri="{FF2B5EF4-FFF2-40B4-BE49-F238E27FC236}">
                <a16:creationId xmlns:a16="http://schemas.microsoft.com/office/drawing/2014/main" id="{BCDEC323-F2E7-0541-82D1-2A88E0480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140" name="Text Box 50">
            <a:extLst>
              <a:ext uri="{FF2B5EF4-FFF2-40B4-BE49-F238E27FC236}">
                <a16:creationId xmlns:a16="http://schemas.microsoft.com/office/drawing/2014/main" id="{E347D395-D8D0-1F47-817C-9AB90B159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8141" name="Text Box 52">
            <a:extLst>
              <a:ext uri="{FF2B5EF4-FFF2-40B4-BE49-F238E27FC236}">
                <a16:creationId xmlns:a16="http://schemas.microsoft.com/office/drawing/2014/main" id="{FF0A9C79-39FF-2549-94AC-508C252B2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8142" name="Text Box 54">
            <a:extLst>
              <a:ext uri="{FF2B5EF4-FFF2-40B4-BE49-F238E27FC236}">
                <a16:creationId xmlns:a16="http://schemas.microsoft.com/office/drawing/2014/main" id="{19AA6F9A-F1CD-A74A-89D9-DF161144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  <p:sp>
        <p:nvSpPr>
          <p:cNvPr id="48143" name="Text Box 60">
            <a:extLst>
              <a:ext uri="{FF2B5EF4-FFF2-40B4-BE49-F238E27FC236}">
                <a16:creationId xmlns:a16="http://schemas.microsoft.com/office/drawing/2014/main" id="{98261E6D-E002-DB41-8E6D-F19E56BAD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43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9CB32393-CD8B-5342-8418-1F9B18AC3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solidFill>
                  <a:srgbClr val="FAFD00"/>
                </a:solidFill>
                <a:effectLst/>
                <a:latin typeface="Kerala" pitchFamily="2" charset="0"/>
              </a:rPr>
              <a:t>5 dÉÇÞÈ ÕÞAáµZ ¥ÅÕÞ ÉÆØÎáºîÏ¢: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E4324025-BC07-2B4A-9F14-45E075CB2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128004" name="Line 4">
            <a:extLst>
              <a:ext uri="{FF2B5EF4-FFF2-40B4-BE49-F238E27FC236}">
                <a16:creationId xmlns:a16="http://schemas.microsoft.com/office/drawing/2014/main" id="{3427BA79-1A30-4F47-B710-E01B6C837B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9157" name="Text Box 21">
            <a:extLst>
              <a:ext uri="{FF2B5EF4-FFF2-40B4-BE49-F238E27FC236}">
                <a16:creationId xmlns:a16="http://schemas.microsoft.com/office/drawing/2014/main" id="{26CF696F-F18F-B341-B88D-7E1131CC3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49158" name="Text Box 23">
            <a:extLst>
              <a:ext uri="{FF2B5EF4-FFF2-40B4-BE49-F238E27FC236}">
                <a16:creationId xmlns:a16="http://schemas.microsoft.com/office/drawing/2014/main" id="{6E6D9BE2-0E2F-FF48-A179-C6DC5B44B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159" name="Text Box 24">
            <a:extLst>
              <a:ext uri="{FF2B5EF4-FFF2-40B4-BE49-F238E27FC236}">
                <a16:creationId xmlns:a16="http://schemas.microsoft.com/office/drawing/2014/main" id="{37A02EF5-A01F-CE4A-B9A3-A08BD4FDC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9160" name="Text Box 25">
            <a:extLst>
              <a:ext uri="{FF2B5EF4-FFF2-40B4-BE49-F238E27FC236}">
                <a16:creationId xmlns:a16="http://schemas.microsoft.com/office/drawing/2014/main" id="{502CDEA6-42FB-F647-923C-01DC224B7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44</a:t>
            </a:r>
          </a:p>
        </p:txBody>
      </p:sp>
      <p:sp>
        <p:nvSpPr>
          <p:cNvPr id="49161" name="Text Box 26">
            <a:extLst>
              <a:ext uri="{FF2B5EF4-FFF2-40B4-BE49-F238E27FC236}">
                <a16:creationId xmlns:a16="http://schemas.microsoft.com/office/drawing/2014/main" id="{B6223548-E5EC-414B-B96F-A9D62B4C9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9162" name="Text Box 28">
            <a:extLst>
              <a:ext uri="{FF2B5EF4-FFF2-40B4-BE49-F238E27FC236}">
                <a16:creationId xmlns:a16="http://schemas.microsoft.com/office/drawing/2014/main" id="{DCBB3889-25EA-1042-A2C7-D77AFE517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  <p:grpSp>
        <p:nvGrpSpPr>
          <p:cNvPr id="2" name="Group 29">
            <a:extLst>
              <a:ext uri="{FF2B5EF4-FFF2-40B4-BE49-F238E27FC236}">
                <a16:creationId xmlns:a16="http://schemas.microsoft.com/office/drawing/2014/main" id="{885709E2-4A4B-8C4D-8F5E-0717661E9BF0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5046663"/>
            <a:ext cx="4006850" cy="1006475"/>
            <a:chOff x="1368" y="3179"/>
            <a:chExt cx="2524" cy="634"/>
          </a:xfrm>
        </p:grpSpPr>
        <p:sp>
          <p:nvSpPr>
            <p:cNvPr id="128030" name="Text Box 30">
              <a:extLst>
                <a:ext uri="{FF2B5EF4-FFF2-40B4-BE49-F238E27FC236}">
                  <a16:creationId xmlns:a16="http://schemas.microsoft.com/office/drawing/2014/main" id="{E3AE2564-26FC-C54E-909F-7FF938C7B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5" y="3179"/>
              <a:ext cx="1877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60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J</a:t>
              </a:r>
              <a:r>
                <a:rPr lang="en-US" sz="4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</a:t>
              </a:r>
              <a:r>
                <a:rPr lang="en-US" sz="5400">
                  <a:solidFill>
                    <a:srgbClr val="D0FA58"/>
                  </a:solidFill>
                  <a:latin typeface="Kerala" pitchFamily="2" charset="0"/>
                </a:rPr>
                <a:t>çÏÖá</a:t>
              </a:r>
            </a:p>
          </p:txBody>
        </p:sp>
        <p:sp>
          <p:nvSpPr>
            <p:cNvPr id="128031" name="AutoShape 31">
              <a:extLst>
                <a:ext uri="{FF2B5EF4-FFF2-40B4-BE49-F238E27FC236}">
                  <a16:creationId xmlns:a16="http://schemas.microsoft.com/office/drawing/2014/main" id="{27D0741E-E465-6A4E-B61E-0A468348F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32">
            <a:extLst>
              <a:ext uri="{FF2B5EF4-FFF2-40B4-BE49-F238E27FC236}">
                <a16:creationId xmlns:a16="http://schemas.microsoft.com/office/drawing/2014/main" id="{365CE2D0-CA2B-0B4B-A1A0-2A22E1575B85}"/>
              </a:ext>
            </a:extLst>
          </p:cNvPr>
          <p:cNvGrpSpPr>
            <a:grpSpLocks/>
          </p:cNvGrpSpPr>
          <p:nvPr/>
        </p:nvGrpSpPr>
        <p:grpSpPr bwMode="auto">
          <a:xfrm>
            <a:off x="2147888" y="4081463"/>
            <a:ext cx="5146675" cy="1006475"/>
            <a:chOff x="1353" y="2571"/>
            <a:chExt cx="3242" cy="634"/>
          </a:xfrm>
        </p:grpSpPr>
        <p:sp>
          <p:nvSpPr>
            <p:cNvPr id="128033" name="Text Box 33">
              <a:extLst>
                <a:ext uri="{FF2B5EF4-FFF2-40B4-BE49-F238E27FC236}">
                  <a16:creationId xmlns:a16="http://schemas.microsoft.com/office/drawing/2014/main" id="{EDA0A80E-2C28-2A45-9E59-0A9D59495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6" y="2571"/>
              <a:ext cx="2909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S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</a:t>
              </a:r>
              <a:r>
                <a:rPr lang="en-US" sz="5400" dirty="0" err="1">
                  <a:solidFill>
                    <a:srgbClr val="D0FA58"/>
                  </a:solidFill>
                  <a:latin typeface="Kerala" pitchFamily="2" charset="0"/>
                </a:rPr>
                <a:t>ÈßÖÌíÆÄ</a:t>
              </a:r>
              <a:endParaRPr lang="en-US" sz="5400" dirty="0">
                <a:solidFill>
                  <a:srgbClr val="D0FA58"/>
                </a:solidFill>
                <a:latin typeface="Kerala" pitchFamily="2" charset="0"/>
              </a:endParaRPr>
            </a:p>
          </p:txBody>
        </p:sp>
        <p:sp>
          <p:nvSpPr>
            <p:cNvPr id="128034" name="AutoShape 34">
              <a:extLst>
                <a:ext uri="{FF2B5EF4-FFF2-40B4-BE49-F238E27FC236}">
                  <a16:creationId xmlns:a16="http://schemas.microsoft.com/office/drawing/2014/main" id="{D1298F84-1171-BA49-9748-E7AF655EA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4" name="Group 35">
            <a:extLst>
              <a:ext uri="{FF2B5EF4-FFF2-40B4-BE49-F238E27FC236}">
                <a16:creationId xmlns:a16="http://schemas.microsoft.com/office/drawing/2014/main" id="{9DF55B8B-9ED6-8543-8624-1AE08281ED46}"/>
              </a:ext>
            </a:extLst>
          </p:cNvPr>
          <p:cNvGrpSpPr>
            <a:grpSpLocks/>
          </p:cNvGrpSpPr>
          <p:nvPr/>
        </p:nvGrpSpPr>
        <p:grpSpPr bwMode="auto">
          <a:xfrm>
            <a:off x="2184400" y="3190875"/>
            <a:ext cx="5503863" cy="1006475"/>
            <a:chOff x="1376" y="2010"/>
            <a:chExt cx="3467" cy="634"/>
          </a:xfrm>
        </p:grpSpPr>
        <p:sp>
          <p:nvSpPr>
            <p:cNvPr id="128036" name="Text Box 36">
              <a:extLst>
                <a:ext uri="{FF2B5EF4-FFF2-40B4-BE49-F238E27FC236}">
                  <a16:creationId xmlns:a16="http://schemas.microsoft.com/office/drawing/2014/main" id="{6438EF9A-B301-2C45-AD30-1280886C3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5" y="2010"/>
              <a:ext cx="2978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27000" dir="2212194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3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</a:t>
              </a:r>
              <a:r>
                <a:rPr lang="en-US" sz="5400">
                  <a:solidFill>
                    <a:srgbClr val="D0FA58"/>
                  </a:solidFill>
                  <a:latin typeface="Kerala" pitchFamily="2" charset="0"/>
                </a:rPr>
                <a:t>ØÎâÙBZ</a:t>
              </a:r>
            </a:p>
          </p:txBody>
        </p:sp>
        <p:sp>
          <p:nvSpPr>
            <p:cNvPr id="128037" name="AutoShape 37">
              <a:extLst>
                <a:ext uri="{FF2B5EF4-FFF2-40B4-BE49-F238E27FC236}">
                  <a16:creationId xmlns:a16="http://schemas.microsoft.com/office/drawing/2014/main" id="{E7AD1BD1-F67C-4F44-97A3-C4C389C94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81320" dir="2319588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" name="Group 38">
            <a:extLst>
              <a:ext uri="{FF2B5EF4-FFF2-40B4-BE49-F238E27FC236}">
                <a16:creationId xmlns:a16="http://schemas.microsoft.com/office/drawing/2014/main" id="{F06E247E-6E3C-5445-B6F0-9A9481648332}"/>
              </a:ext>
            </a:extLst>
          </p:cNvPr>
          <p:cNvGrpSpPr>
            <a:grpSpLocks/>
          </p:cNvGrpSpPr>
          <p:nvPr/>
        </p:nvGrpSpPr>
        <p:grpSpPr bwMode="auto">
          <a:xfrm>
            <a:off x="2184400" y="2332038"/>
            <a:ext cx="5422900" cy="1006475"/>
            <a:chOff x="1376" y="1469"/>
            <a:chExt cx="3416" cy="634"/>
          </a:xfrm>
        </p:grpSpPr>
        <p:sp>
          <p:nvSpPr>
            <p:cNvPr id="128039" name="Text Box 39">
              <a:extLst>
                <a:ext uri="{FF2B5EF4-FFF2-40B4-BE49-F238E27FC236}">
                  <a16:creationId xmlns:a16="http://schemas.microsoft.com/office/drawing/2014/main" id="{B1B528A3-8FD1-3441-91D1-6EBEA72A1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7" y="1469"/>
              <a:ext cx="2975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4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</a:t>
              </a:r>
              <a:r>
                <a:rPr lang="en-US" sz="5400">
                  <a:solidFill>
                    <a:srgbClr val="D0FA58"/>
                  </a:solidFill>
                  <a:latin typeface="Kerala" pitchFamily="2" charset="0"/>
                </a:rPr>
                <a:t>ÕcµíÄßµZ</a:t>
              </a:r>
            </a:p>
          </p:txBody>
        </p:sp>
        <p:sp>
          <p:nvSpPr>
            <p:cNvPr id="128040" name="AutoShape 40">
              <a:extLst>
                <a:ext uri="{FF2B5EF4-FFF2-40B4-BE49-F238E27FC236}">
                  <a16:creationId xmlns:a16="http://schemas.microsoft.com/office/drawing/2014/main" id="{886FF3E4-4CBD-0141-AA36-F19AB4F1F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6" name="Group 41">
            <a:extLst>
              <a:ext uri="{FF2B5EF4-FFF2-40B4-BE49-F238E27FC236}">
                <a16:creationId xmlns:a16="http://schemas.microsoft.com/office/drawing/2014/main" id="{8E92E55E-7D4F-434E-98A9-F84ED1017200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1489075"/>
            <a:ext cx="5246688" cy="914400"/>
            <a:chOff x="1360" y="938"/>
            <a:chExt cx="3305" cy="576"/>
          </a:xfrm>
        </p:grpSpPr>
        <p:sp>
          <p:nvSpPr>
            <p:cNvPr id="128042" name="Text Box 42">
              <a:extLst>
                <a:ext uri="{FF2B5EF4-FFF2-40B4-BE49-F238E27FC236}">
                  <a16:creationId xmlns:a16="http://schemas.microsoft.com/office/drawing/2014/main" id="{03E1F7B0-3DC4-504F-945E-9EC88E63E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1" y="938"/>
              <a:ext cx="2704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9250" dir="3267739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</a:t>
              </a:r>
              <a:r>
                <a:rPr lang="en-US" sz="5400">
                  <a:solidFill>
                    <a:srgbClr val="D0FA58"/>
                  </a:solidFill>
                  <a:latin typeface="Kerala" pitchFamily="2" charset="0"/>
                </a:rPr>
                <a:t>Øã×í¿ßMí</a:t>
              </a:r>
              <a:r>
                <a:rPr lang="en-US" sz="5400">
                  <a:latin typeface="Kerala" pitchFamily="2" charset="0"/>
                </a:rPr>
                <a:t> </a:t>
              </a:r>
            </a:p>
          </p:txBody>
        </p:sp>
        <p:sp>
          <p:nvSpPr>
            <p:cNvPr id="128043" name="AutoShape 43">
              <a:extLst>
                <a:ext uri="{FF2B5EF4-FFF2-40B4-BE49-F238E27FC236}">
                  <a16:creationId xmlns:a16="http://schemas.microsoft.com/office/drawing/2014/main" id="{ACB212DA-4A36-E44E-8D73-ED6A25F79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68392" dir="4091915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28044" name="Oval 44">
            <a:extLst>
              <a:ext uri="{FF2B5EF4-FFF2-40B4-BE49-F238E27FC236}">
                <a16:creationId xmlns:a16="http://schemas.microsoft.com/office/drawing/2014/main" id="{74E4BBC7-8C0D-5D41-9B13-886814F8E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1479550"/>
            <a:ext cx="6581775" cy="958850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dist="144802" dir="2272499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4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B708D7A4-2ACD-7C4A-8C7C-8239FDCE3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solidFill>
                  <a:srgbClr val="FAFD00"/>
                </a:solidFill>
                <a:effectLst/>
                <a:latin typeface="Kerala" pitchFamily="2" charset="0"/>
              </a:rPr>
              <a:t>5 dÉÇÞÈ ÕÞAáµZ ¥ÅÕÞ ÉÆØÎáºîÏ¢: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E2DC966F-7415-A24B-B0D0-7D22107C8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130052" name="Line 4">
            <a:extLst>
              <a:ext uri="{FF2B5EF4-FFF2-40B4-BE49-F238E27FC236}">
                <a16:creationId xmlns:a16="http://schemas.microsoft.com/office/drawing/2014/main" id="{9F89C3B2-8D5A-E249-ABEF-1A651D80E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0069" name="Oval 21">
            <a:extLst>
              <a:ext uri="{FF2B5EF4-FFF2-40B4-BE49-F238E27FC236}">
                <a16:creationId xmlns:a16="http://schemas.microsoft.com/office/drawing/2014/main" id="{1B66533C-34C4-C742-9C47-C12951629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2381250"/>
            <a:ext cx="6311900" cy="958850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dist="144802" dir="2272499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0182" name="Text Box 22">
            <a:extLst>
              <a:ext uri="{FF2B5EF4-FFF2-40B4-BE49-F238E27FC236}">
                <a16:creationId xmlns:a16="http://schemas.microsoft.com/office/drawing/2014/main" id="{DA2E06CB-257F-B24D-BD3E-A48288706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50183" name="Text Box 24">
            <a:extLst>
              <a:ext uri="{FF2B5EF4-FFF2-40B4-BE49-F238E27FC236}">
                <a16:creationId xmlns:a16="http://schemas.microsoft.com/office/drawing/2014/main" id="{557B6C7C-51DF-DE48-B54B-A6696B7CF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0184" name="Text Box 25">
            <a:extLst>
              <a:ext uri="{FF2B5EF4-FFF2-40B4-BE49-F238E27FC236}">
                <a16:creationId xmlns:a16="http://schemas.microsoft.com/office/drawing/2014/main" id="{2987DDF8-260A-8749-85FB-54462E73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0185" name="Text Box 26">
            <a:extLst>
              <a:ext uri="{FF2B5EF4-FFF2-40B4-BE49-F238E27FC236}">
                <a16:creationId xmlns:a16="http://schemas.microsoft.com/office/drawing/2014/main" id="{1B7CB4D5-C2C7-9E46-A1C7-063D167C2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45</a:t>
            </a:r>
          </a:p>
        </p:txBody>
      </p:sp>
      <p:sp>
        <p:nvSpPr>
          <p:cNvPr id="50186" name="Text Box 28">
            <a:extLst>
              <a:ext uri="{FF2B5EF4-FFF2-40B4-BE49-F238E27FC236}">
                <a16:creationId xmlns:a16="http://schemas.microsoft.com/office/drawing/2014/main" id="{C6DB695B-C24A-8C44-A8F3-667BF67D5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  <p:grpSp>
        <p:nvGrpSpPr>
          <p:cNvPr id="50187" name="Group 29">
            <a:extLst>
              <a:ext uri="{FF2B5EF4-FFF2-40B4-BE49-F238E27FC236}">
                <a16:creationId xmlns:a16="http://schemas.microsoft.com/office/drawing/2014/main" id="{C10A84A2-E89B-3549-9C25-FA1B10D70F79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5046663"/>
            <a:ext cx="4006850" cy="1006475"/>
            <a:chOff x="1368" y="3179"/>
            <a:chExt cx="2524" cy="634"/>
          </a:xfrm>
        </p:grpSpPr>
        <p:sp>
          <p:nvSpPr>
            <p:cNvPr id="130078" name="Text Box 30">
              <a:extLst>
                <a:ext uri="{FF2B5EF4-FFF2-40B4-BE49-F238E27FC236}">
                  <a16:creationId xmlns:a16="http://schemas.microsoft.com/office/drawing/2014/main" id="{247ED1E9-3A4B-5041-89B7-A6E20FB8C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5" y="3179"/>
              <a:ext cx="1877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60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J</a:t>
              </a:r>
              <a:r>
                <a:rPr lang="en-US" sz="4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</a:t>
              </a:r>
              <a:r>
                <a:rPr lang="en-US" sz="4800" b="1">
                  <a:solidFill>
                    <a:srgbClr val="D0FA5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>
                  <a:solidFill>
                    <a:srgbClr val="D0FA58"/>
                  </a:solidFill>
                  <a:latin typeface="Kerala" pitchFamily="2" charset="0"/>
                </a:rPr>
                <a:t>çÏÖá</a:t>
              </a:r>
            </a:p>
          </p:txBody>
        </p:sp>
        <p:sp>
          <p:nvSpPr>
            <p:cNvPr id="130079" name="AutoShape 31">
              <a:extLst>
                <a:ext uri="{FF2B5EF4-FFF2-40B4-BE49-F238E27FC236}">
                  <a16:creationId xmlns:a16="http://schemas.microsoft.com/office/drawing/2014/main" id="{383AFD66-91CE-604D-9E72-1AE6E79CC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0188" name="Group 32">
            <a:extLst>
              <a:ext uri="{FF2B5EF4-FFF2-40B4-BE49-F238E27FC236}">
                <a16:creationId xmlns:a16="http://schemas.microsoft.com/office/drawing/2014/main" id="{3400CCA6-6CBD-9F46-ACCA-092FC062FA9A}"/>
              </a:ext>
            </a:extLst>
          </p:cNvPr>
          <p:cNvGrpSpPr>
            <a:grpSpLocks/>
          </p:cNvGrpSpPr>
          <p:nvPr/>
        </p:nvGrpSpPr>
        <p:grpSpPr bwMode="auto">
          <a:xfrm>
            <a:off x="2147888" y="4081463"/>
            <a:ext cx="4979987" cy="1006475"/>
            <a:chOff x="1353" y="2571"/>
            <a:chExt cx="3137" cy="634"/>
          </a:xfrm>
        </p:grpSpPr>
        <p:sp>
          <p:nvSpPr>
            <p:cNvPr id="130081" name="Text Box 33">
              <a:extLst>
                <a:ext uri="{FF2B5EF4-FFF2-40B4-BE49-F238E27FC236}">
                  <a16:creationId xmlns:a16="http://schemas.microsoft.com/office/drawing/2014/main" id="{97A1A258-7EB5-DF40-8EDC-6A28623DF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571"/>
              <a:ext cx="2699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6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S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 </a:t>
              </a:r>
              <a:r>
                <a:rPr lang="en-US" sz="4800">
                  <a:solidFill>
                    <a:srgbClr val="D0FA58"/>
                  </a:solidFill>
                  <a:latin typeface="Kerala" pitchFamily="2" charset="0"/>
                </a:rPr>
                <a:t>ÈßÖÌíÆÄ</a:t>
              </a:r>
            </a:p>
          </p:txBody>
        </p:sp>
        <p:sp>
          <p:nvSpPr>
            <p:cNvPr id="130082" name="AutoShape 34">
              <a:extLst>
                <a:ext uri="{FF2B5EF4-FFF2-40B4-BE49-F238E27FC236}">
                  <a16:creationId xmlns:a16="http://schemas.microsoft.com/office/drawing/2014/main" id="{EA9022C5-C823-6649-9A14-3691591F5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0189" name="Group 35">
            <a:extLst>
              <a:ext uri="{FF2B5EF4-FFF2-40B4-BE49-F238E27FC236}">
                <a16:creationId xmlns:a16="http://schemas.microsoft.com/office/drawing/2014/main" id="{D0BC8028-5B1C-7046-B6D3-37FA536413B6}"/>
              </a:ext>
            </a:extLst>
          </p:cNvPr>
          <p:cNvGrpSpPr>
            <a:grpSpLocks/>
          </p:cNvGrpSpPr>
          <p:nvPr/>
        </p:nvGrpSpPr>
        <p:grpSpPr bwMode="auto">
          <a:xfrm>
            <a:off x="2184400" y="3190875"/>
            <a:ext cx="5311775" cy="1006475"/>
            <a:chOff x="1376" y="2010"/>
            <a:chExt cx="3346" cy="634"/>
          </a:xfrm>
        </p:grpSpPr>
        <p:sp>
          <p:nvSpPr>
            <p:cNvPr id="130084" name="Text Box 36">
              <a:extLst>
                <a:ext uri="{FF2B5EF4-FFF2-40B4-BE49-F238E27FC236}">
                  <a16:creationId xmlns:a16="http://schemas.microsoft.com/office/drawing/2014/main" id="{91C84F0E-ACDE-784E-8BBC-7608C08A3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" y="2010"/>
              <a:ext cx="2737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27000" dir="2212194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 </a:t>
              </a:r>
              <a:r>
                <a:rPr lang="en-US" sz="4800">
                  <a:solidFill>
                    <a:srgbClr val="D0FA58"/>
                  </a:solidFill>
                  <a:latin typeface="Kerala" pitchFamily="2" charset="0"/>
                </a:rPr>
                <a:t>ØÎâÙBZ</a:t>
              </a:r>
            </a:p>
          </p:txBody>
        </p:sp>
        <p:sp>
          <p:nvSpPr>
            <p:cNvPr id="130085" name="AutoShape 37">
              <a:extLst>
                <a:ext uri="{FF2B5EF4-FFF2-40B4-BE49-F238E27FC236}">
                  <a16:creationId xmlns:a16="http://schemas.microsoft.com/office/drawing/2014/main" id="{3E912877-9E55-8947-8221-3975A4A0B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81320" dir="2319588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0190" name="Group 38">
            <a:extLst>
              <a:ext uri="{FF2B5EF4-FFF2-40B4-BE49-F238E27FC236}">
                <a16:creationId xmlns:a16="http://schemas.microsoft.com/office/drawing/2014/main" id="{99F29852-03C0-9346-A2A0-4248B16C05EB}"/>
              </a:ext>
            </a:extLst>
          </p:cNvPr>
          <p:cNvGrpSpPr>
            <a:grpSpLocks/>
          </p:cNvGrpSpPr>
          <p:nvPr/>
        </p:nvGrpSpPr>
        <p:grpSpPr bwMode="auto">
          <a:xfrm>
            <a:off x="2184400" y="2332038"/>
            <a:ext cx="5153025" cy="1006475"/>
            <a:chOff x="1376" y="1469"/>
            <a:chExt cx="3246" cy="634"/>
          </a:xfrm>
        </p:grpSpPr>
        <p:sp>
          <p:nvSpPr>
            <p:cNvPr id="130087" name="Text Box 39">
              <a:extLst>
                <a:ext uri="{FF2B5EF4-FFF2-40B4-BE49-F238E27FC236}">
                  <a16:creationId xmlns:a16="http://schemas.microsoft.com/office/drawing/2014/main" id="{84FD8933-488F-8744-A01C-E3D36DE87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1469"/>
              <a:ext cx="3013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4</a:t>
              </a: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 </a:t>
              </a:r>
              <a:r>
                <a:rPr lang="en-US" sz="4800">
                  <a:solidFill>
                    <a:srgbClr val="D0FA58"/>
                  </a:solidFill>
                  <a:latin typeface="Kerala" pitchFamily="2" charset="0"/>
                </a:rPr>
                <a:t>ÕcµíÄßµZ</a:t>
              </a:r>
            </a:p>
          </p:txBody>
        </p:sp>
        <p:sp>
          <p:nvSpPr>
            <p:cNvPr id="130088" name="AutoShape 40">
              <a:extLst>
                <a:ext uri="{FF2B5EF4-FFF2-40B4-BE49-F238E27FC236}">
                  <a16:creationId xmlns:a16="http://schemas.microsoft.com/office/drawing/2014/main" id="{296822C7-97D9-B140-9D02-0CD01DD63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0191" name="Group 41">
            <a:extLst>
              <a:ext uri="{FF2B5EF4-FFF2-40B4-BE49-F238E27FC236}">
                <a16:creationId xmlns:a16="http://schemas.microsoft.com/office/drawing/2014/main" id="{1B6A946F-F11E-1545-9A95-E2C27C6809C7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1489075"/>
            <a:ext cx="5180013" cy="914400"/>
            <a:chOff x="1360" y="938"/>
            <a:chExt cx="3263" cy="576"/>
          </a:xfrm>
        </p:grpSpPr>
        <p:sp>
          <p:nvSpPr>
            <p:cNvPr id="130090" name="Text Box 42">
              <a:extLst>
                <a:ext uri="{FF2B5EF4-FFF2-40B4-BE49-F238E27FC236}">
                  <a16:creationId xmlns:a16="http://schemas.microsoft.com/office/drawing/2014/main" id="{C9669FC1-22E7-E946-975B-193477006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4" y="938"/>
              <a:ext cx="2619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9250" dir="3267739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 </a:t>
              </a:r>
              <a:r>
                <a:rPr lang="en-US" sz="4800">
                  <a:solidFill>
                    <a:srgbClr val="D0FA58"/>
                  </a:solidFill>
                  <a:latin typeface="Kerala" pitchFamily="2" charset="0"/>
                </a:rPr>
                <a:t>Øã×í¿ßMí</a:t>
              </a:r>
              <a:r>
                <a:rPr lang="en-US" sz="4800">
                  <a:latin typeface="Kerala" pitchFamily="2" charset="0"/>
                </a:rPr>
                <a:t> </a:t>
              </a:r>
            </a:p>
          </p:txBody>
        </p:sp>
        <p:sp>
          <p:nvSpPr>
            <p:cNvPr id="130091" name="AutoShape 43">
              <a:extLst>
                <a:ext uri="{FF2B5EF4-FFF2-40B4-BE49-F238E27FC236}">
                  <a16:creationId xmlns:a16="http://schemas.microsoft.com/office/drawing/2014/main" id="{95BE3F58-2537-5D44-8945-A7B5B0498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68392" dir="4091915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E2529BE-A640-2D47-9240-72521D60D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09600"/>
            <a:ext cx="7772400" cy="1143000"/>
          </a:xfrm>
          <a:ln w="12700"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800">
                <a:solidFill>
                  <a:srgbClr val="FAFD00"/>
                </a:solidFill>
                <a:latin typeface="Kerala" pitchFamily="2" charset="0"/>
              </a:rPr>
              <a:t>¦{áµZ §ÕV</a:t>
            </a:r>
            <a:r>
              <a:rPr lang="en-US" sz="4800">
                <a:solidFill>
                  <a:srgbClr val="FAFD00"/>
                </a:solidFill>
              </a:rPr>
              <a:t>: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70CA19E-7C24-3E47-BDF8-B79F4A6CC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24100" y="1981200"/>
            <a:ext cx="4760913" cy="4114800"/>
          </a:xfrm>
          <a:ln w="12700"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677863" indent="-677863" defTabSz="1033463">
              <a:buFont typeface="Monotype Sorts" charset="2"/>
              <a:buChar char=""/>
              <a:defRPr/>
            </a:pPr>
            <a:r>
              <a:rPr lang="en-US" sz="5400" b="1" dirty="0">
                <a:latin typeface="Kerala" pitchFamily="2" charset="0"/>
              </a:rPr>
              <a:t>¥</a:t>
            </a:r>
            <a:r>
              <a:rPr lang="en-US" sz="5400" b="1" dirty="0">
                <a:solidFill>
                  <a:srgbClr val="FF5008"/>
                </a:solidFill>
                <a:latin typeface="Kerala" pitchFamily="2" charset="0"/>
              </a:rPr>
              <a:t>  </a:t>
            </a:r>
            <a:r>
              <a:rPr lang="en-US" sz="5400" b="1" dirty="0" err="1">
                <a:solidFill>
                  <a:srgbClr val="FF5008"/>
                </a:solidFill>
                <a:latin typeface="Kerala" pitchFamily="2" charset="0"/>
              </a:rPr>
              <a:t>dÌÙÞ</a:t>
            </a:r>
            <a:r>
              <a:rPr lang="en-US" sz="5400" b="1" dirty="0">
                <a:solidFill>
                  <a:srgbClr val="FF5008"/>
                </a:solidFill>
                <a:latin typeface="Kerala" pitchFamily="2" charset="0"/>
              </a:rPr>
              <a:t>¢</a:t>
            </a:r>
          </a:p>
          <a:p>
            <a:pPr marL="677863" indent="-677863" defTabSz="1033463">
              <a:buFont typeface="Monotype Sorts" charset="2"/>
              <a:buChar char=""/>
              <a:defRPr/>
            </a:pPr>
            <a:r>
              <a:rPr lang="en-US" sz="5400" b="1" dirty="0" err="1">
                <a:latin typeface="Kerala" pitchFamily="2" charset="0"/>
              </a:rPr>
              <a:t>çÏÞ</a:t>
            </a:r>
            <a:r>
              <a:rPr lang="en-US" sz="5400" b="1" dirty="0">
                <a:solidFill>
                  <a:srgbClr val="FF5008"/>
                </a:solidFill>
                <a:latin typeface="Kerala" pitchFamily="2" charset="0"/>
              </a:rPr>
              <a:t> </a:t>
            </a:r>
            <a:r>
              <a:rPr lang="en-US" sz="5400" b="1" dirty="0" err="1">
                <a:solidFill>
                  <a:srgbClr val="FF5008"/>
                </a:solidFill>
                <a:latin typeface="Kerala" pitchFamily="2" charset="0"/>
              </a:rPr>
              <a:t>æØËí</a:t>
            </a:r>
            <a:endParaRPr lang="en-US" sz="5400" b="1" dirty="0">
              <a:solidFill>
                <a:srgbClr val="FF5008"/>
              </a:solidFill>
              <a:latin typeface="Kerala" pitchFamily="2" charset="0"/>
            </a:endParaRPr>
          </a:p>
          <a:p>
            <a:pPr marL="677863" indent="-677863" defTabSz="1033463">
              <a:buFont typeface="Monotype Sorts" charset="2"/>
              <a:buChar char=""/>
              <a:defRPr/>
            </a:pPr>
            <a:r>
              <a:rPr lang="en-US" sz="5400" b="1" dirty="0" err="1">
                <a:latin typeface="Kerala" pitchFamily="2" charset="0"/>
              </a:rPr>
              <a:t>çÎÞ</a:t>
            </a:r>
            <a:r>
              <a:rPr lang="en-US" sz="5400" b="1" dirty="0">
                <a:solidFill>
                  <a:srgbClr val="FF5008"/>
                </a:solidFill>
                <a:latin typeface="Kerala" pitchFamily="2" charset="0"/>
              </a:rPr>
              <a:t> </a:t>
            </a:r>
            <a:r>
              <a:rPr lang="en-US" sz="5400" b="1" dirty="0" err="1">
                <a:solidFill>
                  <a:srgbClr val="FF5008"/>
                </a:solidFill>
                <a:latin typeface="Kerala" pitchFamily="2" charset="0"/>
              </a:rPr>
              <a:t>æÖ</a:t>
            </a:r>
            <a:endParaRPr lang="en-US" sz="5400" b="1" dirty="0">
              <a:solidFill>
                <a:srgbClr val="FF5008"/>
              </a:solidFill>
              <a:latin typeface="Kerala" pitchFamily="2" charset="0"/>
            </a:endParaRPr>
          </a:p>
          <a:p>
            <a:pPr marL="677863" indent="-677863" defTabSz="1033463">
              <a:buFont typeface="Monotype Sorts" charset="2"/>
              <a:buChar char=""/>
              <a:defRPr/>
            </a:pPr>
            <a:r>
              <a:rPr lang="en-US" sz="5400" b="1" dirty="0" err="1">
                <a:latin typeface="Kerala" pitchFamily="2" charset="0"/>
              </a:rPr>
              <a:t>çÏÞ</a:t>
            </a:r>
            <a:r>
              <a:rPr lang="en-US" sz="5400" b="1" dirty="0">
                <a:solidFill>
                  <a:srgbClr val="FF5008"/>
                </a:solidFill>
                <a:latin typeface="Kerala" pitchFamily="2" charset="0"/>
              </a:rPr>
              <a:t> </a:t>
            </a:r>
            <a:r>
              <a:rPr lang="en-US" sz="5400" b="1" dirty="0" err="1">
                <a:solidFill>
                  <a:srgbClr val="FF5008"/>
                </a:solidFill>
                <a:latin typeface="Kerala" pitchFamily="2" charset="0"/>
              </a:rPr>
              <a:t>ÖáÕ</a:t>
            </a:r>
            <a:endParaRPr lang="en-US" sz="5400" b="1" dirty="0">
              <a:solidFill>
                <a:srgbClr val="FF5008"/>
              </a:solidFill>
              <a:latin typeface="Kerala" pitchFamily="2" charset="0"/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12B27EDE-3246-C544-B11B-0D7080C7C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B0FC50ED-9908-3E47-AEEA-411CCB62C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3800" name="Oval 8">
            <a:extLst>
              <a:ext uri="{FF2B5EF4-FFF2-40B4-BE49-F238E27FC236}">
                <a16:creationId xmlns:a16="http://schemas.microsoft.com/office/drawing/2014/main" id="{C2AA2C42-2424-6B4F-BC15-0843B3719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738" y="2093913"/>
            <a:ext cx="1006475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3801" name="Oval 9">
            <a:extLst>
              <a:ext uri="{FF2B5EF4-FFF2-40B4-BE49-F238E27FC236}">
                <a16:creationId xmlns:a16="http://schemas.microsoft.com/office/drawing/2014/main" id="{849CD77A-F3E3-3F48-8E9A-DFD064036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3049588"/>
            <a:ext cx="1309688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3802" name="Oval 10">
            <a:extLst>
              <a:ext uri="{FF2B5EF4-FFF2-40B4-BE49-F238E27FC236}">
                <a16:creationId xmlns:a16="http://schemas.microsoft.com/office/drawing/2014/main" id="{3E0C93CC-37C7-AE46-A516-799BE8D9E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056063"/>
            <a:ext cx="1069975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3803" name="Oval 11">
            <a:extLst>
              <a:ext uri="{FF2B5EF4-FFF2-40B4-BE49-F238E27FC236}">
                <a16:creationId xmlns:a16="http://schemas.microsoft.com/office/drawing/2014/main" id="{F6CB8A48-6257-5140-8188-FDAD33C73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5035550"/>
            <a:ext cx="1249363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1210" name="Text Box 13">
            <a:extLst>
              <a:ext uri="{FF2B5EF4-FFF2-40B4-BE49-F238E27FC236}">
                <a16:creationId xmlns:a16="http://schemas.microsoft.com/office/drawing/2014/main" id="{6596D072-6B10-0845-BCB7-DA9551E9E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51211" name="Text Box 15">
            <a:extLst>
              <a:ext uri="{FF2B5EF4-FFF2-40B4-BE49-F238E27FC236}">
                <a16:creationId xmlns:a16="http://schemas.microsoft.com/office/drawing/2014/main" id="{8EEC126B-1CC4-3142-97D4-3E76148C4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212" name="Text Box 16">
            <a:extLst>
              <a:ext uri="{FF2B5EF4-FFF2-40B4-BE49-F238E27FC236}">
                <a16:creationId xmlns:a16="http://schemas.microsoft.com/office/drawing/2014/main" id="{F92211FB-994F-D944-8F69-5CC07FCA3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13" name="Text Box 17">
            <a:extLst>
              <a:ext uri="{FF2B5EF4-FFF2-40B4-BE49-F238E27FC236}">
                <a16:creationId xmlns:a16="http://schemas.microsoft.com/office/drawing/2014/main" id="{D4949831-1E88-9046-A3FA-4FAE72811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46</a:t>
            </a:r>
          </a:p>
        </p:txBody>
      </p:sp>
      <p:sp>
        <p:nvSpPr>
          <p:cNvPr id="51214" name="Text Box 18">
            <a:extLst>
              <a:ext uri="{FF2B5EF4-FFF2-40B4-BE49-F238E27FC236}">
                <a16:creationId xmlns:a16="http://schemas.microsoft.com/office/drawing/2014/main" id="{77179DBF-D6A7-4C41-A709-F261B0D4F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1215" name="Text Box 20">
            <a:extLst>
              <a:ext uri="{FF2B5EF4-FFF2-40B4-BE49-F238E27FC236}">
                <a16:creationId xmlns:a16="http://schemas.microsoft.com/office/drawing/2014/main" id="{55082D2B-12F4-AF47-BAA7-38F1B2041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  <p:bldP spid="33800" grpId="0" animBg="1"/>
      <p:bldP spid="33801" grpId="0" animBg="1"/>
      <p:bldP spid="33802" grpId="0" animBg="1"/>
      <p:bldP spid="3380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F338CA9-F7B6-6C45-A46A-A3D18ED42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463550"/>
            <a:ext cx="5949950" cy="513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  <a:defRPr/>
            </a:pPr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¥</a:t>
            </a:r>
            <a:r>
              <a:rPr lang="en-US" sz="72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dÌÙÞ¢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  <a:defRPr/>
            </a:pPr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  çÏÞ</a:t>
            </a:r>
            <a:r>
              <a:rPr lang="en-US" sz="72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æØËí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  <a:defRPr/>
            </a:pPr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    çÎÞ</a:t>
            </a:r>
            <a:r>
              <a:rPr lang="en-US" sz="72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æÖ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  <a:defRPr/>
            </a:pPr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      çÏÞ</a:t>
            </a:r>
            <a:r>
              <a:rPr lang="en-US" sz="72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ÖáÕ</a:t>
            </a:r>
            <a:endParaRPr lang="en-US" sz="7200" b="1">
              <a:solidFill>
                <a:srgbClr val="FAFD00"/>
              </a:solidFill>
              <a:latin typeface="Arial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58C4D2B-B6D7-5542-BE6A-2DB74C68E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35844" name="Line 4">
            <a:extLst>
              <a:ext uri="{FF2B5EF4-FFF2-40B4-BE49-F238E27FC236}">
                <a16:creationId xmlns:a16="http://schemas.microsoft.com/office/drawing/2014/main" id="{BBB1C9BA-F403-4C4F-9654-69B2A3676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7EDB1D3C-E798-6A49-B459-6543FC55217F}"/>
              </a:ext>
            </a:extLst>
          </p:cNvPr>
          <p:cNvGrpSpPr>
            <a:grpSpLocks/>
          </p:cNvGrpSpPr>
          <p:nvPr/>
        </p:nvGrpSpPr>
        <p:grpSpPr bwMode="auto">
          <a:xfrm>
            <a:off x="1874838" y="582613"/>
            <a:ext cx="4619625" cy="5359400"/>
            <a:chOff x="1181" y="367"/>
            <a:chExt cx="1989" cy="3592"/>
          </a:xfrm>
        </p:grpSpPr>
        <p:sp>
          <p:nvSpPr>
            <p:cNvPr id="35847" name="Oval 7">
              <a:extLst>
                <a:ext uri="{FF2B5EF4-FFF2-40B4-BE49-F238E27FC236}">
                  <a16:creationId xmlns:a16="http://schemas.microsoft.com/office/drawing/2014/main" id="{6E8745A9-D9D9-FE48-A339-47A616C6C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" y="367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48" name="Oval 8">
              <a:extLst>
                <a:ext uri="{FF2B5EF4-FFF2-40B4-BE49-F238E27FC236}">
                  <a16:creationId xmlns:a16="http://schemas.microsoft.com/office/drawing/2014/main" id="{BF41EC9D-61FD-7148-8AEB-8D66C1537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299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49" name="Oval 9">
              <a:extLst>
                <a:ext uri="{FF2B5EF4-FFF2-40B4-BE49-F238E27FC236}">
                  <a16:creationId xmlns:a16="http://schemas.microsoft.com/office/drawing/2014/main" id="{120CF7E5-1681-3442-AA84-82EBC5024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2187"/>
              <a:ext cx="863" cy="864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50" name="Oval 10">
              <a:extLst>
                <a:ext uri="{FF2B5EF4-FFF2-40B4-BE49-F238E27FC236}">
                  <a16:creationId xmlns:a16="http://schemas.microsoft.com/office/drawing/2014/main" id="{57BC6765-2434-5A42-9AC9-157EF0815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3096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52230" name="Text Box 12">
            <a:extLst>
              <a:ext uri="{FF2B5EF4-FFF2-40B4-BE49-F238E27FC236}">
                <a16:creationId xmlns:a16="http://schemas.microsoft.com/office/drawing/2014/main" id="{F84A7815-C752-CC49-8378-2ACB8C575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52231" name="Text Box 14">
            <a:extLst>
              <a:ext uri="{FF2B5EF4-FFF2-40B4-BE49-F238E27FC236}">
                <a16:creationId xmlns:a16="http://schemas.microsoft.com/office/drawing/2014/main" id="{7C54B883-15F7-B440-A222-1EE84CAB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232" name="Text Box 16">
            <a:extLst>
              <a:ext uri="{FF2B5EF4-FFF2-40B4-BE49-F238E27FC236}">
                <a16:creationId xmlns:a16="http://schemas.microsoft.com/office/drawing/2014/main" id="{A62365FE-CB39-CE4B-BE85-8730372A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47</a:t>
            </a:r>
          </a:p>
        </p:txBody>
      </p:sp>
      <p:sp>
        <p:nvSpPr>
          <p:cNvPr id="52233" name="Text Box 18">
            <a:extLst>
              <a:ext uri="{FF2B5EF4-FFF2-40B4-BE49-F238E27FC236}">
                <a16:creationId xmlns:a16="http://schemas.microsoft.com/office/drawing/2014/main" id="{4D34B7D5-6B8D-8C4E-BC4B-CDD7EB9D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 advAuto="5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1">
            <a:extLst>
              <a:ext uri="{FF2B5EF4-FFF2-40B4-BE49-F238E27FC236}">
                <a16:creationId xmlns:a16="http://schemas.microsoft.com/office/drawing/2014/main" id="{32C10DDC-46FD-1447-9624-842DCBC39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5" name="Text Box 7">
            <a:extLst>
              <a:ext uri="{FF2B5EF4-FFF2-40B4-BE49-F238E27FC236}">
                <a16:creationId xmlns:a16="http://schemas.microsoft.com/office/drawing/2014/main" id="{AD50BDDE-3F88-1F46-AC49-FFCAE9486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4114800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3316" name="Text Box 9">
            <a:extLst>
              <a:ext uri="{FF2B5EF4-FFF2-40B4-BE49-F238E27FC236}">
                <a16:creationId xmlns:a16="http://schemas.microsoft.com/office/drawing/2014/main" id="{D5F0B3AD-D6C7-FB43-821B-8EED5496E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425" y="1720850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3317" name="Rectangle 12">
            <a:extLst>
              <a:ext uri="{FF2B5EF4-FFF2-40B4-BE49-F238E27FC236}">
                <a16:creationId xmlns:a16="http://schemas.microsoft.com/office/drawing/2014/main" id="{6D7AEF9D-0EF2-9B40-92D3-CEEDF717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2444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3318" name="Text Box 16">
            <a:extLst>
              <a:ext uri="{FF2B5EF4-FFF2-40B4-BE49-F238E27FC236}">
                <a16:creationId xmlns:a16="http://schemas.microsoft.com/office/drawing/2014/main" id="{6E67991D-BA44-C74C-8783-028008078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319" name="Text Box 19">
            <a:extLst>
              <a:ext uri="{FF2B5EF4-FFF2-40B4-BE49-F238E27FC236}">
                <a16:creationId xmlns:a16="http://schemas.microsoft.com/office/drawing/2014/main" id="{20342C97-7DA8-D445-ACA6-C052F3C22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115732" name="Rectangle 20">
            <a:extLst>
              <a:ext uri="{FF2B5EF4-FFF2-40B4-BE49-F238E27FC236}">
                <a16:creationId xmlns:a16="http://schemas.microsoft.com/office/drawing/2014/main" id="{6872D195-9C6B-A444-9003-E1D9CB41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7.5.01.</a:t>
            </a:r>
          </a:p>
        </p:txBody>
      </p:sp>
      <p:sp>
        <p:nvSpPr>
          <p:cNvPr id="13321" name="Text Box 22">
            <a:extLst>
              <a:ext uri="{FF2B5EF4-FFF2-40B4-BE49-F238E27FC236}">
                <a16:creationId xmlns:a16="http://schemas.microsoft.com/office/drawing/2014/main" id="{B24494A3-E7E8-2248-9743-255DFAF01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15735" name="Text Box 23">
            <a:extLst>
              <a:ext uri="{FF2B5EF4-FFF2-40B4-BE49-F238E27FC236}">
                <a16:creationId xmlns:a16="http://schemas.microsoft.com/office/drawing/2014/main" id="{77356D66-B480-E64D-8A55-1A11552FE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2575"/>
            <a:ext cx="9144000" cy="6148388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1800" b="1">
              <a:solidFill>
                <a:schemeClr val="tx1"/>
              </a:solidFill>
              <a:latin typeface="Times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>
                <a:solidFill>
                  <a:schemeClr val="tx1"/>
                </a:solidFill>
                <a:latin typeface="Kerala" pitchFamily="2" charset="0"/>
              </a:rPr>
              <a:t>Æß èÌÌßZ çÌØßAÜß ÉiÄßÏáæ¿ ¦ÖÏÕá¢ ¦Õß×íAÞøÕá¢ ÈßVNÞÃÕá¢ çÁÞ. ç¼ÞY §. èdËÎÞX Éß. ®ºîí. Áß.</a:t>
            </a:r>
          </a:p>
          <a:p>
            <a:pPr>
              <a:lnSpc>
                <a:spcPct val="90000"/>
              </a:lnSpc>
              <a:defRPr/>
            </a:pPr>
            <a:endParaRPr lang="en-US" b="1">
              <a:solidFill>
                <a:schemeClr val="tx1"/>
              </a:solidFill>
              <a:latin typeface="Times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>
                <a:solidFill>
                  <a:schemeClr val="tx1"/>
                </a:solidFill>
                <a:latin typeface="Kerala" pitchFamily="2" charset="0"/>
              </a:rPr>
              <a:t>ÉµVMÕµÞÖ¢</a:t>
            </a:r>
            <a:r>
              <a:rPr lang="en-US">
                <a:solidFill>
                  <a:schemeClr val="tx1"/>
                </a:solidFill>
                <a:latin typeface="Kerala" pitchFamily="2" charset="0"/>
              </a:rPr>
              <a:t> </a:t>
            </a:r>
            <a:r>
              <a:rPr lang="en-US" b="1">
                <a:solidFill>
                  <a:schemeClr val="tx1"/>
                </a:solidFill>
                <a:latin typeface="Times" charset="0"/>
              </a:rPr>
              <a:t>© </a:t>
            </a:r>
            <a:r>
              <a:rPr lang="en-US" sz="2800">
                <a:solidFill>
                  <a:schemeClr val="tx1"/>
                </a:solidFill>
                <a:latin typeface="Kerala" pitchFamily="2" charset="0"/>
              </a:rPr>
              <a:t>2003 </a:t>
            </a:r>
            <a:r>
              <a:rPr lang="en-US">
                <a:solidFill>
                  <a:schemeClr val="tx1"/>
                </a:solidFill>
                <a:latin typeface="Kerala" pitchFamily="2" charset="0"/>
              </a:rPr>
              <a:t>Æß èÌÌßZ çÌØßAÜß ÎßÈßØíd¿àØí §aVÈÞ×ÃW.</a:t>
            </a:r>
            <a:r>
              <a:rPr lang="en-US" b="1">
                <a:solidFill>
                  <a:schemeClr val="tx1"/>
                </a:solidFill>
                <a:latin typeface="Times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b="1">
              <a:solidFill>
                <a:schemeClr val="tx1"/>
              </a:solidFill>
              <a:latin typeface="Times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>
                <a:solidFill>
                  <a:schemeClr val="tx1"/>
                </a:solidFill>
                <a:latin typeface="Kerala" pitchFamily="2" charset="0"/>
              </a:rPr>
              <a:t>®ÜïÞ ¥ÇßµÞøB{á¢ ÈßfßÉíÄ¢. ¥çÎøßAÏßæÜ ÉµVMÕµÞÖ ÈßÏÎB{ÞW Ø¢øfßÄÎÞÃà ÉiÄß. ÕßÎVÖÈÞvµ çÜ¶ÈB{ßçÜÞ ¥ÕçÜÞµÈBÜßçÜÞ ¥ÜïÞæÄ øºÏßÄÞÕßæaçÏÞ ÉµVMÕµÞÖ ©¿ÎØíÅæaçÏÞ çø¶ÞÎâÜÎáU ¥ÈáÕÞÆçJÞ¿á µâ¿ßÏÜïÞæÄ §ÄßæÜ ²øá ÍÞ·Õá¢ ÉáÈVØã×í¿ßAÞX ÉÞ¿áUÄÜï.å</a:t>
            </a:r>
          </a:p>
          <a:p>
            <a:pPr>
              <a:lnSpc>
                <a:spcPct val="90000"/>
              </a:lnSpc>
              <a:defRPr/>
            </a:pPr>
            <a:endParaRPr lang="en-US">
              <a:solidFill>
                <a:schemeClr val="tx1"/>
              </a:solidFill>
              <a:latin typeface="Kerala" pitchFamily="2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>
                <a:solidFill>
                  <a:schemeClr val="tx1"/>
                </a:solidFill>
                <a:latin typeface="Kerala" pitchFamily="2" charset="0"/>
              </a:rPr>
              <a:t>ÕßÆcÞVjßµ{áæ¿ ¦ÕÖcJßçÜAÞÏß dÉçÄcµ¢ ¥ÈáÎÄß ÈWµßÏßGáU ÍÞ·BZ ÎÞdÄ¢ ÉáÈV ÈßVNßAÞÕáKÄÞÃí</a:t>
            </a:r>
          </a:p>
          <a:p>
            <a:pPr>
              <a:lnSpc>
                <a:spcPct val="90000"/>
              </a:lnSpc>
              <a:defRPr/>
            </a:pPr>
            <a:endParaRPr lang="en-US">
              <a:solidFill>
                <a:schemeClr val="tx1"/>
              </a:solidFill>
              <a:latin typeface="Kerala" pitchFamily="2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>
                <a:solidFill>
                  <a:schemeClr val="tx1"/>
                </a:solidFill>
                <a:latin typeface="Kerala" pitchFamily="2" charset="0"/>
              </a:rPr>
              <a:t>¥ÇcÞÉµçøÞ Îxí dÉÞçÏÞ¼µçøÞ ¯æÄCßÜá¢ ÕßÇJßW ÉÕV çÉÞÏßaí èØïÁáµç{Þ, ¦ÈßçÎ×X §Ëµíxíµç{Þ, ¥ÕÄøÃ øàÄßçÏÞ ¥ÈáÕÞÆ¢ µâ¿ÞæÄ ÎÞxáÕÞX ÉÞ¿áUÄÜï.</a:t>
            </a:r>
          </a:p>
          <a:p>
            <a:pPr>
              <a:lnSpc>
                <a:spcPct val="90000"/>
              </a:lnSpc>
              <a:defRPr/>
            </a:pPr>
            <a:endParaRPr lang="en-US">
              <a:solidFill>
                <a:schemeClr val="tx1"/>
              </a:solidFill>
              <a:latin typeface="Kerala" pitchFamily="2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>
                <a:solidFill>
                  <a:schemeClr val="tx1"/>
                </a:solidFill>
                <a:latin typeface="Kerala" pitchFamily="2" charset="0"/>
              </a:rPr>
              <a:t>ÏáèÃxÁí Øíçxxí ³Ëí ¥çÎøßAÏßW ÈßVNßºîßøßÏíAáKá. ¥LÞøÞ×íd¿ ¥ÕµÞÖBZ ÈßfßÉíÄ¢</a:t>
            </a:r>
          </a:p>
          <a:p>
            <a:pPr>
              <a:lnSpc>
                <a:spcPct val="90000"/>
              </a:lnSpc>
              <a:defRPr/>
            </a:pPr>
            <a:endParaRPr lang="en-US" b="1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8" name="Rectangle 12">
            <a:extLst>
              <a:ext uri="{FF2B5EF4-FFF2-40B4-BE49-F238E27FC236}">
                <a16:creationId xmlns:a16="http://schemas.microsoft.com/office/drawing/2014/main" id="{671799FC-A5BC-9041-8143-843424F13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635375"/>
            <a:ext cx="77787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"/>
              <a:defRPr/>
            </a:pPr>
            <a:endParaRPr lang="en-US" sz="540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"/>
              <a:defRPr/>
            </a:pPr>
            <a:r>
              <a:rPr lang="en-US"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6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çÏÞ</a:t>
            </a:r>
            <a:r>
              <a:rPr lang="en-US" sz="6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ÖáÕ</a:t>
            </a:r>
          </a:p>
        </p:txBody>
      </p:sp>
      <p:sp>
        <p:nvSpPr>
          <p:cNvPr id="106509" name="Rectangle 13">
            <a:extLst>
              <a:ext uri="{FF2B5EF4-FFF2-40B4-BE49-F238E27FC236}">
                <a16:creationId xmlns:a16="http://schemas.microsoft.com/office/drawing/2014/main" id="{8672D2D1-5CBE-F845-8C3F-DC4EE1C4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763838"/>
            <a:ext cx="77787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"/>
              <a:defRPr/>
            </a:pPr>
            <a:endParaRPr 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"/>
              <a:defRPr/>
            </a:pPr>
            <a:r>
              <a:rPr lang="en-US" sz="6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çÎÞ</a:t>
            </a:r>
            <a:r>
              <a:rPr lang="en-US" sz="6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æÖ</a:t>
            </a:r>
            <a:endParaRPr lang="en-US" sz="66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"/>
              <a:defRPr/>
            </a:pPr>
            <a:endParaRPr 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6510" name="Rectangle 14">
            <a:extLst>
              <a:ext uri="{FF2B5EF4-FFF2-40B4-BE49-F238E27FC236}">
                <a16:creationId xmlns:a16="http://schemas.microsoft.com/office/drawing/2014/main" id="{7613E62F-967D-AD40-A628-3AD8CA2F5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1854200"/>
            <a:ext cx="77787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"/>
              <a:defRPr/>
            </a:pPr>
            <a:endParaRPr 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"/>
              <a:defRPr/>
            </a:pPr>
            <a:r>
              <a:rPr lang="en-US"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6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çÏÞ</a:t>
            </a:r>
            <a:r>
              <a:rPr lang="en-US" sz="6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æØËí</a:t>
            </a:r>
          </a:p>
        </p:txBody>
      </p:sp>
      <p:sp>
        <p:nvSpPr>
          <p:cNvPr id="106511" name="Rectangle 15">
            <a:extLst>
              <a:ext uri="{FF2B5EF4-FFF2-40B4-BE49-F238E27FC236}">
                <a16:creationId xmlns:a16="http://schemas.microsoft.com/office/drawing/2014/main" id="{B1431337-A88F-6243-85FE-BED7F4723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1925638"/>
            <a:ext cx="5886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"/>
              <a:defRPr/>
            </a:pPr>
            <a:r>
              <a:rPr lang="en-US" sz="6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¥</a:t>
            </a:r>
            <a:r>
              <a:rPr lang="en-US" sz="6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dÌÙÞ¢</a:t>
            </a:r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EDBB774A-4B0F-C84F-A8CE-7AA577D6D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09600"/>
            <a:ext cx="7772400" cy="1143000"/>
          </a:xfrm>
          <a:ln w="12700"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800">
                <a:solidFill>
                  <a:srgbClr val="FAFD00"/>
                </a:solidFill>
                <a:effectLst/>
                <a:latin typeface="Kerala" pitchFamily="2" charset="0"/>
              </a:rPr>
              <a:t>ÈÞÜá ÕcµíÄßµ{ßÕV:</a:t>
            </a:r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2914FAED-10F1-D84B-BFBF-00D26DB96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106501" name="Line 5">
            <a:extLst>
              <a:ext uri="{FF2B5EF4-FFF2-40B4-BE49-F238E27FC236}">
                <a16:creationId xmlns:a16="http://schemas.microsoft.com/office/drawing/2014/main" id="{C412185F-9E5D-8B4B-8A41-A031C5E23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6504" name="Oval 8">
            <a:extLst>
              <a:ext uri="{FF2B5EF4-FFF2-40B4-BE49-F238E27FC236}">
                <a16:creationId xmlns:a16="http://schemas.microsoft.com/office/drawing/2014/main" id="{DEB93822-DC23-C54E-89A4-D37650B0F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3" y="2011363"/>
            <a:ext cx="1017587" cy="915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>
              <a:latin typeface="Times New Roman" charset="0"/>
            </a:endParaRPr>
          </a:p>
        </p:txBody>
      </p:sp>
      <p:sp>
        <p:nvSpPr>
          <p:cNvPr id="106505" name="Oval 9">
            <a:extLst>
              <a:ext uri="{FF2B5EF4-FFF2-40B4-BE49-F238E27FC236}">
                <a16:creationId xmlns:a16="http://schemas.microsoft.com/office/drawing/2014/main" id="{4BB97D27-1A71-2340-8BC4-3C3151C80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2862263"/>
            <a:ext cx="1411287" cy="85883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6506" name="Oval 10">
            <a:extLst>
              <a:ext uri="{FF2B5EF4-FFF2-40B4-BE49-F238E27FC236}">
                <a16:creationId xmlns:a16="http://schemas.microsoft.com/office/drawing/2014/main" id="{77AF63DE-A522-9840-8625-5573F55A2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3911600"/>
            <a:ext cx="1309687" cy="877888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6507" name="Oval 11">
            <a:extLst>
              <a:ext uri="{FF2B5EF4-FFF2-40B4-BE49-F238E27FC236}">
                <a16:creationId xmlns:a16="http://schemas.microsoft.com/office/drawing/2014/main" id="{84516A8E-B6B3-014F-99B1-1A23629B2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4856163"/>
            <a:ext cx="1512887" cy="11191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6518" name="Text Box 22">
            <a:extLst>
              <a:ext uri="{FF2B5EF4-FFF2-40B4-BE49-F238E27FC236}">
                <a16:creationId xmlns:a16="http://schemas.microsoft.com/office/drawing/2014/main" id="{45A2BD47-31BC-8348-89AD-3D9B7187A1AB}"/>
              </a:ext>
            </a:extLst>
          </p:cNvPr>
          <p:cNvSpPr txBox="1">
            <a:spLocks noChangeArrowheads="1"/>
          </p:cNvSpPr>
          <p:nvPr/>
        </p:nvSpPr>
        <p:spPr bwMode="auto">
          <a:xfrm rot="-1943403">
            <a:off x="768350" y="5276850"/>
            <a:ext cx="152400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6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çÏÞ</a:t>
            </a:r>
          </a:p>
        </p:txBody>
      </p:sp>
      <p:sp>
        <p:nvSpPr>
          <p:cNvPr id="106519" name="Text Box 23">
            <a:extLst>
              <a:ext uri="{FF2B5EF4-FFF2-40B4-BE49-F238E27FC236}">
                <a16:creationId xmlns:a16="http://schemas.microsoft.com/office/drawing/2014/main" id="{3E9F888E-42A1-F14F-BACD-1E260E62B0C4}"/>
              </a:ext>
            </a:extLst>
          </p:cNvPr>
          <p:cNvSpPr txBox="1">
            <a:spLocks noChangeArrowheads="1"/>
          </p:cNvSpPr>
          <p:nvPr/>
        </p:nvSpPr>
        <p:spPr bwMode="auto">
          <a:xfrm rot="-1943403">
            <a:off x="850900" y="4359275"/>
            <a:ext cx="1533525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00CC00"/>
                </a:solidFill>
                <a:latin typeface="Comic Sans MS" charset="0"/>
              </a:rPr>
              <a:t> </a:t>
            </a:r>
            <a:r>
              <a:rPr lang="en-US" sz="6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çÎÞ</a:t>
            </a:r>
          </a:p>
        </p:txBody>
      </p:sp>
      <p:sp>
        <p:nvSpPr>
          <p:cNvPr id="106520" name="Text Box 24">
            <a:extLst>
              <a:ext uri="{FF2B5EF4-FFF2-40B4-BE49-F238E27FC236}">
                <a16:creationId xmlns:a16="http://schemas.microsoft.com/office/drawing/2014/main" id="{BE091CF4-D4CA-4D42-85E5-0E5BEB7DE59A}"/>
              </a:ext>
            </a:extLst>
          </p:cNvPr>
          <p:cNvSpPr txBox="1">
            <a:spLocks noChangeArrowheads="1"/>
          </p:cNvSpPr>
          <p:nvPr/>
        </p:nvSpPr>
        <p:spPr bwMode="auto">
          <a:xfrm rot="-1943403">
            <a:off x="974725" y="3397250"/>
            <a:ext cx="152400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6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çÏÞ</a:t>
            </a:r>
          </a:p>
        </p:txBody>
      </p:sp>
      <p:sp>
        <p:nvSpPr>
          <p:cNvPr id="106521" name="Text Box 25">
            <a:extLst>
              <a:ext uri="{FF2B5EF4-FFF2-40B4-BE49-F238E27FC236}">
                <a16:creationId xmlns:a16="http://schemas.microsoft.com/office/drawing/2014/main" id="{1C6C5B85-392D-294C-94F3-FD46B452F364}"/>
              </a:ext>
            </a:extLst>
          </p:cNvPr>
          <p:cNvSpPr txBox="1">
            <a:spLocks noChangeArrowheads="1"/>
          </p:cNvSpPr>
          <p:nvPr/>
        </p:nvSpPr>
        <p:spPr bwMode="auto">
          <a:xfrm rot="-1943403">
            <a:off x="1135063" y="2335213"/>
            <a:ext cx="1023937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6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¥</a:t>
            </a:r>
          </a:p>
        </p:txBody>
      </p:sp>
      <p:sp>
        <p:nvSpPr>
          <p:cNvPr id="53265" name="Text Box 26">
            <a:extLst>
              <a:ext uri="{FF2B5EF4-FFF2-40B4-BE49-F238E27FC236}">
                <a16:creationId xmlns:a16="http://schemas.microsoft.com/office/drawing/2014/main" id="{091AD72F-BF1C-6543-AC3C-080518A12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53266" name="Text Box 28">
            <a:extLst>
              <a:ext uri="{FF2B5EF4-FFF2-40B4-BE49-F238E27FC236}">
                <a16:creationId xmlns:a16="http://schemas.microsoft.com/office/drawing/2014/main" id="{08B67E0E-C6B2-4949-8D0E-EA1CE1859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>
              <a:solidFill>
                <a:srgbClr val="FFFFFF"/>
              </a:solidFill>
            </a:endParaRPr>
          </a:p>
        </p:txBody>
      </p:sp>
      <p:sp>
        <p:nvSpPr>
          <p:cNvPr id="53267" name="Text Box 30">
            <a:extLst>
              <a:ext uri="{FF2B5EF4-FFF2-40B4-BE49-F238E27FC236}">
                <a16:creationId xmlns:a16="http://schemas.microsoft.com/office/drawing/2014/main" id="{56DA9875-B882-5543-920A-5A1531D0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48</a:t>
            </a:r>
          </a:p>
        </p:txBody>
      </p:sp>
      <p:sp>
        <p:nvSpPr>
          <p:cNvPr id="53268" name="Text Box 31">
            <a:extLst>
              <a:ext uri="{FF2B5EF4-FFF2-40B4-BE49-F238E27FC236}">
                <a16:creationId xmlns:a16="http://schemas.microsoft.com/office/drawing/2014/main" id="{E8DECF56-8794-F24D-BB7E-7DA5D4CB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53269" name="Text Box 33">
            <a:extLst>
              <a:ext uri="{FF2B5EF4-FFF2-40B4-BE49-F238E27FC236}">
                <a16:creationId xmlns:a16="http://schemas.microsoft.com/office/drawing/2014/main" id="{AA68BBB1-B84C-614F-AB81-E1F4E0EA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6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6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6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8" grpId="0" build="p" autoUpdateAnimBg="0"/>
      <p:bldP spid="106509" grpId="0" build="p" autoUpdateAnimBg="0"/>
      <p:bldP spid="106510" grpId="0" build="p" autoUpdateAnimBg="0"/>
      <p:bldP spid="106511" grpId="0" build="p" autoUpdateAnimBg="0"/>
      <p:bldP spid="106498" grpId="0" autoUpdateAnimBg="0"/>
      <p:bldP spid="106504" grpId="0" animBg="1" autoUpdateAnimBg="0"/>
      <p:bldP spid="106505" grpId="0" animBg="1"/>
      <p:bldP spid="106506" grpId="0" animBg="1"/>
      <p:bldP spid="106507" grpId="0" animBg="1"/>
      <p:bldP spid="106518" grpId="0" autoUpdateAnimBg="0"/>
      <p:bldP spid="106519" grpId="0" autoUpdateAnimBg="0"/>
      <p:bldP spid="106520" grpId="0" autoUpdateAnimBg="0"/>
      <p:bldP spid="106521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0EC4DB5-0FE3-0F48-81A7-757A57FE5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37891" name="Line 3">
            <a:extLst>
              <a:ext uri="{FF2B5EF4-FFF2-40B4-BE49-F238E27FC236}">
                <a16:creationId xmlns:a16="http://schemas.microsoft.com/office/drawing/2014/main" id="{FBFA72E0-6DCD-E54D-B323-13AADAEFE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94573B7-10CB-9242-8FC1-A2F63877B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958850"/>
            <a:ext cx="3540125" cy="512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2391" dir="3615307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600">
                <a:solidFill>
                  <a:srgbClr val="F0F678"/>
                </a:solidFill>
                <a:latin typeface="Kerala" pitchFamily="2" charset="0"/>
              </a:rPr>
              <a:t>Øã×í¿ßMí</a:t>
            </a:r>
            <a:r>
              <a:rPr lang="en-US" sz="6600">
                <a:latin typeface="Kerala" pitchFamily="2" charset="0"/>
              </a:rPr>
              <a:t> </a:t>
            </a:r>
            <a:endParaRPr lang="en-US" sz="6600" b="1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6600">
                <a:solidFill>
                  <a:srgbClr val="00FF00"/>
                </a:solidFill>
                <a:latin typeface="Kerala" pitchFamily="2" charset="0"/>
              </a:rPr>
              <a:t>¥</a:t>
            </a:r>
            <a:r>
              <a:rPr lang="en-US" sz="6600">
                <a:solidFill>
                  <a:srgbClr val="FF5008"/>
                </a:solidFill>
                <a:latin typeface="Kerala" pitchFamily="2" charset="0"/>
              </a:rPr>
              <a:t>dÌÙÞ¢</a:t>
            </a:r>
            <a:endParaRPr lang="en-US" sz="66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6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itchFamily="2" charset="0"/>
              </a:rPr>
              <a:t>çÏÞ</a:t>
            </a:r>
            <a:r>
              <a:rPr lang="en-US" sz="6600">
                <a:solidFill>
                  <a:srgbClr val="FF5008"/>
                </a:solidFill>
                <a:latin typeface="Kerala" pitchFamily="2" charset="0"/>
              </a:rPr>
              <a:t>æØËí</a:t>
            </a:r>
            <a:endParaRPr lang="en-US" sz="66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6600">
                <a:solidFill>
                  <a:srgbClr val="00FF00"/>
                </a:solidFill>
                <a:latin typeface="Kerala" pitchFamily="2" charset="0"/>
              </a:rPr>
              <a:t>çÎÞ</a:t>
            </a:r>
            <a:r>
              <a:rPr lang="en-US" sz="6600">
                <a:solidFill>
                  <a:srgbClr val="FF5008"/>
                </a:solidFill>
                <a:latin typeface="Kerala" pitchFamily="2" charset="0"/>
              </a:rPr>
              <a:t>æÖ</a:t>
            </a:r>
            <a:endParaRPr lang="en-US" sz="66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6600">
                <a:solidFill>
                  <a:srgbClr val="00FF00"/>
                </a:solidFill>
                <a:latin typeface="Kerala" pitchFamily="2" charset="0"/>
              </a:rPr>
              <a:t>çÏÞ</a:t>
            </a:r>
            <a:r>
              <a:rPr lang="en-US" sz="6600">
                <a:solidFill>
                  <a:srgbClr val="FF5008"/>
                </a:solidFill>
                <a:latin typeface="Kerala" pitchFamily="2" charset="0"/>
              </a:rPr>
              <a:t>ÖáÕ</a:t>
            </a:r>
          </a:p>
        </p:txBody>
      </p:sp>
      <p:sp>
        <p:nvSpPr>
          <p:cNvPr id="54277" name="Text Box 7">
            <a:extLst>
              <a:ext uri="{FF2B5EF4-FFF2-40B4-BE49-F238E27FC236}">
                <a16:creationId xmlns:a16="http://schemas.microsoft.com/office/drawing/2014/main" id="{6D52C49F-71A0-2544-9AC6-BB7F3E6D7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54278" name="Text Box 9">
            <a:extLst>
              <a:ext uri="{FF2B5EF4-FFF2-40B4-BE49-F238E27FC236}">
                <a16:creationId xmlns:a16="http://schemas.microsoft.com/office/drawing/2014/main" id="{F38D10B4-D9E1-9348-9284-42ED928B6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279" name="Text Box 10">
            <a:extLst>
              <a:ext uri="{FF2B5EF4-FFF2-40B4-BE49-F238E27FC236}">
                <a16:creationId xmlns:a16="http://schemas.microsoft.com/office/drawing/2014/main" id="{FE3C7D75-7DBB-304D-B1D0-31A9CA101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FF"/>
              </a:solidFill>
            </a:endParaRPr>
          </a:p>
        </p:txBody>
      </p:sp>
      <p:sp>
        <p:nvSpPr>
          <p:cNvPr id="54280" name="Text Box 11">
            <a:extLst>
              <a:ext uri="{FF2B5EF4-FFF2-40B4-BE49-F238E27FC236}">
                <a16:creationId xmlns:a16="http://schemas.microsoft.com/office/drawing/2014/main" id="{4449AA37-F656-7B4D-AE76-9D2D94C6C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49</a:t>
            </a:r>
          </a:p>
        </p:txBody>
      </p:sp>
      <p:sp>
        <p:nvSpPr>
          <p:cNvPr id="54281" name="Text Box 12">
            <a:extLst>
              <a:ext uri="{FF2B5EF4-FFF2-40B4-BE49-F238E27FC236}">
                <a16:creationId xmlns:a16="http://schemas.microsoft.com/office/drawing/2014/main" id="{1B33BEAB-45EE-4342-BE2B-64517D9C4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4282" name="Text Box 14">
            <a:extLst>
              <a:ext uri="{FF2B5EF4-FFF2-40B4-BE49-F238E27FC236}">
                <a16:creationId xmlns:a16="http://schemas.microsoft.com/office/drawing/2014/main" id="{FB328712-FE7F-1B41-8250-1F36CE7E2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BFE70689-B0CA-6945-B8E9-B7BE9254F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solidFill>
                  <a:srgbClr val="FAFD00"/>
                </a:solidFill>
              </a:rPr>
              <a:t>5 Key Words or Phrases: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70D4B64D-0A63-E64F-A8BC-2D27861D7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132100" name="Line 4">
            <a:extLst>
              <a:ext uri="{FF2B5EF4-FFF2-40B4-BE49-F238E27FC236}">
                <a16:creationId xmlns:a16="http://schemas.microsoft.com/office/drawing/2014/main" id="{E7494DE7-3CE9-C944-95F5-C1507EF84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5301" name="Text Box 22">
            <a:extLst>
              <a:ext uri="{FF2B5EF4-FFF2-40B4-BE49-F238E27FC236}">
                <a16:creationId xmlns:a16="http://schemas.microsoft.com/office/drawing/2014/main" id="{0C7574A7-EF51-924A-98AD-6A951FB33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55302" name="Text Box 24">
            <a:extLst>
              <a:ext uri="{FF2B5EF4-FFF2-40B4-BE49-F238E27FC236}">
                <a16:creationId xmlns:a16="http://schemas.microsoft.com/office/drawing/2014/main" id="{E81B0641-9989-9E45-822C-C0E3B4623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5303" name="Text Box 25">
            <a:extLst>
              <a:ext uri="{FF2B5EF4-FFF2-40B4-BE49-F238E27FC236}">
                <a16:creationId xmlns:a16="http://schemas.microsoft.com/office/drawing/2014/main" id="{B55EE173-2ED3-2640-B3F1-275DAA9AC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FF"/>
              </a:solidFill>
            </a:endParaRPr>
          </a:p>
        </p:txBody>
      </p:sp>
      <p:sp>
        <p:nvSpPr>
          <p:cNvPr id="55304" name="Text Box 26">
            <a:extLst>
              <a:ext uri="{FF2B5EF4-FFF2-40B4-BE49-F238E27FC236}">
                <a16:creationId xmlns:a16="http://schemas.microsoft.com/office/drawing/2014/main" id="{778A6445-5B79-AA49-AABE-2901E20BB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55305" name="Text Box 28">
            <a:extLst>
              <a:ext uri="{FF2B5EF4-FFF2-40B4-BE49-F238E27FC236}">
                <a16:creationId xmlns:a16="http://schemas.microsoft.com/office/drawing/2014/main" id="{0D30DF67-DE7E-C14C-B8D2-CE4F73A72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  <p:grpSp>
        <p:nvGrpSpPr>
          <p:cNvPr id="55306" name="Group 30">
            <a:extLst>
              <a:ext uri="{FF2B5EF4-FFF2-40B4-BE49-F238E27FC236}">
                <a16:creationId xmlns:a16="http://schemas.microsoft.com/office/drawing/2014/main" id="{14AE32DA-9E24-9A45-9AD1-DF5DBC68DE61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5046663"/>
            <a:ext cx="4006850" cy="1006475"/>
            <a:chOff x="1368" y="3179"/>
            <a:chExt cx="2524" cy="634"/>
          </a:xfrm>
        </p:grpSpPr>
        <p:sp>
          <p:nvSpPr>
            <p:cNvPr id="132127" name="Text Box 31">
              <a:extLst>
                <a:ext uri="{FF2B5EF4-FFF2-40B4-BE49-F238E27FC236}">
                  <a16:creationId xmlns:a16="http://schemas.microsoft.com/office/drawing/2014/main" id="{FB4E19CD-7C70-9640-8AA3-260EA0C94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5" y="3179"/>
              <a:ext cx="1877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60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J</a:t>
              </a:r>
              <a:r>
                <a:rPr lang="en-US" sz="4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 </a:t>
              </a:r>
              <a:r>
                <a:rPr lang="en-US" sz="4800">
                  <a:solidFill>
                    <a:srgbClr val="D0FA58"/>
                  </a:solidFill>
                  <a:latin typeface="Kerala" pitchFamily="2" charset="0"/>
                </a:rPr>
                <a:t>çÏÖá</a:t>
              </a:r>
            </a:p>
          </p:txBody>
        </p:sp>
        <p:sp>
          <p:nvSpPr>
            <p:cNvPr id="132128" name="AutoShape 32">
              <a:extLst>
                <a:ext uri="{FF2B5EF4-FFF2-40B4-BE49-F238E27FC236}">
                  <a16:creationId xmlns:a16="http://schemas.microsoft.com/office/drawing/2014/main" id="{8A296415-4C3C-C940-B4CD-3FF82E7D9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5307" name="Group 33">
            <a:extLst>
              <a:ext uri="{FF2B5EF4-FFF2-40B4-BE49-F238E27FC236}">
                <a16:creationId xmlns:a16="http://schemas.microsoft.com/office/drawing/2014/main" id="{ADFBABA5-CBCF-6845-A9D7-0C03C5A7F95D}"/>
              </a:ext>
            </a:extLst>
          </p:cNvPr>
          <p:cNvGrpSpPr>
            <a:grpSpLocks/>
          </p:cNvGrpSpPr>
          <p:nvPr/>
        </p:nvGrpSpPr>
        <p:grpSpPr bwMode="auto">
          <a:xfrm>
            <a:off x="2147888" y="4081463"/>
            <a:ext cx="4979987" cy="1006475"/>
            <a:chOff x="1353" y="2571"/>
            <a:chExt cx="3137" cy="634"/>
          </a:xfrm>
        </p:grpSpPr>
        <p:sp>
          <p:nvSpPr>
            <p:cNvPr id="132130" name="Text Box 34">
              <a:extLst>
                <a:ext uri="{FF2B5EF4-FFF2-40B4-BE49-F238E27FC236}">
                  <a16:creationId xmlns:a16="http://schemas.microsoft.com/office/drawing/2014/main" id="{01100BF5-0889-5947-8DDE-DB15B853A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571"/>
              <a:ext cx="2699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6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S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 </a:t>
              </a:r>
              <a:r>
                <a:rPr lang="en-US" sz="4800">
                  <a:solidFill>
                    <a:srgbClr val="D0FA58"/>
                  </a:solidFill>
                  <a:latin typeface="Kerala" pitchFamily="2" charset="0"/>
                </a:rPr>
                <a:t>ÈßÖÌíÆÄ</a:t>
              </a:r>
            </a:p>
          </p:txBody>
        </p:sp>
        <p:sp>
          <p:nvSpPr>
            <p:cNvPr id="132131" name="AutoShape 35">
              <a:extLst>
                <a:ext uri="{FF2B5EF4-FFF2-40B4-BE49-F238E27FC236}">
                  <a16:creationId xmlns:a16="http://schemas.microsoft.com/office/drawing/2014/main" id="{0050C7A6-867D-D645-BEE0-0B5243A7C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5308" name="Group 36">
            <a:extLst>
              <a:ext uri="{FF2B5EF4-FFF2-40B4-BE49-F238E27FC236}">
                <a16:creationId xmlns:a16="http://schemas.microsoft.com/office/drawing/2014/main" id="{EC141892-FD22-4248-81E5-AB9EA5C0DB4D}"/>
              </a:ext>
            </a:extLst>
          </p:cNvPr>
          <p:cNvGrpSpPr>
            <a:grpSpLocks/>
          </p:cNvGrpSpPr>
          <p:nvPr/>
        </p:nvGrpSpPr>
        <p:grpSpPr bwMode="auto">
          <a:xfrm>
            <a:off x="2184400" y="3190875"/>
            <a:ext cx="5311775" cy="1006475"/>
            <a:chOff x="1376" y="2010"/>
            <a:chExt cx="3346" cy="634"/>
          </a:xfrm>
        </p:grpSpPr>
        <p:sp>
          <p:nvSpPr>
            <p:cNvPr id="132133" name="Text Box 37">
              <a:extLst>
                <a:ext uri="{FF2B5EF4-FFF2-40B4-BE49-F238E27FC236}">
                  <a16:creationId xmlns:a16="http://schemas.microsoft.com/office/drawing/2014/main" id="{A5547CFC-A07D-CF40-B9BA-A4855F6CC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" y="2010"/>
              <a:ext cx="2737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27000" dir="2212194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 </a:t>
              </a:r>
              <a:r>
                <a:rPr lang="en-US" sz="4800">
                  <a:solidFill>
                    <a:srgbClr val="D0FA58"/>
                  </a:solidFill>
                  <a:latin typeface="Kerala" pitchFamily="2" charset="0"/>
                </a:rPr>
                <a:t>ØÎâÙBZ</a:t>
              </a:r>
            </a:p>
          </p:txBody>
        </p:sp>
        <p:sp>
          <p:nvSpPr>
            <p:cNvPr id="132134" name="AutoShape 38">
              <a:extLst>
                <a:ext uri="{FF2B5EF4-FFF2-40B4-BE49-F238E27FC236}">
                  <a16:creationId xmlns:a16="http://schemas.microsoft.com/office/drawing/2014/main" id="{7205D841-A9C1-8F40-8726-1768AFFC8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81320" dir="2319588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5309" name="Group 39">
            <a:extLst>
              <a:ext uri="{FF2B5EF4-FFF2-40B4-BE49-F238E27FC236}">
                <a16:creationId xmlns:a16="http://schemas.microsoft.com/office/drawing/2014/main" id="{14F96C06-0B22-3346-BC8E-FC19E52E92BC}"/>
              </a:ext>
            </a:extLst>
          </p:cNvPr>
          <p:cNvGrpSpPr>
            <a:grpSpLocks/>
          </p:cNvGrpSpPr>
          <p:nvPr/>
        </p:nvGrpSpPr>
        <p:grpSpPr bwMode="auto">
          <a:xfrm>
            <a:off x="2184400" y="2332038"/>
            <a:ext cx="5153025" cy="1006475"/>
            <a:chOff x="1376" y="1469"/>
            <a:chExt cx="3246" cy="634"/>
          </a:xfrm>
        </p:grpSpPr>
        <p:sp>
          <p:nvSpPr>
            <p:cNvPr id="132136" name="Text Box 40">
              <a:extLst>
                <a:ext uri="{FF2B5EF4-FFF2-40B4-BE49-F238E27FC236}">
                  <a16:creationId xmlns:a16="http://schemas.microsoft.com/office/drawing/2014/main" id="{5C0A1243-AD69-6E45-8704-BB6CEBE3D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1469"/>
              <a:ext cx="3013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4</a:t>
              </a: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 </a:t>
              </a:r>
              <a:r>
                <a:rPr lang="en-US" sz="4800">
                  <a:solidFill>
                    <a:srgbClr val="D0FA58"/>
                  </a:solidFill>
                  <a:latin typeface="Kerala" pitchFamily="2" charset="0"/>
                </a:rPr>
                <a:t>ÕcµíÄßµZ</a:t>
              </a:r>
            </a:p>
          </p:txBody>
        </p:sp>
        <p:sp>
          <p:nvSpPr>
            <p:cNvPr id="132137" name="AutoShape 41">
              <a:extLst>
                <a:ext uri="{FF2B5EF4-FFF2-40B4-BE49-F238E27FC236}">
                  <a16:creationId xmlns:a16="http://schemas.microsoft.com/office/drawing/2014/main" id="{53E09B3F-5762-DD4E-818F-ABB3C6AB2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5310" name="Group 42">
            <a:extLst>
              <a:ext uri="{FF2B5EF4-FFF2-40B4-BE49-F238E27FC236}">
                <a16:creationId xmlns:a16="http://schemas.microsoft.com/office/drawing/2014/main" id="{9742A542-AA37-6A45-8D96-6C01DFF1066B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1489075"/>
            <a:ext cx="5180013" cy="914400"/>
            <a:chOff x="1360" y="938"/>
            <a:chExt cx="3263" cy="576"/>
          </a:xfrm>
        </p:grpSpPr>
        <p:sp>
          <p:nvSpPr>
            <p:cNvPr id="132139" name="Text Box 43">
              <a:extLst>
                <a:ext uri="{FF2B5EF4-FFF2-40B4-BE49-F238E27FC236}">
                  <a16:creationId xmlns:a16="http://schemas.microsoft.com/office/drawing/2014/main" id="{57774DD8-9752-3C4A-B1DD-127F3FD45C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4" y="938"/>
              <a:ext cx="2619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9250" dir="3267739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  </a:t>
              </a:r>
              <a:r>
                <a:rPr lang="en-US" sz="4800">
                  <a:solidFill>
                    <a:srgbClr val="D0FA58"/>
                  </a:solidFill>
                  <a:latin typeface="Kerala" pitchFamily="2" charset="0"/>
                </a:rPr>
                <a:t>Øã×í¿ßMí</a:t>
              </a:r>
              <a:r>
                <a:rPr lang="en-US" sz="4800">
                  <a:latin typeface="Kerala" pitchFamily="2" charset="0"/>
                </a:rPr>
                <a:t> </a:t>
              </a:r>
            </a:p>
          </p:txBody>
        </p:sp>
        <p:sp>
          <p:nvSpPr>
            <p:cNvPr id="132140" name="AutoShape 44">
              <a:extLst>
                <a:ext uri="{FF2B5EF4-FFF2-40B4-BE49-F238E27FC236}">
                  <a16:creationId xmlns:a16="http://schemas.microsoft.com/office/drawing/2014/main" id="{11070674-07B3-8949-910E-37413FF7E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68392" dir="4091915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32125" name="Oval 29">
            <a:extLst>
              <a:ext uri="{FF2B5EF4-FFF2-40B4-BE49-F238E27FC236}">
                <a16:creationId xmlns:a16="http://schemas.microsoft.com/office/drawing/2014/main" id="{6588BDCC-A18C-474C-8EE4-4D75B6546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538" y="3155950"/>
            <a:ext cx="6311900" cy="1127125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dist="144802" dir="2272499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2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3">
            <a:extLst>
              <a:ext uri="{FF2B5EF4-FFF2-40B4-BE49-F238E27FC236}">
                <a16:creationId xmlns:a16="http://schemas.microsoft.com/office/drawing/2014/main" id="{8E734655-CA57-644A-8978-7BE2E84D4C4F}"/>
              </a:ext>
            </a:extLst>
          </p:cNvPr>
          <p:cNvSpPr>
            <a:spLocks/>
          </p:cNvSpPr>
          <p:nvPr/>
        </p:nvSpPr>
        <p:spPr bwMode="auto">
          <a:xfrm>
            <a:off x="4648200" y="1066800"/>
            <a:ext cx="1373188" cy="801688"/>
          </a:xfrm>
          <a:custGeom>
            <a:avLst/>
            <a:gdLst>
              <a:gd name="T0" fmla="*/ 2147483647 w 865"/>
              <a:gd name="T1" fmla="*/ 0 h 505"/>
              <a:gd name="T2" fmla="*/ 2147483647 w 865"/>
              <a:gd name="T3" fmla="*/ 2147483647 h 505"/>
              <a:gd name="T4" fmla="*/ 2147483647 w 865"/>
              <a:gd name="T5" fmla="*/ 2147483647 h 505"/>
              <a:gd name="T6" fmla="*/ 2147483647 w 865"/>
              <a:gd name="T7" fmla="*/ 2147483647 h 505"/>
              <a:gd name="T8" fmla="*/ 2147483647 w 865"/>
              <a:gd name="T9" fmla="*/ 2147483647 h 505"/>
              <a:gd name="T10" fmla="*/ 2147483647 w 865"/>
              <a:gd name="T11" fmla="*/ 2147483647 h 505"/>
              <a:gd name="T12" fmla="*/ 2147483647 w 865"/>
              <a:gd name="T13" fmla="*/ 2147483647 h 505"/>
              <a:gd name="T14" fmla="*/ 2147483647 w 865"/>
              <a:gd name="T15" fmla="*/ 2147483647 h 505"/>
              <a:gd name="T16" fmla="*/ 2147483647 w 865"/>
              <a:gd name="T17" fmla="*/ 2147483647 h 505"/>
              <a:gd name="T18" fmla="*/ 2147483647 w 865"/>
              <a:gd name="T19" fmla="*/ 2147483647 h 505"/>
              <a:gd name="T20" fmla="*/ 2147483647 w 865"/>
              <a:gd name="T21" fmla="*/ 2147483647 h 505"/>
              <a:gd name="T22" fmla="*/ 2147483647 w 865"/>
              <a:gd name="T23" fmla="*/ 2147483647 h 505"/>
              <a:gd name="T24" fmla="*/ 2147483647 w 865"/>
              <a:gd name="T25" fmla="*/ 2147483647 h 505"/>
              <a:gd name="T26" fmla="*/ 2147483647 w 865"/>
              <a:gd name="T27" fmla="*/ 2147483647 h 505"/>
              <a:gd name="T28" fmla="*/ 2147483647 w 865"/>
              <a:gd name="T29" fmla="*/ 2147483647 h 505"/>
              <a:gd name="T30" fmla="*/ 2147483647 w 865"/>
              <a:gd name="T31" fmla="*/ 2147483647 h 505"/>
              <a:gd name="T32" fmla="*/ 2147483647 w 865"/>
              <a:gd name="T33" fmla="*/ 2147483647 h 505"/>
              <a:gd name="T34" fmla="*/ 2147483647 w 865"/>
              <a:gd name="T35" fmla="*/ 2147483647 h 505"/>
              <a:gd name="T36" fmla="*/ 2147483647 w 865"/>
              <a:gd name="T37" fmla="*/ 2147483647 h 505"/>
              <a:gd name="T38" fmla="*/ 2147483647 w 865"/>
              <a:gd name="T39" fmla="*/ 2147483647 h 505"/>
              <a:gd name="T40" fmla="*/ 2147483647 w 865"/>
              <a:gd name="T41" fmla="*/ 2147483647 h 505"/>
              <a:gd name="T42" fmla="*/ 2147483647 w 865"/>
              <a:gd name="T43" fmla="*/ 2147483647 h 505"/>
              <a:gd name="T44" fmla="*/ 2147483647 w 865"/>
              <a:gd name="T45" fmla="*/ 2147483647 h 505"/>
              <a:gd name="T46" fmla="*/ 2147483647 w 865"/>
              <a:gd name="T47" fmla="*/ 2147483647 h 505"/>
              <a:gd name="T48" fmla="*/ 2147483647 w 865"/>
              <a:gd name="T49" fmla="*/ 2147483647 h 505"/>
              <a:gd name="T50" fmla="*/ 2147483647 w 865"/>
              <a:gd name="T51" fmla="*/ 2147483647 h 505"/>
              <a:gd name="T52" fmla="*/ 2147483647 w 865"/>
              <a:gd name="T53" fmla="*/ 2147483647 h 505"/>
              <a:gd name="T54" fmla="*/ 2147483647 w 865"/>
              <a:gd name="T55" fmla="*/ 2147483647 h 505"/>
              <a:gd name="T56" fmla="*/ 2147483647 w 865"/>
              <a:gd name="T57" fmla="*/ 2147483647 h 505"/>
              <a:gd name="T58" fmla="*/ 2147483647 w 865"/>
              <a:gd name="T59" fmla="*/ 2147483647 h 505"/>
              <a:gd name="T60" fmla="*/ 2147483647 w 865"/>
              <a:gd name="T61" fmla="*/ 2147483647 h 505"/>
              <a:gd name="T62" fmla="*/ 2147483647 w 865"/>
              <a:gd name="T63" fmla="*/ 2147483647 h 505"/>
              <a:gd name="T64" fmla="*/ 2147483647 w 865"/>
              <a:gd name="T65" fmla="*/ 2147483647 h 505"/>
              <a:gd name="T66" fmla="*/ 2147483647 w 865"/>
              <a:gd name="T67" fmla="*/ 2147483647 h 505"/>
              <a:gd name="T68" fmla="*/ 2147483647 w 865"/>
              <a:gd name="T69" fmla="*/ 2147483647 h 505"/>
              <a:gd name="T70" fmla="*/ 2147483647 w 865"/>
              <a:gd name="T71" fmla="*/ 2147483647 h 505"/>
              <a:gd name="T72" fmla="*/ 2147483647 w 865"/>
              <a:gd name="T73" fmla="*/ 2147483647 h 505"/>
              <a:gd name="T74" fmla="*/ 2147483647 w 865"/>
              <a:gd name="T75" fmla="*/ 2147483647 h 505"/>
              <a:gd name="T76" fmla="*/ 2147483647 w 865"/>
              <a:gd name="T77" fmla="*/ 2147483647 h 505"/>
              <a:gd name="T78" fmla="*/ 2147483647 w 86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05"/>
              <a:gd name="T122" fmla="*/ 865 w 86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05">
                <a:moveTo>
                  <a:pt x="864" y="0"/>
                </a:moveTo>
                <a:lnTo>
                  <a:pt x="840" y="0"/>
                </a:lnTo>
                <a:lnTo>
                  <a:pt x="840" y="24"/>
                </a:lnTo>
                <a:lnTo>
                  <a:pt x="828" y="48"/>
                </a:lnTo>
                <a:lnTo>
                  <a:pt x="816" y="72"/>
                </a:lnTo>
                <a:lnTo>
                  <a:pt x="792" y="84"/>
                </a:lnTo>
                <a:lnTo>
                  <a:pt x="780" y="108"/>
                </a:lnTo>
                <a:lnTo>
                  <a:pt x="756" y="120"/>
                </a:lnTo>
                <a:lnTo>
                  <a:pt x="720" y="144"/>
                </a:lnTo>
                <a:lnTo>
                  <a:pt x="696" y="156"/>
                </a:lnTo>
                <a:lnTo>
                  <a:pt x="684" y="180"/>
                </a:lnTo>
                <a:lnTo>
                  <a:pt x="660" y="192"/>
                </a:lnTo>
                <a:lnTo>
                  <a:pt x="636" y="192"/>
                </a:lnTo>
                <a:lnTo>
                  <a:pt x="612" y="216"/>
                </a:lnTo>
                <a:lnTo>
                  <a:pt x="576" y="216"/>
                </a:lnTo>
                <a:lnTo>
                  <a:pt x="552" y="228"/>
                </a:lnTo>
                <a:lnTo>
                  <a:pt x="528" y="228"/>
                </a:lnTo>
                <a:lnTo>
                  <a:pt x="504" y="240"/>
                </a:lnTo>
                <a:lnTo>
                  <a:pt x="480" y="264"/>
                </a:lnTo>
                <a:lnTo>
                  <a:pt x="456" y="276"/>
                </a:lnTo>
                <a:lnTo>
                  <a:pt x="456" y="300"/>
                </a:lnTo>
                <a:lnTo>
                  <a:pt x="432" y="312"/>
                </a:lnTo>
                <a:lnTo>
                  <a:pt x="432" y="336"/>
                </a:lnTo>
                <a:lnTo>
                  <a:pt x="408" y="348"/>
                </a:lnTo>
                <a:lnTo>
                  <a:pt x="384" y="372"/>
                </a:lnTo>
                <a:lnTo>
                  <a:pt x="360" y="372"/>
                </a:lnTo>
                <a:lnTo>
                  <a:pt x="336" y="384"/>
                </a:lnTo>
                <a:lnTo>
                  <a:pt x="312" y="384"/>
                </a:lnTo>
                <a:lnTo>
                  <a:pt x="288" y="384"/>
                </a:lnTo>
                <a:lnTo>
                  <a:pt x="264" y="384"/>
                </a:lnTo>
                <a:lnTo>
                  <a:pt x="240" y="384"/>
                </a:lnTo>
                <a:lnTo>
                  <a:pt x="216" y="384"/>
                </a:lnTo>
                <a:lnTo>
                  <a:pt x="192" y="396"/>
                </a:lnTo>
                <a:lnTo>
                  <a:pt x="168" y="396"/>
                </a:lnTo>
                <a:lnTo>
                  <a:pt x="132" y="396"/>
                </a:lnTo>
                <a:lnTo>
                  <a:pt x="108" y="396"/>
                </a:lnTo>
                <a:lnTo>
                  <a:pt x="72" y="408"/>
                </a:lnTo>
                <a:lnTo>
                  <a:pt x="48" y="408"/>
                </a:lnTo>
                <a:lnTo>
                  <a:pt x="24" y="420"/>
                </a:lnTo>
                <a:lnTo>
                  <a:pt x="12" y="444"/>
                </a:lnTo>
                <a:lnTo>
                  <a:pt x="0" y="468"/>
                </a:lnTo>
                <a:lnTo>
                  <a:pt x="12" y="492"/>
                </a:lnTo>
                <a:lnTo>
                  <a:pt x="36" y="492"/>
                </a:lnTo>
                <a:lnTo>
                  <a:pt x="60" y="504"/>
                </a:lnTo>
                <a:lnTo>
                  <a:pt x="84" y="504"/>
                </a:lnTo>
                <a:lnTo>
                  <a:pt x="108" y="504"/>
                </a:lnTo>
                <a:lnTo>
                  <a:pt x="132" y="504"/>
                </a:lnTo>
                <a:lnTo>
                  <a:pt x="168" y="504"/>
                </a:lnTo>
                <a:lnTo>
                  <a:pt x="192" y="504"/>
                </a:lnTo>
                <a:lnTo>
                  <a:pt x="228" y="504"/>
                </a:lnTo>
                <a:lnTo>
                  <a:pt x="252" y="504"/>
                </a:lnTo>
                <a:lnTo>
                  <a:pt x="276" y="504"/>
                </a:lnTo>
                <a:lnTo>
                  <a:pt x="300" y="492"/>
                </a:lnTo>
                <a:lnTo>
                  <a:pt x="336" y="480"/>
                </a:lnTo>
                <a:lnTo>
                  <a:pt x="372" y="468"/>
                </a:lnTo>
                <a:lnTo>
                  <a:pt x="396" y="456"/>
                </a:lnTo>
                <a:lnTo>
                  <a:pt x="432" y="444"/>
                </a:lnTo>
                <a:lnTo>
                  <a:pt x="456" y="432"/>
                </a:lnTo>
                <a:lnTo>
                  <a:pt x="480" y="420"/>
                </a:lnTo>
                <a:lnTo>
                  <a:pt x="504" y="408"/>
                </a:lnTo>
                <a:lnTo>
                  <a:pt x="516" y="384"/>
                </a:lnTo>
                <a:lnTo>
                  <a:pt x="540" y="348"/>
                </a:lnTo>
                <a:lnTo>
                  <a:pt x="564" y="324"/>
                </a:lnTo>
                <a:lnTo>
                  <a:pt x="588" y="300"/>
                </a:lnTo>
                <a:lnTo>
                  <a:pt x="612" y="264"/>
                </a:lnTo>
                <a:lnTo>
                  <a:pt x="624" y="240"/>
                </a:lnTo>
                <a:lnTo>
                  <a:pt x="648" y="228"/>
                </a:lnTo>
                <a:lnTo>
                  <a:pt x="660" y="204"/>
                </a:lnTo>
                <a:lnTo>
                  <a:pt x="684" y="180"/>
                </a:lnTo>
                <a:lnTo>
                  <a:pt x="720" y="180"/>
                </a:lnTo>
                <a:lnTo>
                  <a:pt x="756" y="180"/>
                </a:lnTo>
                <a:lnTo>
                  <a:pt x="780" y="180"/>
                </a:lnTo>
                <a:lnTo>
                  <a:pt x="804" y="180"/>
                </a:lnTo>
                <a:lnTo>
                  <a:pt x="840" y="168"/>
                </a:lnTo>
                <a:lnTo>
                  <a:pt x="852" y="144"/>
                </a:lnTo>
                <a:lnTo>
                  <a:pt x="852" y="120"/>
                </a:lnTo>
                <a:lnTo>
                  <a:pt x="852" y="96"/>
                </a:lnTo>
                <a:lnTo>
                  <a:pt x="852" y="72"/>
                </a:lnTo>
                <a:lnTo>
                  <a:pt x="852" y="48"/>
                </a:lnTo>
                <a:lnTo>
                  <a:pt x="840" y="24"/>
                </a:lnTo>
                <a:lnTo>
                  <a:pt x="864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3" name="Freeform 4">
            <a:extLst>
              <a:ext uri="{FF2B5EF4-FFF2-40B4-BE49-F238E27FC236}">
                <a16:creationId xmlns:a16="http://schemas.microsoft.com/office/drawing/2014/main" id="{1316A123-BC60-C84E-85A7-3FF955445A43}"/>
              </a:ext>
            </a:extLst>
          </p:cNvPr>
          <p:cNvSpPr>
            <a:spLocks/>
          </p:cNvSpPr>
          <p:nvPr/>
        </p:nvSpPr>
        <p:spPr bwMode="auto">
          <a:xfrm>
            <a:off x="3276600" y="533400"/>
            <a:ext cx="1773238" cy="515938"/>
          </a:xfrm>
          <a:custGeom>
            <a:avLst/>
            <a:gdLst>
              <a:gd name="T0" fmla="*/ 2147483647 w 1117"/>
              <a:gd name="T1" fmla="*/ 2147483647 h 325"/>
              <a:gd name="T2" fmla="*/ 2147483647 w 1117"/>
              <a:gd name="T3" fmla="*/ 2147483647 h 325"/>
              <a:gd name="T4" fmla="*/ 2147483647 w 1117"/>
              <a:gd name="T5" fmla="*/ 2147483647 h 325"/>
              <a:gd name="T6" fmla="*/ 2147483647 w 1117"/>
              <a:gd name="T7" fmla="*/ 2147483647 h 325"/>
              <a:gd name="T8" fmla="*/ 2147483647 w 1117"/>
              <a:gd name="T9" fmla="*/ 2147483647 h 325"/>
              <a:gd name="T10" fmla="*/ 2147483647 w 1117"/>
              <a:gd name="T11" fmla="*/ 2147483647 h 325"/>
              <a:gd name="T12" fmla="*/ 2147483647 w 1117"/>
              <a:gd name="T13" fmla="*/ 2147483647 h 325"/>
              <a:gd name="T14" fmla="*/ 2147483647 w 1117"/>
              <a:gd name="T15" fmla="*/ 2147483647 h 325"/>
              <a:gd name="T16" fmla="*/ 2147483647 w 1117"/>
              <a:gd name="T17" fmla="*/ 2147483647 h 325"/>
              <a:gd name="T18" fmla="*/ 2147483647 w 1117"/>
              <a:gd name="T19" fmla="*/ 2147483647 h 325"/>
              <a:gd name="T20" fmla="*/ 2147483647 w 1117"/>
              <a:gd name="T21" fmla="*/ 2147483647 h 325"/>
              <a:gd name="T22" fmla="*/ 2147483647 w 1117"/>
              <a:gd name="T23" fmla="*/ 2147483647 h 325"/>
              <a:gd name="T24" fmla="*/ 2147483647 w 1117"/>
              <a:gd name="T25" fmla="*/ 2147483647 h 325"/>
              <a:gd name="T26" fmla="*/ 2147483647 w 1117"/>
              <a:gd name="T27" fmla="*/ 2147483647 h 325"/>
              <a:gd name="T28" fmla="*/ 2147483647 w 1117"/>
              <a:gd name="T29" fmla="*/ 2147483647 h 325"/>
              <a:gd name="T30" fmla="*/ 2147483647 w 1117"/>
              <a:gd name="T31" fmla="*/ 2147483647 h 325"/>
              <a:gd name="T32" fmla="*/ 2147483647 w 1117"/>
              <a:gd name="T33" fmla="*/ 2147483647 h 325"/>
              <a:gd name="T34" fmla="*/ 2147483647 w 1117"/>
              <a:gd name="T35" fmla="*/ 0 h 325"/>
              <a:gd name="T36" fmla="*/ 2147483647 w 1117"/>
              <a:gd name="T37" fmla="*/ 0 h 325"/>
              <a:gd name="T38" fmla="*/ 2147483647 w 1117"/>
              <a:gd name="T39" fmla="*/ 0 h 325"/>
              <a:gd name="T40" fmla="*/ 2147483647 w 1117"/>
              <a:gd name="T41" fmla="*/ 0 h 325"/>
              <a:gd name="T42" fmla="*/ 0 w 1117"/>
              <a:gd name="T43" fmla="*/ 2147483647 h 325"/>
              <a:gd name="T44" fmla="*/ 2147483647 w 1117"/>
              <a:gd name="T45" fmla="*/ 2147483647 h 325"/>
              <a:gd name="T46" fmla="*/ 2147483647 w 1117"/>
              <a:gd name="T47" fmla="*/ 2147483647 h 325"/>
              <a:gd name="T48" fmla="*/ 2147483647 w 1117"/>
              <a:gd name="T49" fmla="*/ 2147483647 h 325"/>
              <a:gd name="T50" fmla="*/ 2147483647 w 1117"/>
              <a:gd name="T51" fmla="*/ 2147483647 h 325"/>
              <a:gd name="T52" fmla="*/ 2147483647 w 1117"/>
              <a:gd name="T53" fmla="*/ 2147483647 h 325"/>
              <a:gd name="T54" fmla="*/ 2147483647 w 1117"/>
              <a:gd name="T55" fmla="*/ 2147483647 h 325"/>
              <a:gd name="T56" fmla="*/ 2147483647 w 1117"/>
              <a:gd name="T57" fmla="*/ 2147483647 h 325"/>
              <a:gd name="T58" fmla="*/ 2147483647 w 1117"/>
              <a:gd name="T59" fmla="*/ 2147483647 h 325"/>
              <a:gd name="T60" fmla="*/ 2147483647 w 1117"/>
              <a:gd name="T61" fmla="*/ 2147483647 h 325"/>
              <a:gd name="T62" fmla="*/ 2147483647 w 1117"/>
              <a:gd name="T63" fmla="*/ 2147483647 h 325"/>
              <a:gd name="T64" fmla="*/ 2147483647 w 1117"/>
              <a:gd name="T65" fmla="*/ 2147483647 h 325"/>
              <a:gd name="T66" fmla="*/ 2147483647 w 1117"/>
              <a:gd name="T67" fmla="*/ 2147483647 h 325"/>
              <a:gd name="T68" fmla="*/ 2147483647 w 1117"/>
              <a:gd name="T69" fmla="*/ 2147483647 h 325"/>
              <a:gd name="T70" fmla="*/ 2147483647 w 1117"/>
              <a:gd name="T71" fmla="*/ 2147483647 h 325"/>
              <a:gd name="T72" fmla="*/ 2147483647 w 1117"/>
              <a:gd name="T73" fmla="*/ 2147483647 h 325"/>
              <a:gd name="T74" fmla="*/ 2147483647 w 1117"/>
              <a:gd name="T75" fmla="*/ 2147483647 h 325"/>
              <a:gd name="T76" fmla="*/ 2147483647 w 1117"/>
              <a:gd name="T77" fmla="*/ 2147483647 h 325"/>
              <a:gd name="T78" fmla="*/ 2147483647 w 1117"/>
              <a:gd name="T79" fmla="*/ 2147483647 h 325"/>
              <a:gd name="T80" fmla="*/ 2147483647 w 1117"/>
              <a:gd name="T81" fmla="*/ 2147483647 h 325"/>
              <a:gd name="T82" fmla="*/ 2147483647 w 1117"/>
              <a:gd name="T83" fmla="*/ 2147483647 h 325"/>
              <a:gd name="T84" fmla="*/ 2147483647 w 1117"/>
              <a:gd name="T85" fmla="*/ 2147483647 h 325"/>
              <a:gd name="T86" fmla="*/ 2147483647 w 1117"/>
              <a:gd name="T87" fmla="*/ 2147483647 h 3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17"/>
              <a:gd name="T133" fmla="*/ 0 h 325"/>
              <a:gd name="T134" fmla="*/ 1117 w 1117"/>
              <a:gd name="T135" fmla="*/ 325 h 3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17" h="325">
                <a:moveTo>
                  <a:pt x="1104" y="288"/>
                </a:moveTo>
                <a:lnTo>
                  <a:pt x="1080" y="276"/>
                </a:lnTo>
                <a:lnTo>
                  <a:pt x="1056" y="276"/>
                </a:lnTo>
                <a:lnTo>
                  <a:pt x="1032" y="264"/>
                </a:lnTo>
                <a:lnTo>
                  <a:pt x="1008" y="264"/>
                </a:lnTo>
                <a:lnTo>
                  <a:pt x="984" y="240"/>
                </a:lnTo>
                <a:lnTo>
                  <a:pt x="960" y="228"/>
                </a:lnTo>
                <a:lnTo>
                  <a:pt x="936" y="204"/>
                </a:lnTo>
                <a:lnTo>
                  <a:pt x="912" y="204"/>
                </a:lnTo>
                <a:lnTo>
                  <a:pt x="888" y="204"/>
                </a:lnTo>
                <a:lnTo>
                  <a:pt x="864" y="204"/>
                </a:lnTo>
                <a:lnTo>
                  <a:pt x="840" y="204"/>
                </a:lnTo>
                <a:lnTo>
                  <a:pt x="816" y="192"/>
                </a:lnTo>
                <a:lnTo>
                  <a:pt x="792" y="192"/>
                </a:lnTo>
                <a:lnTo>
                  <a:pt x="768" y="192"/>
                </a:lnTo>
                <a:lnTo>
                  <a:pt x="744" y="192"/>
                </a:lnTo>
                <a:lnTo>
                  <a:pt x="696" y="192"/>
                </a:lnTo>
                <a:lnTo>
                  <a:pt x="648" y="192"/>
                </a:lnTo>
                <a:lnTo>
                  <a:pt x="624" y="180"/>
                </a:lnTo>
                <a:lnTo>
                  <a:pt x="588" y="156"/>
                </a:lnTo>
                <a:lnTo>
                  <a:pt x="564" y="144"/>
                </a:lnTo>
                <a:lnTo>
                  <a:pt x="540" y="120"/>
                </a:lnTo>
                <a:lnTo>
                  <a:pt x="516" y="108"/>
                </a:lnTo>
                <a:lnTo>
                  <a:pt x="492" y="96"/>
                </a:lnTo>
                <a:lnTo>
                  <a:pt x="468" y="84"/>
                </a:lnTo>
                <a:lnTo>
                  <a:pt x="444" y="72"/>
                </a:lnTo>
                <a:lnTo>
                  <a:pt x="420" y="60"/>
                </a:lnTo>
                <a:lnTo>
                  <a:pt x="396" y="60"/>
                </a:lnTo>
                <a:lnTo>
                  <a:pt x="372" y="48"/>
                </a:lnTo>
                <a:lnTo>
                  <a:pt x="360" y="24"/>
                </a:lnTo>
                <a:lnTo>
                  <a:pt x="336" y="24"/>
                </a:lnTo>
                <a:lnTo>
                  <a:pt x="312" y="24"/>
                </a:lnTo>
                <a:lnTo>
                  <a:pt x="288" y="24"/>
                </a:lnTo>
                <a:lnTo>
                  <a:pt x="264" y="12"/>
                </a:lnTo>
                <a:lnTo>
                  <a:pt x="240" y="0"/>
                </a:lnTo>
                <a:lnTo>
                  <a:pt x="216" y="0"/>
                </a:lnTo>
                <a:lnTo>
                  <a:pt x="192" y="0"/>
                </a:lnTo>
                <a:lnTo>
                  <a:pt x="168" y="0"/>
                </a:lnTo>
                <a:lnTo>
                  <a:pt x="144" y="0"/>
                </a:lnTo>
                <a:lnTo>
                  <a:pt x="120" y="0"/>
                </a:lnTo>
                <a:lnTo>
                  <a:pt x="84" y="0"/>
                </a:lnTo>
                <a:lnTo>
                  <a:pt x="60" y="0"/>
                </a:lnTo>
                <a:lnTo>
                  <a:pt x="24" y="0"/>
                </a:lnTo>
                <a:lnTo>
                  <a:pt x="0" y="12"/>
                </a:lnTo>
                <a:lnTo>
                  <a:pt x="12" y="36"/>
                </a:lnTo>
                <a:lnTo>
                  <a:pt x="48" y="60"/>
                </a:lnTo>
                <a:lnTo>
                  <a:pt x="72" y="60"/>
                </a:lnTo>
                <a:lnTo>
                  <a:pt x="96" y="72"/>
                </a:lnTo>
                <a:lnTo>
                  <a:pt x="120" y="84"/>
                </a:lnTo>
                <a:lnTo>
                  <a:pt x="144" y="108"/>
                </a:lnTo>
                <a:lnTo>
                  <a:pt x="180" y="120"/>
                </a:lnTo>
                <a:lnTo>
                  <a:pt x="204" y="120"/>
                </a:lnTo>
                <a:lnTo>
                  <a:pt x="240" y="132"/>
                </a:lnTo>
                <a:lnTo>
                  <a:pt x="276" y="144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60" y="180"/>
                </a:lnTo>
                <a:lnTo>
                  <a:pt x="384" y="204"/>
                </a:lnTo>
                <a:lnTo>
                  <a:pt x="408" y="228"/>
                </a:lnTo>
                <a:lnTo>
                  <a:pt x="432" y="228"/>
                </a:lnTo>
                <a:lnTo>
                  <a:pt x="456" y="240"/>
                </a:lnTo>
                <a:lnTo>
                  <a:pt x="480" y="240"/>
                </a:lnTo>
                <a:lnTo>
                  <a:pt x="516" y="252"/>
                </a:lnTo>
                <a:lnTo>
                  <a:pt x="540" y="252"/>
                </a:lnTo>
                <a:lnTo>
                  <a:pt x="564" y="264"/>
                </a:lnTo>
                <a:lnTo>
                  <a:pt x="588" y="264"/>
                </a:lnTo>
                <a:lnTo>
                  <a:pt x="612" y="276"/>
                </a:lnTo>
                <a:lnTo>
                  <a:pt x="636" y="276"/>
                </a:lnTo>
                <a:lnTo>
                  <a:pt x="660" y="276"/>
                </a:lnTo>
                <a:lnTo>
                  <a:pt x="684" y="288"/>
                </a:lnTo>
                <a:lnTo>
                  <a:pt x="708" y="300"/>
                </a:lnTo>
                <a:lnTo>
                  <a:pt x="732" y="300"/>
                </a:lnTo>
                <a:lnTo>
                  <a:pt x="768" y="300"/>
                </a:lnTo>
                <a:lnTo>
                  <a:pt x="792" y="300"/>
                </a:lnTo>
                <a:lnTo>
                  <a:pt x="828" y="300"/>
                </a:lnTo>
                <a:lnTo>
                  <a:pt x="864" y="300"/>
                </a:lnTo>
                <a:lnTo>
                  <a:pt x="900" y="300"/>
                </a:lnTo>
                <a:lnTo>
                  <a:pt x="924" y="300"/>
                </a:lnTo>
                <a:lnTo>
                  <a:pt x="948" y="312"/>
                </a:lnTo>
                <a:lnTo>
                  <a:pt x="972" y="324"/>
                </a:lnTo>
                <a:lnTo>
                  <a:pt x="996" y="312"/>
                </a:lnTo>
                <a:lnTo>
                  <a:pt x="1020" y="312"/>
                </a:lnTo>
                <a:lnTo>
                  <a:pt x="1044" y="300"/>
                </a:lnTo>
                <a:lnTo>
                  <a:pt x="1068" y="288"/>
                </a:lnTo>
                <a:lnTo>
                  <a:pt x="1092" y="288"/>
                </a:lnTo>
                <a:lnTo>
                  <a:pt x="1116" y="288"/>
                </a:lnTo>
                <a:lnTo>
                  <a:pt x="1104" y="288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62" name="Oval 2">
            <a:extLst>
              <a:ext uri="{FF2B5EF4-FFF2-40B4-BE49-F238E27FC236}">
                <a16:creationId xmlns:a16="http://schemas.microsoft.com/office/drawing/2014/main" id="{4820881D-AEA6-ED42-8F65-FFA759ADA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1092200"/>
            <a:ext cx="5054600" cy="4902200"/>
          </a:xfrm>
          <a:prstGeom prst="ellips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6325" name="Freeform 7">
            <a:extLst>
              <a:ext uri="{FF2B5EF4-FFF2-40B4-BE49-F238E27FC236}">
                <a16:creationId xmlns:a16="http://schemas.microsoft.com/office/drawing/2014/main" id="{1360E781-4367-C84C-9581-C6E65A428F4D}"/>
              </a:ext>
            </a:extLst>
          </p:cNvPr>
          <p:cNvSpPr>
            <a:spLocks/>
          </p:cNvSpPr>
          <p:nvPr/>
        </p:nvSpPr>
        <p:spPr bwMode="auto">
          <a:xfrm>
            <a:off x="3530600" y="2647950"/>
            <a:ext cx="1125538" cy="515938"/>
          </a:xfrm>
          <a:custGeom>
            <a:avLst/>
            <a:gdLst>
              <a:gd name="T0" fmla="*/ 2147483647 w 709"/>
              <a:gd name="T1" fmla="*/ 2147483647 h 325"/>
              <a:gd name="T2" fmla="*/ 2147483647 w 709"/>
              <a:gd name="T3" fmla="*/ 2147483647 h 325"/>
              <a:gd name="T4" fmla="*/ 2147483647 w 709"/>
              <a:gd name="T5" fmla="*/ 2147483647 h 325"/>
              <a:gd name="T6" fmla="*/ 2147483647 w 709"/>
              <a:gd name="T7" fmla="*/ 2147483647 h 325"/>
              <a:gd name="T8" fmla="*/ 2147483647 w 709"/>
              <a:gd name="T9" fmla="*/ 2147483647 h 325"/>
              <a:gd name="T10" fmla="*/ 2147483647 w 709"/>
              <a:gd name="T11" fmla="*/ 2147483647 h 325"/>
              <a:gd name="T12" fmla="*/ 2147483647 w 709"/>
              <a:gd name="T13" fmla="*/ 2147483647 h 325"/>
              <a:gd name="T14" fmla="*/ 2147483647 w 709"/>
              <a:gd name="T15" fmla="*/ 2147483647 h 325"/>
              <a:gd name="T16" fmla="*/ 2147483647 w 709"/>
              <a:gd name="T17" fmla="*/ 2147483647 h 325"/>
              <a:gd name="T18" fmla="*/ 2147483647 w 709"/>
              <a:gd name="T19" fmla="*/ 2147483647 h 325"/>
              <a:gd name="T20" fmla="*/ 2147483647 w 709"/>
              <a:gd name="T21" fmla="*/ 2147483647 h 325"/>
              <a:gd name="T22" fmla="*/ 2147483647 w 709"/>
              <a:gd name="T23" fmla="*/ 2147483647 h 325"/>
              <a:gd name="T24" fmla="*/ 2147483647 w 709"/>
              <a:gd name="T25" fmla="*/ 2147483647 h 325"/>
              <a:gd name="T26" fmla="*/ 2147483647 w 709"/>
              <a:gd name="T27" fmla="*/ 2147483647 h 325"/>
              <a:gd name="T28" fmla="*/ 2147483647 w 709"/>
              <a:gd name="T29" fmla="*/ 2147483647 h 325"/>
              <a:gd name="T30" fmla="*/ 2147483647 w 709"/>
              <a:gd name="T31" fmla="*/ 2147483647 h 325"/>
              <a:gd name="T32" fmla="*/ 2147483647 w 709"/>
              <a:gd name="T33" fmla="*/ 2147483647 h 325"/>
              <a:gd name="T34" fmla="*/ 2147483647 w 709"/>
              <a:gd name="T35" fmla="*/ 2147483647 h 325"/>
              <a:gd name="T36" fmla="*/ 2147483647 w 709"/>
              <a:gd name="T37" fmla="*/ 2147483647 h 325"/>
              <a:gd name="T38" fmla="*/ 2147483647 w 709"/>
              <a:gd name="T39" fmla="*/ 2147483647 h 325"/>
              <a:gd name="T40" fmla="*/ 2147483647 w 709"/>
              <a:gd name="T41" fmla="*/ 2147483647 h 325"/>
              <a:gd name="T42" fmla="*/ 2147483647 w 709"/>
              <a:gd name="T43" fmla="*/ 2147483647 h 325"/>
              <a:gd name="T44" fmla="*/ 2147483647 w 709"/>
              <a:gd name="T45" fmla="*/ 2147483647 h 325"/>
              <a:gd name="T46" fmla="*/ 2147483647 w 709"/>
              <a:gd name="T47" fmla="*/ 2147483647 h 325"/>
              <a:gd name="T48" fmla="*/ 2147483647 w 709"/>
              <a:gd name="T49" fmla="*/ 2147483647 h 325"/>
              <a:gd name="T50" fmla="*/ 2147483647 w 709"/>
              <a:gd name="T51" fmla="*/ 2147483647 h 325"/>
              <a:gd name="T52" fmla="*/ 2147483647 w 709"/>
              <a:gd name="T53" fmla="*/ 2147483647 h 325"/>
              <a:gd name="T54" fmla="*/ 2147483647 w 709"/>
              <a:gd name="T55" fmla="*/ 2147483647 h 325"/>
              <a:gd name="T56" fmla="*/ 2147483647 w 709"/>
              <a:gd name="T57" fmla="*/ 2147483647 h 325"/>
              <a:gd name="T58" fmla="*/ 2147483647 w 709"/>
              <a:gd name="T59" fmla="*/ 2147483647 h 325"/>
              <a:gd name="T60" fmla="*/ 2147483647 w 709"/>
              <a:gd name="T61" fmla="*/ 2147483647 h 325"/>
              <a:gd name="T62" fmla="*/ 0 w 709"/>
              <a:gd name="T63" fmla="*/ 2147483647 h 325"/>
              <a:gd name="T64" fmla="*/ 2147483647 w 709"/>
              <a:gd name="T65" fmla="*/ 2147483647 h 325"/>
              <a:gd name="T66" fmla="*/ 2147483647 w 709"/>
              <a:gd name="T67" fmla="*/ 2147483647 h 325"/>
              <a:gd name="T68" fmla="*/ 2147483647 w 709"/>
              <a:gd name="T69" fmla="*/ 2147483647 h 325"/>
              <a:gd name="T70" fmla="*/ 2147483647 w 709"/>
              <a:gd name="T71" fmla="*/ 2147483647 h 325"/>
              <a:gd name="T72" fmla="*/ 2147483647 w 709"/>
              <a:gd name="T73" fmla="*/ 2147483647 h 325"/>
              <a:gd name="T74" fmla="*/ 0 w 709"/>
              <a:gd name="T75" fmla="*/ 2147483647 h 325"/>
              <a:gd name="T76" fmla="*/ 2147483647 w 709"/>
              <a:gd name="T77" fmla="*/ 2147483647 h 325"/>
              <a:gd name="T78" fmla="*/ 2147483647 w 709"/>
              <a:gd name="T79" fmla="*/ 2147483647 h 325"/>
              <a:gd name="T80" fmla="*/ 2147483647 w 709"/>
              <a:gd name="T81" fmla="*/ 2147483647 h 3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9"/>
              <a:gd name="T124" fmla="*/ 0 h 325"/>
              <a:gd name="T125" fmla="*/ 709 w 709"/>
              <a:gd name="T126" fmla="*/ 325 h 32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9" h="325">
                <a:moveTo>
                  <a:pt x="24" y="24"/>
                </a:moveTo>
                <a:lnTo>
                  <a:pt x="48" y="12"/>
                </a:lnTo>
                <a:lnTo>
                  <a:pt x="72" y="12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12"/>
                </a:lnTo>
                <a:lnTo>
                  <a:pt x="192" y="12"/>
                </a:lnTo>
                <a:lnTo>
                  <a:pt x="216" y="24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48"/>
                </a:lnTo>
                <a:lnTo>
                  <a:pt x="360" y="60"/>
                </a:lnTo>
                <a:lnTo>
                  <a:pt x="384" y="60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84"/>
                </a:lnTo>
                <a:lnTo>
                  <a:pt x="504" y="96"/>
                </a:lnTo>
                <a:lnTo>
                  <a:pt x="540" y="108"/>
                </a:lnTo>
                <a:lnTo>
                  <a:pt x="576" y="120"/>
                </a:lnTo>
                <a:lnTo>
                  <a:pt x="600" y="120"/>
                </a:lnTo>
                <a:lnTo>
                  <a:pt x="624" y="132"/>
                </a:lnTo>
                <a:lnTo>
                  <a:pt x="648" y="132"/>
                </a:lnTo>
                <a:lnTo>
                  <a:pt x="672" y="144"/>
                </a:lnTo>
                <a:lnTo>
                  <a:pt x="696" y="168"/>
                </a:lnTo>
                <a:lnTo>
                  <a:pt x="708" y="192"/>
                </a:lnTo>
                <a:lnTo>
                  <a:pt x="708" y="216"/>
                </a:lnTo>
                <a:lnTo>
                  <a:pt x="708" y="240"/>
                </a:lnTo>
                <a:lnTo>
                  <a:pt x="696" y="264"/>
                </a:lnTo>
                <a:lnTo>
                  <a:pt x="684" y="288"/>
                </a:lnTo>
                <a:lnTo>
                  <a:pt x="672" y="312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64" y="312"/>
                </a:lnTo>
                <a:lnTo>
                  <a:pt x="528" y="300"/>
                </a:lnTo>
                <a:lnTo>
                  <a:pt x="504" y="300"/>
                </a:lnTo>
                <a:lnTo>
                  <a:pt x="480" y="300"/>
                </a:lnTo>
                <a:lnTo>
                  <a:pt x="456" y="300"/>
                </a:lnTo>
                <a:lnTo>
                  <a:pt x="432" y="288"/>
                </a:lnTo>
                <a:lnTo>
                  <a:pt x="408" y="288"/>
                </a:lnTo>
                <a:lnTo>
                  <a:pt x="384" y="276"/>
                </a:lnTo>
                <a:lnTo>
                  <a:pt x="360" y="276"/>
                </a:lnTo>
                <a:lnTo>
                  <a:pt x="336" y="276"/>
                </a:lnTo>
                <a:lnTo>
                  <a:pt x="312" y="264"/>
                </a:lnTo>
                <a:lnTo>
                  <a:pt x="288" y="264"/>
                </a:lnTo>
                <a:lnTo>
                  <a:pt x="264" y="264"/>
                </a:lnTo>
                <a:lnTo>
                  <a:pt x="240" y="252"/>
                </a:lnTo>
                <a:lnTo>
                  <a:pt x="216" y="252"/>
                </a:lnTo>
                <a:lnTo>
                  <a:pt x="192" y="240"/>
                </a:lnTo>
                <a:lnTo>
                  <a:pt x="168" y="240"/>
                </a:lnTo>
                <a:lnTo>
                  <a:pt x="144" y="240"/>
                </a:lnTo>
                <a:lnTo>
                  <a:pt x="120" y="240"/>
                </a:lnTo>
                <a:lnTo>
                  <a:pt x="96" y="228"/>
                </a:lnTo>
                <a:lnTo>
                  <a:pt x="72" y="216"/>
                </a:lnTo>
                <a:lnTo>
                  <a:pt x="48" y="204"/>
                </a:lnTo>
                <a:lnTo>
                  <a:pt x="36" y="180"/>
                </a:lnTo>
                <a:lnTo>
                  <a:pt x="12" y="168"/>
                </a:lnTo>
                <a:lnTo>
                  <a:pt x="12" y="144"/>
                </a:lnTo>
                <a:lnTo>
                  <a:pt x="0" y="120"/>
                </a:lnTo>
                <a:lnTo>
                  <a:pt x="0" y="96"/>
                </a:lnTo>
                <a:lnTo>
                  <a:pt x="12" y="72"/>
                </a:lnTo>
                <a:lnTo>
                  <a:pt x="36" y="60"/>
                </a:lnTo>
                <a:lnTo>
                  <a:pt x="48" y="36"/>
                </a:lnTo>
                <a:lnTo>
                  <a:pt x="72" y="24"/>
                </a:lnTo>
                <a:lnTo>
                  <a:pt x="84" y="0"/>
                </a:lnTo>
                <a:lnTo>
                  <a:pt x="108" y="12"/>
                </a:lnTo>
                <a:lnTo>
                  <a:pt x="84" y="12"/>
                </a:lnTo>
                <a:lnTo>
                  <a:pt x="60" y="12"/>
                </a:lnTo>
                <a:lnTo>
                  <a:pt x="36" y="12"/>
                </a:lnTo>
                <a:lnTo>
                  <a:pt x="12" y="12"/>
                </a:lnTo>
                <a:lnTo>
                  <a:pt x="0" y="36"/>
                </a:lnTo>
                <a:lnTo>
                  <a:pt x="0" y="60"/>
                </a:lnTo>
                <a:lnTo>
                  <a:pt x="24" y="72"/>
                </a:lnTo>
                <a:lnTo>
                  <a:pt x="48" y="72"/>
                </a:lnTo>
                <a:lnTo>
                  <a:pt x="72" y="72"/>
                </a:lnTo>
                <a:lnTo>
                  <a:pt x="96" y="60"/>
                </a:lnTo>
                <a:lnTo>
                  <a:pt x="120" y="48"/>
                </a:lnTo>
                <a:lnTo>
                  <a:pt x="132" y="24"/>
                </a:lnTo>
                <a:lnTo>
                  <a:pt x="156" y="24"/>
                </a:lnTo>
              </a:path>
            </a:pathLst>
          </a:custGeom>
          <a:solidFill>
            <a:srgbClr val="50535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69" name="Rectangle 9">
            <a:extLst>
              <a:ext uri="{FF2B5EF4-FFF2-40B4-BE49-F238E27FC236}">
                <a16:creationId xmlns:a16="http://schemas.microsoft.com/office/drawing/2014/main" id="{9010F3FA-460B-D147-B2F5-64917BAEC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40970" name="Line 10">
            <a:extLst>
              <a:ext uri="{FF2B5EF4-FFF2-40B4-BE49-F238E27FC236}">
                <a16:creationId xmlns:a16="http://schemas.microsoft.com/office/drawing/2014/main" id="{B09E34D6-0565-8A4F-9FF1-EFBCD0954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6328" name="Freeform 6">
            <a:extLst>
              <a:ext uri="{FF2B5EF4-FFF2-40B4-BE49-F238E27FC236}">
                <a16:creationId xmlns:a16="http://schemas.microsoft.com/office/drawing/2014/main" id="{A0430ED7-8EDF-A240-820F-451A5F44886E}"/>
              </a:ext>
            </a:extLst>
          </p:cNvPr>
          <p:cNvSpPr>
            <a:spLocks/>
          </p:cNvSpPr>
          <p:nvPr/>
        </p:nvSpPr>
        <p:spPr bwMode="auto">
          <a:xfrm>
            <a:off x="3409950" y="1955800"/>
            <a:ext cx="1754188" cy="1982788"/>
          </a:xfrm>
          <a:custGeom>
            <a:avLst/>
            <a:gdLst>
              <a:gd name="T0" fmla="*/ 2147483647 w 1105"/>
              <a:gd name="T1" fmla="*/ 2147483647 h 1249"/>
              <a:gd name="T2" fmla="*/ 2147483647 w 1105"/>
              <a:gd name="T3" fmla="*/ 2147483647 h 1249"/>
              <a:gd name="T4" fmla="*/ 2147483647 w 1105"/>
              <a:gd name="T5" fmla="*/ 2147483647 h 1249"/>
              <a:gd name="T6" fmla="*/ 2147483647 w 1105"/>
              <a:gd name="T7" fmla="*/ 2147483647 h 1249"/>
              <a:gd name="T8" fmla="*/ 2147483647 w 1105"/>
              <a:gd name="T9" fmla="*/ 2147483647 h 1249"/>
              <a:gd name="T10" fmla="*/ 2147483647 w 1105"/>
              <a:gd name="T11" fmla="*/ 2147483647 h 1249"/>
              <a:gd name="T12" fmla="*/ 2147483647 w 1105"/>
              <a:gd name="T13" fmla="*/ 2147483647 h 1249"/>
              <a:gd name="T14" fmla="*/ 2147483647 w 1105"/>
              <a:gd name="T15" fmla="*/ 2147483647 h 1249"/>
              <a:gd name="T16" fmla="*/ 2147483647 w 1105"/>
              <a:gd name="T17" fmla="*/ 2147483647 h 1249"/>
              <a:gd name="T18" fmla="*/ 2147483647 w 1105"/>
              <a:gd name="T19" fmla="*/ 2147483647 h 1249"/>
              <a:gd name="T20" fmla="*/ 2147483647 w 1105"/>
              <a:gd name="T21" fmla="*/ 2147483647 h 1249"/>
              <a:gd name="T22" fmla="*/ 2147483647 w 1105"/>
              <a:gd name="T23" fmla="*/ 2147483647 h 1249"/>
              <a:gd name="T24" fmla="*/ 2147483647 w 1105"/>
              <a:gd name="T25" fmla="*/ 2147483647 h 1249"/>
              <a:gd name="T26" fmla="*/ 2147483647 w 1105"/>
              <a:gd name="T27" fmla="*/ 2147483647 h 1249"/>
              <a:gd name="T28" fmla="*/ 2147483647 w 1105"/>
              <a:gd name="T29" fmla="*/ 2147483647 h 1249"/>
              <a:gd name="T30" fmla="*/ 2147483647 w 1105"/>
              <a:gd name="T31" fmla="*/ 2147483647 h 1249"/>
              <a:gd name="T32" fmla="*/ 2147483647 w 1105"/>
              <a:gd name="T33" fmla="*/ 2147483647 h 1249"/>
              <a:gd name="T34" fmla="*/ 2147483647 w 1105"/>
              <a:gd name="T35" fmla="*/ 2147483647 h 1249"/>
              <a:gd name="T36" fmla="*/ 2147483647 w 1105"/>
              <a:gd name="T37" fmla="*/ 2147483647 h 1249"/>
              <a:gd name="T38" fmla="*/ 2147483647 w 1105"/>
              <a:gd name="T39" fmla="*/ 2147483647 h 1249"/>
              <a:gd name="T40" fmla="*/ 2147483647 w 1105"/>
              <a:gd name="T41" fmla="*/ 2147483647 h 1249"/>
              <a:gd name="T42" fmla="*/ 2147483647 w 1105"/>
              <a:gd name="T43" fmla="*/ 2147483647 h 1249"/>
              <a:gd name="T44" fmla="*/ 2147483647 w 1105"/>
              <a:gd name="T45" fmla="*/ 2147483647 h 1249"/>
              <a:gd name="T46" fmla="*/ 2147483647 w 1105"/>
              <a:gd name="T47" fmla="*/ 2147483647 h 1249"/>
              <a:gd name="T48" fmla="*/ 2147483647 w 1105"/>
              <a:gd name="T49" fmla="*/ 2147483647 h 1249"/>
              <a:gd name="T50" fmla="*/ 2147483647 w 1105"/>
              <a:gd name="T51" fmla="*/ 2147483647 h 1249"/>
              <a:gd name="T52" fmla="*/ 2147483647 w 1105"/>
              <a:gd name="T53" fmla="*/ 2147483647 h 1249"/>
              <a:gd name="T54" fmla="*/ 2147483647 w 1105"/>
              <a:gd name="T55" fmla="*/ 2147483647 h 1249"/>
              <a:gd name="T56" fmla="*/ 2147483647 w 1105"/>
              <a:gd name="T57" fmla="*/ 2147483647 h 1249"/>
              <a:gd name="T58" fmla="*/ 2147483647 w 1105"/>
              <a:gd name="T59" fmla="*/ 2147483647 h 1249"/>
              <a:gd name="T60" fmla="*/ 2147483647 w 1105"/>
              <a:gd name="T61" fmla="*/ 2147483647 h 1249"/>
              <a:gd name="T62" fmla="*/ 2147483647 w 1105"/>
              <a:gd name="T63" fmla="*/ 2147483647 h 1249"/>
              <a:gd name="T64" fmla="*/ 2147483647 w 1105"/>
              <a:gd name="T65" fmla="*/ 0 h 1249"/>
              <a:gd name="T66" fmla="*/ 2147483647 w 1105"/>
              <a:gd name="T67" fmla="*/ 2147483647 h 1249"/>
              <a:gd name="T68" fmla="*/ 0 w 1105"/>
              <a:gd name="T69" fmla="*/ 2147483647 h 1249"/>
              <a:gd name="T70" fmla="*/ 2147483647 w 1105"/>
              <a:gd name="T71" fmla="*/ 2147483647 h 1249"/>
              <a:gd name="T72" fmla="*/ 2147483647 w 1105"/>
              <a:gd name="T73" fmla="*/ 2147483647 h 1249"/>
              <a:gd name="T74" fmla="*/ 2147483647 w 1105"/>
              <a:gd name="T75" fmla="*/ 2147483647 h 1249"/>
              <a:gd name="T76" fmla="*/ 2147483647 w 1105"/>
              <a:gd name="T77" fmla="*/ 2147483647 h 1249"/>
              <a:gd name="T78" fmla="*/ 2147483647 w 1105"/>
              <a:gd name="T79" fmla="*/ 2147483647 h 1249"/>
              <a:gd name="T80" fmla="*/ 2147483647 w 1105"/>
              <a:gd name="T81" fmla="*/ 2147483647 h 1249"/>
              <a:gd name="T82" fmla="*/ 2147483647 w 1105"/>
              <a:gd name="T83" fmla="*/ 2147483647 h 1249"/>
              <a:gd name="T84" fmla="*/ 2147483647 w 1105"/>
              <a:gd name="T85" fmla="*/ 2147483647 h 1249"/>
              <a:gd name="T86" fmla="*/ 2147483647 w 1105"/>
              <a:gd name="T87" fmla="*/ 2147483647 h 1249"/>
              <a:gd name="T88" fmla="*/ 2147483647 w 1105"/>
              <a:gd name="T89" fmla="*/ 2147483647 h 1249"/>
              <a:gd name="T90" fmla="*/ 2147483647 w 1105"/>
              <a:gd name="T91" fmla="*/ 2147483647 h 1249"/>
              <a:gd name="T92" fmla="*/ 2147483647 w 1105"/>
              <a:gd name="T93" fmla="*/ 2147483647 h 1249"/>
              <a:gd name="T94" fmla="*/ 2147483647 w 1105"/>
              <a:gd name="T95" fmla="*/ 2147483647 h 1249"/>
              <a:gd name="T96" fmla="*/ 2147483647 w 1105"/>
              <a:gd name="T97" fmla="*/ 2147483647 h 1249"/>
              <a:gd name="T98" fmla="*/ 2147483647 w 1105"/>
              <a:gd name="T99" fmla="*/ 2147483647 h 1249"/>
              <a:gd name="T100" fmla="*/ 2147483647 w 1105"/>
              <a:gd name="T101" fmla="*/ 2147483647 h 1249"/>
              <a:gd name="T102" fmla="*/ 2147483647 w 1105"/>
              <a:gd name="T103" fmla="*/ 2147483647 h 1249"/>
              <a:gd name="T104" fmla="*/ 2147483647 w 1105"/>
              <a:gd name="T105" fmla="*/ 2147483647 h 1249"/>
              <a:gd name="T106" fmla="*/ 2147483647 w 1105"/>
              <a:gd name="T107" fmla="*/ 2147483647 h 1249"/>
              <a:gd name="T108" fmla="*/ 2147483647 w 1105"/>
              <a:gd name="T109" fmla="*/ 2147483647 h 1249"/>
              <a:gd name="T110" fmla="*/ 2147483647 w 1105"/>
              <a:gd name="T111" fmla="*/ 2147483647 h 1249"/>
              <a:gd name="T112" fmla="*/ 2147483647 w 1105"/>
              <a:gd name="T113" fmla="*/ 2147483647 h 1249"/>
              <a:gd name="T114" fmla="*/ 2147483647 w 1105"/>
              <a:gd name="T115" fmla="*/ 2147483647 h 12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05"/>
              <a:gd name="T175" fmla="*/ 0 h 1249"/>
              <a:gd name="T176" fmla="*/ 1105 w 1105"/>
              <a:gd name="T177" fmla="*/ 1249 h 12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05" h="1249">
                <a:moveTo>
                  <a:pt x="816" y="1216"/>
                </a:moveTo>
                <a:lnTo>
                  <a:pt x="848" y="1184"/>
                </a:lnTo>
                <a:lnTo>
                  <a:pt x="880" y="1184"/>
                </a:lnTo>
                <a:lnTo>
                  <a:pt x="912" y="1184"/>
                </a:lnTo>
                <a:lnTo>
                  <a:pt x="944" y="1200"/>
                </a:lnTo>
                <a:lnTo>
                  <a:pt x="976" y="1200"/>
                </a:lnTo>
                <a:lnTo>
                  <a:pt x="1008" y="1200"/>
                </a:lnTo>
                <a:lnTo>
                  <a:pt x="1040" y="1200"/>
                </a:lnTo>
                <a:lnTo>
                  <a:pt x="1072" y="1200"/>
                </a:lnTo>
                <a:lnTo>
                  <a:pt x="1088" y="1168"/>
                </a:lnTo>
                <a:lnTo>
                  <a:pt x="1104" y="1136"/>
                </a:lnTo>
                <a:lnTo>
                  <a:pt x="1104" y="1104"/>
                </a:lnTo>
                <a:lnTo>
                  <a:pt x="1104" y="1056"/>
                </a:lnTo>
                <a:lnTo>
                  <a:pt x="1104" y="1024"/>
                </a:lnTo>
                <a:lnTo>
                  <a:pt x="1104" y="992"/>
                </a:lnTo>
                <a:lnTo>
                  <a:pt x="1104" y="960"/>
                </a:lnTo>
                <a:lnTo>
                  <a:pt x="1088" y="928"/>
                </a:lnTo>
                <a:lnTo>
                  <a:pt x="1072" y="896"/>
                </a:lnTo>
                <a:lnTo>
                  <a:pt x="1056" y="848"/>
                </a:lnTo>
                <a:lnTo>
                  <a:pt x="1056" y="816"/>
                </a:lnTo>
                <a:lnTo>
                  <a:pt x="1040" y="784"/>
                </a:lnTo>
                <a:lnTo>
                  <a:pt x="1024" y="736"/>
                </a:lnTo>
                <a:lnTo>
                  <a:pt x="1008" y="704"/>
                </a:lnTo>
                <a:lnTo>
                  <a:pt x="992" y="672"/>
                </a:lnTo>
                <a:lnTo>
                  <a:pt x="976" y="640"/>
                </a:lnTo>
                <a:lnTo>
                  <a:pt x="944" y="592"/>
                </a:lnTo>
                <a:lnTo>
                  <a:pt x="912" y="560"/>
                </a:lnTo>
                <a:lnTo>
                  <a:pt x="880" y="528"/>
                </a:lnTo>
                <a:lnTo>
                  <a:pt x="864" y="496"/>
                </a:lnTo>
                <a:lnTo>
                  <a:pt x="832" y="496"/>
                </a:lnTo>
                <a:lnTo>
                  <a:pt x="816" y="464"/>
                </a:lnTo>
                <a:lnTo>
                  <a:pt x="784" y="432"/>
                </a:lnTo>
                <a:lnTo>
                  <a:pt x="752" y="416"/>
                </a:lnTo>
                <a:lnTo>
                  <a:pt x="720" y="416"/>
                </a:lnTo>
                <a:lnTo>
                  <a:pt x="688" y="416"/>
                </a:lnTo>
                <a:lnTo>
                  <a:pt x="656" y="400"/>
                </a:lnTo>
                <a:lnTo>
                  <a:pt x="624" y="400"/>
                </a:lnTo>
                <a:lnTo>
                  <a:pt x="592" y="416"/>
                </a:lnTo>
                <a:lnTo>
                  <a:pt x="560" y="416"/>
                </a:lnTo>
                <a:lnTo>
                  <a:pt x="592" y="400"/>
                </a:lnTo>
                <a:lnTo>
                  <a:pt x="624" y="400"/>
                </a:lnTo>
                <a:lnTo>
                  <a:pt x="656" y="400"/>
                </a:lnTo>
                <a:lnTo>
                  <a:pt x="688" y="384"/>
                </a:lnTo>
                <a:lnTo>
                  <a:pt x="720" y="384"/>
                </a:lnTo>
                <a:lnTo>
                  <a:pt x="720" y="352"/>
                </a:lnTo>
                <a:lnTo>
                  <a:pt x="704" y="320"/>
                </a:lnTo>
                <a:lnTo>
                  <a:pt x="672" y="304"/>
                </a:lnTo>
                <a:lnTo>
                  <a:pt x="640" y="288"/>
                </a:lnTo>
                <a:lnTo>
                  <a:pt x="608" y="272"/>
                </a:lnTo>
                <a:lnTo>
                  <a:pt x="576" y="256"/>
                </a:lnTo>
                <a:lnTo>
                  <a:pt x="544" y="240"/>
                </a:lnTo>
                <a:lnTo>
                  <a:pt x="528" y="208"/>
                </a:lnTo>
                <a:lnTo>
                  <a:pt x="496" y="192"/>
                </a:lnTo>
                <a:lnTo>
                  <a:pt x="464" y="160"/>
                </a:lnTo>
                <a:lnTo>
                  <a:pt x="432" y="160"/>
                </a:lnTo>
                <a:lnTo>
                  <a:pt x="400" y="144"/>
                </a:lnTo>
                <a:lnTo>
                  <a:pt x="368" y="128"/>
                </a:lnTo>
                <a:lnTo>
                  <a:pt x="320" y="112"/>
                </a:lnTo>
                <a:lnTo>
                  <a:pt x="288" y="80"/>
                </a:lnTo>
                <a:lnTo>
                  <a:pt x="256" y="80"/>
                </a:lnTo>
                <a:lnTo>
                  <a:pt x="224" y="48"/>
                </a:lnTo>
                <a:lnTo>
                  <a:pt x="192" y="48"/>
                </a:lnTo>
                <a:lnTo>
                  <a:pt x="160" y="32"/>
                </a:lnTo>
                <a:lnTo>
                  <a:pt x="128" y="16"/>
                </a:lnTo>
                <a:lnTo>
                  <a:pt x="96" y="0"/>
                </a:lnTo>
                <a:lnTo>
                  <a:pt x="64" y="0"/>
                </a:lnTo>
                <a:lnTo>
                  <a:pt x="48" y="32"/>
                </a:lnTo>
                <a:lnTo>
                  <a:pt x="48" y="64"/>
                </a:lnTo>
                <a:lnTo>
                  <a:pt x="16" y="80"/>
                </a:lnTo>
                <a:lnTo>
                  <a:pt x="0" y="112"/>
                </a:lnTo>
                <a:lnTo>
                  <a:pt x="0" y="144"/>
                </a:lnTo>
                <a:lnTo>
                  <a:pt x="16" y="176"/>
                </a:lnTo>
                <a:lnTo>
                  <a:pt x="16" y="208"/>
                </a:lnTo>
                <a:lnTo>
                  <a:pt x="48" y="224"/>
                </a:lnTo>
                <a:lnTo>
                  <a:pt x="64" y="256"/>
                </a:lnTo>
                <a:lnTo>
                  <a:pt x="96" y="272"/>
                </a:lnTo>
                <a:lnTo>
                  <a:pt x="128" y="288"/>
                </a:lnTo>
                <a:lnTo>
                  <a:pt x="144" y="320"/>
                </a:lnTo>
                <a:lnTo>
                  <a:pt x="176" y="336"/>
                </a:lnTo>
                <a:lnTo>
                  <a:pt x="208" y="352"/>
                </a:lnTo>
                <a:lnTo>
                  <a:pt x="240" y="368"/>
                </a:lnTo>
                <a:lnTo>
                  <a:pt x="272" y="368"/>
                </a:lnTo>
                <a:lnTo>
                  <a:pt x="304" y="384"/>
                </a:lnTo>
                <a:lnTo>
                  <a:pt x="336" y="400"/>
                </a:lnTo>
                <a:lnTo>
                  <a:pt x="368" y="400"/>
                </a:lnTo>
                <a:lnTo>
                  <a:pt x="384" y="432"/>
                </a:lnTo>
                <a:lnTo>
                  <a:pt x="416" y="448"/>
                </a:lnTo>
                <a:lnTo>
                  <a:pt x="432" y="480"/>
                </a:lnTo>
                <a:lnTo>
                  <a:pt x="464" y="496"/>
                </a:lnTo>
                <a:lnTo>
                  <a:pt x="464" y="528"/>
                </a:lnTo>
                <a:lnTo>
                  <a:pt x="480" y="560"/>
                </a:lnTo>
                <a:lnTo>
                  <a:pt x="512" y="576"/>
                </a:lnTo>
                <a:lnTo>
                  <a:pt x="528" y="608"/>
                </a:lnTo>
                <a:lnTo>
                  <a:pt x="560" y="624"/>
                </a:lnTo>
                <a:lnTo>
                  <a:pt x="576" y="656"/>
                </a:lnTo>
                <a:lnTo>
                  <a:pt x="592" y="688"/>
                </a:lnTo>
                <a:lnTo>
                  <a:pt x="608" y="720"/>
                </a:lnTo>
                <a:lnTo>
                  <a:pt x="624" y="752"/>
                </a:lnTo>
                <a:lnTo>
                  <a:pt x="640" y="784"/>
                </a:lnTo>
                <a:lnTo>
                  <a:pt x="672" y="800"/>
                </a:lnTo>
                <a:lnTo>
                  <a:pt x="688" y="832"/>
                </a:lnTo>
                <a:lnTo>
                  <a:pt x="704" y="864"/>
                </a:lnTo>
                <a:lnTo>
                  <a:pt x="736" y="880"/>
                </a:lnTo>
                <a:lnTo>
                  <a:pt x="752" y="912"/>
                </a:lnTo>
                <a:lnTo>
                  <a:pt x="784" y="944"/>
                </a:lnTo>
                <a:lnTo>
                  <a:pt x="800" y="976"/>
                </a:lnTo>
                <a:lnTo>
                  <a:pt x="816" y="1008"/>
                </a:lnTo>
                <a:lnTo>
                  <a:pt x="816" y="1040"/>
                </a:lnTo>
                <a:lnTo>
                  <a:pt x="832" y="1088"/>
                </a:lnTo>
                <a:lnTo>
                  <a:pt x="832" y="1120"/>
                </a:lnTo>
                <a:lnTo>
                  <a:pt x="832" y="1152"/>
                </a:lnTo>
                <a:lnTo>
                  <a:pt x="832" y="1184"/>
                </a:lnTo>
                <a:lnTo>
                  <a:pt x="832" y="1216"/>
                </a:lnTo>
                <a:lnTo>
                  <a:pt x="832" y="1248"/>
                </a:lnTo>
                <a:lnTo>
                  <a:pt x="912" y="1168"/>
                </a:lnTo>
                <a:lnTo>
                  <a:pt x="816" y="1216"/>
                </a:lnTo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9" name="Freeform 19">
            <a:extLst>
              <a:ext uri="{FF2B5EF4-FFF2-40B4-BE49-F238E27FC236}">
                <a16:creationId xmlns:a16="http://schemas.microsoft.com/office/drawing/2014/main" id="{AEA874C3-DBFD-B140-9EA1-AC8346788B9A}"/>
              </a:ext>
            </a:extLst>
          </p:cNvPr>
          <p:cNvSpPr>
            <a:spLocks/>
          </p:cNvSpPr>
          <p:nvPr/>
        </p:nvSpPr>
        <p:spPr bwMode="auto">
          <a:xfrm>
            <a:off x="4808538" y="990600"/>
            <a:ext cx="2709862" cy="2684463"/>
          </a:xfrm>
          <a:custGeom>
            <a:avLst/>
            <a:gdLst>
              <a:gd name="T0" fmla="*/ 2147483647 w 1707"/>
              <a:gd name="T1" fmla="*/ 2147483647 h 1691"/>
              <a:gd name="T2" fmla="*/ 2147483647 w 1707"/>
              <a:gd name="T3" fmla="*/ 2147483647 h 1691"/>
              <a:gd name="T4" fmla="*/ 2147483647 w 1707"/>
              <a:gd name="T5" fmla="*/ 2147483647 h 1691"/>
              <a:gd name="T6" fmla="*/ 2147483647 w 1707"/>
              <a:gd name="T7" fmla="*/ 2147483647 h 1691"/>
              <a:gd name="T8" fmla="*/ 2147483647 w 1707"/>
              <a:gd name="T9" fmla="*/ 2147483647 h 1691"/>
              <a:gd name="T10" fmla="*/ 2147483647 w 1707"/>
              <a:gd name="T11" fmla="*/ 2147483647 h 1691"/>
              <a:gd name="T12" fmla="*/ 2147483647 w 1707"/>
              <a:gd name="T13" fmla="*/ 2147483647 h 1691"/>
              <a:gd name="T14" fmla="*/ 2147483647 w 1707"/>
              <a:gd name="T15" fmla="*/ 2147483647 h 1691"/>
              <a:gd name="T16" fmla="*/ 2147483647 w 1707"/>
              <a:gd name="T17" fmla="*/ 2147483647 h 1691"/>
              <a:gd name="T18" fmla="*/ 2147483647 w 1707"/>
              <a:gd name="T19" fmla="*/ 2147483647 h 1691"/>
              <a:gd name="T20" fmla="*/ 2147483647 w 1707"/>
              <a:gd name="T21" fmla="*/ 2147483647 h 1691"/>
              <a:gd name="T22" fmla="*/ 2147483647 w 1707"/>
              <a:gd name="T23" fmla="*/ 2147483647 h 1691"/>
              <a:gd name="T24" fmla="*/ 2147483647 w 1707"/>
              <a:gd name="T25" fmla="*/ 2147483647 h 1691"/>
              <a:gd name="T26" fmla="*/ 2147483647 w 1707"/>
              <a:gd name="T27" fmla="*/ 2147483647 h 1691"/>
              <a:gd name="T28" fmla="*/ 2147483647 w 1707"/>
              <a:gd name="T29" fmla="*/ 2147483647 h 1691"/>
              <a:gd name="T30" fmla="*/ 2147483647 w 1707"/>
              <a:gd name="T31" fmla="*/ 2147483647 h 1691"/>
              <a:gd name="T32" fmla="*/ 2147483647 w 1707"/>
              <a:gd name="T33" fmla="*/ 2147483647 h 1691"/>
              <a:gd name="T34" fmla="*/ 2147483647 w 1707"/>
              <a:gd name="T35" fmla="*/ 2147483647 h 1691"/>
              <a:gd name="T36" fmla="*/ 2147483647 w 1707"/>
              <a:gd name="T37" fmla="*/ 2147483647 h 1691"/>
              <a:gd name="T38" fmla="*/ 2147483647 w 1707"/>
              <a:gd name="T39" fmla="*/ 2147483647 h 1691"/>
              <a:gd name="T40" fmla="*/ 2147483647 w 1707"/>
              <a:gd name="T41" fmla="*/ 2147483647 h 1691"/>
              <a:gd name="T42" fmla="*/ 2147483647 w 1707"/>
              <a:gd name="T43" fmla="*/ 2147483647 h 1691"/>
              <a:gd name="T44" fmla="*/ 2147483647 w 1707"/>
              <a:gd name="T45" fmla="*/ 2147483647 h 1691"/>
              <a:gd name="T46" fmla="*/ 2147483647 w 1707"/>
              <a:gd name="T47" fmla="*/ 2147483647 h 1691"/>
              <a:gd name="T48" fmla="*/ 2147483647 w 1707"/>
              <a:gd name="T49" fmla="*/ 2147483647 h 1691"/>
              <a:gd name="T50" fmla="*/ 2147483647 w 1707"/>
              <a:gd name="T51" fmla="*/ 2147483647 h 1691"/>
              <a:gd name="T52" fmla="*/ 2147483647 w 1707"/>
              <a:gd name="T53" fmla="*/ 2147483647 h 1691"/>
              <a:gd name="T54" fmla="*/ 2147483647 w 1707"/>
              <a:gd name="T55" fmla="*/ 2147483647 h 1691"/>
              <a:gd name="T56" fmla="*/ 2147483647 w 1707"/>
              <a:gd name="T57" fmla="*/ 2147483647 h 1691"/>
              <a:gd name="T58" fmla="*/ 2147483647 w 1707"/>
              <a:gd name="T59" fmla="*/ 2147483647 h 1691"/>
              <a:gd name="T60" fmla="*/ 2147483647 w 1707"/>
              <a:gd name="T61" fmla="*/ 2147483647 h 1691"/>
              <a:gd name="T62" fmla="*/ 2147483647 w 1707"/>
              <a:gd name="T63" fmla="*/ 2147483647 h 1691"/>
              <a:gd name="T64" fmla="*/ 2147483647 w 1707"/>
              <a:gd name="T65" fmla="*/ 2147483647 h 1691"/>
              <a:gd name="T66" fmla="*/ 2147483647 w 1707"/>
              <a:gd name="T67" fmla="*/ 2147483647 h 1691"/>
              <a:gd name="T68" fmla="*/ 2147483647 w 1707"/>
              <a:gd name="T69" fmla="*/ 2147483647 h 1691"/>
              <a:gd name="T70" fmla="*/ 2147483647 w 1707"/>
              <a:gd name="T71" fmla="*/ 2147483647 h 1691"/>
              <a:gd name="T72" fmla="*/ 2147483647 w 1707"/>
              <a:gd name="T73" fmla="*/ 2147483647 h 1691"/>
              <a:gd name="T74" fmla="*/ 2147483647 w 1707"/>
              <a:gd name="T75" fmla="*/ 2147483647 h 1691"/>
              <a:gd name="T76" fmla="*/ 2147483647 w 1707"/>
              <a:gd name="T77" fmla="*/ 2147483647 h 1691"/>
              <a:gd name="T78" fmla="*/ 2147483647 w 1707"/>
              <a:gd name="T79" fmla="*/ 2147483647 h 1691"/>
              <a:gd name="T80" fmla="*/ 2147483647 w 1707"/>
              <a:gd name="T81" fmla="*/ 2147483647 h 1691"/>
              <a:gd name="T82" fmla="*/ 2147483647 w 1707"/>
              <a:gd name="T83" fmla="*/ 2147483647 h 1691"/>
              <a:gd name="T84" fmla="*/ 2147483647 w 1707"/>
              <a:gd name="T85" fmla="*/ 2147483647 h 1691"/>
              <a:gd name="T86" fmla="*/ 2147483647 w 1707"/>
              <a:gd name="T87" fmla="*/ 0 h 1691"/>
              <a:gd name="T88" fmla="*/ 2147483647 w 1707"/>
              <a:gd name="T89" fmla="*/ 2147483647 h 16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07"/>
              <a:gd name="T136" fmla="*/ 0 h 1691"/>
              <a:gd name="T137" fmla="*/ 1707 w 1707"/>
              <a:gd name="T138" fmla="*/ 1691 h 169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07" h="1691">
                <a:moveTo>
                  <a:pt x="59" y="8"/>
                </a:moveTo>
                <a:cubicBezTo>
                  <a:pt x="61" y="45"/>
                  <a:pt x="62" y="82"/>
                  <a:pt x="67" y="120"/>
                </a:cubicBezTo>
                <a:cubicBezTo>
                  <a:pt x="67" y="128"/>
                  <a:pt x="69" y="138"/>
                  <a:pt x="75" y="144"/>
                </a:cubicBezTo>
                <a:cubicBezTo>
                  <a:pt x="99" y="168"/>
                  <a:pt x="144" y="155"/>
                  <a:pt x="179" y="160"/>
                </a:cubicBezTo>
                <a:cubicBezTo>
                  <a:pt x="232" y="166"/>
                  <a:pt x="278" y="192"/>
                  <a:pt x="331" y="200"/>
                </a:cubicBezTo>
                <a:cubicBezTo>
                  <a:pt x="438" y="215"/>
                  <a:pt x="377" y="199"/>
                  <a:pt x="451" y="216"/>
                </a:cubicBezTo>
                <a:cubicBezTo>
                  <a:pt x="533" y="234"/>
                  <a:pt x="614" y="254"/>
                  <a:pt x="691" y="288"/>
                </a:cubicBezTo>
                <a:cubicBezTo>
                  <a:pt x="706" y="294"/>
                  <a:pt x="724" y="294"/>
                  <a:pt x="739" y="304"/>
                </a:cubicBezTo>
                <a:cubicBezTo>
                  <a:pt x="818" y="357"/>
                  <a:pt x="899" y="410"/>
                  <a:pt x="979" y="464"/>
                </a:cubicBezTo>
                <a:cubicBezTo>
                  <a:pt x="1012" y="486"/>
                  <a:pt x="1035" y="514"/>
                  <a:pt x="1075" y="528"/>
                </a:cubicBezTo>
                <a:cubicBezTo>
                  <a:pt x="1120" y="596"/>
                  <a:pt x="1059" y="515"/>
                  <a:pt x="1115" y="560"/>
                </a:cubicBezTo>
                <a:cubicBezTo>
                  <a:pt x="1122" y="566"/>
                  <a:pt x="1124" y="577"/>
                  <a:pt x="1131" y="584"/>
                </a:cubicBezTo>
                <a:cubicBezTo>
                  <a:pt x="1137" y="590"/>
                  <a:pt x="1147" y="593"/>
                  <a:pt x="1155" y="600"/>
                </a:cubicBezTo>
                <a:cubicBezTo>
                  <a:pt x="1180" y="621"/>
                  <a:pt x="1191" y="645"/>
                  <a:pt x="1219" y="664"/>
                </a:cubicBezTo>
                <a:cubicBezTo>
                  <a:pt x="1230" y="681"/>
                  <a:pt x="1295" y="796"/>
                  <a:pt x="1307" y="808"/>
                </a:cubicBezTo>
                <a:cubicBezTo>
                  <a:pt x="1355" y="856"/>
                  <a:pt x="1386" y="917"/>
                  <a:pt x="1419" y="976"/>
                </a:cubicBezTo>
                <a:cubicBezTo>
                  <a:pt x="1428" y="992"/>
                  <a:pt x="1444" y="1005"/>
                  <a:pt x="1451" y="1024"/>
                </a:cubicBezTo>
                <a:cubicBezTo>
                  <a:pt x="1458" y="1045"/>
                  <a:pt x="1468" y="1098"/>
                  <a:pt x="1483" y="1120"/>
                </a:cubicBezTo>
                <a:cubicBezTo>
                  <a:pt x="1497" y="1141"/>
                  <a:pt x="1512" y="1168"/>
                  <a:pt x="1523" y="1192"/>
                </a:cubicBezTo>
                <a:cubicBezTo>
                  <a:pt x="1547" y="1247"/>
                  <a:pt x="1548" y="1309"/>
                  <a:pt x="1563" y="1368"/>
                </a:cubicBezTo>
                <a:cubicBezTo>
                  <a:pt x="1568" y="1467"/>
                  <a:pt x="1568" y="1496"/>
                  <a:pt x="1579" y="1584"/>
                </a:cubicBezTo>
                <a:cubicBezTo>
                  <a:pt x="1582" y="1611"/>
                  <a:pt x="1578" y="1642"/>
                  <a:pt x="1595" y="1664"/>
                </a:cubicBezTo>
                <a:cubicBezTo>
                  <a:pt x="1610" y="1683"/>
                  <a:pt x="1637" y="1683"/>
                  <a:pt x="1659" y="1688"/>
                </a:cubicBezTo>
                <a:cubicBezTo>
                  <a:pt x="1706" y="1678"/>
                  <a:pt x="1707" y="1691"/>
                  <a:pt x="1707" y="1632"/>
                </a:cubicBezTo>
                <a:cubicBezTo>
                  <a:pt x="1707" y="1446"/>
                  <a:pt x="1701" y="1374"/>
                  <a:pt x="1635" y="1224"/>
                </a:cubicBezTo>
                <a:cubicBezTo>
                  <a:pt x="1600" y="1145"/>
                  <a:pt x="1573" y="1062"/>
                  <a:pt x="1539" y="984"/>
                </a:cubicBezTo>
                <a:cubicBezTo>
                  <a:pt x="1528" y="960"/>
                  <a:pt x="1529" y="933"/>
                  <a:pt x="1515" y="912"/>
                </a:cubicBezTo>
                <a:cubicBezTo>
                  <a:pt x="1484" y="866"/>
                  <a:pt x="1459" y="816"/>
                  <a:pt x="1435" y="768"/>
                </a:cubicBezTo>
                <a:cubicBezTo>
                  <a:pt x="1412" y="723"/>
                  <a:pt x="1372" y="657"/>
                  <a:pt x="1339" y="624"/>
                </a:cubicBezTo>
                <a:cubicBezTo>
                  <a:pt x="1331" y="616"/>
                  <a:pt x="1322" y="608"/>
                  <a:pt x="1315" y="600"/>
                </a:cubicBezTo>
                <a:cubicBezTo>
                  <a:pt x="1308" y="592"/>
                  <a:pt x="1289" y="572"/>
                  <a:pt x="1299" y="576"/>
                </a:cubicBezTo>
                <a:cubicBezTo>
                  <a:pt x="1328" y="586"/>
                  <a:pt x="1354" y="605"/>
                  <a:pt x="1379" y="624"/>
                </a:cubicBezTo>
                <a:cubicBezTo>
                  <a:pt x="1389" y="632"/>
                  <a:pt x="1422" y="642"/>
                  <a:pt x="1411" y="648"/>
                </a:cubicBezTo>
                <a:cubicBezTo>
                  <a:pt x="1395" y="655"/>
                  <a:pt x="1379" y="637"/>
                  <a:pt x="1363" y="632"/>
                </a:cubicBezTo>
                <a:cubicBezTo>
                  <a:pt x="1355" y="629"/>
                  <a:pt x="1339" y="624"/>
                  <a:pt x="1339" y="624"/>
                </a:cubicBezTo>
                <a:cubicBezTo>
                  <a:pt x="1324" y="609"/>
                  <a:pt x="1304" y="600"/>
                  <a:pt x="1291" y="584"/>
                </a:cubicBezTo>
                <a:cubicBezTo>
                  <a:pt x="1278" y="568"/>
                  <a:pt x="1287" y="542"/>
                  <a:pt x="1275" y="528"/>
                </a:cubicBezTo>
                <a:cubicBezTo>
                  <a:pt x="1270" y="522"/>
                  <a:pt x="1190" y="463"/>
                  <a:pt x="1179" y="456"/>
                </a:cubicBezTo>
                <a:cubicBezTo>
                  <a:pt x="1119" y="366"/>
                  <a:pt x="1013" y="314"/>
                  <a:pt x="923" y="264"/>
                </a:cubicBezTo>
                <a:cubicBezTo>
                  <a:pt x="842" y="219"/>
                  <a:pt x="767" y="165"/>
                  <a:pt x="683" y="128"/>
                </a:cubicBezTo>
                <a:cubicBezTo>
                  <a:pt x="640" y="109"/>
                  <a:pt x="577" y="105"/>
                  <a:pt x="539" y="80"/>
                </a:cubicBezTo>
                <a:cubicBezTo>
                  <a:pt x="531" y="74"/>
                  <a:pt x="523" y="67"/>
                  <a:pt x="515" y="64"/>
                </a:cubicBezTo>
                <a:cubicBezTo>
                  <a:pt x="470" y="44"/>
                  <a:pt x="408" y="46"/>
                  <a:pt x="363" y="40"/>
                </a:cubicBezTo>
                <a:cubicBezTo>
                  <a:pt x="298" y="31"/>
                  <a:pt x="234" y="12"/>
                  <a:pt x="171" y="0"/>
                </a:cubicBezTo>
                <a:cubicBezTo>
                  <a:pt x="37" y="8"/>
                  <a:pt x="0" y="8"/>
                  <a:pt x="59" y="8"/>
                </a:cubicBezTo>
                <a:close/>
              </a:path>
            </a:pathLst>
          </a:custGeom>
          <a:solidFill>
            <a:srgbClr val="51525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30" name="Freeform 22">
            <a:extLst>
              <a:ext uri="{FF2B5EF4-FFF2-40B4-BE49-F238E27FC236}">
                <a16:creationId xmlns:a16="http://schemas.microsoft.com/office/drawing/2014/main" id="{06D1E3E2-B7A3-8C49-B240-9385D8987B94}"/>
              </a:ext>
            </a:extLst>
          </p:cNvPr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83" name="Arc 23">
            <a:extLst>
              <a:ext uri="{FF2B5EF4-FFF2-40B4-BE49-F238E27FC236}">
                <a16:creationId xmlns:a16="http://schemas.microsoft.com/office/drawing/2014/main" id="{B19DD96A-272A-5D42-9A70-F25DA220DA19}"/>
              </a:ext>
            </a:extLst>
          </p:cNvPr>
          <p:cNvSpPr>
            <a:spLocks/>
          </p:cNvSpPr>
          <p:nvPr/>
        </p:nvSpPr>
        <p:spPr bwMode="auto">
          <a:xfrm>
            <a:off x="4525963" y="1073150"/>
            <a:ext cx="2860675" cy="2738438"/>
          </a:xfrm>
          <a:custGeom>
            <a:avLst/>
            <a:gdLst>
              <a:gd name="G0" fmla="+- 0 0 0"/>
              <a:gd name="G1" fmla="+- 21469 0 0"/>
              <a:gd name="G2" fmla="+- 21600 0 0"/>
              <a:gd name="T0" fmla="*/ 2372 w 21600"/>
              <a:gd name="T1" fmla="*/ 0 h 24271"/>
              <a:gd name="T2" fmla="*/ 21417 w 21600"/>
              <a:gd name="T3" fmla="*/ 24271 h 24271"/>
              <a:gd name="T4" fmla="*/ 0 w 21600"/>
              <a:gd name="T5" fmla="*/ 21469 h 24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71" fill="none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</a:path>
              <a:path w="21600" h="24271" stroke="0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  <a:lnTo>
                  <a:pt x="0" y="21469"/>
                </a:lnTo>
                <a:close/>
              </a:path>
            </a:pathLst>
          </a:custGeom>
          <a:noFill/>
          <a:ln w="57150">
            <a:solidFill>
              <a:srgbClr val="FC0128"/>
            </a:solidFill>
            <a:prstDash val="sysDot"/>
            <a:round/>
            <a:headEnd/>
            <a:tailEnd/>
          </a:ln>
          <a:effectLst>
            <a:outerShdw dist="74053" dir="354217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0D144FF0-8F8E-5740-B148-BA09B0445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3" y="1443038"/>
            <a:ext cx="5916612" cy="4845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5600" dirty="0">
                <a:solidFill>
                  <a:srgbClr val="51DC00"/>
                </a:solidFill>
                <a:latin typeface="Kerala" pitchFamily="2" charset="0"/>
              </a:rPr>
              <a:t>¥</a:t>
            </a:r>
            <a:r>
              <a:rPr lang="en-US" sz="15600" dirty="0" err="1">
                <a:solidFill>
                  <a:srgbClr val="51DC00"/>
                </a:solidFill>
                <a:latin typeface="Kerala" pitchFamily="2" charset="0"/>
              </a:rPr>
              <a:t>øÞ</a:t>
            </a:r>
            <a:r>
              <a:rPr lang="en-US" sz="15600" dirty="0">
                <a:solidFill>
                  <a:srgbClr val="51DC00"/>
                </a:solidFill>
                <a:latin typeface="Kerala" pitchFamily="2" charset="0"/>
              </a:rPr>
              <a:t>¥</a:t>
            </a:r>
          </a:p>
          <a:p>
            <a:pPr algn="l">
              <a:defRPr/>
            </a:pPr>
            <a:endParaRPr lang="en-US" sz="15600" dirty="0">
              <a:solidFill>
                <a:srgbClr val="51DC00"/>
              </a:solidFill>
              <a:latin typeface="Arial" charset="0"/>
            </a:endParaRPr>
          </a:p>
        </p:txBody>
      </p:sp>
      <p:sp>
        <p:nvSpPr>
          <p:cNvPr id="56333" name="Text Box 26">
            <a:extLst>
              <a:ext uri="{FF2B5EF4-FFF2-40B4-BE49-F238E27FC236}">
                <a16:creationId xmlns:a16="http://schemas.microsoft.com/office/drawing/2014/main" id="{E1223B50-9B7F-BF4E-A40B-4089F12C9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56334" name="Text Box 28">
            <a:extLst>
              <a:ext uri="{FF2B5EF4-FFF2-40B4-BE49-F238E27FC236}">
                <a16:creationId xmlns:a16="http://schemas.microsoft.com/office/drawing/2014/main" id="{6F6197A1-D196-294F-8F09-A4E0D2C03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6335" name="Text Box 29">
            <a:extLst>
              <a:ext uri="{FF2B5EF4-FFF2-40B4-BE49-F238E27FC236}">
                <a16:creationId xmlns:a16="http://schemas.microsoft.com/office/drawing/2014/main" id="{948BCB66-2488-6149-A25E-52ABF8A6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FF"/>
              </a:solidFill>
            </a:endParaRPr>
          </a:p>
        </p:txBody>
      </p:sp>
      <p:sp>
        <p:nvSpPr>
          <p:cNvPr id="56336" name="Text Box 30">
            <a:extLst>
              <a:ext uri="{FF2B5EF4-FFF2-40B4-BE49-F238E27FC236}">
                <a16:creationId xmlns:a16="http://schemas.microsoft.com/office/drawing/2014/main" id="{9334373C-57E9-6744-82EF-932E4BA9A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51</a:t>
            </a:r>
          </a:p>
        </p:txBody>
      </p:sp>
      <p:sp>
        <p:nvSpPr>
          <p:cNvPr id="56337" name="Text Box 31">
            <a:extLst>
              <a:ext uri="{FF2B5EF4-FFF2-40B4-BE49-F238E27FC236}">
                <a16:creationId xmlns:a16="http://schemas.microsoft.com/office/drawing/2014/main" id="{EB38A2A7-683F-5840-BA94-676DEDA7C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6338" name="Text Box 33">
            <a:extLst>
              <a:ext uri="{FF2B5EF4-FFF2-40B4-BE49-F238E27FC236}">
                <a16:creationId xmlns:a16="http://schemas.microsoft.com/office/drawing/2014/main" id="{CFFDEFAC-F8A6-5348-9091-03551C5FE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3" grpId="0" animBg="1" autoUpdateAnimBg="0"/>
      <p:bldP spid="40968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567E63F-3A31-A541-ABC2-015092A52F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79450" y="1295400"/>
            <a:ext cx="7772400" cy="1143000"/>
          </a:xfrm>
          <a:ln w="12700"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800">
                <a:solidFill>
                  <a:srgbClr val="00FF00"/>
                </a:solidFill>
              </a:rPr>
              <a:t>3  </a:t>
            </a:r>
            <a:r>
              <a:rPr lang="en-US" sz="4800">
                <a:solidFill>
                  <a:srgbClr val="FAFD00"/>
                </a:solidFill>
                <a:effectLst/>
                <a:latin typeface="Kerala" pitchFamily="2" charset="0"/>
              </a:rPr>
              <a:t>ØÎâÙB{ßÕ</a:t>
            </a:r>
            <a:r>
              <a:rPr lang="en-US" sz="4800">
                <a:solidFill>
                  <a:srgbClr val="FAFD00"/>
                </a:solidFill>
              </a:rPr>
              <a:t>: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A8084B60-B210-4748-BD60-7A131F9DB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44DD0584-0908-254F-9ADD-9179A55BF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38920" name="Line 8">
            <a:extLst>
              <a:ext uri="{FF2B5EF4-FFF2-40B4-BE49-F238E27FC236}">
                <a16:creationId xmlns:a16="http://schemas.microsoft.com/office/drawing/2014/main" id="{C5B72B9C-2CA5-F346-AE9F-CF1C556BF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7350" name="Freeform 11">
            <a:extLst>
              <a:ext uri="{FF2B5EF4-FFF2-40B4-BE49-F238E27FC236}">
                <a16:creationId xmlns:a16="http://schemas.microsoft.com/office/drawing/2014/main" id="{F2CB5CD7-C5B8-DF4D-89A5-D17D1D58198A}"/>
              </a:ext>
            </a:extLst>
          </p:cNvPr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51" name="Text Box 15">
            <a:extLst>
              <a:ext uri="{FF2B5EF4-FFF2-40B4-BE49-F238E27FC236}">
                <a16:creationId xmlns:a16="http://schemas.microsoft.com/office/drawing/2014/main" id="{E5DE33F3-21D3-5E45-BF99-018F27B07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57352" name="Text Box 17">
            <a:extLst>
              <a:ext uri="{FF2B5EF4-FFF2-40B4-BE49-F238E27FC236}">
                <a16:creationId xmlns:a16="http://schemas.microsoft.com/office/drawing/2014/main" id="{340E392E-CA71-864D-9EA4-A9D7CA099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353" name="Text Box 18">
            <a:extLst>
              <a:ext uri="{FF2B5EF4-FFF2-40B4-BE49-F238E27FC236}">
                <a16:creationId xmlns:a16="http://schemas.microsoft.com/office/drawing/2014/main" id="{09536BB4-9220-864F-AE8F-BCAF5F0DE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FF"/>
              </a:solidFill>
            </a:endParaRPr>
          </a:p>
        </p:txBody>
      </p:sp>
      <p:sp>
        <p:nvSpPr>
          <p:cNvPr id="57354" name="Text Box 19">
            <a:extLst>
              <a:ext uri="{FF2B5EF4-FFF2-40B4-BE49-F238E27FC236}">
                <a16:creationId xmlns:a16="http://schemas.microsoft.com/office/drawing/2014/main" id="{C04BE644-F20B-0848-9ACF-559498A52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52</a:t>
            </a:r>
          </a:p>
        </p:txBody>
      </p:sp>
      <p:sp>
        <p:nvSpPr>
          <p:cNvPr id="57355" name="Text Box 20">
            <a:extLst>
              <a:ext uri="{FF2B5EF4-FFF2-40B4-BE49-F238E27FC236}">
                <a16:creationId xmlns:a16="http://schemas.microsoft.com/office/drawing/2014/main" id="{DD4CD495-95A2-1D42-B7DB-58C654FF0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57356" name="Text Box 22">
            <a:extLst>
              <a:ext uri="{FF2B5EF4-FFF2-40B4-BE49-F238E27FC236}">
                <a16:creationId xmlns:a16="http://schemas.microsoft.com/office/drawing/2014/main" id="{647C8EB3-CCEC-CE44-9D28-766266101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C845581-5C5F-5042-89C7-64DF4DDB05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3250" y="2514600"/>
            <a:ext cx="7778750" cy="4114800"/>
          </a:xfrm>
          <a:ln w="12700"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179638" indent="-866775" algn="l" defTabSz="1033463">
              <a:buFont typeface="Monotype Sorts" charset="2"/>
              <a:buChar char=""/>
              <a:defRPr/>
            </a:pPr>
            <a:r>
              <a:rPr lang="en-US" sz="7200">
                <a:solidFill>
                  <a:srgbClr val="D0FA58"/>
                </a:solidFill>
                <a:effectLst/>
                <a:latin typeface="Kerala" pitchFamily="2" charset="0"/>
              </a:rPr>
              <a:t>¥</a:t>
            </a:r>
            <a:r>
              <a:rPr lang="en-US" sz="7200">
                <a:solidFill>
                  <a:srgbClr val="00FF00"/>
                </a:solidFill>
                <a:effectLst/>
                <a:latin typeface="Kerala" pitchFamily="2" charset="0"/>
              </a:rPr>
              <a:t>øÞ¼µÄb¢</a:t>
            </a:r>
          </a:p>
          <a:p>
            <a:pPr marL="2179638" indent="-866775" algn="l" defTabSz="1033463">
              <a:buFont typeface="Monotype Sorts" charset="2"/>
              <a:buChar char=""/>
              <a:defRPr/>
            </a:pPr>
            <a:r>
              <a:rPr lang="en-US" sz="7200">
                <a:solidFill>
                  <a:srgbClr val="D0FA58"/>
                </a:solidFill>
                <a:effectLst/>
                <a:latin typeface="Kerala" pitchFamily="2" charset="0"/>
              </a:rPr>
              <a:t>øÞ</a:t>
            </a:r>
            <a:r>
              <a:rPr lang="en-US" sz="7200">
                <a:solidFill>
                  <a:srgbClr val="00FF00"/>
                </a:solidFill>
                <a:effectLst/>
                <a:latin typeface="Kerala" pitchFamily="2" charset="0"/>
              </a:rPr>
              <a:t>¼ÍøÃ¢</a:t>
            </a:r>
          </a:p>
          <a:p>
            <a:pPr marL="2179638" indent="-866775" algn="l" defTabSz="1033463">
              <a:buFont typeface="Monotype Sorts" charset="2"/>
              <a:buChar char=""/>
              <a:defRPr/>
            </a:pPr>
            <a:r>
              <a:rPr lang="en-US" sz="7200">
                <a:solidFill>
                  <a:srgbClr val="D0FA58"/>
                </a:solidFill>
                <a:effectLst/>
                <a:latin typeface="Kerala" pitchFamily="2" charset="0"/>
              </a:rPr>
              <a:t>¥</a:t>
            </a:r>
            <a:r>
              <a:rPr lang="en-US" sz="7200">
                <a:solidFill>
                  <a:srgbClr val="00FF00"/>
                </a:solidFill>
                <a:effectLst/>
                <a:latin typeface="Kerala" pitchFamily="2" charset="0"/>
              </a:rPr>
              <a:t>¿ßÎJ¢</a:t>
            </a:r>
            <a:endParaRPr lang="en-US" sz="7200" b="1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38925" name="Oval 13">
            <a:extLst>
              <a:ext uri="{FF2B5EF4-FFF2-40B4-BE49-F238E27FC236}">
                <a16:creationId xmlns:a16="http://schemas.microsoft.com/office/drawing/2014/main" id="{0D8A17C7-EE50-FE4F-8F5A-D8FF6A3E3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088" y="3884613"/>
            <a:ext cx="1189037" cy="110331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8926" name="Oval 14">
            <a:extLst>
              <a:ext uri="{FF2B5EF4-FFF2-40B4-BE49-F238E27FC236}">
                <a16:creationId xmlns:a16="http://schemas.microsoft.com/office/drawing/2014/main" id="{59438B90-92B2-3347-B9A6-863300AF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263" y="5172075"/>
            <a:ext cx="1187450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8924" name="Oval 12">
            <a:extLst>
              <a:ext uri="{FF2B5EF4-FFF2-40B4-BE49-F238E27FC236}">
                <a16:creationId xmlns:a16="http://schemas.microsoft.com/office/drawing/2014/main" id="{D16FA4AF-8066-644C-97BB-DB7CC83F9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2584450"/>
            <a:ext cx="1190625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  <p:bldP spid="38925" grpId="0" animBg="1"/>
      <p:bldP spid="38926" grpId="0" animBg="1"/>
      <p:bldP spid="389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61A6E45-F851-9C4D-958E-1E1D678151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81038" y="673100"/>
            <a:ext cx="7899400" cy="5524500"/>
          </a:xfrm>
          <a:ln w="12700"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defRPr/>
            </a:pPr>
            <a:br>
              <a:rPr lang="en-US" sz="4000" b="1"/>
            </a:br>
            <a:r>
              <a:rPr lang="en-US" sz="5400">
                <a:solidFill>
                  <a:srgbClr val="F0F678"/>
                </a:solidFill>
                <a:effectLst/>
                <a:latin typeface="Kerala" pitchFamily="2" charset="0"/>
              </a:rPr>
              <a:t>Øã×í¿ßMí</a:t>
            </a:r>
            <a:r>
              <a:rPr lang="en-US" sz="4000">
                <a:solidFill>
                  <a:srgbClr val="FFA27C"/>
                </a:solidFill>
                <a:effectLst/>
                <a:latin typeface="Kerala" pitchFamily="2" charset="0"/>
              </a:rPr>
              <a:t> </a:t>
            </a:r>
            <a:br>
              <a:rPr lang="en-US" sz="4000" b="1">
                <a:solidFill>
                  <a:srgbClr val="FAFD00"/>
                </a:solidFill>
                <a:latin typeface="Arial" charset="0"/>
              </a:rPr>
            </a:br>
            <a:r>
              <a:rPr lang="en-US" sz="4800">
                <a:solidFill>
                  <a:srgbClr val="D0FA58"/>
                </a:solidFill>
                <a:effectLst/>
                <a:latin typeface="Kerala" pitchFamily="2" charset="0"/>
              </a:rPr>
              <a:t>¥</a:t>
            </a:r>
            <a:r>
              <a:rPr lang="en-US" sz="4800">
                <a:solidFill>
                  <a:srgbClr val="00FF00"/>
                </a:solidFill>
                <a:effectLst/>
                <a:latin typeface="Kerala" pitchFamily="2" charset="0"/>
              </a:rPr>
              <a:t>dÌÙÞ¢</a:t>
            </a:r>
            <a:br>
              <a:rPr lang="en-US" sz="4000" b="1">
                <a:solidFill>
                  <a:srgbClr val="FF5008"/>
                </a:solidFill>
                <a:latin typeface="Arial" charset="0"/>
              </a:rPr>
            </a:br>
            <a:r>
              <a:rPr lang="en-US" sz="4800">
                <a:solidFill>
                  <a:srgbClr val="D0FA58"/>
                </a:solidFill>
                <a:effectLst/>
                <a:latin typeface="Kerala" pitchFamily="2" charset="0"/>
              </a:rPr>
              <a:t>ç¼Þ</a:t>
            </a:r>
            <a:r>
              <a:rPr lang="en-US" sz="4800">
                <a:solidFill>
                  <a:srgbClr val="00FF00"/>
                </a:solidFill>
                <a:effectLst/>
                <a:latin typeface="Kerala" pitchFamily="2" charset="0"/>
              </a:rPr>
              <a:t>æØËí</a:t>
            </a:r>
            <a:br>
              <a:rPr lang="en-US" sz="4000" b="1">
                <a:solidFill>
                  <a:srgbClr val="FF5008"/>
                </a:solidFill>
                <a:latin typeface="Arial" charset="0"/>
              </a:rPr>
            </a:br>
            <a:r>
              <a:rPr lang="en-US" sz="4800">
                <a:solidFill>
                  <a:srgbClr val="D0FA58"/>
                </a:solidFill>
                <a:effectLst/>
                <a:latin typeface="Kerala" pitchFamily="2" charset="0"/>
              </a:rPr>
              <a:t>çÎÞ</a:t>
            </a:r>
            <a:r>
              <a:rPr lang="en-US" sz="4800">
                <a:solidFill>
                  <a:srgbClr val="00FF00"/>
                </a:solidFill>
                <a:effectLst/>
                <a:latin typeface="Kerala" pitchFamily="2" charset="0"/>
              </a:rPr>
              <a:t>æÖ</a:t>
            </a:r>
            <a:br>
              <a:rPr lang="en-US" sz="4000" b="1">
                <a:solidFill>
                  <a:srgbClr val="FF5008"/>
                </a:solidFill>
                <a:latin typeface="Arial" charset="0"/>
              </a:rPr>
            </a:br>
            <a:r>
              <a:rPr lang="en-US" sz="4800">
                <a:solidFill>
                  <a:srgbClr val="D0FA58"/>
                </a:solidFill>
                <a:effectLst/>
                <a:latin typeface="Kerala" pitchFamily="2" charset="0"/>
              </a:rPr>
              <a:t>çÏÞ</a:t>
            </a:r>
            <a:r>
              <a:rPr lang="en-US" sz="4800">
                <a:solidFill>
                  <a:srgbClr val="00FF00"/>
                </a:solidFill>
                <a:effectLst/>
                <a:latin typeface="Kerala" pitchFamily="2" charset="0"/>
              </a:rPr>
              <a:t>ÖáÕ</a:t>
            </a:r>
            <a:br>
              <a:rPr lang="en-US" sz="4000" b="1">
                <a:latin typeface="Arial" charset="0"/>
              </a:rPr>
            </a:br>
            <a:r>
              <a:rPr lang="en-US" sz="4800">
                <a:solidFill>
                  <a:srgbClr val="D0FA58"/>
                </a:solidFill>
                <a:effectLst/>
                <a:latin typeface="Kerala" pitchFamily="2" charset="0"/>
              </a:rPr>
              <a:t>¥</a:t>
            </a:r>
            <a:r>
              <a:rPr lang="en-US" sz="4800">
                <a:solidFill>
                  <a:srgbClr val="00FF00"/>
                </a:solidFill>
                <a:effectLst/>
                <a:latin typeface="Kerala" pitchFamily="2" charset="0"/>
              </a:rPr>
              <a:t>øÞ¼µÄb¢</a:t>
            </a:r>
            <a:br>
              <a:rPr lang="en-US" sz="4800">
                <a:solidFill>
                  <a:srgbClr val="00FF00"/>
                </a:solidFill>
                <a:effectLst/>
                <a:latin typeface="Kerala" pitchFamily="2" charset="0"/>
              </a:rPr>
            </a:br>
            <a:r>
              <a:rPr lang="en-US" sz="4800">
                <a:solidFill>
                  <a:srgbClr val="D0FA58"/>
                </a:solidFill>
                <a:effectLst/>
                <a:latin typeface="Kerala" pitchFamily="2" charset="0"/>
              </a:rPr>
              <a:t>øÞ</a:t>
            </a:r>
            <a:r>
              <a:rPr lang="en-US" sz="4800">
                <a:solidFill>
                  <a:srgbClr val="00FF00"/>
                </a:solidFill>
                <a:effectLst/>
                <a:latin typeface="Kerala" pitchFamily="2" charset="0"/>
              </a:rPr>
              <a:t>¼ÍøÃ¢</a:t>
            </a:r>
            <a:br>
              <a:rPr lang="en-US" sz="4000" b="1">
                <a:solidFill>
                  <a:srgbClr val="00FF00"/>
                </a:solidFill>
                <a:latin typeface="Arial" charset="0"/>
              </a:rPr>
            </a:br>
            <a:r>
              <a:rPr lang="en-US" sz="4800">
                <a:solidFill>
                  <a:srgbClr val="D0FA58"/>
                </a:solidFill>
                <a:effectLst/>
                <a:latin typeface="Kerala" pitchFamily="2" charset="0"/>
              </a:rPr>
              <a:t>¥</a:t>
            </a:r>
            <a:r>
              <a:rPr lang="en-US" sz="4800">
                <a:solidFill>
                  <a:srgbClr val="00FF00"/>
                </a:solidFill>
                <a:effectLst/>
                <a:latin typeface="Kerala" pitchFamily="2" charset="0"/>
              </a:rPr>
              <a:t>¿ßÎJ¢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CBE31FC-3502-A34E-8527-AA2DE426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43012" name="Line 4">
            <a:extLst>
              <a:ext uri="{FF2B5EF4-FFF2-40B4-BE49-F238E27FC236}">
                <a16:creationId xmlns:a16="http://schemas.microsoft.com/office/drawing/2014/main" id="{C65D5CE8-B148-A74E-8A87-4795CB850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8373" name="Freeform 7">
            <a:extLst>
              <a:ext uri="{FF2B5EF4-FFF2-40B4-BE49-F238E27FC236}">
                <a16:creationId xmlns:a16="http://schemas.microsoft.com/office/drawing/2014/main" id="{DBDD59B3-196D-7346-AD71-C66A59C0AE6E}"/>
              </a:ext>
            </a:extLst>
          </p:cNvPr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4" name="Text Box 9">
            <a:extLst>
              <a:ext uri="{FF2B5EF4-FFF2-40B4-BE49-F238E27FC236}">
                <a16:creationId xmlns:a16="http://schemas.microsoft.com/office/drawing/2014/main" id="{878A049C-EE4F-F347-B0A3-4553450C9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58375" name="Text Box 13">
            <a:extLst>
              <a:ext uri="{FF2B5EF4-FFF2-40B4-BE49-F238E27FC236}">
                <a16:creationId xmlns:a16="http://schemas.microsoft.com/office/drawing/2014/main" id="{90606E33-AD1D-D943-AB52-F240D124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53</a:t>
            </a:r>
          </a:p>
        </p:txBody>
      </p:sp>
      <p:sp>
        <p:nvSpPr>
          <p:cNvPr id="58376" name="Text Box 15">
            <a:extLst>
              <a:ext uri="{FF2B5EF4-FFF2-40B4-BE49-F238E27FC236}">
                <a16:creationId xmlns:a16="http://schemas.microsoft.com/office/drawing/2014/main" id="{61B27D10-B179-8348-AFCE-54D75D3AF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>
            <a:extLst>
              <a:ext uri="{FF2B5EF4-FFF2-40B4-BE49-F238E27FC236}">
                <a16:creationId xmlns:a16="http://schemas.microsoft.com/office/drawing/2014/main" id="{0BF4E252-DEFF-8D47-9127-F911D262F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163" y="828675"/>
            <a:ext cx="4587875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5D229F81-E4E2-7846-A251-50A58637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6FA47E70-5EFD-794C-B262-7A5254C9E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0355F65B-2CD1-1841-882E-83E018335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508000"/>
            <a:ext cx="32908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>
                <a:solidFill>
                  <a:schemeClr val="tx1"/>
                </a:solidFill>
                <a:latin typeface="Kerala" pitchFamily="2" charset="0"/>
              </a:rPr>
              <a:t>ÉáÈøÕçÜÞµÈ¢</a:t>
            </a:r>
            <a:endParaRPr lang="en-US" sz="4000" i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59398" name="Freeform 10">
            <a:extLst>
              <a:ext uri="{FF2B5EF4-FFF2-40B4-BE49-F238E27FC236}">
                <a16:creationId xmlns:a16="http://schemas.microsoft.com/office/drawing/2014/main" id="{25CD37BC-957C-174C-BE3C-0DB0F3F41509}"/>
              </a:ext>
            </a:extLst>
          </p:cNvPr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9930F435-E467-C74D-B622-24C8277EA27F}"/>
              </a:ext>
            </a:extLst>
          </p:cNvPr>
          <p:cNvGrpSpPr>
            <a:grpSpLocks/>
          </p:cNvGrpSpPr>
          <p:nvPr/>
        </p:nvGrpSpPr>
        <p:grpSpPr bwMode="auto">
          <a:xfrm>
            <a:off x="452438" y="3578225"/>
            <a:ext cx="8329612" cy="3073400"/>
            <a:chOff x="203" y="1990"/>
            <a:chExt cx="5251" cy="1936"/>
          </a:xfrm>
        </p:grpSpPr>
        <p:sp>
          <p:nvSpPr>
            <p:cNvPr id="45067" name="Rectangle 11">
              <a:extLst>
                <a:ext uri="{FF2B5EF4-FFF2-40B4-BE49-F238E27FC236}">
                  <a16:creationId xmlns:a16="http://schemas.microsoft.com/office/drawing/2014/main" id="{C70DE7F6-8C64-BC49-A129-4211BBA82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" y="2372"/>
              <a:ext cx="5251" cy="1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5600">
                  <a:solidFill>
                    <a:srgbClr val="F6FE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</a:t>
              </a:r>
              <a:r>
                <a:rPr 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15600">
                  <a:solidFill>
                    <a:srgbClr val="FF500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  <a:r>
                <a:rPr 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3 </a:t>
              </a:r>
              <a:r>
                <a:rPr lang="en-US" sz="15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</a:t>
              </a:r>
              <a:r>
                <a:rPr 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156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J</a:t>
              </a:r>
            </a:p>
          </p:txBody>
        </p:sp>
        <p:sp>
          <p:nvSpPr>
            <p:cNvPr id="45078" name="AutoShape 22">
              <a:extLst>
                <a:ext uri="{FF2B5EF4-FFF2-40B4-BE49-F238E27FC236}">
                  <a16:creationId xmlns:a16="http://schemas.microsoft.com/office/drawing/2014/main" id="{45E69519-F163-044B-B3F5-B92777A01E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62349">
              <a:off x="2033" y="2128"/>
              <a:ext cx="605" cy="329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5079" name="AutoShape 23">
              <a:extLst>
                <a:ext uri="{FF2B5EF4-FFF2-40B4-BE49-F238E27FC236}">
                  <a16:creationId xmlns:a16="http://schemas.microsoft.com/office/drawing/2014/main" id="{8E9DD775-B3AF-9748-A97A-5F1E60F0AC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2488">
              <a:off x="2412" y="2124"/>
              <a:ext cx="605" cy="337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59400" name="Text Box 25">
            <a:extLst>
              <a:ext uri="{FF2B5EF4-FFF2-40B4-BE49-F238E27FC236}">
                <a16:creationId xmlns:a16="http://schemas.microsoft.com/office/drawing/2014/main" id="{EF016806-1AD0-8744-9699-FA07B1319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59401" name="Text Box 27">
            <a:extLst>
              <a:ext uri="{FF2B5EF4-FFF2-40B4-BE49-F238E27FC236}">
                <a16:creationId xmlns:a16="http://schemas.microsoft.com/office/drawing/2014/main" id="{7857D9E0-4535-2B4B-9CD2-F263F182B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402" name="Text Box 29">
            <a:extLst>
              <a:ext uri="{FF2B5EF4-FFF2-40B4-BE49-F238E27FC236}">
                <a16:creationId xmlns:a16="http://schemas.microsoft.com/office/drawing/2014/main" id="{8AFF9715-9428-1E47-BD7B-01EB19E48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54</a:t>
            </a:r>
          </a:p>
        </p:txBody>
      </p:sp>
      <p:sp>
        <p:nvSpPr>
          <p:cNvPr id="59403" name="Text Box 30">
            <a:extLst>
              <a:ext uri="{FF2B5EF4-FFF2-40B4-BE49-F238E27FC236}">
                <a16:creationId xmlns:a16="http://schemas.microsoft.com/office/drawing/2014/main" id="{0B53189C-59D9-1A4A-80C6-D89420D68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9404" name="Text Box 32">
            <a:extLst>
              <a:ext uri="{FF2B5EF4-FFF2-40B4-BE49-F238E27FC236}">
                <a16:creationId xmlns:a16="http://schemas.microsoft.com/office/drawing/2014/main" id="{FDCB7AAC-6F17-9049-9662-5E1685AD1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DA7A3226-187D-3046-9F95-3B3CFB71F36D}"/>
              </a:ext>
            </a:extLst>
          </p:cNvPr>
          <p:cNvGrpSpPr>
            <a:grpSpLocks/>
          </p:cNvGrpSpPr>
          <p:nvPr/>
        </p:nvGrpSpPr>
        <p:grpSpPr bwMode="auto">
          <a:xfrm>
            <a:off x="1370013" y="1254125"/>
            <a:ext cx="6677025" cy="2466975"/>
            <a:chOff x="863" y="790"/>
            <a:chExt cx="4206" cy="1554"/>
          </a:xfrm>
        </p:grpSpPr>
        <p:sp>
          <p:nvSpPr>
            <p:cNvPr id="45094" name="Rectangle 38">
              <a:extLst>
                <a:ext uri="{FF2B5EF4-FFF2-40B4-BE49-F238E27FC236}">
                  <a16:creationId xmlns:a16="http://schemas.microsoft.com/office/drawing/2014/main" id="{9E9671A0-FC46-5E48-A3F3-B9FBF717B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" y="790"/>
              <a:ext cx="4206" cy="1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56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 7 S J</a:t>
              </a:r>
              <a:endParaRPr lang="en-US" sz="15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5095" name="Line 39">
              <a:extLst>
                <a:ext uri="{FF2B5EF4-FFF2-40B4-BE49-F238E27FC236}">
                  <a16:creationId xmlns:a16="http://schemas.microsoft.com/office/drawing/2014/main" id="{A1FFC732-60E8-6E41-BF25-0E92AB607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9" y="1482"/>
              <a:ext cx="324" cy="0"/>
            </a:xfrm>
            <a:prstGeom prst="line">
              <a:avLst/>
            </a:prstGeom>
            <a:noFill/>
            <a:ln w="101600">
              <a:solidFill>
                <a:srgbClr val="FAFD00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F948D396-CB91-354E-998D-D427A68890CB}"/>
              </a:ext>
            </a:extLst>
          </p:cNvPr>
          <p:cNvGrpSpPr>
            <a:grpSpLocks/>
          </p:cNvGrpSpPr>
          <p:nvPr/>
        </p:nvGrpSpPr>
        <p:grpSpPr bwMode="auto">
          <a:xfrm>
            <a:off x="2901950" y="0"/>
            <a:ext cx="3348038" cy="6919913"/>
            <a:chOff x="1971" y="0"/>
            <a:chExt cx="2109" cy="4359"/>
          </a:xfrm>
        </p:grpSpPr>
        <p:sp>
          <p:nvSpPr>
            <p:cNvPr id="45091" name="Text Box 35">
              <a:extLst>
                <a:ext uri="{FF2B5EF4-FFF2-40B4-BE49-F238E27FC236}">
                  <a16:creationId xmlns:a16="http://schemas.microsoft.com/office/drawing/2014/main" id="{7D2E4DFD-571D-6345-A59F-0C0218FCA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" y="0"/>
              <a:ext cx="2109" cy="43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48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7</a:t>
              </a:r>
            </a:p>
          </p:txBody>
        </p:sp>
        <p:sp>
          <p:nvSpPr>
            <p:cNvPr id="45092" name="Rectangle 36">
              <a:extLst>
                <a:ext uri="{FF2B5EF4-FFF2-40B4-BE49-F238E27FC236}">
                  <a16:creationId xmlns:a16="http://schemas.microsoft.com/office/drawing/2014/main" id="{9EC16180-7B9C-844D-83C4-C2F43EB45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968"/>
              <a:ext cx="1114" cy="288"/>
            </a:xfrm>
            <a:prstGeom prst="rect">
              <a:avLst/>
            </a:prstGeom>
            <a:solidFill>
              <a:srgbClr val="E9F416"/>
            </a:solidFill>
            <a:ln w="12700">
              <a:solidFill>
                <a:srgbClr val="EDF636"/>
              </a:solidFill>
              <a:miter lim="800000"/>
              <a:headEnd/>
              <a:tailEnd/>
            </a:ln>
            <a:effectLst>
              <a:outerShdw dist="1143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2A47A93-35E2-0741-93B1-8222EE7452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81038" y="2578100"/>
            <a:ext cx="7772400" cy="1143000"/>
          </a:xfrm>
          <a:ln w="12700"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8000">
                <a:solidFill>
                  <a:srgbClr val="FFFF07"/>
                </a:solidFill>
                <a:effectLst/>
                <a:latin typeface="Kerala" pitchFamily="2" charset="0"/>
              </a:rPr>
              <a:t>Øã×í¿ßMí</a:t>
            </a:r>
            <a:br>
              <a:rPr lang="en-US" sz="8000">
                <a:solidFill>
                  <a:schemeClr val="hlink"/>
                </a:solidFill>
                <a:effectLst/>
                <a:latin typeface="Kerala" pitchFamily="2" charset="0"/>
              </a:rPr>
            </a:br>
            <a:r>
              <a:rPr lang="en-US" sz="8000">
                <a:solidFill>
                  <a:srgbClr val="FF5B5B"/>
                </a:solidFill>
                <a:effectLst/>
                <a:latin typeface="Kerala" pitchFamily="2" charset="0"/>
              </a:rPr>
              <a:t>ÕcµíÄßµZ</a:t>
            </a:r>
            <a:br>
              <a:rPr lang="en-US" sz="8000">
                <a:solidFill>
                  <a:schemeClr val="hlink"/>
                </a:solidFill>
                <a:effectLst/>
                <a:latin typeface="Kerala" pitchFamily="2" charset="0"/>
              </a:rPr>
            </a:br>
            <a:r>
              <a:rPr lang="en-US" sz="8000">
                <a:solidFill>
                  <a:srgbClr val="00FF00"/>
                </a:solidFill>
                <a:effectLst/>
                <a:latin typeface="Kerala" pitchFamily="2" charset="0"/>
              </a:rPr>
              <a:t>ØÎâÙBZ</a:t>
            </a:r>
            <a:br>
              <a:rPr lang="en-US" sz="8000">
                <a:solidFill>
                  <a:schemeClr val="hlink"/>
                </a:solidFill>
                <a:effectLst/>
                <a:latin typeface="Kerala" pitchFamily="2" charset="0"/>
              </a:rPr>
            </a:br>
            <a:r>
              <a:rPr lang="en-US" sz="8000">
                <a:solidFill>
                  <a:srgbClr val="F0F678"/>
                </a:solidFill>
                <a:effectLst/>
                <a:latin typeface="Kerala" pitchFamily="2" charset="0"/>
              </a:rPr>
              <a:t>ÈßÖÌíÆÄ</a:t>
            </a:r>
            <a:br>
              <a:rPr lang="en-US" sz="8000">
                <a:solidFill>
                  <a:schemeClr val="hlink"/>
                </a:solidFill>
                <a:effectLst/>
                <a:latin typeface="Kerala" pitchFamily="2" charset="0"/>
              </a:rPr>
            </a:br>
            <a:r>
              <a:rPr lang="en-US" sz="8000">
                <a:solidFill>
                  <a:schemeClr val="hlink"/>
                </a:solidFill>
                <a:effectLst/>
                <a:latin typeface="Kerala" pitchFamily="2" charset="0"/>
              </a:rPr>
              <a:t>çÏÖá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C2382A5-BB4B-4448-AC44-561AB0166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47108" name="Line 4">
            <a:extLst>
              <a:ext uri="{FF2B5EF4-FFF2-40B4-BE49-F238E27FC236}">
                <a16:creationId xmlns:a16="http://schemas.microsoft.com/office/drawing/2014/main" id="{506BA820-96A4-284B-9547-DE19B68A7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0421" name="Freeform 7">
            <a:extLst>
              <a:ext uri="{FF2B5EF4-FFF2-40B4-BE49-F238E27FC236}">
                <a16:creationId xmlns:a16="http://schemas.microsoft.com/office/drawing/2014/main" id="{C703BA91-B537-8A41-A9F9-6FFBBCB99A11}"/>
              </a:ext>
            </a:extLst>
          </p:cNvPr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22" name="Text Box 8">
            <a:extLst>
              <a:ext uri="{FF2B5EF4-FFF2-40B4-BE49-F238E27FC236}">
                <a16:creationId xmlns:a16="http://schemas.microsoft.com/office/drawing/2014/main" id="{D5433CD6-2A16-444E-9780-15FF0D07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0423" name="Text Box 12">
            <a:extLst>
              <a:ext uri="{FF2B5EF4-FFF2-40B4-BE49-F238E27FC236}">
                <a16:creationId xmlns:a16="http://schemas.microsoft.com/office/drawing/2014/main" id="{36A168D0-9CF0-604D-A5EB-43F9EEAF1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55</a:t>
            </a:r>
          </a:p>
        </p:txBody>
      </p:sp>
      <p:sp>
        <p:nvSpPr>
          <p:cNvPr id="60424" name="Text Box 14">
            <a:extLst>
              <a:ext uri="{FF2B5EF4-FFF2-40B4-BE49-F238E27FC236}">
                <a16:creationId xmlns:a16="http://schemas.microsoft.com/office/drawing/2014/main" id="{6F307F9D-7524-9942-86D3-53F023567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B438C24-6DDF-4D40-80E5-81AA2D4AA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3" y="218281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109A7B9-6DE0-D041-8FAF-8C57D42B4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0" y="533400"/>
            <a:ext cx="178276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91581" dir="2021404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>
                <a:solidFill>
                  <a:srgbClr val="F6FE0A"/>
                </a:solidFill>
                <a:latin typeface="Kerala" pitchFamily="2" charset="0"/>
              </a:rPr>
              <a:t>Øã×í¿ßMí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07AA4D51-4BEF-E14F-9D17-DFE0CD398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1085850"/>
            <a:ext cx="21177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91581" dir="2021404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E67266"/>
                </a:solidFill>
                <a:latin typeface="Kerala" pitchFamily="2" charset="0"/>
              </a:rPr>
              <a:t>¥dÌÙÞ¢</a:t>
            </a:r>
            <a:endParaRPr lang="en-US" sz="4000" b="1">
              <a:solidFill>
                <a:srgbClr val="E672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724049E1-D8BF-D042-88E0-4F9513432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3" y="1638300"/>
            <a:ext cx="21526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91581" dir="2021404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E67266"/>
                </a:solidFill>
                <a:latin typeface="Kerala" pitchFamily="2" charset="0"/>
              </a:rPr>
              <a:t>ç¼ÞæØËí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F75D3F03-75A2-FA42-87DD-89A147652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513" y="2190750"/>
            <a:ext cx="21097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91581" dir="2021404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E67266"/>
                </a:solidFill>
                <a:latin typeface="Kerala" pitchFamily="2" charset="0"/>
              </a:rPr>
              <a:t>çÎÞæÖ</a:t>
            </a:r>
            <a:endParaRPr lang="en-US" sz="4000" b="1">
              <a:solidFill>
                <a:srgbClr val="E672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482E1043-1A01-2D4C-A845-43659E841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2724150"/>
            <a:ext cx="18494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91581" dir="2021404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E67266"/>
                </a:solidFill>
                <a:latin typeface="Kerala" pitchFamily="2" charset="0"/>
              </a:rPr>
              <a:t>çÏÞÖáÕ</a:t>
            </a:r>
            <a:endParaRPr lang="en-US" sz="4000" b="1">
              <a:solidFill>
                <a:srgbClr val="E672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72FDCDAD-B1E6-EA4F-B103-2CB82EC2C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3276600"/>
            <a:ext cx="2289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91581" dir="2021404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FF00"/>
                </a:solidFill>
                <a:latin typeface="Kerala" pitchFamily="2" charset="0"/>
              </a:rPr>
              <a:t>¥øÞ¼µÄb¢</a:t>
            </a:r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A2F79003-7F08-B24E-86D9-B8236E2D8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3810000"/>
            <a:ext cx="196056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91581" dir="2021404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FF00"/>
                </a:solidFill>
                <a:latin typeface="Kerala" pitchFamily="2" charset="0"/>
              </a:rPr>
              <a:t>øÞ¼ÍøÃ¢</a:t>
            </a:r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87854649-C107-B24B-BF7A-AA859BA5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675" y="4362450"/>
            <a:ext cx="18732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91581" dir="2021404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FF00"/>
                </a:solidFill>
                <a:latin typeface="Kerala" pitchFamily="2" charset="0"/>
              </a:rPr>
              <a:t>¥¿ßÎJ¢</a:t>
            </a:r>
          </a:p>
        </p:txBody>
      </p: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E79440F5-F9A4-5C45-9747-0998A7F26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4938713"/>
            <a:ext cx="194151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91581" dir="2021404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6FE0A"/>
                </a:solidFill>
                <a:latin typeface="Kerala" pitchFamily="2" charset="0"/>
              </a:rPr>
              <a:t>ÈßÖÌíÆÄ</a:t>
            </a:r>
          </a:p>
        </p:txBody>
      </p:sp>
      <p:sp>
        <p:nvSpPr>
          <p:cNvPr id="49164" name="Rectangle 12">
            <a:extLst>
              <a:ext uri="{FF2B5EF4-FFF2-40B4-BE49-F238E27FC236}">
                <a16:creationId xmlns:a16="http://schemas.microsoft.com/office/drawing/2014/main" id="{7D8CEF1D-F790-0B4C-9DF8-5A976C949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5514975"/>
            <a:ext cx="1185862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91581" dir="2021404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  <a:latin typeface="Kerala" pitchFamily="2" charset="0"/>
              </a:rPr>
              <a:t>çÏÖá</a:t>
            </a:r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9DC145C3-8B61-374D-B2B3-24EC661A3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49166" name="Line 14">
            <a:extLst>
              <a:ext uri="{FF2B5EF4-FFF2-40B4-BE49-F238E27FC236}">
                <a16:creationId xmlns:a16="http://schemas.microsoft.com/office/drawing/2014/main" id="{DB740262-B91E-D249-8E35-EDC3DEF2E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455" name="Freeform 17">
            <a:extLst>
              <a:ext uri="{FF2B5EF4-FFF2-40B4-BE49-F238E27FC236}">
                <a16:creationId xmlns:a16="http://schemas.microsoft.com/office/drawing/2014/main" id="{42264BA3-32CD-BB4C-AADF-5087DEC0BFE7}"/>
              </a:ext>
            </a:extLst>
          </p:cNvPr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56" name="Text Box 18">
            <a:extLst>
              <a:ext uri="{FF2B5EF4-FFF2-40B4-BE49-F238E27FC236}">
                <a16:creationId xmlns:a16="http://schemas.microsoft.com/office/drawing/2014/main" id="{BA41B9CB-8DE7-6345-9547-84D320895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904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 </a:t>
            </a:r>
          </a:p>
        </p:txBody>
      </p:sp>
      <p:sp>
        <p:nvSpPr>
          <p:cNvPr id="61457" name="Text Box 20">
            <a:extLst>
              <a:ext uri="{FF2B5EF4-FFF2-40B4-BE49-F238E27FC236}">
                <a16:creationId xmlns:a16="http://schemas.microsoft.com/office/drawing/2014/main" id="{30DC29C6-106C-1F40-875E-9A1C13F62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458" name="Text Box 21">
            <a:extLst>
              <a:ext uri="{FF2B5EF4-FFF2-40B4-BE49-F238E27FC236}">
                <a16:creationId xmlns:a16="http://schemas.microsoft.com/office/drawing/2014/main" id="{B91C544C-930C-9E4C-B91E-9E84F3C3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FF"/>
              </a:solidFill>
            </a:endParaRPr>
          </a:p>
        </p:txBody>
      </p:sp>
      <p:sp>
        <p:nvSpPr>
          <p:cNvPr id="61459" name="Text Box 22">
            <a:extLst>
              <a:ext uri="{FF2B5EF4-FFF2-40B4-BE49-F238E27FC236}">
                <a16:creationId xmlns:a16="http://schemas.microsoft.com/office/drawing/2014/main" id="{9DDABBAF-D3D9-F445-AC48-FA3A1C06C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56</a:t>
            </a:r>
          </a:p>
        </p:txBody>
      </p:sp>
      <p:sp>
        <p:nvSpPr>
          <p:cNvPr id="61460" name="Text Box 23">
            <a:extLst>
              <a:ext uri="{FF2B5EF4-FFF2-40B4-BE49-F238E27FC236}">
                <a16:creationId xmlns:a16="http://schemas.microsoft.com/office/drawing/2014/main" id="{5A12CAC7-3D7A-9E40-BDFD-F6AAF7129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1461" name="Text Box 25">
            <a:extLst>
              <a:ext uri="{FF2B5EF4-FFF2-40B4-BE49-F238E27FC236}">
                <a16:creationId xmlns:a16="http://schemas.microsoft.com/office/drawing/2014/main" id="{41C06772-2104-DB4F-B724-B109E0749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utoUpdateAnimBg="0"/>
      <p:bldP spid="49164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3">
            <a:extLst>
              <a:ext uri="{FF2B5EF4-FFF2-40B4-BE49-F238E27FC236}">
                <a16:creationId xmlns:a16="http://schemas.microsoft.com/office/drawing/2014/main" id="{BD222122-D79F-1B4C-BF89-7E3B8F6015E5}"/>
              </a:ext>
            </a:extLst>
          </p:cNvPr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26308" name="Picture 4">
            <a:extLst>
              <a:ext uri="{FF2B5EF4-FFF2-40B4-BE49-F238E27FC236}">
                <a16:creationId xmlns:a16="http://schemas.microsoft.com/office/drawing/2014/main" id="{28C01D39-9E06-7049-8669-FDF480F0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4999" t="10115" r="12968" b="11848"/>
          <a:stretch>
            <a:fillRect/>
          </a:stretch>
        </p:blipFill>
        <p:spPr bwMode="auto">
          <a:xfrm>
            <a:off x="1244600" y="1044575"/>
            <a:ext cx="6584950" cy="53514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</p:pic>
      <p:sp>
        <p:nvSpPr>
          <p:cNvPr id="226375" name="Text Box 71">
            <a:extLst>
              <a:ext uri="{FF2B5EF4-FFF2-40B4-BE49-F238E27FC236}">
                <a16:creationId xmlns:a16="http://schemas.microsoft.com/office/drawing/2014/main" id="{0CACA51A-8583-8444-B817-AFA09985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225425"/>
            <a:ext cx="8024812" cy="112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4000">
                <a:solidFill>
                  <a:srgbClr val="DCF210"/>
                </a:solidFill>
                <a:latin typeface="Kerala" pitchFamily="2" charset="0"/>
              </a:rPr>
              <a:t>ÈßB{áæ¿ ÎÈTßW dµÎàµøßºîßøßAáK 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4000">
                <a:solidFill>
                  <a:srgbClr val="DCF210"/>
                </a:solidFill>
                <a:latin typeface="Kerala" pitchFamily="2" charset="0"/>
              </a:rPr>
              <a:t>ÉáÄßÏ çÕÆÉáØíÄµ ËÏW.</a:t>
            </a:r>
          </a:p>
        </p:txBody>
      </p:sp>
      <p:sp>
        <p:nvSpPr>
          <p:cNvPr id="62469" name="Text Box 134">
            <a:extLst>
              <a:ext uri="{FF2B5EF4-FFF2-40B4-BE49-F238E27FC236}">
                <a16:creationId xmlns:a16="http://schemas.microsoft.com/office/drawing/2014/main" id="{20178EEA-5293-3742-820E-BCDC69C02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2470" name="Text Box 136">
            <a:extLst>
              <a:ext uri="{FF2B5EF4-FFF2-40B4-BE49-F238E27FC236}">
                <a16:creationId xmlns:a16="http://schemas.microsoft.com/office/drawing/2014/main" id="{516A9085-2217-BE40-852E-F068159B1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471" name="Text Box 137">
            <a:extLst>
              <a:ext uri="{FF2B5EF4-FFF2-40B4-BE49-F238E27FC236}">
                <a16:creationId xmlns:a16="http://schemas.microsoft.com/office/drawing/2014/main" id="{446AD4FB-D989-6340-81AF-F17D1B9CD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FF"/>
              </a:solidFill>
            </a:endParaRPr>
          </a:p>
        </p:txBody>
      </p:sp>
      <p:sp>
        <p:nvSpPr>
          <p:cNvPr id="62472" name="Text Box 138">
            <a:extLst>
              <a:ext uri="{FF2B5EF4-FFF2-40B4-BE49-F238E27FC236}">
                <a16:creationId xmlns:a16="http://schemas.microsoft.com/office/drawing/2014/main" id="{E79665CD-92C3-4147-9B2F-6E11975F4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57</a:t>
            </a:r>
          </a:p>
        </p:txBody>
      </p:sp>
      <p:sp>
        <p:nvSpPr>
          <p:cNvPr id="62473" name="Text Box 139">
            <a:extLst>
              <a:ext uri="{FF2B5EF4-FFF2-40B4-BE49-F238E27FC236}">
                <a16:creationId xmlns:a16="http://schemas.microsoft.com/office/drawing/2014/main" id="{7CBF0A5A-3707-F541-99DE-09E565864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62474" name="Text Box 141">
            <a:extLst>
              <a:ext uri="{FF2B5EF4-FFF2-40B4-BE49-F238E27FC236}">
                <a16:creationId xmlns:a16="http://schemas.microsoft.com/office/drawing/2014/main" id="{0887B97C-E1DA-4C49-A293-9E1D3FF63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  <p:grpSp>
        <p:nvGrpSpPr>
          <p:cNvPr id="2" name="Group 142">
            <a:extLst>
              <a:ext uri="{FF2B5EF4-FFF2-40B4-BE49-F238E27FC236}">
                <a16:creationId xmlns:a16="http://schemas.microsoft.com/office/drawing/2014/main" id="{B964E31F-7BFB-0948-AA27-4824CA63920B}"/>
              </a:ext>
            </a:extLst>
          </p:cNvPr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62598" name="Rectangle 143">
              <a:extLst>
                <a:ext uri="{FF2B5EF4-FFF2-40B4-BE49-F238E27FC236}">
                  <a16:creationId xmlns:a16="http://schemas.microsoft.com/office/drawing/2014/main" id="{6A6F2850-4CEF-5841-81E1-8FA00851D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99" name="AutoShape 144">
              <a:extLst>
                <a:ext uri="{FF2B5EF4-FFF2-40B4-BE49-F238E27FC236}">
                  <a16:creationId xmlns:a16="http://schemas.microsoft.com/office/drawing/2014/main" id="{773BF93E-E6F0-B741-A034-125B851F4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600" name="Rectangle 145">
              <a:extLst>
                <a:ext uri="{FF2B5EF4-FFF2-40B4-BE49-F238E27FC236}">
                  <a16:creationId xmlns:a16="http://schemas.microsoft.com/office/drawing/2014/main" id="{0C6FF4A1-75FD-9D4F-9C15-35EC373B0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450" name="Rectangle 146">
              <a:extLst>
                <a:ext uri="{FF2B5EF4-FFF2-40B4-BE49-F238E27FC236}">
                  <a16:creationId xmlns:a16="http://schemas.microsoft.com/office/drawing/2014/main" id="{5B8BEAEF-EB69-D44A-B221-DC954185A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" y="2078"/>
              <a:ext cx="6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Øã×í¿ßMí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2602" name="Line 147">
              <a:extLst>
                <a:ext uri="{FF2B5EF4-FFF2-40B4-BE49-F238E27FC236}">
                  <a16:creationId xmlns:a16="http://schemas.microsoft.com/office/drawing/2014/main" id="{BED3E818-CC63-4A48-BB33-5F516BF86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8">
            <a:extLst>
              <a:ext uri="{FF2B5EF4-FFF2-40B4-BE49-F238E27FC236}">
                <a16:creationId xmlns:a16="http://schemas.microsoft.com/office/drawing/2014/main" id="{8B298403-C28A-8642-9C29-0B1B0F9B5394}"/>
              </a:ext>
            </a:extLst>
          </p:cNvPr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62593" name="Rectangle 149">
              <a:extLst>
                <a:ext uri="{FF2B5EF4-FFF2-40B4-BE49-F238E27FC236}">
                  <a16:creationId xmlns:a16="http://schemas.microsoft.com/office/drawing/2014/main" id="{DDD9C42E-C02C-BC44-BBC5-2FCB1ACF9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94" name="AutoShape 150">
              <a:extLst>
                <a:ext uri="{FF2B5EF4-FFF2-40B4-BE49-F238E27FC236}">
                  <a16:creationId xmlns:a16="http://schemas.microsoft.com/office/drawing/2014/main" id="{DFAB97D6-17CE-0841-BF81-BC9D24E07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95" name="Rectangle 151">
              <a:extLst>
                <a:ext uri="{FF2B5EF4-FFF2-40B4-BE49-F238E27FC236}">
                  <a16:creationId xmlns:a16="http://schemas.microsoft.com/office/drawing/2014/main" id="{4C4CA1CB-2856-8949-AB10-6D9A4F4E1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456" name="Rectangle 152">
              <a:extLst>
                <a:ext uri="{FF2B5EF4-FFF2-40B4-BE49-F238E27FC236}">
                  <a16:creationId xmlns:a16="http://schemas.microsoft.com/office/drawing/2014/main" id="{A7500146-931A-8047-BF08-D736C5C29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078"/>
              <a:ext cx="6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¥dÌÙÞ¢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2597" name="Line 153">
              <a:extLst>
                <a:ext uri="{FF2B5EF4-FFF2-40B4-BE49-F238E27FC236}">
                  <a16:creationId xmlns:a16="http://schemas.microsoft.com/office/drawing/2014/main" id="{E469E4B0-3BFB-8445-A042-EE4CE2878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4">
            <a:extLst>
              <a:ext uri="{FF2B5EF4-FFF2-40B4-BE49-F238E27FC236}">
                <a16:creationId xmlns:a16="http://schemas.microsoft.com/office/drawing/2014/main" id="{BD32DD70-CA26-CB42-8550-D270B76A2D54}"/>
              </a:ext>
            </a:extLst>
          </p:cNvPr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62588" name="Rectangle 155">
              <a:extLst>
                <a:ext uri="{FF2B5EF4-FFF2-40B4-BE49-F238E27FC236}">
                  <a16:creationId xmlns:a16="http://schemas.microsoft.com/office/drawing/2014/main" id="{17D32576-2025-0747-AE38-7CED3E212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89" name="AutoShape 156">
              <a:extLst>
                <a:ext uri="{FF2B5EF4-FFF2-40B4-BE49-F238E27FC236}">
                  <a16:creationId xmlns:a16="http://schemas.microsoft.com/office/drawing/2014/main" id="{B3A221DC-265A-F44F-8B23-D642CF3A1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90" name="Rectangle 157">
              <a:extLst>
                <a:ext uri="{FF2B5EF4-FFF2-40B4-BE49-F238E27FC236}">
                  <a16:creationId xmlns:a16="http://schemas.microsoft.com/office/drawing/2014/main" id="{506E34C8-F2F2-F045-AB05-0EDEFF2C6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462" name="Rectangle 158">
              <a:extLst>
                <a:ext uri="{FF2B5EF4-FFF2-40B4-BE49-F238E27FC236}">
                  <a16:creationId xmlns:a16="http://schemas.microsoft.com/office/drawing/2014/main" id="{915FDA86-EC87-8340-AA5C-BAF86C07C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078"/>
              <a:ext cx="6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ç¼ÞØËí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2592" name="Line 159">
              <a:extLst>
                <a:ext uri="{FF2B5EF4-FFF2-40B4-BE49-F238E27FC236}">
                  <a16:creationId xmlns:a16="http://schemas.microsoft.com/office/drawing/2014/main" id="{269EAB24-ACCF-824E-A471-14E315982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0">
            <a:extLst>
              <a:ext uri="{FF2B5EF4-FFF2-40B4-BE49-F238E27FC236}">
                <a16:creationId xmlns:a16="http://schemas.microsoft.com/office/drawing/2014/main" id="{F0E9C427-6EB7-4E4F-9F23-80F25629C122}"/>
              </a:ext>
            </a:extLst>
          </p:cNvPr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62583" name="Rectangle 161">
              <a:extLst>
                <a:ext uri="{FF2B5EF4-FFF2-40B4-BE49-F238E27FC236}">
                  <a16:creationId xmlns:a16="http://schemas.microsoft.com/office/drawing/2014/main" id="{5029131C-E89B-E241-A31D-8E7C09194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84" name="AutoShape 162">
              <a:extLst>
                <a:ext uri="{FF2B5EF4-FFF2-40B4-BE49-F238E27FC236}">
                  <a16:creationId xmlns:a16="http://schemas.microsoft.com/office/drawing/2014/main" id="{4A232ACC-5F6D-284A-B610-0498F334B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85" name="Rectangle 163">
              <a:extLst>
                <a:ext uri="{FF2B5EF4-FFF2-40B4-BE49-F238E27FC236}">
                  <a16:creationId xmlns:a16="http://schemas.microsoft.com/office/drawing/2014/main" id="{1E930395-E03A-B345-8B86-A6154314C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468" name="Rectangle 164">
              <a:extLst>
                <a:ext uri="{FF2B5EF4-FFF2-40B4-BE49-F238E27FC236}">
                  <a16:creationId xmlns:a16="http://schemas.microsoft.com/office/drawing/2014/main" id="{5DCACAB4-2B21-5B49-B3F5-2D9E3BB92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2078"/>
              <a:ext cx="4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çÎÞæÖ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2587" name="Line 165">
              <a:extLst>
                <a:ext uri="{FF2B5EF4-FFF2-40B4-BE49-F238E27FC236}">
                  <a16:creationId xmlns:a16="http://schemas.microsoft.com/office/drawing/2014/main" id="{ECE3530E-E4CC-2845-BBB6-92C4EE455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66">
            <a:extLst>
              <a:ext uri="{FF2B5EF4-FFF2-40B4-BE49-F238E27FC236}">
                <a16:creationId xmlns:a16="http://schemas.microsoft.com/office/drawing/2014/main" id="{18785F80-39F1-2F46-8D29-03DD57167F61}"/>
              </a:ext>
            </a:extLst>
          </p:cNvPr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62578" name="Rectangle 167">
              <a:extLst>
                <a:ext uri="{FF2B5EF4-FFF2-40B4-BE49-F238E27FC236}">
                  <a16:creationId xmlns:a16="http://schemas.microsoft.com/office/drawing/2014/main" id="{70261F7A-3188-9E4A-8108-E50E13F06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79" name="AutoShape 168">
              <a:extLst>
                <a:ext uri="{FF2B5EF4-FFF2-40B4-BE49-F238E27FC236}">
                  <a16:creationId xmlns:a16="http://schemas.microsoft.com/office/drawing/2014/main" id="{F73F3EC0-62F3-3344-A4D2-9B1D543B6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80" name="Rectangle 169">
              <a:extLst>
                <a:ext uri="{FF2B5EF4-FFF2-40B4-BE49-F238E27FC236}">
                  <a16:creationId xmlns:a16="http://schemas.microsoft.com/office/drawing/2014/main" id="{E9B7C8F4-0D87-974A-99EB-EB57CEDFA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474" name="Rectangle 170">
              <a:extLst>
                <a:ext uri="{FF2B5EF4-FFF2-40B4-BE49-F238E27FC236}">
                  <a16:creationId xmlns:a16="http://schemas.microsoft.com/office/drawing/2014/main" id="{E87BC8BD-9E7B-C144-A19C-B71F6A41A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2078"/>
              <a:ext cx="5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çÏÞÖáÕ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2582" name="Line 171">
              <a:extLst>
                <a:ext uri="{FF2B5EF4-FFF2-40B4-BE49-F238E27FC236}">
                  <a16:creationId xmlns:a16="http://schemas.microsoft.com/office/drawing/2014/main" id="{E3130BB0-DA21-0645-B189-DBFDA40B3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72">
            <a:extLst>
              <a:ext uri="{FF2B5EF4-FFF2-40B4-BE49-F238E27FC236}">
                <a16:creationId xmlns:a16="http://schemas.microsoft.com/office/drawing/2014/main" id="{6C092A22-4B19-3540-80EA-E1421C247DF1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62573" name="Rectangle 173">
              <a:extLst>
                <a:ext uri="{FF2B5EF4-FFF2-40B4-BE49-F238E27FC236}">
                  <a16:creationId xmlns:a16="http://schemas.microsoft.com/office/drawing/2014/main" id="{FB50BE62-BC4B-9249-B47E-DF5627102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74" name="AutoShape 174">
              <a:extLst>
                <a:ext uri="{FF2B5EF4-FFF2-40B4-BE49-F238E27FC236}">
                  <a16:creationId xmlns:a16="http://schemas.microsoft.com/office/drawing/2014/main" id="{EC9A0BEB-E2A2-2B42-9FDB-A4716121A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75" name="Rectangle 175">
              <a:extLst>
                <a:ext uri="{FF2B5EF4-FFF2-40B4-BE49-F238E27FC236}">
                  <a16:creationId xmlns:a16="http://schemas.microsoft.com/office/drawing/2014/main" id="{0E0D4A57-FD32-3044-99C9-862F215A5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480" name="Rectangle 176">
              <a:extLst>
                <a:ext uri="{FF2B5EF4-FFF2-40B4-BE49-F238E27FC236}">
                  <a16:creationId xmlns:a16="http://schemas.microsoft.com/office/drawing/2014/main" id="{F19202DC-B5F8-E245-A86A-49172AD3C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" y="2078"/>
              <a:ext cx="7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¥øÞ¼µÄb¢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2577" name="Line 177">
              <a:extLst>
                <a:ext uri="{FF2B5EF4-FFF2-40B4-BE49-F238E27FC236}">
                  <a16:creationId xmlns:a16="http://schemas.microsoft.com/office/drawing/2014/main" id="{6CA646B6-3A2F-0549-8440-9388EDD3C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78">
            <a:extLst>
              <a:ext uri="{FF2B5EF4-FFF2-40B4-BE49-F238E27FC236}">
                <a16:creationId xmlns:a16="http://schemas.microsoft.com/office/drawing/2014/main" id="{318294DB-7A56-D04D-89ED-A184F50B7839}"/>
              </a:ext>
            </a:extLst>
          </p:cNvPr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62568" name="Rectangle 179">
              <a:extLst>
                <a:ext uri="{FF2B5EF4-FFF2-40B4-BE49-F238E27FC236}">
                  <a16:creationId xmlns:a16="http://schemas.microsoft.com/office/drawing/2014/main" id="{AF222068-C546-804A-AAD0-3DF027B77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69" name="AutoShape 180">
              <a:extLst>
                <a:ext uri="{FF2B5EF4-FFF2-40B4-BE49-F238E27FC236}">
                  <a16:creationId xmlns:a16="http://schemas.microsoft.com/office/drawing/2014/main" id="{A2FB8689-B6C1-C440-9BC9-3F76AA2B2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70" name="Rectangle 181">
              <a:extLst>
                <a:ext uri="{FF2B5EF4-FFF2-40B4-BE49-F238E27FC236}">
                  <a16:creationId xmlns:a16="http://schemas.microsoft.com/office/drawing/2014/main" id="{D4503675-477A-FE4B-AA2B-02DBDAC97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486" name="Rectangle 182">
              <a:extLst>
                <a:ext uri="{FF2B5EF4-FFF2-40B4-BE49-F238E27FC236}">
                  <a16:creationId xmlns:a16="http://schemas.microsoft.com/office/drawing/2014/main" id="{BE89CDF1-D1E1-8442-B0C0-82CB78C7D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2078"/>
              <a:ext cx="6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øÞ¼ÍøÃ¢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2572" name="Line 183">
              <a:extLst>
                <a:ext uri="{FF2B5EF4-FFF2-40B4-BE49-F238E27FC236}">
                  <a16:creationId xmlns:a16="http://schemas.microsoft.com/office/drawing/2014/main" id="{4B328180-0BC2-FD44-B1C1-279AB57F5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84">
            <a:extLst>
              <a:ext uri="{FF2B5EF4-FFF2-40B4-BE49-F238E27FC236}">
                <a16:creationId xmlns:a16="http://schemas.microsoft.com/office/drawing/2014/main" id="{2FD52DE4-94C2-1C44-B0B0-7AB5FD6CD552}"/>
              </a:ext>
            </a:extLst>
          </p:cNvPr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62563" name="Rectangle 185">
              <a:extLst>
                <a:ext uri="{FF2B5EF4-FFF2-40B4-BE49-F238E27FC236}">
                  <a16:creationId xmlns:a16="http://schemas.microsoft.com/office/drawing/2014/main" id="{42F6B3EC-F118-EA4F-AC95-3F107E1D7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64" name="AutoShape 186">
              <a:extLst>
                <a:ext uri="{FF2B5EF4-FFF2-40B4-BE49-F238E27FC236}">
                  <a16:creationId xmlns:a16="http://schemas.microsoft.com/office/drawing/2014/main" id="{9FA587B9-6E5D-974A-9258-D2B7CF0A6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65" name="Rectangle 187">
              <a:extLst>
                <a:ext uri="{FF2B5EF4-FFF2-40B4-BE49-F238E27FC236}">
                  <a16:creationId xmlns:a16="http://schemas.microsoft.com/office/drawing/2014/main" id="{421CC4AF-7A55-1548-A72B-B695C0336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492" name="Rectangle 188">
              <a:extLst>
                <a:ext uri="{FF2B5EF4-FFF2-40B4-BE49-F238E27FC236}">
                  <a16:creationId xmlns:a16="http://schemas.microsoft.com/office/drawing/2014/main" id="{2703913B-B712-0648-AF59-36C33C753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078"/>
              <a:ext cx="8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dÉÕÞØµÞÜ¢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2567" name="Line 189">
              <a:extLst>
                <a:ext uri="{FF2B5EF4-FFF2-40B4-BE49-F238E27FC236}">
                  <a16:creationId xmlns:a16="http://schemas.microsoft.com/office/drawing/2014/main" id="{C6D57DB0-828B-1340-8E9F-98F06E8AD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90">
            <a:extLst>
              <a:ext uri="{FF2B5EF4-FFF2-40B4-BE49-F238E27FC236}">
                <a16:creationId xmlns:a16="http://schemas.microsoft.com/office/drawing/2014/main" id="{A680892F-528C-F943-885D-E7CBFB115FE2}"/>
              </a:ext>
            </a:extLst>
          </p:cNvPr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62559" name="Rectangle 191">
              <a:extLst>
                <a:ext uri="{FF2B5EF4-FFF2-40B4-BE49-F238E27FC236}">
                  <a16:creationId xmlns:a16="http://schemas.microsoft.com/office/drawing/2014/main" id="{A6930DED-EF95-844E-B7D9-8B16ADF28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60" name="AutoShape 192">
              <a:extLst>
                <a:ext uri="{FF2B5EF4-FFF2-40B4-BE49-F238E27FC236}">
                  <a16:creationId xmlns:a16="http://schemas.microsoft.com/office/drawing/2014/main" id="{DD38EDB4-BCB6-D94D-86A1-9AB140E9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61" name="Rectangle 193">
              <a:extLst>
                <a:ext uri="{FF2B5EF4-FFF2-40B4-BE49-F238E27FC236}">
                  <a16:creationId xmlns:a16="http://schemas.microsoft.com/office/drawing/2014/main" id="{9FFD88D6-45B2-2B4C-B136-E64505F97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498" name="Rectangle 194">
              <a:extLst>
                <a:ext uri="{FF2B5EF4-FFF2-40B4-BE49-F238E27FC236}">
                  <a16:creationId xmlns:a16="http://schemas.microsoft.com/office/drawing/2014/main" id="{AF36C896-647B-A445-B128-13C19A313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2298"/>
              <a:ext cx="9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ÈßÖÌíÆ µÞÜ¢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</p:grpSp>
      <p:grpSp>
        <p:nvGrpSpPr>
          <p:cNvPr id="11" name="Group 195">
            <a:extLst>
              <a:ext uri="{FF2B5EF4-FFF2-40B4-BE49-F238E27FC236}">
                <a16:creationId xmlns:a16="http://schemas.microsoft.com/office/drawing/2014/main" id="{FD45F6D5-FC59-E94C-8AD3-ADCC354AF643}"/>
              </a:ext>
            </a:extLst>
          </p:cNvPr>
          <p:cNvGrpSpPr>
            <a:grpSpLocks/>
          </p:cNvGrpSpPr>
          <p:nvPr/>
        </p:nvGrpSpPr>
        <p:grpSpPr bwMode="auto">
          <a:xfrm>
            <a:off x="4576763" y="4191000"/>
            <a:ext cx="2762250" cy="1479550"/>
            <a:chOff x="3948" y="107"/>
            <a:chExt cx="1740" cy="932"/>
          </a:xfrm>
        </p:grpSpPr>
        <p:sp>
          <p:nvSpPr>
            <p:cNvPr id="62551" name="Rectangle 196">
              <a:extLst>
                <a:ext uri="{FF2B5EF4-FFF2-40B4-BE49-F238E27FC236}">
                  <a16:creationId xmlns:a16="http://schemas.microsoft.com/office/drawing/2014/main" id="{8F8F92AD-E775-F943-9297-66EF3F9EB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52" name="AutoShape 197">
              <a:extLst>
                <a:ext uri="{FF2B5EF4-FFF2-40B4-BE49-F238E27FC236}">
                  <a16:creationId xmlns:a16="http://schemas.microsoft.com/office/drawing/2014/main" id="{04B6EA25-B173-E94B-8BAD-C56EFE8B4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53" name="Rectangle 198">
              <a:extLst>
                <a:ext uri="{FF2B5EF4-FFF2-40B4-BE49-F238E27FC236}">
                  <a16:creationId xmlns:a16="http://schemas.microsoft.com/office/drawing/2014/main" id="{1E8987D3-661F-B847-A5B4-4FCF539E2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2554" name="Group 199">
              <a:extLst>
                <a:ext uri="{FF2B5EF4-FFF2-40B4-BE49-F238E27FC236}">
                  <a16:creationId xmlns:a16="http://schemas.microsoft.com/office/drawing/2014/main" id="{BD88DD70-5A74-F24C-A1B2-4AA185C73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8" y="130"/>
              <a:ext cx="630" cy="283"/>
              <a:chOff x="3082" y="3101"/>
              <a:chExt cx="493" cy="235"/>
            </a:xfrm>
          </p:grpSpPr>
          <p:sp>
            <p:nvSpPr>
              <p:cNvPr id="226504" name="Rectangle 200">
                <a:extLst>
                  <a:ext uri="{FF2B5EF4-FFF2-40B4-BE49-F238E27FC236}">
                    <a16:creationId xmlns:a16="http://schemas.microsoft.com/office/drawing/2014/main" id="{7EF0DF8F-A2D2-0948-B046-EB81C4BF9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" y="3113"/>
                <a:ext cx="146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endParaRPr 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226505" name="Rectangle 201">
                <a:extLst>
                  <a:ext uri="{FF2B5EF4-FFF2-40B4-BE49-F238E27FC236}">
                    <a16:creationId xmlns:a16="http://schemas.microsoft.com/office/drawing/2014/main" id="{1290CC8A-65FE-A14B-84BE-7FD8E8C7B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7" y="3101"/>
                <a:ext cx="39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>
                    <a:solidFill>
                      <a:schemeClr val="accent1"/>
                    </a:solidFill>
                    <a:latin typeface="Kerala" pitchFamily="2" charset="0"/>
                  </a:rPr>
                  <a:t>çÏÖá</a:t>
                </a:r>
                <a:endParaRPr 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62555" name="Line 202">
              <a:extLst>
                <a:ext uri="{FF2B5EF4-FFF2-40B4-BE49-F238E27FC236}">
                  <a16:creationId xmlns:a16="http://schemas.microsoft.com/office/drawing/2014/main" id="{399AAA3E-12A9-6745-BDA7-528243607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56" name="Line 203">
              <a:extLst>
                <a:ext uri="{FF2B5EF4-FFF2-40B4-BE49-F238E27FC236}">
                  <a16:creationId xmlns:a16="http://schemas.microsoft.com/office/drawing/2014/main" id="{3C4F34F1-4122-3B4D-B345-DD76C953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85" name="Group 204">
            <a:extLst>
              <a:ext uri="{FF2B5EF4-FFF2-40B4-BE49-F238E27FC236}">
                <a16:creationId xmlns:a16="http://schemas.microsoft.com/office/drawing/2014/main" id="{7737EBBA-ED9B-D043-B878-DD70BF640856}"/>
              </a:ext>
            </a:extLst>
          </p:cNvPr>
          <p:cNvGrpSpPr>
            <a:grpSpLocks/>
          </p:cNvGrpSpPr>
          <p:nvPr/>
        </p:nvGrpSpPr>
        <p:grpSpPr bwMode="auto">
          <a:xfrm>
            <a:off x="5160963" y="1311275"/>
            <a:ext cx="3003550" cy="2030413"/>
            <a:chOff x="1512" y="1397"/>
            <a:chExt cx="2748" cy="2267"/>
          </a:xfrm>
        </p:grpSpPr>
        <p:sp>
          <p:nvSpPr>
            <p:cNvPr id="62486" name="Rectangle 205">
              <a:extLst>
                <a:ext uri="{FF2B5EF4-FFF2-40B4-BE49-F238E27FC236}">
                  <a16:creationId xmlns:a16="http://schemas.microsoft.com/office/drawing/2014/main" id="{4D3D1F64-6C64-F54D-8567-8DB493FEC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510" name="Rectangle 206">
              <a:extLst>
                <a:ext uri="{FF2B5EF4-FFF2-40B4-BE49-F238E27FC236}">
                  <a16:creationId xmlns:a16="http://schemas.microsoft.com/office/drawing/2014/main" id="{38A20465-E245-4E4A-BFBE-D0434DC4B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1431"/>
              <a:ext cx="0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62488" name="Rectangle 207">
              <a:extLst>
                <a:ext uri="{FF2B5EF4-FFF2-40B4-BE49-F238E27FC236}">
                  <a16:creationId xmlns:a16="http://schemas.microsoft.com/office/drawing/2014/main" id="{DF20E819-6849-F74E-BBC0-1DB244B69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9" name="AutoShape 208">
              <a:extLst>
                <a:ext uri="{FF2B5EF4-FFF2-40B4-BE49-F238E27FC236}">
                  <a16:creationId xmlns:a16="http://schemas.microsoft.com/office/drawing/2014/main" id="{5B27F146-3FE8-8B44-987D-B50342688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90" name="Rectangle 209">
              <a:extLst>
                <a:ext uri="{FF2B5EF4-FFF2-40B4-BE49-F238E27FC236}">
                  <a16:creationId xmlns:a16="http://schemas.microsoft.com/office/drawing/2014/main" id="{8E9C1188-3AEE-104B-B3DD-A77A64514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91" name="Rectangle 210">
              <a:extLst>
                <a:ext uri="{FF2B5EF4-FFF2-40B4-BE49-F238E27FC236}">
                  <a16:creationId xmlns:a16="http://schemas.microsoft.com/office/drawing/2014/main" id="{EEB88541-9FDB-DD43-A856-C2ADE28B3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1399"/>
              <a:ext cx="57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accent2"/>
                  </a:solidFill>
                  <a:latin typeface="Kerala" pitchFamily="2" charset="0"/>
                </a:rPr>
                <a:t>Øã×í¿ßMí</a:t>
              </a:r>
            </a:p>
          </p:txBody>
        </p:sp>
        <p:sp>
          <p:nvSpPr>
            <p:cNvPr id="62492" name="Line 211">
              <a:extLst>
                <a:ext uri="{FF2B5EF4-FFF2-40B4-BE49-F238E27FC236}">
                  <a16:creationId xmlns:a16="http://schemas.microsoft.com/office/drawing/2014/main" id="{F998319F-FE0B-9D4F-B1D1-D6D5D2835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3" name="Line 212">
              <a:extLst>
                <a:ext uri="{FF2B5EF4-FFF2-40B4-BE49-F238E27FC236}">
                  <a16:creationId xmlns:a16="http://schemas.microsoft.com/office/drawing/2014/main" id="{30158F2C-DD09-D041-A07B-99074901A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4" name="Rectangle 213">
              <a:extLst>
                <a:ext uri="{FF2B5EF4-FFF2-40B4-BE49-F238E27FC236}">
                  <a16:creationId xmlns:a16="http://schemas.microsoft.com/office/drawing/2014/main" id="{B9B3CB70-BBD9-8C49-BBF7-35725E5D5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518" name="Rectangle 214">
              <a:extLst>
                <a:ext uri="{FF2B5EF4-FFF2-40B4-BE49-F238E27FC236}">
                  <a16:creationId xmlns:a16="http://schemas.microsoft.com/office/drawing/2014/main" id="{F50C8D05-D3DD-F248-9500-508A17A68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" y="1606"/>
              <a:ext cx="0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62496" name="Rectangle 215">
              <a:extLst>
                <a:ext uri="{FF2B5EF4-FFF2-40B4-BE49-F238E27FC236}">
                  <a16:creationId xmlns:a16="http://schemas.microsoft.com/office/drawing/2014/main" id="{F976F1D5-EA55-054F-A81E-7420BC0B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97" name="AutoShape 216">
              <a:extLst>
                <a:ext uri="{FF2B5EF4-FFF2-40B4-BE49-F238E27FC236}">
                  <a16:creationId xmlns:a16="http://schemas.microsoft.com/office/drawing/2014/main" id="{C6FB3AB0-D782-DD4A-AEE4-B0503DC1D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98" name="Rectangle 217">
              <a:extLst>
                <a:ext uri="{FF2B5EF4-FFF2-40B4-BE49-F238E27FC236}">
                  <a16:creationId xmlns:a16="http://schemas.microsoft.com/office/drawing/2014/main" id="{54A0A2C3-D5B9-4640-A1DB-F1D68CF94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99" name="Rectangle 218">
              <a:extLst>
                <a:ext uri="{FF2B5EF4-FFF2-40B4-BE49-F238E27FC236}">
                  <a16:creationId xmlns:a16="http://schemas.microsoft.com/office/drawing/2014/main" id="{43D252D3-917D-894E-9D47-9DCC1F456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1565"/>
              <a:ext cx="62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accent2"/>
                  </a:solidFill>
                  <a:latin typeface="Kerala" pitchFamily="2" charset="0"/>
                </a:rPr>
                <a:t>¥dÌÙÞ¢</a:t>
              </a:r>
            </a:p>
          </p:txBody>
        </p:sp>
        <p:sp>
          <p:nvSpPr>
            <p:cNvPr id="62500" name="Line 219">
              <a:extLst>
                <a:ext uri="{FF2B5EF4-FFF2-40B4-BE49-F238E27FC236}">
                  <a16:creationId xmlns:a16="http://schemas.microsoft.com/office/drawing/2014/main" id="{F68D61A5-29FC-7943-B6AE-950B7262C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1" name="Line 220">
              <a:extLst>
                <a:ext uri="{FF2B5EF4-FFF2-40B4-BE49-F238E27FC236}">
                  <a16:creationId xmlns:a16="http://schemas.microsoft.com/office/drawing/2014/main" id="{7DB426E8-71A3-6A4E-9CC5-3AFBADE05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2" name="Rectangle 221">
              <a:extLst>
                <a:ext uri="{FF2B5EF4-FFF2-40B4-BE49-F238E27FC236}">
                  <a16:creationId xmlns:a16="http://schemas.microsoft.com/office/drawing/2014/main" id="{B306A5A6-51E3-B548-9FB2-FE2D57FA1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526" name="Rectangle 222">
              <a:extLst>
                <a:ext uri="{FF2B5EF4-FFF2-40B4-BE49-F238E27FC236}">
                  <a16:creationId xmlns:a16="http://schemas.microsoft.com/office/drawing/2014/main" id="{CDD3405B-5F1B-EC44-B387-B87154CFC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766"/>
              <a:ext cx="0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62504" name="Rectangle 223">
              <a:extLst>
                <a:ext uri="{FF2B5EF4-FFF2-40B4-BE49-F238E27FC236}">
                  <a16:creationId xmlns:a16="http://schemas.microsoft.com/office/drawing/2014/main" id="{BBF48161-681D-D743-BC77-C558811EE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05" name="AutoShape 224">
              <a:extLst>
                <a:ext uri="{FF2B5EF4-FFF2-40B4-BE49-F238E27FC236}">
                  <a16:creationId xmlns:a16="http://schemas.microsoft.com/office/drawing/2014/main" id="{9258602F-A311-6C4C-8E1D-3EC96BE9E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06" name="Rectangle 225">
              <a:extLst>
                <a:ext uri="{FF2B5EF4-FFF2-40B4-BE49-F238E27FC236}">
                  <a16:creationId xmlns:a16="http://schemas.microsoft.com/office/drawing/2014/main" id="{FAF08DD6-9DCD-BC46-B432-D911BEEF7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07" name="Rectangle 226">
              <a:extLst>
                <a:ext uri="{FF2B5EF4-FFF2-40B4-BE49-F238E27FC236}">
                  <a16:creationId xmlns:a16="http://schemas.microsoft.com/office/drawing/2014/main" id="{50470274-787A-BB4F-97E8-FE0ACA281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1736"/>
              <a:ext cx="54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accent2"/>
                  </a:solidFill>
                  <a:latin typeface="Kerala" pitchFamily="2" charset="0"/>
                </a:rPr>
                <a:t>ç¼ÞØËí</a:t>
              </a:r>
            </a:p>
          </p:txBody>
        </p:sp>
        <p:sp>
          <p:nvSpPr>
            <p:cNvPr id="62508" name="Line 227">
              <a:extLst>
                <a:ext uri="{FF2B5EF4-FFF2-40B4-BE49-F238E27FC236}">
                  <a16:creationId xmlns:a16="http://schemas.microsoft.com/office/drawing/2014/main" id="{927E2D32-E81A-514C-99B7-4F150E275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9" name="Line 228">
              <a:extLst>
                <a:ext uri="{FF2B5EF4-FFF2-40B4-BE49-F238E27FC236}">
                  <a16:creationId xmlns:a16="http://schemas.microsoft.com/office/drawing/2014/main" id="{259E9A92-9147-3843-9F76-DCF341DC2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0" name="Rectangle 229">
              <a:extLst>
                <a:ext uri="{FF2B5EF4-FFF2-40B4-BE49-F238E27FC236}">
                  <a16:creationId xmlns:a16="http://schemas.microsoft.com/office/drawing/2014/main" id="{4FD04AD0-CDCB-244D-97B0-0428D4816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11" name="AutoShape 230">
              <a:extLst>
                <a:ext uri="{FF2B5EF4-FFF2-40B4-BE49-F238E27FC236}">
                  <a16:creationId xmlns:a16="http://schemas.microsoft.com/office/drawing/2014/main" id="{FC0EA4DE-ED27-6B41-9F46-455714DC2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12" name="Rectangle 231">
              <a:extLst>
                <a:ext uri="{FF2B5EF4-FFF2-40B4-BE49-F238E27FC236}">
                  <a16:creationId xmlns:a16="http://schemas.microsoft.com/office/drawing/2014/main" id="{FA7C4EE0-297F-6148-9813-7823FC709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13" name="Rectangle 232">
              <a:extLst>
                <a:ext uri="{FF2B5EF4-FFF2-40B4-BE49-F238E27FC236}">
                  <a16:creationId xmlns:a16="http://schemas.microsoft.com/office/drawing/2014/main" id="{97270F2C-DD7D-334F-9A51-701D35337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1897"/>
              <a:ext cx="42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accent2"/>
                  </a:solidFill>
                  <a:latin typeface="Kerala" pitchFamily="2" charset="0"/>
                </a:rPr>
                <a:t>çÎÞæÖ</a:t>
              </a:r>
            </a:p>
          </p:txBody>
        </p:sp>
        <p:sp>
          <p:nvSpPr>
            <p:cNvPr id="62514" name="Line 233">
              <a:extLst>
                <a:ext uri="{FF2B5EF4-FFF2-40B4-BE49-F238E27FC236}">
                  <a16:creationId xmlns:a16="http://schemas.microsoft.com/office/drawing/2014/main" id="{EC5681C6-2A5E-3647-8661-B51F7C122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5" name="Line 234">
              <a:extLst>
                <a:ext uri="{FF2B5EF4-FFF2-40B4-BE49-F238E27FC236}">
                  <a16:creationId xmlns:a16="http://schemas.microsoft.com/office/drawing/2014/main" id="{006574A6-D46D-9D4F-8E2E-050ADFAB3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6" name="Rectangle 235">
              <a:extLst>
                <a:ext uri="{FF2B5EF4-FFF2-40B4-BE49-F238E27FC236}">
                  <a16:creationId xmlns:a16="http://schemas.microsoft.com/office/drawing/2014/main" id="{61F01394-DB09-5A42-B41F-9DCAB7AD4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17" name="AutoShape 236">
              <a:extLst>
                <a:ext uri="{FF2B5EF4-FFF2-40B4-BE49-F238E27FC236}">
                  <a16:creationId xmlns:a16="http://schemas.microsoft.com/office/drawing/2014/main" id="{05ABC48A-3F4C-3A49-9599-6B40C35ED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18" name="Rectangle 237">
              <a:extLst>
                <a:ext uri="{FF2B5EF4-FFF2-40B4-BE49-F238E27FC236}">
                  <a16:creationId xmlns:a16="http://schemas.microsoft.com/office/drawing/2014/main" id="{20EAAAD7-CA1A-AC45-895E-E18F64A33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19" name="Rectangle 238">
              <a:extLst>
                <a:ext uri="{FF2B5EF4-FFF2-40B4-BE49-F238E27FC236}">
                  <a16:creationId xmlns:a16="http://schemas.microsoft.com/office/drawing/2014/main" id="{1ABE99EA-44A8-714A-B1A4-12DDF9B67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" y="2072"/>
              <a:ext cx="53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accent2"/>
                  </a:solidFill>
                  <a:latin typeface="Kerala" pitchFamily="2" charset="0"/>
                </a:rPr>
                <a:t>çÏÞÖáÕ</a:t>
              </a:r>
            </a:p>
          </p:txBody>
        </p:sp>
        <p:sp>
          <p:nvSpPr>
            <p:cNvPr id="62520" name="Line 239">
              <a:extLst>
                <a:ext uri="{FF2B5EF4-FFF2-40B4-BE49-F238E27FC236}">
                  <a16:creationId xmlns:a16="http://schemas.microsoft.com/office/drawing/2014/main" id="{6A9577F0-5290-9448-B612-7F6FD472B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1" name="Rectangle 240">
              <a:extLst>
                <a:ext uri="{FF2B5EF4-FFF2-40B4-BE49-F238E27FC236}">
                  <a16:creationId xmlns:a16="http://schemas.microsoft.com/office/drawing/2014/main" id="{F2BC5053-FF8B-1D42-B1B5-82ABA9480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22" name="AutoShape 241">
              <a:extLst>
                <a:ext uri="{FF2B5EF4-FFF2-40B4-BE49-F238E27FC236}">
                  <a16:creationId xmlns:a16="http://schemas.microsoft.com/office/drawing/2014/main" id="{0C30CF63-4178-924F-995E-DA6226B49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23" name="Rectangle 242">
              <a:extLst>
                <a:ext uri="{FF2B5EF4-FFF2-40B4-BE49-F238E27FC236}">
                  <a16:creationId xmlns:a16="http://schemas.microsoft.com/office/drawing/2014/main" id="{1C1C37A2-8E08-C349-87B9-44B57C690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24" name="Rectangle 243">
              <a:extLst>
                <a:ext uri="{FF2B5EF4-FFF2-40B4-BE49-F238E27FC236}">
                  <a16:creationId xmlns:a16="http://schemas.microsoft.com/office/drawing/2014/main" id="{765C97C5-AEB2-A947-8605-74A867463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" y="2234"/>
              <a:ext cx="53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chemeClr val="accent2"/>
                  </a:solidFill>
                  <a:latin typeface="Kerala" pitchFamily="2" charset="0"/>
                </a:rPr>
                <a:t>¥øÞ¼µÄb¢</a:t>
              </a:r>
            </a:p>
          </p:txBody>
        </p:sp>
        <p:sp>
          <p:nvSpPr>
            <p:cNvPr id="62525" name="Line 244">
              <a:extLst>
                <a:ext uri="{FF2B5EF4-FFF2-40B4-BE49-F238E27FC236}">
                  <a16:creationId xmlns:a16="http://schemas.microsoft.com/office/drawing/2014/main" id="{AC6DC614-2360-C546-9D7F-9DA7222A2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6" name="Rectangle 245">
              <a:extLst>
                <a:ext uri="{FF2B5EF4-FFF2-40B4-BE49-F238E27FC236}">
                  <a16:creationId xmlns:a16="http://schemas.microsoft.com/office/drawing/2014/main" id="{F8DDB0F6-C6B1-4B49-BF07-7721428DA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27" name="AutoShape 246">
              <a:extLst>
                <a:ext uri="{FF2B5EF4-FFF2-40B4-BE49-F238E27FC236}">
                  <a16:creationId xmlns:a16="http://schemas.microsoft.com/office/drawing/2014/main" id="{AE557B7F-B468-A845-AEBA-59F6CD2DE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28" name="Rectangle 247">
              <a:extLst>
                <a:ext uri="{FF2B5EF4-FFF2-40B4-BE49-F238E27FC236}">
                  <a16:creationId xmlns:a16="http://schemas.microsoft.com/office/drawing/2014/main" id="{BA17DA73-FC2C-2042-834C-908643FA5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29" name="Rectangle 248">
              <a:extLst>
                <a:ext uri="{FF2B5EF4-FFF2-40B4-BE49-F238E27FC236}">
                  <a16:creationId xmlns:a16="http://schemas.microsoft.com/office/drawing/2014/main" id="{804A34EF-60AD-DC48-B21F-ECAB17F15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2416"/>
              <a:ext cx="63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accent2"/>
                  </a:solidFill>
                  <a:latin typeface="Kerala" pitchFamily="2" charset="0"/>
                </a:rPr>
                <a:t>øÞ¼ÍøÃ¢</a:t>
              </a:r>
            </a:p>
          </p:txBody>
        </p:sp>
        <p:sp>
          <p:nvSpPr>
            <p:cNvPr id="62530" name="Line 249">
              <a:extLst>
                <a:ext uri="{FF2B5EF4-FFF2-40B4-BE49-F238E27FC236}">
                  <a16:creationId xmlns:a16="http://schemas.microsoft.com/office/drawing/2014/main" id="{518A5665-A9DB-BB46-9621-11F70DB02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1" name="Rectangle 250">
              <a:extLst>
                <a:ext uri="{FF2B5EF4-FFF2-40B4-BE49-F238E27FC236}">
                  <a16:creationId xmlns:a16="http://schemas.microsoft.com/office/drawing/2014/main" id="{1E52A352-3096-BC41-861F-91B5D00F0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32" name="AutoShape 251">
              <a:extLst>
                <a:ext uri="{FF2B5EF4-FFF2-40B4-BE49-F238E27FC236}">
                  <a16:creationId xmlns:a16="http://schemas.microsoft.com/office/drawing/2014/main" id="{9D121213-23D9-3F40-9A86-442C8F01B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33" name="Rectangle 252">
              <a:extLst>
                <a:ext uri="{FF2B5EF4-FFF2-40B4-BE49-F238E27FC236}">
                  <a16:creationId xmlns:a16="http://schemas.microsoft.com/office/drawing/2014/main" id="{1556EABF-F7BC-E942-B21F-48BB358C5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34" name="Rectangle 253">
              <a:extLst>
                <a:ext uri="{FF2B5EF4-FFF2-40B4-BE49-F238E27FC236}">
                  <a16:creationId xmlns:a16="http://schemas.microsoft.com/office/drawing/2014/main" id="{E52EB146-A994-0A4B-9768-5328C86F4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2592"/>
              <a:ext cx="58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chemeClr val="accent2"/>
                  </a:solidFill>
                  <a:latin typeface="Kerala" pitchFamily="2" charset="0"/>
                </a:rPr>
                <a:t>dÉÕÞØµÞÜ¢</a:t>
              </a:r>
            </a:p>
          </p:txBody>
        </p:sp>
        <p:sp>
          <p:nvSpPr>
            <p:cNvPr id="62535" name="Line 254">
              <a:extLst>
                <a:ext uri="{FF2B5EF4-FFF2-40B4-BE49-F238E27FC236}">
                  <a16:creationId xmlns:a16="http://schemas.microsoft.com/office/drawing/2014/main" id="{25B1CF79-9941-6548-8D65-96136EB2E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6" name="Line 255">
              <a:extLst>
                <a:ext uri="{FF2B5EF4-FFF2-40B4-BE49-F238E27FC236}">
                  <a16:creationId xmlns:a16="http://schemas.microsoft.com/office/drawing/2014/main" id="{DFF8DC55-CCC5-4E48-B722-287562F9C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7" name="Rectangle 256">
              <a:extLst>
                <a:ext uri="{FF2B5EF4-FFF2-40B4-BE49-F238E27FC236}">
                  <a16:creationId xmlns:a16="http://schemas.microsoft.com/office/drawing/2014/main" id="{B4F818FF-28B9-B64B-8465-E0F7AF8D1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38" name="AutoShape 257">
              <a:extLst>
                <a:ext uri="{FF2B5EF4-FFF2-40B4-BE49-F238E27FC236}">
                  <a16:creationId xmlns:a16="http://schemas.microsoft.com/office/drawing/2014/main" id="{C16DD507-148A-1A4D-8C63-5CD1059EE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39" name="Rectangle 258">
              <a:extLst>
                <a:ext uri="{FF2B5EF4-FFF2-40B4-BE49-F238E27FC236}">
                  <a16:creationId xmlns:a16="http://schemas.microsoft.com/office/drawing/2014/main" id="{CB5F9121-BAF9-9943-8BC4-34BCDEB48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40" name="Rectangle 259">
              <a:extLst>
                <a:ext uri="{FF2B5EF4-FFF2-40B4-BE49-F238E27FC236}">
                  <a16:creationId xmlns:a16="http://schemas.microsoft.com/office/drawing/2014/main" id="{1D184434-3DD4-C341-B437-DCCF47860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2780"/>
              <a:ext cx="66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chemeClr val="accent2"/>
                  </a:solidFill>
                  <a:latin typeface="Kerala" pitchFamily="2" charset="0"/>
                </a:rPr>
                <a:t> ÈßÖÌíÆµÞÜ¢</a:t>
              </a:r>
            </a:p>
          </p:txBody>
        </p:sp>
        <p:sp>
          <p:nvSpPr>
            <p:cNvPr id="62541" name="Line 260">
              <a:extLst>
                <a:ext uri="{FF2B5EF4-FFF2-40B4-BE49-F238E27FC236}">
                  <a16:creationId xmlns:a16="http://schemas.microsoft.com/office/drawing/2014/main" id="{C3304811-B682-C64D-B7D3-F9DD1607B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2" name="Line 261">
              <a:extLst>
                <a:ext uri="{FF2B5EF4-FFF2-40B4-BE49-F238E27FC236}">
                  <a16:creationId xmlns:a16="http://schemas.microsoft.com/office/drawing/2014/main" id="{22548C3F-2F4B-9047-9A53-054B00C57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3" name="Rectangle 262">
              <a:extLst>
                <a:ext uri="{FF2B5EF4-FFF2-40B4-BE49-F238E27FC236}">
                  <a16:creationId xmlns:a16="http://schemas.microsoft.com/office/drawing/2014/main" id="{6F308295-2619-5043-8254-818CBB5A8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44" name="AutoShape 263">
              <a:extLst>
                <a:ext uri="{FF2B5EF4-FFF2-40B4-BE49-F238E27FC236}">
                  <a16:creationId xmlns:a16="http://schemas.microsoft.com/office/drawing/2014/main" id="{28A2AEFB-0758-0543-8D1A-BFC4BED11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45" name="Rectangle 264">
              <a:extLst>
                <a:ext uri="{FF2B5EF4-FFF2-40B4-BE49-F238E27FC236}">
                  <a16:creationId xmlns:a16="http://schemas.microsoft.com/office/drawing/2014/main" id="{C47F0076-42F1-2046-9240-690DD91C6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2546" name="Group 265">
              <a:extLst>
                <a:ext uri="{FF2B5EF4-FFF2-40B4-BE49-F238E27FC236}">
                  <a16:creationId xmlns:a16="http://schemas.microsoft.com/office/drawing/2014/main" id="{79562AE3-D4D4-A245-B301-DA2B6A3D7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2" y="2966"/>
              <a:ext cx="563" cy="485"/>
              <a:chOff x="3020" y="3102"/>
              <a:chExt cx="563" cy="485"/>
            </a:xfrm>
          </p:grpSpPr>
          <p:sp>
            <p:nvSpPr>
              <p:cNvPr id="226570" name="Rectangle 266">
                <a:extLst>
                  <a:ext uri="{FF2B5EF4-FFF2-40B4-BE49-F238E27FC236}">
                    <a16:creationId xmlns:a16="http://schemas.microsoft.com/office/drawing/2014/main" id="{D9BF0C60-D8AC-A54C-939A-F21C11D04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0" y="3111"/>
                <a:ext cx="27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62550" name="Rectangle 267">
                <a:extLst>
                  <a:ext uri="{FF2B5EF4-FFF2-40B4-BE49-F238E27FC236}">
                    <a16:creationId xmlns:a16="http://schemas.microsoft.com/office/drawing/2014/main" id="{F2455174-FE3E-014F-90DA-9AC217EED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6" y="3102"/>
                <a:ext cx="40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chemeClr val="accent1"/>
                    </a:solidFill>
                    <a:latin typeface="Kerala" pitchFamily="2" charset="0"/>
                  </a:rPr>
                  <a:t>çÏÖá</a:t>
                </a:r>
              </a:p>
            </p:txBody>
          </p:sp>
        </p:grpSp>
        <p:sp>
          <p:nvSpPr>
            <p:cNvPr id="62547" name="Line 268">
              <a:extLst>
                <a:ext uri="{FF2B5EF4-FFF2-40B4-BE49-F238E27FC236}">
                  <a16:creationId xmlns:a16="http://schemas.microsoft.com/office/drawing/2014/main" id="{44F1823F-8389-E843-BFD9-B9FDEDA19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8" name="Line 269">
              <a:extLst>
                <a:ext uri="{FF2B5EF4-FFF2-40B4-BE49-F238E27FC236}">
                  <a16:creationId xmlns:a16="http://schemas.microsoft.com/office/drawing/2014/main" id="{929B3F85-688A-5C4F-AD7B-411A7223A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7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28B8DC7-9E0E-E448-9E95-E6B81B156F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6BF73C6-1C32-D944-B97F-BDCD854B063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40" name="Picture 4" descr="BACKGR~1">
            <a:extLst>
              <a:ext uri="{FF2B5EF4-FFF2-40B4-BE49-F238E27FC236}">
                <a16:creationId xmlns:a16="http://schemas.microsoft.com/office/drawing/2014/main" id="{7968EE2B-66D7-B948-B8FF-2394D263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54" name="Text Box 6">
            <a:extLst>
              <a:ext uri="{FF2B5EF4-FFF2-40B4-BE49-F238E27FC236}">
                <a16:creationId xmlns:a16="http://schemas.microsoft.com/office/drawing/2014/main" id="{16A5FE77-494F-6743-A345-44196534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8213"/>
            <a:ext cx="16144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1593903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1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굴림" charset="-127"/>
            </a:endParaRPr>
          </a:p>
        </p:txBody>
      </p:sp>
      <p:sp>
        <p:nvSpPr>
          <p:cNvPr id="309255" name="Text Box 7">
            <a:extLst>
              <a:ext uri="{FF2B5EF4-FFF2-40B4-BE49-F238E27FC236}">
                <a16:creationId xmlns:a16="http://schemas.microsoft.com/office/drawing/2014/main" id="{9D2D8C36-C230-D943-8CA6-E468FE7FA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946650"/>
            <a:ext cx="8548687" cy="126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07"/>
                </a:solidFill>
                <a:latin typeface="Kerala" pitchFamily="2" charset="0"/>
              </a:rPr>
              <a:t>¥</a:t>
            </a:r>
            <a:r>
              <a:rPr lang="en-US" sz="2400" dirty="0" err="1">
                <a:solidFill>
                  <a:srgbClr val="FFFF07"/>
                </a:solidFill>
                <a:latin typeface="Kerala" pitchFamily="2" charset="0"/>
              </a:rPr>
              <a:t>ÕÄøßMßAáKÄí</a:t>
            </a:r>
            <a:r>
              <a:rPr lang="en-US" sz="2400" dirty="0">
                <a:solidFill>
                  <a:srgbClr val="FFFF07"/>
                </a:solidFill>
                <a:latin typeface="Kerala" pitchFamily="2" charset="0"/>
              </a:rPr>
              <a:t>                                            </a:t>
            </a:r>
            <a:r>
              <a:rPr lang="en-US" sz="2800" b="1" dirty="0" err="1">
                <a:solidFill>
                  <a:srgbClr val="FFFF07"/>
                </a:solidFill>
                <a:latin typeface="Kerala" pitchFamily="2" charset="0"/>
              </a:rPr>
              <a:t>Æß</a:t>
            </a:r>
            <a:r>
              <a:rPr lang="en-US" sz="2800" b="1" dirty="0">
                <a:solidFill>
                  <a:srgbClr val="FFFF07"/>
                </a:solidFill>
                <a:latin typeface="Kerala" pitchFamily="2" charset="0"/>
              </a:rPr>
              <a:t> </a:t>
            </a:r>
            <a:r>
              <a:rPr lang="en-US" sz="2800" b="1" dirty="0" err="1">
                <a:solidFill>
                  <a:srgbClr val="FFFF07"/>
                </a:solidFill>
                <a:latin typeface="Kerala" pitchFamily="2" charset="0"/>
              </a:rPr>
              <a:t>èÌÌßZ</a:t>
            </a:r>
            <a:r>
              <a:rPr lang="en-US" sz="2800" b="1" dirty="0">
                <a:solidFill>
                  <a:srgbClr val="FFFF07"/>
                </a:solidFill>
                <a:latin typeface="Kerala" pitchFamily="2" charset="0"/>
              </a:rPr>
              <a:t> </a:t>
            </a:r>
            <a:r>
              <a:rPr lang="en-US" sz="2800" b="1" dirty="0" err="1">
                <a:solidFill>
                  <a:srgbClr val="FFFF07"/>
                </a:solidFill>
                <a:latin typeface="Kerala" pitchFamily="2" charset="0"/>
              </a:rPr>
              <a:t>çÌØßAÜß</a:t>
            </a:r>
            <a:r>
              <a:rPr lang="en-US" sz="2800" b="1" dirty="0">
                <a:solidFill>
                  <a:srgbClr val="FFFF07"/>
                </a:solidFill>
                <a:latin typeface="Kerala" pitchFamily="2" charset="0"/>
              </a:rPr>
              <a:t>… </a:t>
            </a:r>
            <a:r>
              <a:rPr lang="en-US" sz="2800" b="1" dirty="0" err="1">
                <a:solidFill>
                  <a:srgbClr val="FFFF07"/>
                </a:solidFill>
                <a:latin typeface="Kerala" pitchFamily="2" charset="0"/>
              </a:rPr>
              <a:t>ÎßÈßØíd¿àØí</a:t>
            </a:r>
            <a:r>
              <a:rPr lang="en-US" sz="2800" b="1" dirty="0">
                <a:solidFill>
                  <a:srgbClr val="FFFF07"/>
                </a:solidFill>
                <a:latin typeface="Kerala" pitchFamily="2" charset="0"/>
              </a:rPr>
              <a:t> §</a:t>
            </a:r>
            <a:r>
              <a:rPr lang="en-US" sz="2800" b="1" dirty="0" err="1">
                <a:solidFill>
                  <a:srgbClr val="FFFF07"/>
                </a:solidFill>
                <a:latin typeface="Kerala" pitchFamily="2" charset="0"/>
              </a:rPr>
              <a:t>aVÈÞ×ÃW</a:t>
            </a:r>
            <a:r>
              <a:rPr lang="en-US" sz="2400" dirty="0">
                <a:solidFill>
                  <a:srgbClr val="FFFF07"/>
                </a:solidFill>
                <a:latin typeface="Kerala" pitchFamily="2" charset="0"/>
              </a:rPr>
              <a:t> </a:t>
            </a:r>
            <a:r>
              <a:rPr lang="en-US" sz="2400" dirty="0" err="1">
                <a:solidFill>
                  <a:srgbClr val="FFFF07"/>
                </a:solidFill>
                <a:latin typeface="Kerala" pitchFamily="2" charset="0"/>
              </a:rPr>
              <a:t>çËÞVGíÕVJí</a:t>
            </a:r>
            <a:r>
              <a:rPr lang="en-US" sz="2400" dirty="0">
                <a:solidFill>
                  <a:srgbClr val="FFFF07"/>
                </a:solidFill>
                <a:latin typeface="Kerala" pitchFamily="2" charset="0"/>
              </a:rPr>
              <a:t>, æ¿µ</a:t>
            </a:r>
            <a:r>
              <a:rPr lang="en-US" sz="2400" dirty="0" err="1">
                <a:solidFill>
                  <a:srgbClr val="FFFF07"/>
                </a:solidFill>
                <a:latin typeface="Kerala" pitchFamily="2" charset="0"/>
              </a:rPr>
              <a:t>íØÞØí</a:t>
            </a:r>
            <a:endParaRPr lang="en-US" sz="2400" dirty="0">
              <a:solidFill>
                <a:srgbClr val="FFFF07"/>
              </a:solidFill>
              <a:latin typeface="Kerala" pitchFamily="2" charset="0"/>
            </a:endParaRPr>
          </a:p>
        </p:txBody>
      </p:sp>
      <p:sp>
        <p:nvSpPr>
          <p:cNvPr id="309256" name="Text Box 8">
            <a:extLst>
              <a:ext uri="{FF2B5EF4-FFF2-40B4-BE49-F238E27FC236}">
                <a16:creationId xmlns:a16="http://schemas.microsoft.com/office/drawing/2014/main" id="{467BE637-6B23-7F41-861F-838BCC74E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538" y="6259513"/>
            <a:ext cx="2970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80435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ko-KR">
                <a:solidFill>
                  <a:srgbClr val="FFFB0C"/>
                </a:solidFill>
                <a:latin typeface="Helvetica" charset="0"/>
                <a:ea typeface="굴림" charset="-127"/>
              </a:rPr>
              <a:t>www.biblebasically.com</a:t>
            </a:r>
          </a:p>
        </p:txBody>
      </p:sp>
      <p:sp>
        <p:nvSpPr>
          <p:cNvPr id="14344" name="Text Box 9">
            <a:extLst>
              <a:ext uri="{FF2B5EF4-FFF2-40B4-BE49-F238E27FC236}">
                <a16:creationId xmlns:a16="http://schemas.microsoft.com/office/drawing/2014/main" id="{BEE95878-C79F-1342-A60B-4B8991DA4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FFFF"/>
                </a:solidFill>
                <a:ea typeface="Gulim" panose="020B0600000101010101" pitchFamily="34" charset="-127"/>
              </a:rPr>
              <a:t>©2004 TBBMI</a:t>
            </a:r>
          </a:p>
        </p:txBody>
      </p:sp>
      <p:sp>
        <p:nvSpPr>
          <p:cNvPr id="14345" name="Rectangle 10">
            <a:extLst>
              <a:ext uri="{FF2B5EF4-FFF2-40B4-BE49-F238E27FC236}">
                <a16:creationId xmlns:a16="http://schemas.microsoft.com/office/drawing/2014/main" id="{8C1F9FFA-85C1-6943-A364-25C57E307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575" y="6527800"/>
            <a:ext cx="603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Gulim" panose="020B0600000101010101" pitchFamily="34" charset="-127"/>
              </a:rPr>
              <a:t>8.0.01.</a:t>
            </a:r>
          </a:p>
        </p:txBody>
      </p:sp>
      <p:sp>
        <p:nvSpPr>
          <p:cNvPr id="14346" name="Text Box 11">
            <a:extLst>
              <a:ext uri="{FF2B5EF4-FFF2-40B4-BE49-F238E27FC236}">
                <a16:creationId xmlns:a16="http://schemas.microsoft.com/office/drawing/2014/main" id="{B09FC981-6737-164B-946F-22501044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2780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Gulim" panose="020B0600000101010101" pitchFamily="34" charset="-127"/>
              </a:rPr>
              <a:t>04</a:t>
            </a:r>
          </a:p>
        </p:txBody>
      </p:sp>
      <p:sp>
        <p:nvSpPr>
          <p:cNvPr id="309260" name="Text Box 12">
            <a:extLst>
              <a:ext uri="{FF2B5EF4-FFF2-40B4-BE49-F238E27FC236}">
                <a16:creationId xmlns:a16="http://schemas.microsoft.com/office/drawing/2014/main" id="{FFAA5A69-59FB-984B-99D8-9565337EB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11100" b="1" dirty="0" err="1">
                <a:solidFill>
                  <a:srgbClr val="FFFF07"/>
                </a:solidFill>
                <a:latin typeface="Kerala" pitchFamily="2" charset="0"/>
              </a:rPr>
              <a:t>Æß</a:t>
            </a:r>
            <a:r>
              <a:rPr lang="en-US" sz="11100" b="1" dirty="0">
                <a:solidFill>
                  <a:srgbClr val="FFFF07"/>
                </a:solidFill>
                <a:latin typeface="Kerala" pitchFamily="2" charset="0"/>
              </a:rPr>
              <a:t> </a:t>
            </a:r>
            <a:r>
              <a:rPr lang="en-US" sz="11100" b="1" dirty="0" err="1">
                <a:solidFill>
                  <a:srgbClr val="FFFF07"/>
                </a:solidFill>
                <a:latin typeface="Kerala" pitchFamily="2" charset="0"/>
              </a:rPr>
              <a:t>èÌÌßZ</a:t>
            </a:r>
            <a:br>
              <a:rPr lang="en-US" sz="11100" b="1" dirty="0">
                <a:solidFill>
                  <a:srgbClr val="FFFF07"/>
                </a:solidFill>
                <a:latin typeface="Kerala" pitchFamily="2" charset="0"/>
              </a:rPr>
            </a:br>
            <a:r>
              <a:rPr lang="en-US" sz="11100" b="1" dirty="0" err="1">
                <a:solidFill>
                  <a:srgbClr val="FFFF07"/>
                </a:solidFill>
                <a:latin typeface="Kerala" pitchFamily="2" charset="0"/>
              </a:rPr>
              <a:t>çÌØßAÜß</a:t>
            </a:r>
            <a:endParaRPr lang="en-US" sz="11100" b="1" dirty="0">
              <a:solidFill>
                <a:srgbClr val="FFFF07"/>
              </a:solidFill>
              <a:latin typeface="Kerala" pitchFamily="2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4F3F098E-06CC-F04E-8B5B-180186DC87F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308100"/>
            <a:ext cx="6819900" cy="42799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4CA70F3D-C873-5E46-A4A8-13450D0B6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7FA34318-7C8D-124D-924A-2FEF13558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54277" name="Line 5">
            <a:extLst>
              <a:ext uri="{FF2B5EF4-FFF2-40B4-BE49-F238E27FC236}">
                <a16:creationId xmlns:a16="http://schemas.microsoft.com/office/drawing/2014/main" id="{E57EA197-B50F-D141-A04D-8F3D39E78B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3494" name="Rectangle 8">
            <a:extLst>
              <a:ext uri="{FF2B5EF4-FFF2-40B4-BE49-F238E27FC236}">
                <a16:creationId xmlns:a16="http://schemas.microsoft.com/office/drawing/2014/main" id="{6E154EFA-4237-6B43-9337-AC5EF0200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700" y="2065338"/>
            <a:ext cx="6610350" cy="3348037"/>
          </a:xfrm>
          <a:prstGeom prst="rect">
            <a:avLst/>
          </a:prstGeom>
          <a:solidFill>
            <a:srgbClr val="2323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3495" name="Rectangle 9">
            <a:extLst>
              <a:ext uri="{FF2B5EF4-FFF2-40B4-BE49-F238E27FC236}">
                <a16:creationId xmlns:a16="http://schemas.microsoft.com/office/drawing/2014/main" id="{157A1F89-9BE6-6E4C-95DA-83A6AEA6C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3013075"/>
            <a:ext cx="6610350" cy="2489200"/>
          </a:xfrm>
          <a:prstGeom prst="rect">
            <a:avLst/>
          </a:prstGeom>
          <a:solidFill>
            <a:srgbClr val="2323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3496" name="Rectangle 10">
            <a:extLst>
              <a:ext uri="{FF2B5EF4-FFF2-40B4-BE49-F238E27FC236}">
                <a16:creationId xmlns:a16="http://schemas.microsoft.com/office/drawing/2014/main" id="{40F7A0D3-1286-DB49-BE8B-A1DCDE063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4097338"/>
            <a:ext cx="6610350" cy="1392237"/>
          </a:xfrm>
          <a:prstGeom prst="rect">
            <a:avLst/>
          </a:prstGeom>
          <a:solidFill>
            <a:srgbClr val="2323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3497" name="Text Box 15">
            <a:extLst>
              <a:ext uri="{FF2B5EF4-FFF2-40B4-BE49-F238E27FC236}">
                <a16:creationId xmlns:a16="http://schemas.microsoft.com/office/drawing/2014/main" id="{28F6342F-47E0-1D47-97F1-4564AFF5B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3498" name="Text Box 19">
            <a:extLst>
              <a:ext uri="{FF2B5EF4-FFF2-40B4-BE49-F238E27FC236}">
                <a16:creationId xmlns:a16="http://schemas.microsoft.com/office/drawing/2014/main" id="{DA9D3737-26BE-1F43-8C66-23605507A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58</a:t>
            </a:r>
          </a:p>
        </p:txBody>
      </p:sp>
      <p:sp>
        <p:nvSpPr>
          <p:cNvPr id="63499" name="Text Box 21">
            <a:extLst>
              <a:ext uri="{FF2B5EF4-FFF2-40B4-BE49-F238E27FC236}">
                <a16:creationId xmlns:a16="http://schemas.microsoft.com/office/drawing/2014/main" id="{2A19BD3A-28C5-9049-ADA4-A49EA8354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  <p:sp>
        <p:nvSpPr>
          <p:cNvPr id="63500" name="Rectangle 28">
            <a:extLst>
              <a:ext uri="{FF2B5EF4-FFF2-40B4-BE49-F238E27FC236}">
                <a16:creationId xmlns:a16="http://schemas.microsoft.com/office/drawing/2014/main" id="{E4508959-3588-2A46-8E5E-4D1EF67F5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541463"/>
            <a:ext cx="1073150" cy="396875"/>
          </a:xfrm>
          <a:prstGeom prst="rect">
            <a:avLst/>
          </a:prstGeom>
          <a:solidFill>
            <a:srgbClr val="E672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Kerala" pitchFamily="2" charset="0"/>
              </a:rPr>
              <a:t>Øã×í¿ßMí</a:t>
            </a:r>
          </a:p>
        </p:txBody>
      </p:sp>
    </p:spTree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A39F7D33-59F8-1A43-9018-6ECBEF385EA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308100"/>
            <a:ext cx="6819900" cy="42799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Rectangle 3">
            <a:extLst>
              <a:ext uri="{FF2B5EF4-FFF2-40B4-BE49-F238E27FC236}">
                <a16:creationId xmlns:a16="http://schemas.microsoft.com/office/drawing/2014/main" id="{DA492FB8-CD40-4940-8CA2-A2987C55A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B825B50F-4A46-8745-BDA3-524429197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146437" name="Line 5">
            <a:extLst>
              <a:ext uri="{FF2B5EF4-FFF2-40B4-BE49-F238E27FC236}">
                <a16:creationId xmlns:a16="http://schemas.microsoft.com/office/drawing/2014/main" id="{0636A7B4-F667-9B47-85B9-A0B5F41CE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4518" name="Rectangle 8">
            <a:extLst>
              <a:ext uri="{FF2B5EF4-FFF2-40B4-BE49-F238E27FC236}">
                <a16:creationId xmlns:a16="http://schemas.microsoft.com/office/drawing/2014/main" id="{9F82EDD8-83F1-244B-BA40-7B70916A3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3013075"/>
            <a:ext cx="6610350" cy="2489200"/>
          </a:xfrm>
          <a:prstGeom prst="rect">
            <a:avLst/>
          </a:prstGeom>
          <a:solidFill>
            <a:srgbClr val="2323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4519" name="Rectangle 9">
            <a:extLst>
              <a:ext uri="{FF2B5EF4-FFF2-40B4-BE49-F238E27FC236}">
                <a16:creationId xmlns:a16="http://schemas.microsoft.com/office/drawing/2014/main" id="{60C87937-393D-8540-BDF7-67DCC7620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4097338"/>
            <a:ext cx="6610350" cy="1392237"/>
          </a:xfrm>
          <a:prstGeom prst="rect">
            <a:avLst/>
          </a:prstGeom>
          <a:solidFill>
            <a:srgbClr val="2323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4520" name="Text Box 10">
            <a:extLst>
              <a:ext uri="{FF2B5EF4-FFF2-40B4-BE49-F238E27FC236}">
                <a16:creationId xmlns:a16="http://schemas.microsoft.com/office/drawing/2014/main" id="{E302B2B5-66E0-CA4C-B30D-785FDB6C2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4521" name="Text Box 13">
            <a:extLst>
              <a:ext uri="{FF2B5EF4-FFF2-40B4-BE49-F238E27FC236}">
                <a16:creationId xmlns:a16="http://schemas.microsoft.com/office/drawing/2014/main" id="{437EEDB4-8878-684E-AB21-BAFD303D1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FF"/>
              </a:solidFill>
            </a:endParaRPr>
          </a:p>
        </p:txBody>
      </p:sp>
      <p:sp>
        <p:nvSpPr>
          <p:cNvPr id="64522" name="Text Box 14">
            <a:extLst>
              <a:ext uri="{FF2B5EF4-FFF2-40B4-BE49-F238E27FC236}">
                <a16:creationId xmlns:a16="http://schemas.microsoft.com/office/drawing/2014/main" id="{B15A6EDD-CFFC-064E-B28E-4E56FE89B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64523" name="Text Box 16">
            <a:extLst>
              <a:ext uri="{FF2B5EF4-FFF2-40B4-BE49-F238E27FC236}">
                <a16:creationId xmlns:a16="http://schemas.microsoft.com/office/drawing/2014/main" id="{A45AF8EC-56B6-354D-BAAB-B25B75C5C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  <p:sp>
        <p:nvSpPr>
          <p:cNvPr id="64524" name="Rectangle 21">
            <a:extLst>
              <a:ext uri="{FF2B5EF4-FFF2-40B4-BE49-F238E27FC236}">
                <a16:creationId xmlns:a16="http://schemas.microsoft.com/office/drawing/2014/main" id="{E2D9AA3F-06A5-734C-A5DC-94ECE971B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541463"/>
            <a:ext cx="1073150" cy="396875"/>
          </a:xfrm>
          <a:prstGeom prst="rect">
            <a:avLst/>
          </a:prstGeom>
          <a:solidFill>
            <a:srgbClr val="E672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Kerala" pitchFamily="2" charset="0"/>
              </a:rPr>
              <a:t>Øã×í¿ßMí</a:t>
            </a:r>
          </a:p>
        </p:txBody>
      </p:sp>
      <p:sp>
        <p:nvSpPr>
          <p:cNvPr id="64525" name="Rectangle 22">
            <a:extLst>
              <a:ext uri="{FF2B5EF4-FFF2-40B4-BE49-F238E27FC236}">
                <a16:creationId xmlns:a16="http://schemas.microsoft.com/office/drawing/2014/main" id="{CD103485-9C8F-2B41-8175-500B24065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417763"/>
            <a:ext cx="1466850" cy="396875"/>
          </a:xfrm>
          <a:prstGeom prst="rect">
            <a:avLst/>
          </a:prstGeom>
          <a:solidFill>
            <a:srgbClr val="E672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Kerala" pitchFamily="2" charset="0"/>
              </a:rPr>
              <a:t>4 ÕcµíÄßµZ</a:t>
            </a:r>
          </a:p>
        </p:txBody>
      </p:sp>
    </p:spTree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632EA992-0064-1E46-BA25-55B089AB8E8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308100"/>
            <a:ext cx="6819900" cy="42799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59" name="Rectangle 3">
            <a:extLst>
              <a:ext uri="{FF2B5EF4-FFF2-40B4-BE49-F238E27FC236}">
                <a16:creationId xmlns:a16="http://schemas.microsoft.com/office/drawing/2014/main" id="{CF4C7634-8AA7-EC41-AD2A-22B02F35A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7460" name="Rectangle 4">
            <a:extLst>
              <a:ext uri="{FF2B5EF4-FFF2-40B4-BE49-F238E27FC236}">
                <a16:creationId xmlns:a16="http://schemas.microsoft.com/office/drawing/2014/main" id="{E6A5A825-B78F-7845-8400-25AAFBEB5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147461" name="Line 5">
            <a:extLst>
              <a:ext uri="{FF2B5EF4-FFF2-40B4-BE49-F238E27FC236}">
                <a16:creationId xmlns:a16="http://schemas.microsoft.com/office/drawing/2014/main" id="{597F7F2E-E207-9D48-8D35-B3CC0EF71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5542" name="Rectangle 9">
            <a:extLst>
              <a:ext uri="{FF2B5EF4-FFF2-40B4-BE49-F238E27FC236}">
                <a16:creationId xmlns:a16="http://schemas.microsoft.com/office/drawing/2014/main" id="{D026C901-2F14-A94E-8553-C68AFA16A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4071938"/>
            <a:ext cx="6610350" cy="1392237"/>
          </a:xfrm>
          <a:prstGeom prst="rect">
            <a:avLst/>
          </a:prstGeom>
          <a:solidFill>
            <a:srgbClr val="2323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5543" name="Text Box 10">
            <a:extLst>
              <a:ext uri="{FF2B5EF4-FFF2-40B4-BE49-F238E27FC236}">
                <a16:creationId xmlns:a16="http://schemas.microsoft.com/office/drawing/2014/main" id="{3A9CB2F2-EF0C-1C49-BE3F-1550E8376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5544" name="Text Box 14">
            <a:extLst>
              <a:ext uri="{FF2B5EF4-FFF2-40B4-BE49-F238E27FC236}">
                <a16:creationId xmlns:a16="http://schemas.microsoft.com/office/drawing/2014/main" id="{1FB8E98B-FB36-924A-8CE0-1299CC8E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65545" name="Text Box 16">
            <a:extLst>
              <a:ext uri="{FF2B5EF4-FFF2-40B4-BE49-F238E27FC236}">
                <a16:creationId xmlns:a16="http://schemas.microsoft.com/office/drawing/2014/main" id="{F6D55252-B102-0E4A-BF3F-75D724919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  <p:sp>
        <p:nvSpPr>
          <p:cNvPr id="65546" name="Rectangle 17">
            <a:extLst>
              <a:ext uri="{FF2B5EF4-FFF2-40B4-BE49-F238E27FC236}">
                <a16:creationId xmlns:a16="http://schemas.microsoft.com/office/drawing/2014/main" id="{7ACB2271-CF6E-5348-A1C1-620C0A1F1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541463"/>
            <a:ext cx="1073150" cy="396875"/>
          </a:xfrm>
          <a:prstGeom prst="rect">
            <a:avLst/>
          </a:prstGeom>
          <a:solidFill>
            <a:srgbClr val="E672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Kerala" pitchFamily="2" charset="0"/>
              </a:rPr>
              <a:t>Øã×í¿ßMí</a:t>
            </a:r>
          </a:p>
        </p:txBody>
      </p:sp>
      <p:sp>
        <p:nvSpPr>
          <p:cNvPr id="65547" name="Rectangle 18">
            <a:extLst>
              <a:ext uri="{FF2B5EF4-FFF2-40B4-BE49-F238E27FC236}">
                <a16:creationId xmlns:a16="http://schemas.microsoft.com/office/drawing/2014/main" id="{B9C011E6-8D10-8344-BCC5-BF1512668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417763"/>
            <a:ext cx="1466850" cy="396875"/>
          </a:xfrm>
          <a:prstGeom prst="rect">
            <a:avLst/>
          </a:prstGeom>
          <a:solidFill>
            <a:srgbClr val="E672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Kerala" pitchFamily="2" charset="0"/>
              </a:rPr>
              <a:t>4 ÕcµíÄßµZ</a:t>
            </a:r>
          </a:p>
        </p:txBody>
      </p:sp>
      <p:sp>
        <p:nvSpPr>
          <p:cNvPr id="65548" name="Rectangle 19">
            <a:extLst>
              <a:ext uri="{FF2B5EF4-FFF2-40B4-BE49-F238E27FC236}">
                <a16:creationId xmlns:a16="http://schemas.microsoft.com/office/drawing/2014/main" id="{853B32BE-3E06-6543-81FD-59F8E9B2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3324225"/>
            <a:ext cx="1530350" cy="396875"/>
          </a:xfrm>
          <a:prstGeom prst="rect">
            <a:avLst/>
          </a:prstGeom>
          <a:solidFill>
            <a:srgbClr val="E672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Kerala" pitchFamily="2" charset="0"/>
              </a:rPr>
              <a:t>3 ØÎâÙBZ</a:t>
            </a:r>
          </a:p>
        </p:txBody>
      </p:sp>
    </p:spTree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1087867A-DF04-124B-8485-6D850360024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308100"/>
            <a:ext cx="6819900" cy="42799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7" name="Rectangle 3">
            <a:extLst>
              <a:ext uri="{FF2B5EF4-FFF2-40B4-BE49-F238E27FC236}">
                <a16:creationId xmlns:a16="http://schemas.microsoft.com/office/drawing/2014/main" id="{6DC79F41-F632-DF4D-87EC-297A96F3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9508" name="Rectangle 4">
            <a:extLst>
              <a:ext uri="{FF2B5EF4-FFF2-40B4-BE49-F238E27FC236}">
                <a16:creationId xmlns:a16="http://schemas.microsoft.com/office/drawing/2014/main" id="{E18C8B43-B029-484F-B919-3D9E336DC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149509" name="Line 5">
            <a:extLst>
              <a:ext uri="{FF2B5EF4-FFF2-40B4-BE49-F238E27FC236}">
                <a16:creationId xmlns:a16="http://schemas.microsoft.com/office/drawing/2014/main" id="{3AB2F48F-74A5-4E4C-B1F6-5C74C5967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6566" name="Text Box 8">
            <a:extLst>
              <a:ext uri="{FF2B5EF4-FFF2-40B4-BE49-F238E27FC236}">
                <a16:creationId xmlns:a16="http://schemas.microsoft.com/office/drawing/2014/main" id="{60440D10-E14B-5046-902E-50EB5FECD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6567" name="Text Box 11">
            <a:extLst>
              <a:ext uri="{FF2B5EF4-FFF2-40B4-BE49-F238E27FC236}">
                <a16:creationId xmlns:a16="http://schemas.microsoft.com/office/drawing/2014/main" id="{685561C6-FC85-8244-9E47-465E4128F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568" name="Text Box 13">
            <a:extLst>
              <a:ext uri="{FF2B5EF4-FFF2-40B4-BE49-F238E27FC236}">
                <a16:creationId xmlns:a16="http://schemas.microsoft.com/office/drawing/2014/main" id="{97A4C863-1729-2044-99D8-D5879C4E5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61</a:t>
            </a:r>
          </a:p>
        </p:txBody>
      </p:sp>
      <p:sp>
        <p:nvSpPr>
          <p:cNvPr id="66569" name="Text Box 15">
            <a:extLst>
              <a:ext uri="{FF2B5EF4-FFF2-40B4-BE49-F238E27FC236}">
                <a16:creationId xmlns:a16="http://schemas.microsoft.com/office/drawing/2014/main" id="{7C132E28-0627-424B-88A4-F9EA9C7EE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  <p:sp>
        <p:nvSpPr>
          <p:cNvPr id="66570" name="Rectangle 16">
            <a:extLst>
              <a:ext uri="{FF2B5EF4-FFF2-40B4-BE49-F238E27FC236}">
                <a16:creationId xmlns:a16="http://schemas.microsoft.com/office/drawing/2014/main" id="{42F6AC33-D462-3F43-9D6F-B5D79738CFF2}"/>
              </a:ext>
            </a:extLst>
          </p:cNvPr>
          <p:cNvSpPr>
            <a:spLocks noChangeArrowheads="1"/>
          </p:cNvSpPr>
          <p:nvPr/>
        </p:nvSpPr>
        <p:spPr bwMode="auto">
          <a:xfrm rot="224090">
            <a:off x="2708275" y="4271963"/>
            <a:ext cx="1163638" cy="396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Kerala" pitchFamily="2" charset="0"/>
              </a:rPr>
              <a:t>ÈßÖÌíÆÄ</a:t>
            </a:r>
          </a:p>
        </p:txBody>
      </p:sp>
      <p:sp>
        <p:nvSpPr>
          <p:cNvPr id="66571" name="Rectangle 17">
            <a:extLst>
              <a:ext uri="{FF2B5EF4-FFF2-40B4-BE49-F238E27FC236}">
                <a16:creationId xmlns:a16="http://schemas.microsoft.com/office/drawing/2014/main" id="{DA782FFB-5322-9A4B-8B88-8CBC23D3F6EA}"/>
              </a:ext>
            </a:extLst>
          </p:cNvPr>
          <p:cNvSpPr>
            <a:spLocks noChangeArrowheads="1"/>
          </p:cNvSpPr>
          <p:nvPr/>
        </p:nvSpPr>
        <p:spPr bwMode="auto">
          <a:xfrm rot="28464">
            <a:off x="4283075" y="4284663"/>
            <a:ext cx="1247775" cy="396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Kerala" pitchFamily="2" charset="0"/>
              </a:rPr>
              <a:t>   çÏÖá </a:t>
            </a:r>
          </a:p>
        </p:txBody>
      </p:sp>
      <p:sp>
        <p:nvSpPr>
          <p:cNvPr id="66572" name="Rectangle 18">
            <a:extLst>
              <a:ext uri="{FF2B5EF4-FFF2-40B4-BE49-F238E27FC236}">
                <a16:creationId xmlns:a16="http://schemas.microsoft.com/office/drawing/2014/main" id="{6C9D2D41-5A0D-9C42-8E58-24EF60667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541463"/>
            <a:ext cx="1073150" cy="396875"/>
          </a:xfrm>
          <a:prstGeom prst="rect">
            <a:avLst/>
          </a:prstGeom>
          <a:solidFill>
            <a:srgbClr val="E672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Kerala" pitchFamily="2" charset="0"/>
              </a:rPr>
              <a:t>Øã×í¿ßMí</a:t>
            </a:r>
          </a:p>
        </p:txBody>
      </p:sp>
      <p:sp>
        <p:nvSpPr>
          <p:cNvPr id="66573" name="Rectangle 19">
            <a:extLst>
              <a:ext uri="{FF2B5EF4-FFF2-40B4-BE49-F238E27FC236}">
                <a16:creationId xmlns:a16="http://schemas.microsoft.com/office/drawing/2014/main" id="{18B8C367-F609-454D-9505-D1AF3E46A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417763"/>
            <a:ext cx="1466850" cy="396875"/>
          </a:xfrm>
          <a:prstGeom prst="rect">
            <a:avLst/>
          </a:prstGeom>
          <a:solidFill>
            <a:srgbClr val="E672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Kerala" pitchFamily="2" charset="0"/>
              </a:rPr>
              <a:t>4 ÕcµíÄßµZ</a:t>
            </a:r>
          </a:p>
        </p:txBody>
      </p:sp>
      <p:sp>
        <p:nvSpPr>
          <p:cNvPr id="66574" name="Rectangle 20">
            <a:extLst>
              <a:ext uri="{FF2B5EF4-FFF2-40B4-BE49-F238E27FC236}">
                <a16:creationId xmlns:a16="http://schemas.microsoft.com/office/drawing/2014/main" id="{5343C98E-DBBF-CA42-AA4D-B1494186E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3324225"/>
            <a:ext cx="1530350" cy="396875"/>
          </a:xfrm>
          <a:prstGeom prst="rect">
            <a:avLst/>
          </a:prstGeom>
          <a:solidFill>
            <a:srgbClr val="E672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Kerala" pitchFamily="2" charset="0"/>
              </a:rPr>
              <a:t>3 ØÎâÙBZ</a:t>
            </a:r>
          </a:p>
        </p:txBody>
      </p:sp>
    </p:spTree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4047F7AA-95EF-3B4B-91EF-31F2916405C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46150"/>
            <a:ext cx="6424613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>
            <a:extLst>
              <a:ext uri="{FF2B5EF4-FFF2-40B4-BE49-F238E27FC236}">
                <a16:creationId xmlns:a16="http://schemas.microsoft.com/office/drawing/2014/main" id="{2663A00F-37DE-A543-830E-0E196C9B9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901700"/>
            <a:ext cx="6483350" cy="4978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939F7912-8B3C-2E43-904A-953B7EC5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55301" name="Line 5">
            <a:extLst>
              <a:ext uri="{FF2B5EF4-FFF2-40B4-BE49-F238E27FC236}">
                <a16:creationId xmlns:a16="http://schemas.microsoft.com/office/drawing/2014/main" id="{1A6DFD1D-5551-4745-880B-F99B51BDE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7590" name="Text Box 8">
            <a:extLst>
              <a:ext uri="{FF2B5EF4-FFF2-40B4-BE49-F238E27FC236}">
                <a16:creationId xmlns:a16="http://schemas.microsoft.com/office/drawing/2014/main" id="{8D378295-5250-2D47-9DE7-588565896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7591" name="Text Box 11">
            <a:extLst>
              <a:ext uri="{FF2B5EF4-FFF2-40B4-BE49-F238E27FC236}">
                <a16:creationId xmlns:a16="http://schemas.microsoft.com/office/drawing/2014/main" id="{DF76FEAF-9D12-2F4E-A769-062D5489E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FF"/>
              </a:solidFill>
            </a:endParaRPr>
          </a:p>
        </p:txBody>
      </p:sp>
      <p:sp>
        <p:nvSpPr>
          <p:cNvPr id="67592" name="Text Box 12">
            <a:extLst>
              <a:ext uri="{FF2B5EF4-FFF2-40B4-BE49-F238E27FC236}">
                <a16:creationId xmlns:a16="http://schemas.microsoft.com/office/drawing/2014/main" id="{34B1ED84-8AA8-914B-97E1-FA45DCC95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62</a:t>
            </a:r>
          </a:p>
        </p:txBody>
      </p:sp>
      <p:sp>
        <p:nvSpPr>
          <p:cNvPr id="67593" name="Text Box 14">
            <a:extLst>
              <a:ext uri="{FF2B5EF4-FFF2-40B4-BE49-F238E27FC236}">
                <a16:creationId xmlns:a16="http://schemas.microsoft.com/office/drawing/2014/main" id="{0CBA3DA9-D537-B545-AE5B-EC7BC4DFB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8-14</a:t>
            </a:r>
          </a:p>
        </p:txBody>
      </p:sp>
    </p:spTree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5">
            <a:extLst>
              <a:ext uri="{FF2B5EF4-FFF2-40B4-BE49-F238E27FC236}">
                <a16:creationId xmlns:a16="http://schemas.microsoft.com/office/drawing/2014/main" id="{2B3F47F9-15A0-7E4A-9C07-706F20B697B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86450" y="1143000"/>
            <a:ext cx="476250" cy="476250"/>
          </a:xfrm>
          <a:prstGeom prst="rtTriangle">
            <a:avLst/>
          </a:pr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1" name="AutoShape 8">
            <a:extLst>
              <a:ext uri="{FF2B5EF4-FFF2-40B4-BE49-F238E27FC236}">
                <a16:creationId xmlns:a16="http://schemas.microsoft.com/office/drawing/2014/main" id="{96A2B2D9-6CEA-CF4E-A95D-753E6039DA2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997200" y="1435100"/>
            <a:ext cx="273050" cy="120650"/>
          </a:xfrm>
          <a:prstGeom prst="rightArrow">
            <a:avLst>
              <a:gd name="adj1" fmla="val 50000"/>
              <a:gd name="adj2" fmla="val 113168"/>
            </a:avLst>
          </a:prstGeom>
          <a:noFill/>
          <a:ln w="12700">
            <a:solidFill>
              <a:srgbClr val="51515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32" name="Rectangle 12">
            <a:extLst>
              <a:ext uri="{FF2B5EF4-FFF2-40B4-BE49-F238E27FC236}">
                <a16:creationId xmlns:a16="http://schemas.microsoft.com/office/drawing/2014/main" id="{7DF68EC1-FA8E-B44C-BEBE-8899FB2E4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56333" name="Line 13">
            <a:extLst>
              <a:ext uri="{FF2B5EF4-FFF2-40B4-BE49-F238E27FC236}">
                <a16:creationId xmlns:a16="http://schemas.microsoft.com/office/drawing/2014/main" id="{B80E1A23-0CB5-F84E-9C14-C1AAEC3C7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8614" name="Text Box 160">
            <a:extLst>
              <a:ext uri="{FF2B5EF4-FFF2-40B4-BE49-F238E27FC236}">
                <a16:creationId xmlns:a16="http://schemas.microsoft.com/office/drawing/2014/main" id="{F8637A49-0D3C-274E-9550-8B02F1B02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8615" name="Text Box 162">
            <a:extLst>
              <a:ext uri="{FF2B5EF4-FFF2-40B4-BE49-F238E27FC236}">
                <a16:creationId xmlns:a16="http://schemas.microsoft.com/office/drawing/2014/main" id="{5A96CC3D-8977-7F4E-84BC-E9F753A77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616" name="Text Box 164">
            <a:extLst>
              <a:ext uri="{FF2B5EF4-FFF2-40B4-BE49-F238E27FC236}">
                <a16:creationId xmlns:a16="http://schemas.microsoft.com/office/drawing/2014/main" id="{4CEC78C4-9E87-7447-8567-39B75F95F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63</a:t>
            </a:r>
          </a:p>
        </p:txBody>
      </p:sp>
      <p:grpSp>
        <p:nvGrpSpPr>
          <p:cNvPr id="68617" name="Group 228">
            <a:extLst>
              <a:ext uri="{FF2B5EF4-FFF2-40B4-BE49-F238E27FC236}">
                <a16:creationId xmlns:a16="http://schemas.microsoft.com/office/drawing/2014/main" id="{74CD934D-668D-BE44-AAB8-0B870512182F}"/>
              </a:ext>
            </a:extLst>
          </p:cNvPr>
          <p:cNvGrpSpPr>
            <a:grpSpLocks/>
          </p:cNvGrpSpPr>
          <p:nvPr/>
        </p:nvGrpSpPr>
        <p:grpSpPr bwMode="auto">
          <a:xfrm>
            <a:off x="2076450" y="1225550"/>
            <a:ext cx="5262563" cy="4445000"/>
            <a:chOff x="1308" y="772"/>
            <a:chExt cx="3315" cy="2800"/>
          </a:xfrm>
        </p:grpSpPr>
        <p:grpSp>
          <p:nvGrpSpPr>
            <p:cNvPr id="68619" name="Group 166">
              <a:extLst>
                <a:ext uri="{FF2B5EF4-FFF2-40B4-BE49-F238E27FC236}">
                  <a16:creationId xmlns:a16="http://schemas.microsoft.com/office/drawing/2014/main" id="{2942A3F2-634F-8D40-9748-E0E7FD24D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" y="772"/>
              <a:ext cx="1741" cy="846"/>
              <a:chOff x="2412" y="2052"/>
              <a:chExt cx="1741" cy="846"/>
            </a:xfrm>
          </p:grpSpPr>
          <p:sp>
            <p:nvSpPr>
              <p:cNvPr id="68676" name="Rectangle 167">
                <a:extLst>
                  <a:ext uri="{FF2B5EF4-FFF2-40B4-BE49-F238E27FC236}">
                    <a16:creationId xmlns:a16="http://schemas.microsoft.com/office/drawing/2014/main" id="{BF5840C8-8B27-C646-9446-2914405EF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77" name="AutoShape 168">
                <a:extLst>
                  <a:ext uri="{FF2B5EF4-FFF2-40B4-BE49-F238E27FC236}">
                    <a16:creationId xmlns:a16="http://schemas.microsoft.com/office/drawing/2014/main" id="{5251C2F3-C516-FC41-82A3-6C37D64A6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78" name="Rectangle 169">
                <a:extLst>
                  <a:ext uri="{FF2B5EF4-FFF2-40B4-BE49-F238E27FC236}">
                    <a16:creationId xmlns:a16="http://schemas.microsoft.com/office/drawing/2014/main" id="{8CADE9CD-F4B3-B34F-9781-3EAE9FD45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490" name="Rectangle 170">
                <a:extLst>
                  <a:ext uri="{FF2B5EF4-FFF2-40B4-BE49-F238E27FC236}">
                    <a16:creationId xmlns:a16="http://schemas.microsoft.com/office/drawing/2014/main" id="{090569B8-1E5D-EB4E-AFFA-90121FDDC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" y="2078"/>
                <a:ext cx="62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r>
                  <a:rPr lang="en-US" sz="1800">
                    <a:solidFill>
                      <a:schemeClr val="accent2"/>
                    </a:solidFill>
                    <a:latin typeface="Kerala" pitchFamily="2" charset="0"/>
                  </a:rPr>
                  <a:t>Øã×í¿ßMí</a:t>
                </a:r>
                <a:endPara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68680" name="Line 171">
                <a:extLst>
                  <a:ext uri="{FF2B5EF4-FFF2-40B4-BE49-F238E27FC236}">
                    <a16:creationId xmlns:a16="http://schemas.microsoft.com/office/drawing/2014/main" id="{98DDB680-D63D-C444-8362-2FAC09AAC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620" name="Group 172">
              <a:extLst>
                <a:ext uri="{FF2B5EF4-FFF2-40B4-BE49-F238E27FC236}">
                  <a16:creationId xmlns:a16="http://schemas.microsoft.com/office/drawing/2014/main" id="{8BDCA24B-134C-1B42-AD67-CD3CA6382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0" y="996"/>
              <a:ext cx="1741" cy="846"/>
              <a:chOff x="2412" y="2052"/>
              <a:chExt cx="1741" cy="846"/>
            </a:xfrm>
          </p:grpSpPr>
          <p:sp>
            <p:nvSpPr>
              <p:cNvPr id="68671" name="Rectangle 173">
                <a:extLst>
                  <a:ext uri="{FF2B5EF4-FFF2-40B4-BE49-F238E27FC236}">
                    <a16:creationId xmlns:a16="http://schemas.microsoft.com/office/drawing/2014/main" id="{7B73BFAB-721C-A24F-BE8B-6D0E9DF78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72" name="AutoShape 174">
                <a:extLst>
                  <a:ext uri="{FF2B5EF4-FFF2-40B4-BE49-F238E27FC236}">
                    <a16:creationId xmlns:a16="http://schemas.microsoft.com/office/drawing/2014/main" id="{E8AECF76-59CF-724B-A19E-3273EC33E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73" name="Rectangle 175">
                <a:extLst>
                  <a:ext uri="{FF2B5EF4-FFF2-40B4-BE49-F238E27FC236}">
                    <a16:creationId xmlns:a16="http://schemas.microsoft.com/office/drawing/2014/main" id="{E37A0CE7-E6D1-A14B-9A2D-7B33278A7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496" name="Rectangle 176">
                <a:extLst>
                  <a:ext uri="{FF2B5EF4-FFF2-40B4-BE49-F238E27FC236}">
                    <a16:creationId xmlns:a16="http://schemas.microsoft.com/office/drawing/2014/main" id="{BD12F189-6782-C74B-993E-6581792AD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2078"/>
                <a:ext cx="6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r>
                  <a:rPr lang="en-US" sz="1800">
                    <a:solidFill>
                      <a:schemeClr val="accent2"/>
                    </a:solidFill>
                    <a:latin typeface="Kerala" pitchFamily="2" charset="0"/>
                  </a:rPr>
                  <a:t>¥dÌÙÞ¢</a:t>
                </a:r>
                <a:endPara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68675" name="Line 177">
                <a:extLst>
                  <a:ext uri="{FF2B5EF4-FFF2-40B4-BE49-F238E27FC236}">
                    <a16:creationId xmlns:a16="http://schemas.microsoft.com/office/drawing/2014/main" id="{874D4F50-61BA-F84E-A8C5-E397D16D0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621" name="Group 178">
              <a:extLst>
                <a:ext uri="{FF2B5EF4-FFF2-40B4-BE49-F238E27FC236}">
                  <a16:creationId xmlns:a16="http://schemas.microsoft.com/office/drawing/2014/main" id="{D7F9CF82-CCF3-9144-A05B-CC081BA17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6" y="1212"/>
              <a:ext cx="1741" cy="846"/>
              <a:chOff x="2412" y="2052"/>
              <a:chExt cx="1741" cy="846"/>
            </a:xfrm>
          </p:grpSpPr>
          <p:sp>
            <p:nvSpPr>
              <p:cNvPr id="68666" name="Rectangle 179">
                <a:extLst>
                  <a:ext uri="{FF2B5EF4-FFF2-40B4-BE49-F238E27FC236}">
                    <a16:creationId xmlns:a16="http://schemas.microsoft.com/office/drawing/2014/main" id="{72FC080F-F9CB-9942-AAEC-C3F319F26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67" name="AutoShape 180">
                <a:extLst>
                  <a:ext uri="{FF2B5EF4-FFF2-40B4-BE49-F238E27FC236}">
                    <a16:creationId xmlns:a16="http://schemas.microsoft.com/office/drawing/2014/main" id="{AEEC70DB-DE99-3D47-89BC-06D629407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68" name="Rectangle 181">
                <a:extLst>
                  <a:ext uri="{FF2B5EF4-FFF2-40B4-BE49-F238E27FC236}">
                    <a16:creationId xmlns:a16="http://schemas.microsoft.com/office/drawing/2014/main" id="{EA80AAE3-8E0C-C64A-93BF-AE558D8AB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502" name="Rectangle 182">
                <a:extLst>
                  <a:ext uri="{FF2B5EF4-FFF2-40B4-BE49-F238E27FC236}">
                    <a16:creationId xmlns:a16="http://schemas.microsoft.com/office/drawing/2014/main" id="{579818C0-B6C6-144E-AC53-DEA37BBFE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3" y="2078"/>
                <a:ext cx="60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r>
                  <a:rPr lang="en-US" sz="1800">
                    <a:solidFill>
                      <a:schemeClr val="accent2"/>
                    </a:solidFill>
                    <a:latin typeface="Kerala" pitchFamily="2" charset="0"/>
                  </a:rPr>
                  <a:t>ç¼ÞØËí</a:t>
                </a:r>
                <a:endPara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68670" name="Line 183">
                <a:extLst>
                  <a:ext uri="{FF2B5EF4-FFF2-40B4-BE49-F238E27FC236}">
                    <a16:creationId xmlns:a16="http://schemas.microsoft.com/office/drawing/2014/main" id="{7B61EB35-AAE4-D846-A659-2F4F2F0F7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622" name="Group 184">
              <a:extLst>
                <a:ext uri="{FF2B5EF4-FFF2-40B4-BE49-F238E27FC236}">
                  <a16:creationId xmlns:a16="http://schemas.microsoft.com/office/drawing/2014/main" id="{655E63D9-FC3A-DF44-ACC7-7A7193817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0" y="1412"/>
              <a:ext cx="1741" cy="846"/>
              <a:chOff x="2412" y="2052"/>
              <a:chExt cx="1741" cy="846"/>
            </a:xfrm>
          </p:grpSpPr>
          <p:sp>
            <p:nvSpPr>
              <p:cNvPr id="68661" name="Rectangle 185">
                <a:extLst>
                  <a:ext uri="{FF2B5EF4-FFF2-40B4-BE49-F238E27FC236}">
                    <a16:creationId xmlns:a16="http://schemas.microsoft.com/office/drawing/2014/main" id="{400FFEA4-FD7C-FF4C-9B42-A1616EBE3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62" name="AutoShape 186">
                <a:extLst>
                  <a:ext uri="{FF2B5EF4-FFF2-40B4-BE49-F238E27FC236}">
                    <a16:creationId xmlns:a16="http://schemas.microsoft.com/office/drawing/2014/main" id="{6C102FEB-4DA2-684C-A45F-BB112F9EC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63" name="Rectangle 187">
                <a:extLst>
                  <a:ext uri="{FF2B5EF4-FFF2-40B4-BE49-F238E27FC236}">
                    <a16:creationId xmlns:a16="http://schemas.microsoft.com/office/drawing/2014/main" id="{146A1DDC-767C-A047-8A72-1F3F3B62C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508" name="Rectangle 188">
                <a:extLst>
                  <a:ext uri="{FF2B5EF4-FFF2-40B4-BE49-F238E27FC236}">
                    <a16:creationId xmlns:a16="http://schemas.microsoft.com/office/drawing/2014/main" id="{4004234A-74FF-4D48-BF12-F788638E2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" y="2078"/>
                <a:ext cx="4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r>
                  <a:rPr lang="en-US" sz="1800">
                    <a:solidFill>
                      <a:schemeClr val="accent2"/>
                    </a:solidFill>
                    <a:latin typeface="Kerala" pitchFamily="2" charset="0"/>
                  </a:rPr>
                  <a:t>çÎÞæÖ</a:t>
                </a:r>
                <a:endPara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68665" name="Line 189">
                <a:extLst>
                  <a:ext uri="{FF2B5EF4-FFF2-40B4-BE49-F238E27FC236}">
                    <a16:creationId xmlns:a16="http://schemas.microsoft.com/office/drawing/2014/main" id="{09AE1847-2F98-3F4C-BBBB-DF4610E70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623" name="Group 190">
              <a:extLst>
                <a:ext uri="{FF2B5EF4-FFF2-40B4-BE49-F238E27FC236}">
                  <a16:creationId xmlns:a16="http://schemas.microsoft.com/office/drawing/2014/main" id="{19E9F817-DE6C-0A48-99DF-D51C25E5A2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8" y="1604"/>
              <a:ext cx="1741" cy="846"/>
              <a:chOff x="2412" y="2052"/>
              <a:chExt cx="1741" cy="846"/>
            </a:xfrm>
          </p:grpSpPr>
          <p:sp>
            <p:nvSpPr>
              <p:cNvPr id="68656" name="Rectangle 191">
                <a:extLst>
                  <a:ext uri="{FF2B5EF4-FFF2-40B4-BE49-F238E27FC236}">
                    <a16:creationId xmlns:a16="http://schemas.microsoft.com/office/drawing/2014/main" id="{F6726C22-0C5E-B041-AF0C-72AA55E03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57" name="AutoShape 192">
                <a:extLst>
                  <a:ext uri="{FF2B5EF4-FFF2-40B4-BE49-F238E27FC236}">
                    <a16:creationId xmlns:a16="http://schemas.microsoft.com/office/drawing/2014/main" id="{FA52E433-0579-1341-ABBE-8907963C3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58" name="Rectangle 193">
                <a:extLst>
                  <a:ext uri="{FF2B5EF4-FFF2-40B4-BE49-F238E27FC236}">
                    <a16:creationId xmlns:a16="http://schemas.microsoft.com/office/drawing/2014/main" id="{EC4EE61A-D626-7B43-BFAD-E404CAC48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514" name="Rectangle 194">
                <a:extLst>
                  <a:ext uri="{FF2B5EF4-FFF2-40B4-BE49-F238E27FC236}">
                    <a16:creationId xmlns:a16="http://schemas.microsoft.com/office/drawing/2014/main" id="{4E6E86CF-25F8-9942-92DB-E19304415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2078"/>
                <a:ext cx="5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r>
                  <a:rPr lang="en-US" sz="1800">
                    <a:solidFill>
                      <a:schemeClr val="accent2"/>
                    </a:solidFill>
                    <a:latin typeface="Kerala" pitchFamily="2" charset="0"/>
                  </a:rPr>
                  <a:t>çÏÞÖáÕ</a:t>
                </a:r>
                <a:endPara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68660" name="Line 195">
                <a:extLst>
                  <a:ext uri="{FF2B5EF4-FFF2-40B4-BE49-F238E27FC236}">
                    <a16:creationId xmlns:a16="http://schemas.microsoft.com/office/drawing/2014/main" id="{F20354A7-E9DA-E14F-8959-F686BDA7E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624" name="Group 196">
              <a:extLst>
                <a:ext uri="{FF2B5EF4-FFF2-40B4-BE49-F238E27FC236}">
                  <a16:creationId xmlns:a16="http://schemas.microsoft.com/office/drawing/2014/main" id="{3CDEF8AE-E397-F24A-922E-ACC091012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4" y="1796"/>
              <a:ext cx="1741" cy="846"/>
              <a:chOff x="2412" y="2052"/>
              <a:chExt cx="1741" cy="846"/>
            </a:xfrm>
          </p:grpSpPr>
          <p:sp>
            <p:nvSpPr>
              <p:cNvPr id="68651" name="Rectangle 197">
                <a:extLst>
                  <a:ext uri="{FF2B5EF4-FFF2-40B4-BE49-F238E27FC236}">
                    <a16:creationId xmlns:a16="http://schemas.microsoft.com/office/drawing/2014/main" id="{78B9E6D7-CBAA-4941-A222-CC4D27F17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52" name="AutoShape 198">
                <a:extLst>
                  <a:ext uri="{FF2B5EF4-FFF2-40B4-BE49-F238E27FC236}">
                    <a16:creationId xmlns:a16="http://schemas.microsoft.com/office/drawing/2014/main" id="{9A7770D7-8F68-9843-9F6B-4B92B2466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53" name="Rectangle 199">
                <a:extLst>
                  <a:ext uri="{FF2B5EF4-FFF2-40B4-BE49-F238E27FC236}">
                    <a16:creationId xmlns:a16="http://schemas.microsoft.com/office/drawing/2014/main" id="{5AC8E5A3-E249-AA40-9A14-A7704B2A3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520" name="Rectangle 200">
                <a:extLst>
                  <a:ext uri="{FF2B5EF4-FFF2-40B4-BE49-F238E27FC236}">
                    <a16:creationId xmlns:a16="http://schemas.microsoft.com/office/drawing/2014/main" id="{90EAC41E-D35E-D147-ABAD-23F63706D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4" y="2078"/>
                <a:ext cx="7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r>
                  <a:rPr lang="en-US" sz="1800">
                    <a:solidFill>
                      <a:schemeClr val="accent2"/>
                    </a:solidFill>
                    <a:latin typeface="Kerala" pitchFamily="2" charset="0"/>
                  </a:rPr>
                  <a:t>¥øÞ¼µÄb¢</a:t>
                </a:r>
                <a:endPara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68655" name="Line 201">
                <a:extLst>
                  <a:ext uri="{FF2B5EF4-FFF2-40B4-BE49-F238E27FC236}">
                    <a16:creationId xmlns:a16="http://schemas.microsoft.com/office/drawing/2014/main" id="{D57DF1CE-80D1-F048-A81E-97E77D6A0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625" name="Group 202">
              <a:extLst>
                <a:ext uri="{FF2B5EF4-FFF2-40B4-BE49-F238E27FC236}">
                  <a16:creationId xmlns:a16="http://schemas.microsoft.com/office/drawing/2014/main" id="{692BA8C8-31FE-7A48-9413-99EC055006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8" y="1996"/>
              <a:ext cx="1741" cy="846"/>
              <a:chOff x="2412" y="2052"/>
              <a:chExt cx="1741" cy="846"/>
            </a:xfrm>
          </p:grpSpPr>
          <p:sp>
            <p:nvSpPr>
              <p:cNvPr id="68646" name="Rectangle 203">
                <a:extLst>
                  <a:ext uri="{FF2B5EF4-FFF2-40B4-BE49-F238E27FC236}">
                    <a16:creationId xmlns:a16="http://schemas.microsoft.com/office/drawing/2014/main" id="{3DC37D09-B4DF-654E-B001-361B8E3FA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47" name="AutoShape 204">
                <a:extLst>
                  <a:ext uri="{FF2B5EF4-FFF2-40B4-BE49-F238E27FC236}">
                    <a16:creationId xmlns:a16="http://schemas.microsoft.com/office/drawing/2014/main" id="{EE2DC928-FD41-184C-9E22-5D565C04D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48" name="Rectangle 205">
                <a:extLst>
                  <a:ext uri="{FF2B5EF4-FFF2-40B4-BE49-F238E27FC236}">
                    <a16:creationId xmlns:a16="http://schemas.microsoft.com/office/drawing/2014/main" id="{4964F785-F8C7-B14C-AB3D-4AA388C75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526" name="Rectangle 206">
                <a:extLst>
                  <a:ext uri="{FF2B5EF4-FFF2-40B4-BE49-F238E27FC236}">
                    <a16:creationId xmlns:a16="http://schemas.microsoft.com/office/drawing/2014/main" id="{7FF53D60-804D-0E48-98A2-FAB6BFFF2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6" y="2078"/>
                <a:ext cx="6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r>
                  <a:rPr lang="en-US" sz="1800">
                    <a:solidFill>
                      <a:schemeClr val="accent2"/>
                    </a:solidFill>
                    <a:latin typeface="Kerala" pitchFamily="2" charset="0"/>
                  </a:rPr>
                  <a:t>øÞ¼ÍøÃ¢</a:t>
                </a:r>
                <a:endPara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68650" name="Line 207">
                <a:extLst>
                  <a:ext uri="{FF2B5EF4-FFF2-40B4-BE49-F238E27FC236}">
                    <a16:creationId xmlns:a16="http://schemas.microsoft.com/office/drawing/2014/main" id="{B9A50C67-3129-F649-A472-4CD27B197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626" name="Group 208">
              <a:extLst>
                <a:ext uri="{FF2B5EF4-FFF2-40B4-BE49-F238E27FC236}">
                  <a16:creationId xmlns:a16="http://schemas.microsoft.com/office/drawing/2014/main" id="{8399D536-574F-984C-B3B7-5FEDC0B5F3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" y="2220"/>
              <a:ext cx="1741" cy="846"/>
              <a:chOff x="2412" y="2052"/>
              <a:chExt cx="1741" cy="846"/>
            </a:xfrm>
          </p:grpSpPr>
          <p:sp>
            <p:nvSpPr>
              <p:cNvPr id="68641" name="Rectangle 209">
                <a:extLst>
                  <a:ext uri="{FF2B5EF4-FFF2-40B4-BE49-F238E27FC236}">
                    <a16:creationId xmlns:a16="http://schemas.microsoft.com/office/drawing/2014/main" id="{E08EE8D7-B655-6740-92FB-68973EE01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42" name="AutoShape 210">
                <a:extLst>
                  <a:ext uri="{FF2B5EF4-FFF2-40B4-BE49-F238E27FC236}">
                    <a16:creationId xmlns:a16="http://schemas.microsoft.com/office/drawing/2014/main" id="{3A9D2FDA-8020-2E41-95AB-F7E60D2C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43" name="Rectangle 211">
                <a:extLst>
                  <a:ext uri="{FF2B5EF4-FFF2-40B4-BE49-F238E27FC236}">
                    <a16:creationId xmlns:a16="http://schemas.microsoft.com/office/drawing/2014/main" id="{023A4E27-700A-E049-B80C-47DFC5F49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532" name="Rectangle 212">
                <a:extLst>
                  <a:ext uri="{FF2B5EF4-FFF2-40B4-BE49-F238E27FC236}">
                    <a16:creationId xmlns:a16="http://schemas.microsoft.com/office/drawing/2014/main" id="{FEB3A9B2-7873-8042-AEF0-8DC7775F3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3" y="2078"/>
                <a:ext cx="84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r>
                  <a:rPr lang="en-US" sz="1800">
                    <a:solidFill>
                      <a:schemeClr val="accent2"/>
                    </a:solidFill>
                    <a:latin typeface="Kerala" pitchFamily="2" charset="0"/>
                  </a:rPr>
                  <a:t>dÉÕÞØµÞÜ¢</a:t>
                </a:r>
                <a:endPara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68645" name="Line 213">
                <a:extLst>
                  <a:ext uri="{FF2B5EF4-FFF2-40B4-BE49-F238E27FC236}">
                    <a16:creationId xmlns:a16="http://schemas.microsoft.com/office/drawing/2014/main" id="{BEA8D6BE-C38F-A540-9756-B8193256C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627" name="Group 214">
              <a:extLst>
                <a:ext uri="{FF2B5EF4-FFF2-40B4-BE49-F238E27FC236}">
                  <a16:creationId xmlns:a16="http://schemas.microsoft.com/office/drawing/2014/main" id="{C48DEC57-7FED-EC48-B36C-9D4391EA66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2" y="2431"/>
              <a:ext cx="1739" cy="840"/>
              <a:chOff x="2652" y="2271"/>
              <a:chExt cx="1739" cy="840"/>
            </a:xfrm>
          </p:grpSpPr>
          <p:sp>
            <p:nvSpPr>
              <p:cNvPr id="68637" name="Rectangle 215">
                <a:extLst>
                  <a:ext uri="{FF2B5EF4-FFF2-40B4-BE49-F238E27FC236}">
                    <a16:creationId xmlns:a16="http://schemas.microsoft.com/office/drawing/2014/main" id="{1FA55A21-0462-E341-B29F-5CB53860F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2559"/>
                <a:ext cx="1739" cy="55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38" name="AutoShape 216">
                <a:extLst>
                  <a:ext uri="{FF2B5EF4-FFF2-40B4-BE49-F238E27FC236}">
                    <a16:creationId xmlns:a16="http://schemas.microsoft.com/office/drawing/2014/main" id="{EA990A8F-C067-7A4E-84D8-9DFDFE141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2271"/>
                <a:ext cx="1006" cy="712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39" name="Rectangle 217">
                <a:extLst>
                  <a:ext uri="{FF2B5EF4-FFF2-40B4-BE49-F238E27FC236}">
                    <a16:creationId xmlns:a16="http://schemas.microsoft.com/office/drawing/2014/main" id="{B17F49D2-65F1-C84F-A8AB-F5A13AC46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2585"/>
                <a:ext cx="1227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538" name="Rectangle 218">
                <a:extLst>
                  <a:ext uri="{FF2B5EF4-FFF2-40B4-BE49-F238E27FC236}">
                    <a16:creationId xmlns:a16="http://schemas.microsoft.com/office/drawing/2014/main" id="{C9E69579-216F-4E47-8C20-2DF2D3F09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1" y="2298"/>
                <a:ext cx="9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r>
                  <a:rPr lang="en-US" sz="1800">
                    <a:solidFill>
                      <a:schemeClr val="accent2"/>
                    </a:solidFill>
                    <a:latin typeface="Kerala" pitchFamily="2" charset="0"/>
                  </a:rPr>
                  <a:t>ÈßÖÌíÆ µÞÜ¢</a:t>
                </a:r>
                <a:endParaRPr 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grpSp>
          <p:nvGrpSpPr>
            <p:cNvPr id="68628" name="Group 219">
              <a:extLst>
                <a:ext uri="{FF2B5EF4-FFF2-40B4-BE49-F238E27FC236}">
                  <a16:creationId xmlns:a16="http://schemas.microsoft.com/office/drawing/2014/main" id="{3C3EE8E0-6311-FB40-921D-B1F413C32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3" y="2640"/>
              <a:ext cx="1740" cy="932"/>
              <a:chOff x="3948" y="107"/>
              <a:chExt cx="1740" cy="932"/>
            </a:xfrm>
          </p:grpSpPr>
          <p:sp>
            <p:nvSpPr>
              <p:cNvPr id="68629" name="Rectangle 220">
                <a:extLst>
                  <a:ext uri="{FF2B5EF4-FFF2-40B4-BE49-F238E27FC236}">
                    <a16:creationId xmlns:a16="http://schemas.microsoft.com/office/drawing/2014/main" id="{2E84B702-3409-6D46-95C4-F89D61C40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472"/>
                <a:ext cx="1740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30" name="AutoShape 221">
                <a:extLst>
                  <a:ext uri="{FF2B5EF4-FFF2-40B4-BE49-F238E27FC236}">
                    <a16:creationId xmlns:a16="http://schemas.microsoft.com/office/drawing/2014/main" id="{4110BC61-6D04-8445-BB49-12AF81D18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107"/>
                <a:ext cx="1007" cy="712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631" name="Rectangle 222">
                <a:extLst>
                  <a:ext uri="{FF2B5EF4-FFF2-40B4-BE49-F238E27FC236}">
                    <a16:creationId xmlns:a16="http://schemas.microsoft.com/office/drawing/2014/main" id="{E498219D-6AD3-964B-9981-DA1E73386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3" y="472"/>
                <a:ext cx="1245" cy="470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A27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68632" name="Group 223">
                <a:extLst>
                  <a:ext uri="{FF2B5EF4-FFF2-40B4-BE49-F238E27FC236}">
                    <a16:creationId xmlns:a16="http://schemas.microsoft.com/office/drawing/2014/main" id="{71E53C9D-8547-A343-B1A8-98E5F4824C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8" y="130"/>
                <a:ext cx="630" cy="283"/>
                <a:chOff x="3082" y="3101"/>
                <a:chExt cx="493" cy="235"/>
              </a:xfrm>
            </p:grpSpPr>
            <p:sp>
              <p:nvSpPr>
                <p:cNvPr id="56544" name="Rectangle 224">
                  <a:extLst>
                    <a:ext uri="{FF2B5EF4-FFF2-40B4-BE49-F238E27FC236}">
                      <a16:creationId xmlns:a16="http://schemas.microsoft.com/office/drawing/2014/main" id="{5BE0584A-8C9A-DB46-BFC3-726D5B744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2" y="3113"/>
                  <a:ext cx="146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2800" b="1">
                      <a:solidFill>
                        <a:srgbClr val="790015"/>
                      </a:solidFill>
                      <a:latin typeface="Helvetica" charset="0"/>
                    </a:rPr>
                    <a:t>   </a:t>
                  </a:r>
                  <a:endParaRPr lang="en-US" sz="40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elvetica" charset="0"/>
                  </a:endParaRPr>
                </a:p>
              </p:txBody>
            </p:sp>
            <p:sp>
              <p:nvSpPr>
                <p:cNvPr id="56545" name="Rectangle 225">
                  <a:extLst>
                    <a:ext uri="{FF2B5EF4-FFF2-40B4-BE49-F238E27FC236}">
                      <a16:creationId xmlns:a16="http://schemas.microsoft.com/office/drawing/2014/main" id="{206E1454-1FB4-044E-9688-5768E084DF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7" y="3101"/>
                  <a:ext cx="39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2900">
                      <a:solidFill>
                        <a:schemeClr val="accent1"/>
                      </a:solidFill>
                      <a:latin typeface="Kerala" pitchFamily="2" charset="0"/>
                    </a:rPr>
                    <a:t>çÏÖá</a:t>
                  </a:r>
                  <a:endParaRPr lang="en-US" sz="40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elvetica" charset="0"/>
                  </a:endParaRPr>
                </a:p>
              </p:txBody>
            </p:sp>
          </p:grpSp>
          <p:sp>
            <p:nvSpPr>
              <p:cNvPr id="68633" name="Line 226">
                <a:extLst>
                  <a:ext uri="{FF2B5EF4-FFF2-40B4-BE49-F238E27FC236}">
                    <a16:creationId xmlns:a16="http://schemas.microsoft.com/office/drawing/2014/main" id="{F802DAA3-BD41-8F41-887F-F650DF398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8" y="412"/>
                <a:ext cx="1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4" name="Line 227">
                <a:extLst>
                  <a:ext uri="{FF2B5EF4-FFF2-40B4-BE49-F238E27FC236}">
                    <a16:creationId xmlns:a16="http://schemas.microsoft.com/office/drawing/2014/main" id="{2F561012-314C-B746-A76A-54E2F26B8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5" y="472"/>
                <a:ext cx="545" cy="2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56478" name="Picture 158">
            <a:extLst>
              <a:ext uri="{FF2B5EF4-FFF2-40B4-BE49-F238E27FC236}">
                <a16:creationId xmlns:a16="http://schemas.microsoft.com/office/drawing/2014/main" id="{B093C538-A43B-AF42-8F52-41FBE623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19100"/>
            <a:ext cx="5235575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6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6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D4C962EF-3A1B-C14E-B478-A86ACE5B58C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09600"/>
            <a:ext cx="7569200" cy="55435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Text Box 6">
            <a:extLst>
              <a:ext uri="{FF2B5EF4-FFF2-40B4-BE49-F238E27FC236}">
                <a16:creationId xmlns:a16="http://schemas.microsoft.com/office/drawing/2014/main" id="{3E0B9611-50DE-8845-972E-8181A8569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9636" name="Text Box 9">
            <a:extLst>
              <a:ext uri="{FF2B5EF4-FFF2-40B4-BE49-F238E27FC236}">
                <a16:creationId xmlns:a16="http://schemas.microsoft.com/office/drawing/2014/main" id="{AD769F51-17F6-D94D-BBFB-12262C7E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FF"/>
              </a:solidFill>
            </a:endParaRPr>
          </a:p>
        </p:txBody>
      </p:sp>
      <p:sp>
        <p:nvSpPr>
          <p:cNvPr id="69637" name="Text Box 10">
            <a:extLst>
              <a:ext uri="{FF2B5EF4-FFF2-40B4-BE49-F238E27FC236}">
                <a16:creationId xmlns:a16="http://schemas.microsoft.com/office/drawing/2014/main" id="{1B0C1E19-FDB9-8041-9819-A712B832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64</a:t>
            </a:r>
          </a:p>
        </p:txBody>
      </p:sp>
      <p:sp>
        <p:nvSpPr>
          <p:cNvPr id="69638" name="Rectangle 11">
            <a:extLst>
              <a:ext uri="{FF2B5EF4-FFF2-40B4-BE49-F238E27FC236}">
                <a16:creationId xmlns:a16="http://schemas.microsoft.com/office/drawing/2014/main" id="{DBC7C77F-E598-2941-B35A-2AE05E30B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8" y="2519363"/>
            <a:ext cx="1927225" cy="396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Kerala" pitchFamily="2" charset="0"/>
              </a:rPr>
              <a:t>èÌÌßZ ËÏW</a:t>
            </a:r>
          </a:p>
        </p:txBody>
      </p:sp>
      <p:sp>
        <p:nvSpPr>
          <p:cNvPr id="57349" name="Oval 5">
            <a:extLst>
              <a:ext uri="{FF2B5EF4-FFF2-40B4-BE49-F238E27FC236}">
                <a16:creationId xmlns:a16="http://schemas.microsoft.com/office/drawing/2014/main" id="{F3437B7E-087C-C648-9D1D-C54A6A45E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178050"/>
            <a:ext cx="1905000" cy="12033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7">
            <a:extLst>
              <a:ext uri="{FF2B5EF4-FFF2-40B4-BE49-F238E27FC236}">
                <a16:creationId xmlns:a16="http://schemas.microsoft.com/office/drawing/2014/main" id="{52A80594-AF52-7F46-91DA-037B7D2A8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70659" name="Text Box 19">
            <a:extLst>
              <a:ext uri="{FF2B5EF4-FFF2-40B4-BE49-F238E27FC236}">
                <a16:creationId xmlns:a16="http://schemas.microsoft.com/office/drawing/2014/main" id="{C64AB38F-3B81-C148-8F1D-A61945754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660" name="Text Box 20">
            <a:extLst>
              <a:ext uri="{FF2B5EF4-FFF2-40B4-BE49-F238E27FC236}">
                <a16:creationId xmlns:a16="http://schemas.microsoft.com/office/drawing/2014/main" id="{D7D7CAB9-091F-BF46-9F7E-42BF1A7D2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FF"/>
              </a:solidFill>
            </a:endParaRPr>
          </a:p>
        </p:txBody>
      </p:sp>
      <p:sp>
        <p:nvSpPr>
          <p:cNvPr id="70661" name="Text Box 21">
            <a:extLst>
              <a:ext uri="{FF2B5EF4-FFF2-40B4-BE49-F238E27FC236}">
                <a16:creationId xmlns:a16="http://schemas.microsoft.com/office/drawing/2014/main" id="{618D1313-3E35-7B43-A665-D32ECCFDD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65</a:t>
            </a:r>
          </a:p>
        </p:txBody>
      </p:sp>
      <p:sp>
        <p:nvSpPr>
          <p:cNvPr id="70662" name="Text Box 22">
            <a:extLst>
              <a:ext uri="{FF2B5EF4-FFF2-40B4-BE49-F238E27FC236}">
                <a16:creationId xmlns:a16="http://schemas.microsoft.com/office/drawing/2014/main" id="{695EA5A3-0BCB-FB43-A538-5BA2C86A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10</a:t>
            </a:r>
          </a:p>
        </p:txBody>
      </p:sp>
      <p:pic>
        <p:nvPicPr>
          <p:cNvPr id="58406" name="Picture 38">
            <a:extLst>
              <a:ext uri="{FF2B5EF4-FFF2-40B4-BE49-F238E27FC236}">
                <a16:creationId xmlns:a16="http://schemas.microsoft.com/office/drawing/2014/main" id="{4188563A-6A12-9E4E-9E46-947DC0D96192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" y="542925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70664" name="Rectangle 39">
            <a:extLst>
              <a:ext uri="{FF2B5EF4-FFF2-40B4-BE49-F238E27FC236}">
                <a16:creationId xmlns:a16="http://schemas.microsoft.com/office/drawing/2014/main" id="{9CD19277-A947-5A43-9400-2C81B3688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133600"/>
            <a:ext cx="5032375" cy="3365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2"/>
                </a:solidFill>
                <a:latin typeface="Kerala" pitchFamily="2" charset="0"/>
              </a:rPr>
              <a:t>Øã×í¿ßMí   ¥dÌÙÞ¢ ¥øÞ¼µÄb¢  ÈßÖÌíÆµÞÜ¢   çÏÖá</a:t>
            </a:r>
          </a:p>
        </p:txBody>
      </p:sp>
      <p:sp>
        <p:nvSpPr>
          <p:cNvPr id="58408" name="Line 40">
            <a:extLst>
              <a:ext uri="{FF2B5EF4-FFF2-40B4-BE49-F238E27FC236}">
                <a16:creationId xmlns:a16="http://schemas.microsoft.com/office/drawing/2014/main" id="{549E9217-4300-624F-AC84-718E9CD2E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12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8409" name="Line 41">
            <a:extLst>
              <a:ext uri="{FF2B5EF4-FFF2-40B4-BE49-F238E27FC236}">
                <a16:creationId xmlns:a16="http://schemas.microsoft.com/office/drawing/2014/main" id="{EDA72A25-B629-174C-A9EB-A54C8D309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8410" name="Line 42">
            <a:extLst>
              <a:ext uri="{FF2B5EF4-FFF2-40B4-BE49-F238E27FC236}">
                <a16:creationId xmlns:a16="http://schemas.microsoft.com/office/drawing/2014/main" id="{F32F657A-0EA9-5A4A-8613-F4C1CF957C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165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8411" name="Line 43">
            <a:extLst>
              <a:ext uri="{FF2B5EF4-FFF2-40B4-BE49-F238E27FC236}">
                <a16:creationId xmlns:a16="http://schemas.microsoft.com/office/drawing/2014/main" id="{049A1D31-BEFB-9343-86A2-8EF993C14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240982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8412" name="Line 44">
            <a:extLst>
              <a:ext uri="{FF2B5EF4-FFF2-40B4-BE49-F238E27FC236}">
                <a16:creationId xmlns:a16="http://schemas.microsoft.com/office/drawing/2014/main" id="{AC95F12F-8BAE-F041-B699-E58179C63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2888" y="240982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0670" name="Rectangle 45">
            <a:extLst>
              <a:ext uri="{FF2B5EF4-FFF2-40B4-BE49-F238E27FC236}">
                <a16:creationId xmlns:a16="http://schemas.microsoft.com/office/drawing/2014/main" id="{43C06F12-7C1F-5E4D-B042-F52BCEDAD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67000"/>
            <a:ext cx="3192463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Kerala" pitchFamily="2" charset="0"/>
              </a:rPr>
              <a:t>çÏÞæØËí</a:t>
            </a:r>
            <a:r>
              <a:rPr lang="en-US" altLang="en-US" sz="1600">
                <a:solidFill>
                  <a:schemeClr val="bg2"/>
                </a:solidFill>
                <a:latin typeface="Kerala" pitchFamily="2" charset="0"/>
              </a:rPr>
              <a:t>   </a:t>
            </a:r>
            <a:r>
              <a:rPr lang="en-US" altLang="en-US" sz="1800">
                <a:solidFill>
                  <a:schemeClr val="bg2"/>
                </a:solidFill>
                <a:latin typeface="Kerala" pitchFamily="2" charset="0"/>
              </a:rPr>
              <a:t>øÞ¼ÍøÃ¢</a:t>
            </a:r>
          </a:p>
        </p:txBody>
      </p:sp>
      <p:sp>
        <p:nvSpPr>
          <p:cNvPr id="70671" name="Rectangle 46">
            <a:extLst>
              <a:ext uri="{FF2B5EF4-FFF2-40B4-BE49-F238E27FC236}">
                <a16:creationId xmlns:a16="http://schemas.microsoft.com/office/drawing/2014/main" id="{1791FD5C-B976-0743-9BDA-369CEE0A1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525" y="3186113"/>
            <a:ext cx="1868488" cy="3365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2"/>
                </a:solidFill>
                <a:latin typeface="Kerala" pitchFamily="2" charset="0"/>
              </a:rPr>
              <a:t>çÎÞæÖå  ¥¿ßÎJ¢</a:t>
            </a:r>
          </a:p>
        </p:txBody>
      </p:sp>
      <p:sp>
        <p:nvSpPr>
          <p:cNvPr id="70672" name="Rectangle 47">
            <a:extLst>
              <a:ext uri="{FF2B5EF4-FFF2-40B4-BE49-F238E27FC236}">
                <a16:creationId xmlns:a16="http://schemas.microsoft.com/office/drawing/2014/main" id="{B502539F-446E-2F44-B263-1688F7735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3781425"/>
            <a:ext cx="9334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Kerala" pitchFamily="2" charset="0"/>
              </a:rPr>
              <a:t>çÏÞÖáÕ</a:t>
            </a:r>
          </a:p>
        </p:txBody>
      </p:sp>
      <p:sp>
        <p:nvSpPr>
          <p:cNvPr id="58416" name="Line 48">
            <a:extLst>
              <a:ext uri="{FF2B5EF4-FFF2-40B4-BE49-F238E27FC236}">
                <a16:creationId xmlns:a16="http://schemas.microsoft.com/office/drawing/2014/main" id="{9EDA0046-4AEE-C542-BF3A-C6A0D725B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8417" name="Line 49">
            <a:extLst>
              <a:ext uri="{FF2B5EF4-FFF2-40B4-BE49-F238E27FC236}">
                <a16:creationId xmlns:a16="http://schemas.microsoft.com/office/drawing/2014/main" id="{F8461A48-7D3E-4744-80DF-5EE37B23E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8418" name="Line 50">
            <a:extLst>
              <a:ext uri="{FF2B5EF4-FFF2-40B4-BE49-F238E27FC236}">
                <a16:creationId xmlns:a16="http://schemas.microsoft.com/office/drawing/2014/main" id="{F7F59786-022B-544E-914A-85B8ABBEC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0" y="29591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8419" name="Line 51">
            <a:extLst>
              <a:ext uri="{FF2B5EF4-FFF2-40B4-BE49-F238E27FC236}">
                <a16:creationId xmlns:a16="http://schemas.microsoft.com/office/drawing/2014/main" id="{800054F4-1CED-EE42-824E-C8638D797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9775" y="29448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8420" name="Line 52">
            <a:extLst>
              <a:ext uri="{FF2B5EF4-FFF2-40B4-BE49-F238E27FC236}">
                <a16:creationId xmlns:a16="http://schemas.microsoft.com/office/drawing/2014/main" id="{2889AD27-4F3B-4F42-8E90-9EDCC1D1A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025" y="409098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2">
            <a:extLst>
              <a:ext uri="{FF2B5EF4-FFF2-40B4-BE49-F238E27FC236}">
                <a16:creationId xmlns:a16="http://schemas.microsoft.com/office/drawing/2014/main" id="{415E8682-DBDB-224B-9B5C-6B70D6E8E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71683" name="Text Box 27">
            <a:extLst>
              <a:ext uri="{FF2B5EF4-FFF2-40B4-BE49-F238E27FC236}">
                <a16:creationId xmlns:a16="http://schemas.microsoft.com/office/drawing/2014/main" id="{610DC88E-A039-EA43-B1DC-627238D9F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66</a:t>
            </a:r>
          </a:p>
        </p:txBody>
      </p:sp>
      <p:pic>
        <p:nvPicPr>
          <p:cNvPr id="157724" name="Picture 28">
            <a:extLst>
              <a:ext uri="{FF2B5EF4-FFF2-40B4-BE49-F238E27FC236}">
                <a16:creationId xmlns:a16="http://schemas.microsoft.com/office/drawing/2014/main" id="{4D55FE53-D1ED-F443-BEB0-CFA5345BFB02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" y="542925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71685" name="Rectangle 29">
            <a:extLst>
              <a:ext uri="{FF2B5EF4-FFF2-40B4-BE49-F238E27FC236}">
                <a16:creationId xmlns:a16="http://schemas.microsoft.com/office/drawing/2014/main" id="{C7247E23-53C7-6446-B1BA-B3BD63DBB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133600"/>
            <a:ext cx="5032375" cy="3365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2"/>
                </a:solidFill>
                <a:latin typeface="Kerala" pitchFamily="2" charset="0"/>
              </a:rPr>
              <a:t>Øã×í¿ßMí   ¥dÌÙÞ¢ ¥øÞ¼µÄb¢  ÈßÖÌíÆµÞÜ¢   çÏÖá</a:t>
            </a:r>
          </a:p>
        </p:txBody>
      </p:sp>
      <p:sp>
        <p:nvSpPr>
          <p:cNvPr id="157726" name="Line 30">
            <a:extLst>
              <a:ext uri="{FF2B5EF4-FFF2-40B4-BE49-F238E27FC236}">
                <a16:creationId xmlns:a16="http://schemas.microsoft.com/office/drawing/2014/main" id="{CFEC09E7-0F4D-1744-8E80-080668DE9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12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27" name="Line 31">
            <a:extLst>
              <a:ext uri="{FF2B5EF4-FFF2-40B4-BE49-F238E27FC236}">
                <a16:creationId xmlns:a16="http://schemas.microsoft.com/office/drawing/2014/main" id="{9C1BC7C6-E01F-264F-B332-507011D59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28" name="Line 32">
            <a:extLst>
              <a:ext uri="{FF2B5EF4-FFF2-40B4-BE49-F238E27FC236}">
                <a16:creationId xmlns:a16="http://schemas.microsoft.com/office/drawing/2014/main" id="{D530731C-88AE-3D4A-ACCB-DB9D8A38D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165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29" name="Line 33">
            <a:extLst>
              <a:ext uri="{FF2B5EF4-FFF2-40B4-BE49-F238E27FC236}">
                <a16:creationId xmlns:a16="http://schemas.microsoft.com/office/drawing/2014/main" id="{3FA86355-8F59-F849-8374-529658BF7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240982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30" name="Line 34">
            <a:extLst>
              <a:ext uri="{FF2B5EF4-FFF2-40B4-BE49-F238E27FC236}">
                <a16:creationId xmlns:a16="http://schemas.microsoft.com/office/drawing/2014/main" id="{BD8707A6-0B6F-8748-AE09-3B96D570D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2888" y="240982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1691" name="Rectangle 35">
            <a:extLst>
              <a:ext uri="{FF2B5EF4-FFF2-40B4-BE49-F238E27FC236}">
                <a16:creationId xmlns:a16="http://schemas.microsoft.com/office/drawing/2014/main" id="{31DE78F1-F339-2341-9CA6-F2B5FFEB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67000"/>
            <a:ext cx="3192463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Kerala" pitchFamily="2" charset="0"/>
              </a:rPr>
              <a:t>çÏÞæØËí</a:t>
            </a:r>
            <a:r>
              <a:rPr lang="en-US" altLang="en-US" sz="1600">
                <a:solidFill>
                  <a:schemeClr val="bg2"/>
                </a:solidFill>
                <a:latin typeface="Kerala" pitchFamily="2" charset="0"/>
              </a:rPr>
              <a:t>   </a:t>
            </a:r>
            <a:r>
              <a:rPr lang="en-US" altLang="en-US" sz="1800">
                <a:solidFill>
                  <a:schemeClr val="bg2"/>
                </a:solidFill>
                <a:latin typeface="Kerala" pitchFamily="2" charset="0"/>
              </a:rPr>
              <a:t>øÞ¼ÍøÃ¢</a:t>
            </a:r>
          </a:p>
        </p:txBody>
      </p:sp>
      <p:sp>
        <p:nvSpPr>
          <p:cNvPr id="71692" name="Rectangle 36">
            <a:extLst>
              <a:ext uri="{FF2B5EF4-FFF2-40B4-BE49-F238E27FC236}">
                <a16:creationId xmlns:a16="http://schemas.microsoft.com/office/drawing/2014/main" id="{AC569F9A-3F24-D845-945D-8AB41E31E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525" y="3186113"/>
            <a:ext cx="1868488" cy="3365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2"/>
                </a:solidFill>
                <a:latin typeface="Kerala" pitchFamily="2" charset="0"/>
              </a:rPr>
              <a:t>çÎÞæÖå  ¥¿ßÎJ¢</a:t>
            </a:r>
          </a:p>
        </p:txBody>
      </p:sp>
      <p:sp>
        <p:nvSpPr>
          <p:cNvPr id="71693" name="Rectangle 37">
            <a:extLst>
              <a:ext uri="{FF2B5EF4-FFF2-40B4-BE49-F238E27FC236}">
                <a16:creationId xmlns:a16="http://schemas.microsoft.com/office/drawing/2014/main" id="{7E421FF4-1885-864D-BF2A-EAB11F6F6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3781425"/>
            <a:ext cx="9334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Kerala" pitchFamily="2" charset="0"/>
              </a:rPr>
              <a:t>çÏÞÖáÕ</a:t>
            </a:r>
          </a:p>
        </p:txBody>
      </p:sp>
      <p:sp>
        <p:nvSpPr>
          <p:cNvPr id="157734" name="Line 38">
            <a:extLst>
              <a:ext uri="{FF2B5EF4-FFF2-40B4-BE49-F238E27FC236}">
                <a16:creationId xmlns:a16="http://schemas.microsoft.com/office/drawing/2014/main" id="{0BDB3D6C-43F3-D346-90F0-BEBE31266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35" name="Line 39">
            <a:extLst>
              <a:ext uri="{FF2B5EF4-FFF2-40B4-BE49-F238E27FC236}">
                <a16:creationId xmlns:a16="http://schemas.microsoft.com/office/drawing/2014/main" id="{3815E2CC-414A-6841-9EC9-AA43734C8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36" name="Line 40">
            <a:extLst>
              <a:ext uri="{FF2B5EF4-FFF2-40B4-BE49-F238E27FC236}">
                <a16:creationId xmlns:a16="http://schemas.microsoft.com/office/drawing/2014/main" id="{949434D8-FB21-E04B-9F3F-4D7680B3E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0" y="29591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37" name="Line 41">
            <a:extLst>
              <a:ext uri="{FF2B5EF4-FFF2-40B4-BE49-F238E27FC236}">
                <a16:creationId xmlns:a16="http://schemas.microsoft.com/office/drawing/2014/main" id="{B457A1AB-E9EF-D140-8E4C-7A47A8695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9775" y="29448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38" name="Line 42">
            <a:extLst>
              <a:ext uri="{FF2B5EF4-FFF2-40B4-BE49-F238E27FC236}">
                <a16:creationId xmlns:a16="http://schemas.microsoft.com/office/drawing/2014/main" id="{65777B98-C447-234F-985E-BB870AC58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025" y="409098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1699" name="Rectangle 43">
            <a:extLst>
              <a:ext uri="{FF2B5EF4-FFF2-40B4-BE49-F238E27FC236}">
                <a16:creationId xmlns:a16="http://schemas.microsoft.com/office/drawing/2014/main" id="{BC3A3062-CDD0-2F4D-891C-F6C34BAF4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8" y="2605088"/>
            <a:ext cx="168592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>
                <a:solidFill>
                  <a:schemeClr val="accent2"/>
                </a:solidFill>
                <a:latin typeface="Times" pitchFamily="2" charset="0"/>
              </a:rPr>
              <a:t>         </a:t>
            </a:r>
            <a:r>
              <a:rPr lang="en-US" altLang="en-US" sz="2800" b="1" i="1">
                <a:solidFill>
                  <a:schemeClr val="accent2"/>
                </a:solidFill>
                <a:latin typeface="Times" pitchFamily="2" charset="0"/>
              </a:rPr>
              <a:t>4  </a:t>
            </a:r>
            <a:r>
              <a:rPr lang="en-US" altLang="en-US" sz="2400" b="1" i="1">
                <a:solidFill>
                  <a:schemeClr val="accent2"/>
                </a:solidFill>
                <a:latin typeface="Times" pitchFamily="2" charset="0"/>
              </a:rPr>
              <a:t>           </a:t>
            </a:r>
          </a:p>
          <a:p>
            <a:pPr algn="l"/>
            <a:r>
              <a:rPr lang="en-US" altLang="en-US" sz="2800" b="1" i="1">
                <a:solidFill>
                  <a:schemeClr val="accent2"/>
                </a:solidFill>
                <a:latin typeface="Times" pitchFamily="2" charset="0"/>
              </a:rPr>
              <a:t>  </a:t>
            </a:r>
            <a:r>
              <a:rPr lang="en-US" altLang="en-US" sz="2800">
                <a:solidFill>
                  <a:schemeClr val="accent2"/>
                </a:solidFill>
                <a:latin typeface="Kerala" pitchFamily="2" charset="0"/>
              </a:rPr>
              <a:t>ÕcµíÄßµZ</a:t>
            </a:r>
          </a:p>
        </p:txBody>
      </p:sp>
      <p:sp>
        <p:nvSpPr>
          <p:cNvPr id="71700" name="Rectangle 44">
            <a:extLst>
              <a:ext uri="{FF2B5EF4-FFF2-40B4-BE49-F238E27FC236}">
                <a16:creationId xmlns:a16="http://schemas.microsoft.com/office/drawing/2014/main" id="{C70958F2-AB82-A64F-913D-929D2306F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8650" y="2700338"/>
            <a:ext cx="2127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>
                <a:solidFill>
                  <a:schemeClr val="accent2"/>
                </a:solidFill>
                <a:latin typeface="Times" pitchFamily="2" charset="0"/>
              </a:rPr>
              <a:t>           </a:t>
            </a:r>
            <a:r>
              <a:rPr lang="en-US" altLang="en-US" sz="2800" b="1" i="1">
                <a:solidFill>
                  <a:schemeClr val="accent2"/>
                </a:solidFill>
                <a:latin typeface="Times" pitchFamily="2" charset="0"/>
              </a:rPr>
              <a:t>3</a:t>
            </a:r>
            <a:endParaRPr lang="en-US" altLang="en-US" sz="2400" b="1" i="1">
              <a:solidFill>
                <a:schemeClr val="accent2"/>
              </a:solidFill>
              <a:latin typeface="Times" pitchFamily="2" charset="0"/>
            </a:endParaRPr>
          </a:p>
          <a:p>
            <a:pPr algn="l"/>
            <a:r>
              <a:rPr lang="en-US" altLang="en-US" sz="2800" b="1" i="1">
                <a:solidFill>
                  <a:schemeClr val="accent2"/>
                </a:solidFill>
                <a:latin typeface="Times" pitchFamily="2" charset="0"/>
              </a:rPr>
              <a:t>  </a:t>
            </a:r>
            <a:r>
              <a:rPr lang="en-US" altLang="en-US" sz="2800">
                <a:solidFill>
                  <a:schemeClr val="accent2"/>
                </a:solidFill>
                <a:latin typeface="Kerala" pitchFamily="2" charset="0"/>
              </a:rPr>
              <a:t>ØÎâÙBZ</a:t>
            </a:r>
            <a:endParaRPr lang="en-US" altLang="en-US" sz="2800" b="1" i="1">
              <a:solidFill>
                <a:schemeClr val="accent2"/>
              </a:solidFill>
              <a:latin typeface="Times" pitchFamily="2" charset="0"/>
            </a:endParaRPr>
          </a:p>
        </p:txBody>
      </p:sp>
      <p:sp>
        <p:nvSpPr>
          <p:cNvPr id="157741" name="Text Box 45">
            <a:extLst>
              <a:ext uri="{FF2B5EF4-FFF2-40B4-BE49-F238E27FC236}">
                <a16:creationId xmlns:a16="http://schemas.microsoft.com/office/drawing/2014/main" id="{EB6C4E8E-C30F-EE42-8FE5-E9560078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1476375"/>
            <a:ext cx="914400" cy="282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</a:rPr>
              <a:t>{</a:t>
            </a:r>
          </a:p>
        </p:txBody>
      </p:sp>
      <p:sp>
        <p:nvSpPr>
          <p:cNvPr id="157742" name="Text Box 46">
            <a:extLst>
              <a:ext uri="{FF2B5EF4-FFF2-40B4-BE49-F238E27FC236}">
                <a16:creationId xmlns:a16="http://schemas.microsoft.com/office/drawing/2014/main" id="{D3516C99-CED6-E246-A229-5C761194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700" y="1462088"/>
            <a:ext cx="1130300" cy="282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7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</a:rPr>
              <a:t>}</a:t>
            </a:r>
          </a:p>
        </p:txBody>
      </p:sp>
      <p:sp>
        <p:nvSpPr>
          <p:cNvPr id="71703" name="Rectangle 47">
            <a:extLst>
              <a:ext uri="{FF2B5EF4-FFF2-40B4-BE49-F238E27FC236}">
                <a16:creationId xmlns:a16="http://schemas.microsoft.com/office/drawing/2014/main" id="{BB143286-62D7-C442-9F9A-CA4A4AA0D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1282700"/>
            <a:ext cx="54546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4000" b="1" i="1">
                <a:solidFill>
                  <a:schemeClr val="accent2"/>
                </a:solidFill>
                <a:latin typeface="Times" pitchFamily="2" charset="0"/>
              </a:rPr>
              <a:t>C           7          S      J</a:t>
            </a:r>
          </a:p>
        </p:txBody>
      </p:sp>
    </p:spTree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:a16="http://schemas.microsoft.com/office/drawing/2014/main" id="{01809954-E030-EA46-82AE-EE9D39F841D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3331" r="3487" b="4442"/>
          <a:stretch>
            <a:fillRect/>
          </a:stretch>
        </p:blipFill>
        <p:spPr bwMode="auto">
          <a:xfrm>
            <a:off x="693738" y="576263"/>
            <a:ext cx="7985125" cy="5743575"/>
          </a:xfrm>
          <a:prstGeom prst="rect">
            <a:avLst/>
          </a:prstGeom>
          <a:noFill/>
          <a:ln w="762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68">
            <a:extLst>
              <a:ext uri="{FF2B5EF4-FFF2-40B4-BE49-F238E27FC236}">
                <a16:creationId xmlns:a16="http://schemas.microsoft.com/office/drawing/2014/main" id="{7AFED3DF-083B-6C46-AA05-AD95BC9BB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72708" name="Text Box 72">
            <a:extLst>
              <a:ext uri="{FF2B5EF4-FFF2-40B4-BE49-F238E27FC236}">
                <a16:creationId xmlns:a16="http://schemas.microsoft.com/office/drawing/2014/main" id="{FFCE5D7E-DA9F-1C45-AF68-9D1B6FE6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67</a:t>
            </a:r>
          </a:p>
        </p:txBody>
      </p:sp>
      <p:sp>
        <p:nvSpPr>
          <p:cNvPr id="72709" name="Text Box 81">
            <a:extLst>
              <a:ext uri="{FF2B5EF4-FFF2-40B4-BE49-F238E27FC236}">
                <a16:creationId xmlns:a16="http://schemas.microsoft.com/office/drawing/2014/main" id="{E9916274-DE43-3A49-9EA2-AC33357F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2" name="Group 82">
            <a:extLst>
              <a:ext uri="{FF2B5EF4-FFF2-40B4-BE49-F238E27FC236}">
                <a16:creationId xmlns:a16="http://schemas.microsoft.com/office/drawing/2014/main" id="{18C4CC85-0C34-7046-8D0F-4CDEC3AA08D4}"/>
              </a:ext>
            </a:extLst>
          </p:cNvPr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72772" name="Rectangle 83">
              <a:extLst>
                <a:ext uri="{FF2B5EF4-FFF2-40B4-BE49-F238E27FC236}">
                  <a16:creationId xmlns:a16="http://schemas.microsoft.com/office/drawing/2014/main" id="{1C32D42A-B13E-9E4A-ABAB-7146E5357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73" name="AutoShape 84">
              <a:extLst>
                <a:ext uri="{FF2B5EF4-FFF2-40B4-BE49-F238E27FC236}">
                  <a16:creationId xmlns:a16="http://schemas.microsoft.com/office/drawing/2014/main" id="{2C139077-EF92-2649-8F4F-49887218C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74" name="Rectangle 85">
              <a:extLst>
                <a:ext uri="{FF2B5EF4-FFF2-40B4-BE49-F238E27FC236}">
                  <a16:creationId xmlns:a16="http://schemas.microsoft.com/office/drawing/2014/main" id="{6224B9DF-0EE4-D743-8C43-3557867A0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0614" name="Rectangle 86">
              <a:extLst>
                <a:ext uri="{FF2B5EF4-FFF2-40B4-BE49-F238E27FC236}">
                  <a16:creationId xmlns:a16="http://schemas.microsoft.com/office/drawing/2014/main" id="{7F055168-70D9-C540-8495-AAD3E2841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" y="2078"/>
              <a:ext cx="6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Øã×í¿ßMí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2776" name="Line 87">
              <a:extLst>
                <a:ext uri="{FF2B5EF4-FFF2-40B4-BE49-F238E27FC236}">
                  <a16:creationId xmlns:a16="http://schemas.microsoft.com/office/drawing/2014/main" id="{FA2215E2-12BB-DC4F-93ED-24A8506D5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8">
            <a:extLst>
              <a:ext uri="{FF2B5EF4-FFF2-40B4-BE49-F238E27FC236}">
                <a16:creationId xmlns:a16="http://schemas.microsoft.com/office/drawing/2014/main" id="{0666D1D9-8CDA-EE4E-9DE0-36D176103D3E}"/>
              </a:ext>
            </a:extLst>
          </p:cNvPr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72767" name="Rectangle 89">
              <a:extLst>
                <a:ext uri="{FF2B5EF4-FFF2-40B4-BE49-F238E27FC236}">
                  <a16:creationId xmlns:a16="http://schemas.microsoft.com/office/drawing/2014/main" id="{25A8A212-625B-CD48-B0C0-3333DE3F6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68" name="AutoShape 90">
              <a:extLst>
                <a:ext uri="{FF2B5EF4-FFF2-40B4-BE49-F238E27FC236}">
                  <a16:creationId xmlns:a16="http://schemas.microsoft.com/office/drawing/2014/main" id="{D0066228-4BD5-D943-A80F-66D965862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69" name="Rectangle 91">
              <a:extLst>
                <a:ext uri="{FF2B5EF4-FFF2-40B4-BE49-F238E27FC236}">
                  <a16:creationId xmlns:a16="http://schemas.microsoft.com/office/drawing/2014/main" id="{ACC54B8B-4DDE-E349-9388-16A2B029F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0620" name="Rectangle 92">
              <a:extLst>
                <a:ext uri="{FF2B5EF4-FFF2-40B4-BE49-F238E27FC236}">
                  <a16:creationId xmlns:a16="http://schemas.microsoft.com/office/drawing/2014/main" id="{F1127225-8736-2942-B11D-07D0252F4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078"/>
              <a:ext cx="6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¥dÌÙÞ¢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2771" name="Line 93">
              <a:extLst>
                <a:ext uri="{FF2B5EF4-FFF2-40B4-BE49-F238E27FC236}">
                  <a16:creationId xmlns:a16="http://schemas.microsoft.com/office/drawing/2014/main" id="{9D84F3B9-42FB-6440-88E8-B6BFCA8EC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4">
            <a:extLst>
              <a:ext uri="{FF2B5EF4-FFF2-40B4-BE49-F238E27FC236}">
                <a16:creationId xmlns:a16="http://schemas.microsoft.com/office/drawing/2014/main" id="{C9332037-AB5E-CC47-9B22-FEE328746FB8}"/>
              </a:ext>
            </a:extLst>
          </p:cNvPr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72762" name="Rectangle 95">
              <a:extLst>
                <a:ext uri="{FF2B5EF4-FFF2-40B4-BE49-F238E27FC236}">
                  <a16:creationId xmlns:a16="http://schemas.microsoft.com/office/drawing/2014/main" id="{6F5C28D9-AA95-BB4D-A8A0-0837EBF21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63" name="AutoShape 96">
              <a:extLst>
                <a:ext uri="{FF2B5EF4-FFF2-40B4-BE49-F238E27FC236}">
                  <a16:creationId xmlns:a16="http://schemas.microsoft.com/office/drawing/2014/main" id="{22949722-6229-5249-93AB-957BDE689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64" name="Rectangle 97">
              <a:extLst>
                <a:ext uri="{FF2B5EF4-FFF2-40B4-BE49-F238E27FC236}">
                  <a16:creationId xmlns:a16="http://schemas.microsoft.com/office/drawing/2014/main" id="{F0647266-EF06-9C4D-AC6A-C97642800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0626" name="Rectangle 98">
              <a:extLst>
                <a:ext uri="{FF2B5EF4-FFF2-40B4-BE49-F238E27FC236}">
                  <a16:creationId xmlns:a16="http://schemas.microsoft.com/office/drawing/2014/main" id="{02A1F877-1726-B548-816F-D3CA1DE02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078"/>
              <a:ext cx="6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ç¼ÞØËí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2766" name="Line 99">
              <a:extLst>
                <a:ext uri="{FF2B5EF4-FFF2-40B4-BE49-F238E27FC236}">
                  <a16:creationId xmlns:a16="http://schemas.microsoft.com/office/drawing/2014/main" id="{A5D44256-32A3-0745-AF42-3A2B29167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00">
            <a:extLst>
              <a:ext uri="{FF2B5EF4-FFF2-40B4-BE49-F238E27FC236}">
                <a16:creationId xmlns:a16="http://schemas.microsoft.com/office/drawing/2014/main" id="{1957AC6B-1922-674C-8B42-34C955E92474}"/>
              </a:ext>
            </a:extLst>
          </p:cNvPr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72757" name="Rectangle 101">
              <a:extLst>
                <a:ext uri="{FF2B5EF4-FFF2-40B4-BE49-F238E27FC236}">
                  <a16:creationId xmlns:a16="http://schemas.microsoft.com/office/drawing/2014/main" id="{8D317DD7-0F4D-8D47-9C37-E95C223CC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58" name="AutoShape 102">
              <a:extLst>
                <a:ext uri="{FF2B5EF4-FFF2-40B4-BE49-F238E27FC236}">
                  <a16:creationId xmlns:a16="http://schemas.microsoft.com/office/drawing/2014/main" id="{E1909B37-7882-3B46-A4D2-79E90C5AB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59" name="Rectangle 103">
              <a:extLst>
                <a:ext uri="{FF2B5EF4-FFF2-40B4-BE49-F238E27FC236}">
                  <a16:creationId xmlns:a16="http://schemas.microsoft.com/office/drawing/2014/main" id="{3BC8729F-8EC6-9F48-8198-B1F6B9DC3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0632" name="Rectangle 104">
              <a:extLst>
                <a:ext uri="{FF2B5EF4-FFF2-40B4-BE49-F238E27FC236}">
                  <a16:creationId xmlns:a16="http://schemas.microsoft.com/office/drawing/2014/main" id="{85F373F3-4374-E140-B0B9-727FECEB5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2078"/>
              <a:ext cx="4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çÎÞæÖ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2761" name="Line 105">
              <a:extLst>
                <a:ext uri="{FF2B5EF4-FFF2-40B4-BE49-F238E27FC236}">
                  <a16:creationId xmlns:a16="http://schemas.microsoft.com/office/drawing/2014/main" id="{A4F56F8B-9910-5A46-8736-F433BE1E5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06">
            <a:extLst>
              <a:ext uri="{FF2B5EF4-FFF2-40B4-BE49-F238E27FC236}">
                <a16:creationId xmlns:a16="http://schemas.microsoft.com/office/drawing/2014/main" id="{15C138AC-A32E-364E-A604-1E7153BBA3FD}"/>
              </a:ext>
            </a:extLst>
          </p:cNvPr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72752" name="Rectangle 107">
              <a:extLst>
                <a:ext uri="{FF2B5EF4-FFF2-40B4-BE49-F238E27FC236}">
                  <a16:creationId xmlns:a16="http://schemas.microsoft.com/office/drawing/2014/main" id="{3697505F-FDAE-4B49-8774-FF0A282C0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53" name="AutoShape 108">
              <a:extLst>
                <a:ext uri="{FF2B5EF4-FFF2-40B4-BE49-F238E27FC236}">
                  <a16:creationId xmlns:a16="http://schemas.microsoft.com/office/drawing/2014/main" id="{F909A5FD-0D0D-2744-921A-0E3EFAB95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54" name="Rectangle 109">
              <a:extLst>
                <a:ext uri="{FF2B5EF4-FFF2-40B4-BE49-F238E27FC236}">
                  <a16:creationId xmlns:a16="http://schemas.microsoft.com/office/drawing/2014/main" id="{6FF73A1E-842E-DF40-86A0-EABF3F120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0638" name="Rectangle 110">
              <a:extLst>
                <a:ext uri="{FF2B5EF4-FFF2-40B4-BE49-F238E27FC236}">
                  <a16:creationId xmlns:a16="http://schemas.microsoft.com/office/drawing/2014/main" id="{860FC2DB-440F-6143-85F8-8BFA7C812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2078"/>
              <a:ext cx="5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çÏÞÖáÕ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2756" name="Line 111">
              <a:extLst>
                <a:ext uri="{FF2B5EF4-FFF2-40B4-BE49-F238E27FC236}">
                  <a16:creationId xmlns:a16="http://schemas.microsoft.com/office/drawing/2014/main" id="{7A24B9C6-CE4B-F044-BEAF-F8767A322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12">
            <a:extLst>
              <a:ext uri="{FF2B5EF4-FFF2-40B4-BE49-F238E27FC236}">
                <a16:creationId xmlns:a16="http://schemas.microsoft.com/office/drawing/2014/main" id="{AE38A42C-13FA-7846-8C97-62ECE6B15209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72747" name="Rectangle 113">
              <a:extLst>
                <a:ext uri="{FF2B5EF4-FFF2-40B4-BE49-F238E27FC236}">
                  <a16:creationId xmlns:a16="http://schemas.microsoft.com/office/drawing/2014/main" id="{CC6B9CAB-6F45-5346-B4C2-0055A69E9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48" name="AutoShape 114">
              <a:extLst>
                <a:ext uri="{FF2B5EF4-FFF2-40B4-BE49-F238E27FC236}">
                  <a16:creationId xmlns:a16="http://schemas.microsoft.com/office/drawing/2014/main" id="{14C3E2CF-1701-7A40-BBB4-7A96521FB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49" name="Rectangle 115">
              <a:extLst>
                <a:ext uri="{FF2B5EF4-FFF2-40B4-BE49-F238E27FC236}">
                  <a16:creationId xmlns:a16="http://schemas.microsoft.com/office/drawing/2014/main" id="{78D8E5BB-678F-5546-A467-0F26E2855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0644" name="Rectangle 116">
              <a:extLst>
                <a:ext uri="{FF2B5EF4-FFF2-40B4-BE49-F238E27FC236}">
                  <a16:creationId xmlns:a16="http://schemas.microsoft.com/office/drawing/2014/main" id="{59229190-C073-AA40-8A66-F2B4F6406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" y="2078"/>
              <a:ext cx="7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¥øÞ¼µÄb¢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2751" name="Line 117">
              <a:extLst>
                <a:ext uri="{FF2B5EF4-FFF2-40B4-BE49-F238E27FC236}">
                  <a16:creationId xmlns:a16="http://schemas.microsoft.com/office/drawing/2014/main" id="{BC4BCC5D-6A5E-7847-A6DE-CB63D82A1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18">
            <a:extLst>
              <a:ext uri="{FF2B5EF4-FFF2-40B4-BE49-F238E27FC236}">
                <a16:creationId xmlns:a16="http://schemas.microsoft.com/office/drawing/2014/main" id="{5A367938-8448-2645-8F2A-B445B49A5920}"/>
              </a:ext>
            </a:extLst>
          </p:cNvPr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72742" name="Rectangle 119">
              <a:extLst>
                <a:ext uri="{FF2B5EF4-FFF2-40B4-BE49-F238E27FC236}">
                  <a16:creationId xmlns:a16="http://schemas.microsoft.com/office/drawing/2014/main" id="{9DE6751A-D601-B341-918A-FA1FCEE0C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43" name="AutoShape 120">
              <a:extLst>
                <a:ext uri="{FF2B5EF4-FFF2-40B4-BE49-F238E27FC236}">
                  <a16:creationId xmlns:a16="http://schemas.microsoft.com/office/drawing/2014/main" id="{D044AA99-1570-F245-B6C2-E32D14589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44" name="Rectangle 121">
              <a:extLst>
                <a:ext uri="{FF2B5EF4-FFF2-40B4-BE49-F238E27FC236}">
                  <a16:creationId xmlns:a16="http://schemas.microsoft.com/office/drawing/2014/main" id="{DEE278FD-E951-9349-808C-5341359F4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0650" name="Rectangle 122">
              <a:extLst>
                <a:ext uri="{FF2B5EF4-FFF2-40B4-BE49-F238E27FC236}">
                  <a16:creationId xmlns:a16="http://schemas.microsoft.com/office/drawing/2014/main" id="{4AB34F63-E1E9-7947-85D1-69E43428E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2078"/>
              <a:ext cx="6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øÞ¼ÍøÃ¢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2746" name="Line 123">
              <a:extLst>
                <a:ext uri="{FF2B5EF4-FFF2-40B4-BE49-F238E27FC236}">
                  <a16:creationId xmlns:a16="http://schemas.microsoft.com/office/drawing/2014/main" id="{CF8F7DF8-E6E6-5746-B5D5-1AED8577A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24">
            <a:extLst>
              <a:ext uri="{FF2B5EF4-FFF2-40B4-BE49-F238E27FC236}">
                <a16:creationId xmlns:a16="http://schemas.microsoft.com/office/drawing/2014/main" id="{9FFE5C63-F970-D947-BB46-721AB9E79231}"/>
              </a:ext>
            </a:extLst>
          </p:cNvPr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72737" name="Rectangle 125">
              <a:extLst>
                <a:ext uri="{FF2B5EF4-FFF2-40B4-BE49-F238E27FC236}">
                  <a16:creationId xmlns:a16="http://schemas.microsoft.com/office/drawing/2014/main" id="{434004AE-ADDE-FB49-8D5D-D0ED633BA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38" name="AutoShape 126">
              <a:extLst>
                <a:ext uri="{FF2B5EF4-FFF2-40B4-BE49-F238E27FC236}">
                  <a16:creationId xmlns:a16="http://schemas.microsoft.com/office/drawing/2014/main" id="{47913A74-5A18-C345-9D62-CA8CB7BAF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39" name="Rectangle 127">
              <a:extLst>
                <a:ext uri="{FF2B5EF4-FFF2-40B4-BE49-F238E27FC236}">
                  <a16:creationId xmlns:a16="http://schemas.microsoft.com/office/drawing/2014/main" id="{C9B6BA46-2F1E-DE43-8D60-C59235233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0656" name="Rectangle 128">
              <a:extLst>
                <a:ext uri="{FF2B5EF4-FFF2-40B4-BE49-F238E27FC236}">
                  <a16:creationId xmlns:a16="http://schemas.microsoft.com/office/drawing/2014/main" id="{4EBB737F-FECE-F942-A54C-DD2C3D50C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078"/>
              <a:ext cx="8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dÉÕÞØµÞÜ¢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2741" name="Line 129">
              <a:extLst>
                <a:ext uri="{FF2B5EF4-FFF2-40B4-BE49-F238E27FC236}">
                  <a16:creationId xmlns:a16="http://schemas.microsoft.com/office/drawing/2014/main" id="{B4CD6052-AAD5-B148-A77C-639075BDB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30">
            <a:extLst>
              <a:ext uri="{FF2B5EF4-FFF2-40B4-BE49-F238E27FC236}">
                <a16:creationId xmlns:a16="http://schemas.microsoft.com/office/drawing/2014/main" id="{F8E23305-ACB0-E645-8B14-495795FF0AE5}"/>
              </a:ext>
            </a:extLst>
          </p:cNvPr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72733" name="Rectangle 131">
              <a:extLst>
                <a:ext uri="{FF2B5EF4-FFF2-40B4-BE49-F238E27FC236}">
                  <a16:creationId xmlns:a16="http://schemas.microsoft.com/office/drawing/2014/main" id="{35992EFF-3DB0-064A-B53C-2CD4F891A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34" name="AutoShape 132">
              <a:extLst>
                <a:ext uri="{FF2B5EF4-FFF2-40B4-BE49-F238E27FC236}">
                  <a16:creationId xmlns:a16="http://schemas.microsoft.com/office/drawing/2014/main" id="{82B168A2-9634-874D-98EE-E47D57CCB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35" name="Rectangle 133">
              <a:extLst>
                <a:ext uri="{FF2B5EF4-FFF2-40B4-BE49-F238E27FC236}">
                  <a16:creationId xmlns:a16="http://schemas.microsoft.com/office/drawing/2014/main" id="{D5E4D3A2-33A0-F448-B0D7-F7A5FADA3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0662" name="Rectangle 134">
              <a:extLst>
                <a:ext uri="{FF2B5EF4-FFF2-40B4-BE49-F238E27FC236}">
                  <a16:creationId xmlns:a16="http://schemas.microsoft.com/office/drawing/2014/main" id="{7B76242E-41CD-3746-8B18-1FC4B58FF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2298"/>
              <a:ext cx="9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1800">
                  <a:solidFill>
                    <a:schemeClr val="accent2"/>
                  </a:solidFill>
                  <a:latin typeface="Kerala" pitchFamily="2" charset="0"/>
                </a:rPr>
                <a:t>ÈßÖÌíÆ µÞÜ¢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</p:grpSp>
      <p:grpSp>
        <p:nvGrpSpPr>
          <p:cNvPr id="11" name="Group 135">
            <a:extLst>
              <a:ext uri="{FF2B5EF4-FFF2-40B4-BE49-F238E27FC236}">
                <a16:creationId xmlns:a16="http://schemas.microsoft.com/office/drawing/2014/main" id="{324F9C32-6BC8-854B-8544-D550E76D0B63}"/>
              </a:ext>
            </a:extLst>
          </p:cNvPr>
          <p:cNvGrpSpPr>
            <a:grpSpLocks/>
          </p:cNvGrpSpPr>
          <p:nvPr/>
        </p:nvGrpSpPr>
        <p:grpSpPr bwMode="auto">
          <a:xfrm>
            <a:off x="4576763" y="4191000"/>
            <a:ext cx="2762250" cy="1479550"/>
            <a:chOff x="3948" y="107"/>
            <a:chExt cx="1740" cy="932"/>
          </a:xfrm>
        </p:grpSpPr>
        <p:sp>
          <p:nvSpPr>
            <p:cNvPr id="72725" name="Rectangle 136">
              <a:extLst>
                <a:ext uri="{FF2B5EF4-FFF2-40B4-BE49-F238E27FC236}">
                  <a16:creationId xmlns:a16="http://schemas.microsoft.com/office/drawing/2014/main" id="{FCD81F42-4404-CC41-80B6-7646FE750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6" name="AutoShape 137">
              <a:extLst>
                <a:ext uri="{FF2B5EF4-FFF2-40B4-BE49-F238E27FC236}">
                  <a16:creationId xmlns:a16="http://schemas.microsoft.com/office/drawing/2014/main" id="{502AE2C6-DC0C-DF44-9BC0-B7739FBB4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7" name="Rectangle 138">
              <a:extLst>
                <a:ext uri="{FF2B5EF4-FFF2-40B4-BE49-F238E27FC236}">
                  <a16:creationId xmlns:a16="http://schemas.microsoft.com/office/drawing/2014/main" id="{2DEB112A-7BC9-074C-BE2E-33FA7567E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2728" name="Group 139">
              <a:extLst>
                <a:ext uri="{FF2B5EF4-FFF2-40B4-BE49-F238E27FC236}">
                  <a16:creationId xmlns:a16="http://schemas.microsoft.com/office/drawing/2014/main" id="{DB85FFBC-F5B1-1048-A582-60BD1D4A8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8" y="130"/>
              <a:ext cx="630" cy="283"/>
              <a:chOff x="3082" y="3101"/>
              <a:chExt cx="493" cy="235"/>
            </a:xfrm>
          </p:grpSpPr>
          <p:sp>
            <p:nvSpPr>
              <p:cNvPr id="150668" name="Rectangle 140">
                <a:extLst>
                  <a:ext uri="{FF2B5EF4-FFF2-40B4-BE49-F238E27FC236}">
                    <a16:creationId xmlns:a16="http://schemas.microsoft.com/office/drawing/2014/main" id="{6AF4A699-E7C1-0F4D-B1CE-F53FF5227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" y="3113"/>
                <a:ext cx="146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endParaRPr 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150669" name="Rectangle 141">
                <a:extLst>
                  <a:ext uri="{FF2B5EF4-FFF2-40B4-BE49-F238E27FC236}">
                    <a16:creationId xmlns:a16="http://schemas.microsoft.com/office/drawing/2014/main" id="{A188DD61-3FE1-964F-93FB-A11503E3D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7" y="3101"/>
                <a:ext cx="39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>
                    <a:solidFill>
                      <a:schemeClr val="accent1"/>
                    </a:solidFill>
                    <a:latin typeface="Kerala" pitchFamily="2" charset="0"/>
                  </a:rPr>
                  <a:t>çÏÖá</a:t>
                </a:r>
                <a:endParaRPr 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72729" name="Line 142">
              <a:extLst>
                <a:ext uri="{FF2B5EF4-FFF2-40B4-BE49-F238E27FC236}">
                  <a16:creationId xmlns:a16="http://schemas.microsoft.com/office/drawing/2014/main" id="{0E412F0B-157E-6E4F-8E3D-8A3D9EC02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0" name="Line 143">
              <a:extLst>
                <a:ext uri="{FF2B5EF4-FFF2-40B4-BE49-F238E27FC236}">
                  <a16:creationId xmlns:a16="http://schemas.microsoft.com/office/drawing/2014/main" id="{612C8A54-02A4-0846-AA45-6BC6966F5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606" name="Rectangle 78">
            <a:extLst>
              <a:ext uri="{FF2B5EF4-FFF2-40B4-BE49-F238E27FC236}">
                <a16:creationId xmlns:a16="http://schemas.microsoft.com/office/drawing/2014/main" id="{9938379C-586D-1B44-B852-DB499E896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615950"/>
            <a:ext cx="7980362" cy="5788025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0595" name="Text Box 67">
            <a:extLst>
              <a:ext uri="{FF2B5EF4-FFF2-40B4-BE49-F238E27FC236}">
                <a16:creationId xmlns:a16="http://schemas.microsoft.com/office/drawing/2014/main" id="{3BFB80FB-8E8A-CA4C-B3C5-7BD1BE0C9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463" y="501650"/>
            <a:ext cx="9371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chemeClr val="tx2"/>
                </a:solidFill>
                <a:latin typeface="Kerala" pitchFamily="2" charset="0"/>
              </a:rPr>
              <a:t>ÈßB{áæ¿ ÎÈTßW dµÎàµøßºîßøßAáK ËÏW.</a:t>
            </a:r>
          </a:p>
        </p:txBody>
      </p:sp>
      <p:sp>
        <p:nvSpPr>
          <p:cNvPr id="150602" name="Text Box 74">
            <a:extLst>
              <a:ext uri="{FF2B5EF4-FFF2-40B4-BE49-F238E27FC236}">
                <a16:creationId xmlns:a16="http://schemas.microsoft.com/office/drawing/2014/main" id="{1023E816-C905-D543-A54A-0CD96F495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2189163"/>
            <a:ext cx="289242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600">
                <a:solidFill>
                  <a:schemeClr val="tx1"/>
                </a:solidFill>
                <a:latin typeface="Kerala" pitchFamily="2" charset="0"/>
              </a:rPr>
              <a:t>©ùMáUÄí</a:t>
            </a:r>
          </a:p>
        </p:txBody>
      </p:sp>
      <p:sp>
        <p:nvSpPr>
          <p:cNvPr id="150603" name="Text Box 75">
            <a:extLst>
              <a:ext uri="{FF2B5EF4-FFF2-40B4-BE49-F238E27FC236}">
                <a16:creationId xmlns:a16="http://schemas.microsoft.com/office/drawing/2014/main" id="{338A3136-E2F6-0B47-9D08-EC570FE99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5" y="3246438"/>
            <a:ext cx="38989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600">
                <a:solidFill>
                  <a:schemeClr val="tx1"/>
                </a:solidFill>
                <a:latin typeface="Kerala" pitchFamily="2" charset="0"/>
              </a:rPr>
              <a:t>ÕcÞÉµÎÞÏÄí</a:t>
            </a:r>
          </a:p>
        </p:txBody>
      </p:sp>
      <p:sp>
        <p:nvSpPr>
          <p:cNvPr id="150607" name="Text Box 79">
            <a:extLst>
              <a:ext uri="{FF2B5EF4-FFF2-40B4-BE49-F238E27FC236}">
                <a16:creationId xmlns:a16="http://schemas.microsoft.com/office/drawing/2014/main" id="{3ECD0EEF-F975-C14D-931A-DE330193F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4395788"/>
            <a:ext cx="590867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600">
                <a:solidFill>
                  <a:schemeClr val="tx1"/>
                </a:solidFill>
                <a:latin typeface="Kerala" pitchFamily="2" charset="0"/>
              </a:rPr>
              <a:t>ÉøØíÉøÌtÎáUÄí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06" grpId="0" animBg="1"/>
      <p:bldP spid="150595" grpId="0" autoUpdateAnimBg="0"/>
      <p:bldP spid="150602" grpId="0" autoUpdateAnimBg="0"/>
      <p:bldP spid="150603" grpId="0" autoUpdateAnimBg="0"/>
      <p:bldP spid="15060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0711B80A-9AE4-B74F-89B8-44A74ED5B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CD1D502-12DA-3249-995F-914231FBA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20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18F0CDF1-C1C9-174F-8F90-F1EC964A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38752EF8-6CDB-6247-854D-5B2D29B4C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93894" name="Picture 6">
            <a:extLst>
              <a:ext uri="{FF2B5EF4-FFF2-40B4-BE49-F238E27FC236}">
                <a16:creationId xmlns:a16="http://schemas.microsoft.com/office/drawing/2014/main" id="{81E3FAAC-A703-0C4E-B867-D4851D55F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6254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5" name="Rectangle 7">
            <a:extLst>
              <a:ext uri="{FF2B5EF4-FFF2-40B4-BE49-F238E27FC236}">
                <a16:creationId xmlns:a16="http://schemas.microsoft.com/office/drawing/2014/main" id="{0C7CCC58-1C52-214C-B9A3-6B7107ED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623888"/>
            <a:ext cx="7859713" cy="5649912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8" name="Rectangle 12">
            <a:extLst>
              <a:ext uri="{FF2B5EF4-FFF2-40B4-BE49-F238E27FC236}">
                <a16:creationId xmlns:a16="http://schemas.microsoft.com/office/drawing/2014/main" id="{45D36FA5-9BBC-264D-A32A-C819F0F60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6540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9" name="Text Box 13">
            <a:extLst>
              <a:ext uri="{FF2B5EF4-FFF2-40B4-BE49-F238E27FC236}">
                <a16:creationId xmlns:a16="http://schemas.microsoft.com/office/drawing/2014/main" id="{EC686AC2-F18A-B945-9EDC-E2F9F34FB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313" y="6542088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05</a:t>
            </a: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5370" name="Text Box 14">
            <a:extLst>
              <a:ext uri="{FF2B5EF4-FFF2-40B4-BE49-F238E27FC236}">
                <a16:creationId xmlns:a16="http://schemas.microsoft.com/office/drawing/2014/main" id="{D00DE7EB-105F-C74B-AFD5-D0AB8762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293903" name="Rectangle 15">
            <a:extLst>
              <a:ext uri="{FF2B5EF4-FFF2-40B4-BE49-F238E27FC236}">
                <a16:creationId xmlns:a16="http://schemas.microsoft.com/office/drawing/2014/main" id="{21DD3D01-A7C0-C642-ACF3-95C92F71E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525" y="65278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7.5.01.</a:t>
            </a:r>
          </a:p>
        </p:txBody>
      </p:sp>
      <p:sp>
        <p:nvSpPr>
          <p:cNvPr id="293905" name="Text Box 17">
            <a:extLst>
              <a:ext uri="{FF2B5EF4-FFF2-40B4-BE49-F238E27FC236}">
                <a16:creationId xmlns:a16="http://schemas.microsoft.com/office/drawing/2014/main" id="{68BDAEB8-C8FF-9740-B534-4B44A2369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3625850"/>
            <a:ext cx="8618537" cy="171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FFFFF"/>
                </a:solidFill>
                <a:latin typeface="Kerala" pitchFamily="2" charset="0"/>
              </a:rPr>
              <a:t>ÍÞ·¢ ²Kí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rgbClr val="77FD68"/>
                </a:solidFill>
                <a:latin typeface="Kerala" pitchFamily="2" charset="0"/>
              </a:rPr>
              <a:t>Èß¹{áæ¿ “èÌÌßZ ËÏW” ÄáùAáKá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53C56A3D-FD3B-314D-B485-6F493A3965AF}"/>
              </a:ext>
            </a:extLst>
          </p:cNvPr>
          <p:cNvGrpSpPr>
            <a:grpSpLocks/>
          </p:cNvGrpSpPr>
          <p:nvPr/>
        </p:nvGrpSpPr>
        <p:grpSpPr bwMode="auto">
          <a:xfrm>
            <a:off x="688975" y="2014538"/>
            <a:ext cx="7696200" cy="790575"/>
            <a:chOff x="434" y="1269"/>
            <a:chExt cx="4848" cy="498"/>
          </a:xfrm>
        </p:grpSpPr>
        <p:sp>
          <p:nvSpPr>
            <p:cNvPr id="15375" name="Text Box 19">
              <a:extLst>
                <a:ext uri="{FF2B5EF4-FFF2-40B4-BE49-F238E27FC236}">
                  <a16:creationId xmlns:a16="http://schemas.microsoft.com/office/drawing/2014/main" id="{264C8C70-9BF8-9349-AAE0-38E4CBCBD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" y="1361"/>
              <a:ext cx="2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FFFC1E"/>
                  </a:solidFill>
                </a:rPr>
                <a:t>®</a:t>
              </a:r>
            </a:p>
          </p:txBody>
        </p:sp>
        <p:sp>
          <p:nvSpPr>
            <p:cNvPr id="293908" name="Text Box 20">
              <a:extLst>
                <a:ext uri="{FF2B5EF4-FFF2-40B4-BE49-F238E27FC236}">
                  <a16:creationId xmlns:a16="http://schemas.microsoft.com/office/drawing/2014/main" id="{C4B8831C-F7D7-444E-A74B-341A7DA33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" y="1269"/>
              <a:ext cx="4848" cy="4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400" b="1">
                  <a:solidFill>
                    <a:srgbClr val="27FC31"/>
                  </a:solidFill>
                  <a:latin typeface="Kerala" pitchFamily="2" charset="0"/>
                </a:rPr>
                <a:t>Æß èÌÌßZ... çÌØßAÜß</a:t>
              </a:r>
              <a:endParaRPr lang="en-US" sz="4400" b="1" i="1" baseline="100000">
                <a:solidFill>
                  <a:srgbClr val="27FC31"/>
                </a:solidFill>
                <a:latin typeface="Kosher-Normal" charset="0"/>
              </a:endParaRPr>
            </a:p>
          </p:txBody>
        </p:sp>
      </p:grpSp>
      <p:sp>
        <p:nvSpPr>
          <p:cNvPr id="293909" name="Text Box 21">
            <a:extLst>
              <a:ext uri="{FF2B5EF4-FFF2-40B4-BE49-F238E27FC236}">
                <a16:creationId xmlns:a16="http://schemas.microsoft.com/office/drawing/2014/main" id="{D20BA42F-BE3F-4B41-BF04-A8705D121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9213"/>
            <a:ext cx="9144000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2319588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>
                <a:solidFill>
                  <a:schemeClr val="tx1"/>
                </a:solidFill>
                <a:latin typeface="Kerala" pitchFamily="2" charset="0"/>
              </a:rPr>
              <a:t>(©çgÖ¢:åèÌÌßZ ÕØíÄáÄµæ{ ÎÈTßW ©ZæAÞUáµ)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5" grpId="0" animBg="1"/>
      <p:bldP spid="293905" grpId="0" autoUpdateAnimBg="0"/>
      <p:bldP spid="293909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>
            <a:extLst>
              <a:ext uri="{FF2B5EF4-FFF2-40B4-BE49-F238E27FC236}">
                <a16:creationId xmlns:a16="http://schemas.microsoft.com/office/drawing/2014/main" id="{24F35266-7AE3-3D49-B2C5-8AF4EE2EF081}"/>
              </a:ext>
            </a:extLst>
          </p:cNvPr>
          <p:cNvGrpSpPr>
            <a:grpSpLocks/>
          </p:cNvGrpSpPr>
          <p:nvPr/>
        </p:nvGrpSpPr>
        <p:grpSpPr bwMode="auto">
          <a:xfrm>
            <a:off x="604838" y="3159125"/>
            <a:ext cx="7731125" cy="2905125"/>
            <a:chOff x="381" y="1982"/>
            <a:chExt cx="4870" cy="1830"/>
          </a:xfrm>
        </p:grpSpPr>
        <p:grpSp>
          <p:nvGrpSpPr>
            <p:cNvPr id="73741" name="Group 19">
              <a:extLst>
                <a:ext uri="{FF2B5EF4-FFF2-40B4-BE49-F238E27FC236}">
                  <a16:creationId xmlns:a16="http://schemas.microsoft.com/office/drawing/2014/main" id="{6E0DCE59-46E1-8646-9E4F-44A271E96D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" y="1982"/>
              <a:ext cx="4870" cy="1830"/>
              <a:chOff x="493" y="1982"/>
              <a:chExt cx="4870" cy="1830"/>
            </a:xfrm>
          </p:grpSpPr>
          <p:sp>
            <p:nvSpPr>
              <p:cNvPr id="227346" name="AutoShape 18">
                <a:extLst>
                  <a:ext uri="{FF2B5EF4-FFF2-40B4-BE49-F238E27FC236}">
                    <a16:creationId xmlns:a16="http://schemas.microsoft.com/office/drawing/2014/main" id="{9858DAB8-71C0-334B-AD0D-395DFFF3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" y="1982"/>
                <a:ext cx="4838" cy="183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187534">
                      <a:gamma/>
                      <a:shade val="0"/>
                      <a:invGamma/>
                    </a:srgbClr>
                  </a:gs>
                  <a:gs pos="50000">
                    <a:srgbClr val="187534"/>
                  </a:gs>
                  <a:gs pos="100000">
                    <a:srgbClr val="187534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1FCC16"/>
                </a:solidFill>
                <a:round/>
                <a:headEnd/>
                <a:tailEnd/>
              </a:ln>
              <a:effectLst>
                <a:outerShdw dist="81320" dir="3080412" algn="ctr" rotWithShape="0">
                  <a:srgbClr val="040404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7344" name="Text Box 16">
                <a:extLst>
                  <a:ext uri="{FF2B5EF4-FFF2-40B4-BE49-F238E27FC236}">
                    <a16:creationId xmlns:a16="http://schemas.microsoft.com/office/drawing/2014/main" id="{414700C0-BD18-0448-95D9-F0D2BC167F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" y="2311"/>
                <a:ext cx="1821" cy="10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1320" dir="3080412" algn="ctr" rotWithShape="0">
                  <a:schemeClr val="bg2"/>
                </a:outerShdw>
              </a:effectLst>
            </p:spPr>
            <p:txBody>
              <a:bodyPr anchor="ctr"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3400">
                    <a:solidFill>
                      <a:srgbClr val="FFEA18"/>
                    </a:solidFill>
                    <a:latin typeface="Kerala" pitchFamily="2" charset="0"/>
                  </a:rPr>
                  <a:t>©Jø¢ µÞçÃI ÎáKá çºÞÆcBZ</a:t>
                </a:r>
              </a:p>
            </p:txBody>
          </p:sp>
        </p:grpSp>
        <p:sp>
          <p:nvSpPr>
            <p:cNvPr id="227351" name="Line 23">
              <a:extLst>
                <a:ext uri="{FF2B5EF4-FFF2-40B4-BE49-F238E27FC236}">
                  <a16:creationId xmlns:a16="http://schemas.microsoft.com/office/drawing/2014/main" id="{B1F04BB6-3307-E04C-B33B-C3AC690BE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" y="2149"/>
              <a:ext cx="0" cy="1439"/>
            </a:xfrm>
            <a:prstGeom prst="line">
              <a:avLst/>
            </a:prstGeom>
            <a:noFill/>
            <a:ln w="57150">
              <a:solidFill>
                <a:srgbClr val="FFEA18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227330" name="Picture 2">
            <a:extLst>
              <a:ext uri="{FF2B5EF4-FFF2-40B4-BE49-F238E27FC236}">
                <a16:creationId xmlns:a16="http://schemas.microsoft.com/office/drawing/2014/main" id="{5EED05F4-4BC2-4E43-A529-E1D420354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46050" y="219075"/>
            <a:ext cx="2541588" cy="1984375"/>
          </a:xfrm>
          <a:prstGeom prst="rect">
            <a:avLst/>
          </a:prstGeom>
          <a:noFill/>
          <a:effectLst>
            <a:outerShdw dist="35921" dir="2700000" algn="ctr" rotWithShape="0">
              <a:srgbClr val="040404"/>
            </a:outerShdw>
          </a:effectLst>
        </p:spPr>
      </p:pic>
      <p:sp>
        <p:nvSpPr>
          <p:cNvPr id="227331" name="Oval 3">
            <a:extLst>
              <a:ext uri="{FF2B5EF4-FFF2-40B4-BE49-F238E27FC236}">
                <a16:creationId xmlns:a16="http://schemas.microsoft.com/office/drawing/2014/main" id="{A54B06D0-8A65-0C46-A6B9-0B664F6B5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dist="53882" dir="2700000" algn="ctr" rotWithShape="0">
              <a:srgbClr val="040404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FFEC14"/>
              </a:solidFill>
              <a:latin typeface="Times" charset="0"/>
            </a:endParaRPr>
          </a:p>
        </p:txBody>
      </p:sp>
      <p:sp>
        <p:nvSpPr>
          <p:cNvPr id="227332" name="Text Box 4">
            <a:extLst>
              <a:ext uri="{FF2B5EF4-FFF2-40B4-BE49-F238E27FC236}">
                <a16:creationId xmlns:a16="http://schemas.microsoft.com/office/drawing/2014/main" id="{6EA96F39-AE9D-B348-90A7-401B0415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307975"/>
            <a:ext cx="6565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40404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FF0A1E"/>
                </a:solidFill>
                <a:latin typeface="Kerala" pitchFamily="2" charset="0"/>
              </a:rPr>
              <a:t>¨ æØÎßÈÞùßæa ¨ ØÎÏJßÈáUßW ÈßB{áæ¿ ºßLÏßW ©U ÕØíÄáÄµZ</a:t>
            </a:r>
            <a:r>
              <a:rPr lang="en-US" sz="3200" b="1">
                <a:solidFill>
                  <a:srgbClr val="FF0A1E"/>
                </a:solidFill>
                <a:latin typeface="Kerala" pitchFamily="2" charset="0"/>
              </a:rPr>
              <a:t>...</a:t>
            </a:r>
          </a:p>
        </p:txBody>
      </p:sp>
      <p:sp>
        <p:nvSpPr>
          <p:cNvPr id="227333" name="Text Box 5">
            <a:extLst>
              <a:ext uri="{FF2B5EF4-FFF2-40B4-BE49-F238E27FC236}">
                <a16:creationId xmlns:a16="http://schemas.microsoft.com/office/drawing/2014/main" id="{13749F1C-A68F-904C-8ECC-E1BF2DB7F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1620838"/>
            <a:ext cx="874236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rgbClr val="040404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FCC18"/>
                </a:solidFill>
                <a:latin typeface="Comic Sans MS" charset="0"/>
              </a:rPr>
              <a:t>                  •</a:t>
            </a:r>
            <a:r>
              <a:rPr lang="en-US" sz="2400" b="1">
                <a:solidFill>
                  <a:srgbClr val="FF5B5B"/>
                </a:solidFill>
                <a:latin typeface="Comic Sans MS" charset="0"/>
              </a:rPr>
              <a:t>”</a:t>
            </a:r>
            <a:r>
              <a:rPr lang="en-US" sz="2400">
                <a:solidFill>
                  <a:srgbClr val="FF5B5B"/>
                </a:solidFill>
                <a:latin typeface="Kerala" pitchFamily="2" charset="0"/>
              </a:rPr>
              <a:t>çÕÆÉáØñµ ËÏW”</a:t>
            </a:r>
            <a:r>
              <a:rPr lang="en-US" sz="2400">
                <a:solidFill>
                  <a:srgbClr val="FFCC18"/>
                </a:solidFill>
                <a:latin typeface="Kerala" pitchFamily="2" charset="0"/>
              </a:rPr>
              <a:t> ®K ²øá ¦ÖÏ¢</a:t>
            </a:r>
            <a:endParaRPr lang="en-US" sz="2400" b="1">
              <a:solidFill>
                <a:srgbClr val="FFCC18"/>
              </a:solidFill>
              <a:latin typeface="Comic Sans MS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FCC18"/>
                </a:solidFill>
                <a:latin typeface="Comic Sans MS" charset="0"/>
              </a:rPr>
              <a:t>•</a:t>
            </a:r>
            <a:r>
              <a:rPr lang="en-US" sz="2400">
                <a:solidFill>
                  <a:srgbClr val="FFCC18"/>
                </a:solidFill>
                <a:latin typeface="Kerala" pitchFamily="2" charset="0"/>
              </a:rPr>
              <a:t>çÕÆÉáØñµ ËÏW ÄáùAÞX ²øá ÎÞÈØßµ ÄÞçAÞW:</a:t>
            </a:r>
            <a:r>
              <a:rPr lang="en-US" b="1">
                <a:solidFill>
                  <a:srgbClr val="FFCC18"/>
                </a:solidFill>
                <a:latin typeface="Comic Sans MS" charset="0"/>
              </a:rPr>
              <a:t>C 7 S J</a:t>
            </a:r>
          </a:p>
        </p:txBody>
      </p:sp>
      <p:sp>
        <p:nvSpPr>
          <p:cNvPr id="227336" name="AutoShape 8">
            <a:extLst>
              <a:ext uri="{FF2B5EF4-FFF2-40B4-BE49-F238E27FC236}">
                <a16:creationId xmlns:a16="http://schemas.microsoft.com/office/drawing/2014/main" id="{263BBB19-0BDF-6B44-8137-41F1FFE55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654175"/>
            <a:ext cx="7986713" cy="11477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1FCC16"/>
            </a:solidFill>
            <a:round/>
            <a:headEnd/>
            <a:tailEnd/>
          </a:ln>
          <a:effectLst>
            <a:outerShdw dist="81320" dir="3080412" algn="ctr" rotWithShape="0">
              <a:srgbClr val="040404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3736" name="Text Box 11">
            <a:extLst>
              <a:ext uri="{FF2B5EF4-FFF2-40B4-BE49-F238E27FC236}">
                <a16:creationId xmlns:a16="http://schemas.microsoft.com/office/drawing/2014/main" id="{9BB38C5F-044D-FC4D-974B-8AA26CF39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68</a:t>
            </a:r>
          </a:p>
        </p:txBody>
      </p:sp>
      <p:sp>
        <p:nvSpPr>
          <p:cNvPr id="227343" name="Text Box 15">
            <a:extLst>
              <a:ext uri="{FF2B5EF4-FFF2-40B4-BE49-F238E27FC236}">
                <a16:creationId xmlns:a16="http://schemas.microsoft.com/office/drawing/2014/main" id="{5F4F7B36-7C7F-5345-8C61-93679A65C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4340225"/>
            <a:ext cx="4764087" cy="146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000" b="1">
                <a:solidFill>
                  <a:srgbClr val="FFEA18"/>
                </a:solidFill>
                <a:latin typeface="Arial" charset="0"/>
              </a:rPr>
              <a:t>3. </a:t>
            </a:r>
            <a:r>
              <a:rPr lang="en-US" sz="3000">
                <a:solidFill>
                  <a:srgbClr val="FFEA18"/>
                </a:solidFill>
                <a:latin typeface="Kerala" pitchFamily="2" charset="0"/>
              </a:rPr>
              <a:t>çÕÆÉáØñµJßæa øáÉJßÈá¢ ©U¿AJßÈá¢ ©U </a:t>
            </a:r>
            <a:r>
              <a:rPr lang="en-US" sz="3000">
                <a:solidFill>
                  <a:schemeClr val="tx1"/>
                </a:solidFill>
                <a:latin typeface="Kerala" pitchFamily="2" charset="0"/>
              </a:rPr>
              <a:t>ØbÞÇàÈ¢</a:t>
            </a:r>
          </a:p>
        </p:txBody>
      </p:sp>
      <p:sp>
        <p:nvSpPr>
          <p:cNvPr id="227348" name="Text Box 20">
            <a:extLst>
              <a:ext uri="{FF2B5EF4-FFF2-40B4-BE49-F238E27FC236}">
                <a16:creationId xmlns:a16="http://schemas.microsoft.com/office/drawing/2014/main" id="{B78328C7-41F0-F74A-B57E-0D2175882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3243263"/>
            <a:ext cx="46228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000" b="1">
                <a:solidFill>
                  <a:srgbClr val="FFEA18"/>
                </a:solidFill>
                <a:latin typeface="Arial" charset="0"/>
              </a:rPr>
              <a:t>1.</a:t>
            </a:r>
            <a:r>
              <a:rPr lang="en-US" sz="3000" b="1" i="1">
                <a:solidFill>
                  <a:srgbClr val="FFEA18"/>
                </a:solidFill>
                <a:latin typeface="Arial" charset="0"/>
              </a:rPr>
              <a:t> </a:t>
            </a:r>
            <a:r>
              <a:rPr lang="en-US" sz="3000">
                <a:solidFill>
                  <a:schemeClr val="tx1"/>
                </a:solidFill>
                <a:latin typeface="Kerala" pitchFamily="2" charset="0"/>
              </a:rPr>
              <a:t>®LÞÃí</a:t>
            </a:r>
            <a:r>
              <a:rPr lang="en-US" sz="3000">
                <a:solidFill>
                  <a:srgbClr val="FFEA18"/>
                </a:solidFill>
                <a:latin typeface="Kerala" pitchFamily="2" charset="0"/>
              </a:rPr>
              <a:t> Ø¢ÍÕßºîÄí?</a:t>
            </a:r>
            <a:r>
              <a:rPr lang="en-US" sz="3000" b="1">
                <a:solidFill>
                  <a:srgbClr val="FFEA18"/>
                </a:solidFill>
                <a:latin typeface="Arial" charset="0"/>
              </a:rPr>
              <a:t>!</a:t>
            </a:r>
          </a:p>
        </p:txBody>
      </p:sp>
      <p:sp>
        <p:nvSpPr>
          <p:cNvPr id="227349" name="Text Box 21">
            <a:extLst>
              <a:ext uri="{FF2B5EF4-FFF2-40B4-BE49-F238E27FC236}">
                <a16:creationId xmlns:a16="http://schemas.microsoft.com/office/drawing/2014/main" id="{75D7BE6F-A301-594D-929D-AF5276E15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5" y="3890963"/>
            <a:ext cx="4941888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000" b="1">
                <a:solidFill>
                  <a:srgbClr val="FFEA18"/>
                </a:solidFill>
                <a:latin typeface="Arial" charset="0"/>
              </a:rPr>
              <a:t>2. </a:t>
            </a:r>
            <a:r>
              <a:rPr lang="en-US" sz="3000">
                <a:solidFill>
                  <a:schemeClr val="tx1"/>
                </a:solidFill>
                <a:latin typeface="Kerala" pitchFamily="2" charset="0"/>
              </a:rPr>
              <a:t>®LáæµÞIßÄá</a:t>
            </a:r>
            <a:r>
              <a:rPr lang="en-US" sz="3000">
                <a:solidFill>
                  <a:srgbClr val="FFEA18"/>
                </a:solidFill>
                <a:latin typeface="Kerala" pitchFamily="2" charset="0"/>
              </a:rPr>
              <a:t> Ø¢ÍÕßºîá?</a:t>
            </a:r>
            <a:endParaRPr lang="en-US" sz="3000" b="1">
              <a:solidFill>
                <a:srgbClr val="FFEA18"/>
              </a:solidFill>
              <a:latin typeface="Arial" charset="0"/>
            </a:endParaRPr>
          </a:p>
        </p:txBody>
      </p:sp>
      <p:sp>
        <p:nvSpPr>
          <p:cNvPr id="73740" name="Text Box 22">
            <a:extLst>
              <a:ext uri="{FF2B5EF4-FFF2-40B4-BE49-F238E27FC236}">
                <a16:creationId xmlns:a16="http://schemas.microsoft.com/office/drawing/2014/main" id="{D63C9F74-DDEE-E641-9559-5D6BFE372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563" y="6399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nimBg="1" autoUpdateAnimBg="0"/>
      <p:bldP spid="227333" grpId="0" build="p" autoUpdateAnimBg="0" advAuto="0"/>
      <p:bldP spid="227336" grpId="0" animBg="1"/>
      <p:bldP spid="227336" grpId="1" animBg="1"/>
      <p:bldP spid="227343" grpId="0" autoUpdateAnimBg="0"/>
      <p:bldP spid="227348" grpId="0" autoUpdateAnimBg="0"/>
      <p:bldP spid="227349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A0326369-DE30-B443-B994-FABC39148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212995" name="Picture 3">
            <a:extLst>
              <a:ext uri="{FF2B5EF4-FFF2-40B4-BE49-F238E27FC236}">
                <a16:creationId xmlns:a16="http://schemas.microsoft.com/office/drawing/2014/main" id="{73997B3C-C7F9-F94D-AD09-4973C0057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7312" t="11980" r="20161" b="3720"/>
          <a:stretch>
            <a:fillRect/>
          </a:stretch>
        </p:blipFill>
        <p:spPr bwMode="auto">
          <a:xfrm>
            <a:off x="1941513" y="0"/>
            <a:ext cx="5191125" cy="6858000"/>
          </a:xfrm>
          <a:prstGeom prst="rect">
            <a:avLst/>
          </a:prstGeom>
          <a:noFill/>
          <a:effectLst>
            <a:outerShdw dist="53882" dir="2700000" algn="ctr" rotWithShape="0">
              <a:srgbClr val="808080"/>
            </a:outerShdw>
          </a:effectLst>
        </p:spPr>
      </p:pic>
      <p:sp>
        <p:nvSpPr>
          <p:cNvPr id="212996" name="Text Box 4">
            <a:extLst>
              <a:ext uri="{FF2B5EF4-FFF2-40B4-BE49-F238E27FC236}">
                <a16:creationId xmlns:a16="http://schemas.microsoft.com/office/drawing/2014/main" id="{58256F21-057A-8240-BD3E-6BD422F15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1065213"/>
            <a:ext cx="903288" cy="1493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>
                <a:solidFill>
                  <a:srgbClr val="ED181E"/>
                </a:solidFill>
                <a:latin typeface="Lucida Handwriting" charset="0"/>
              </a:rPr>
              <a:t>C</a:t>
            </a:r>
          </a:p>
        </p:txBody>
      </p:sp>
      <p:sp>
        <p:nvSpPr>
          <p:cNvPr id="212997" name="Text Box 5">
            <a:extLst>
              <a:ext uri="{FF2B5EF4-FFF2-40B4-BE49-F238E27FC236}">
                <a16:creationId xmlns:a16="http://schemas.microsoft.com/office/drawing/2014/main" id="{19F3E436-286A-2846-8C0C-90C73FB26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076325"/>
            <a:ext cx="869950" cy="149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>
                <a:solidFill>
                  <a:srgbClr val="ED181E"/>
                </a:solidFill>
                <a:latin typeface="Lucida Handwriting" charset="0"/>
              </a:rPr>
              <a:t>7</a:t>
            </a:r>
          </a:p>
        </p:txBody>
      </p:sp>
      <p:sp>
        <p:nvSpPr>
          <p:cNvPr id="212998" name="Text Box 6">
            <a:extLst>
              <a:ext uri="{FF2B5EF4-FFF2-40B4-BE49-F238E27FC236}">
                <a16:creationId xmlns:a16="http://schemas.microsoft.com/office/drawing/2014/main" id="{DADF458D-6D70-1744-BCA1-2394FAB5C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16013"/>
            <a:ext cx="752475" cy="1493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>
                <a:solidFill>
                  <a:srgbClr val="ED181E"/>
                </a:solidFill>
                <a:latin typeface="Lucida Handwriting" charset="0"/>
              </a:rPr>
              <a:t>S</a:t>
            </a:r>
          </a:p>
        </p:txBody>
      </p:sp>
      <p:sp>
        <p:nvSpPr>
          <p:cNvPr id="212999" name="Text Box 7">
            <a:extLst>
              <a:ext uri="{FF2B5EF4-FFF2-40B4-BE49-F238E27FC236}">
                <a16:creationId xmlns:a16="http://schemas.microsoft.com/office/drawing/2014/main" id="{D49C4D88-9C17-6A4B-9C9D-0390EC70F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5" y="1065213"/>
            <a:ext cx="731838" cy="1493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>
                <a:solidFill>
                  <a:srgbClr val="ED181E"/>
                </a:solidFill>
                <a:latin typeface="Lucida Handwriting" charset="0"/>
              </a:rPr>
              <a:t>J</a:t>
            </a:r>
          </a:p>
        </p:txBody>
      </p:sp>
      <p:sp>
        <p:nvSpPr>
          <p:cNvPr id="213000" name="Text Box 8">
            <a:extLst>
              <a:ext uri="{FF2B5EF4-FFF2-40B4-BE49-F238E27FC236}">
                <a16:creationId xmlns:a16="http://schemas.microsoft.com/office/drawing/2014/main" id="{3ADD9372-E104-554E-8C7E-739D56755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2262188"/>
            <a:ext cx="8366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ED181E"/>
                </a:solidFill>
                <a:latin typeface="Kerala" pitchFamily="2" charset="0"/>
                <a:cs typeface="Times New Roman" charset="0"/>
              </a:rPr>
              <a:t>Øã×í¿ßMí</a:t>
            </a:r>
            <a:endParaRPr lang="en-US" sz="1600" b="1">
              <a:solidFill>
                <a:srgbClr val="ED181E"/>
              </a:solidFill>
              <a:latin typeface="Lucida Handwriting" charset="0"/>
            </a:endParaRPr>
          </a:p>
        </p:txBody>
      </p:sp>
      <p:sp>
        <p:nvSpPr>
          <p:cNvPr id="213001" name="Text Box 9">
            <a:extLst>
              <a:ext uri="{FF2B5EF4-FFF2-40B4-BE49-F238E27FC236}">
                <a16:creationId xmlns:a16="http://schemas.microsoft.com/office/drawing/2014/main" id="{4AA65515-5993-7545-9518-0AA79140E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2317750"/>
            <a:ext cx="8112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Kerala" pitchFamily="2" charset="0"/>
                <a:cs typeface="Times New Roman" charset="0"/>
              </a:rPr>
              <a:t>ÈßÖÌíÆÄ</a:t>
            </a:r>
            <a:r>
              <a:rPr lang="en-US" sz="900" b="1">
                <a:solidFill>
                  <a:srgbClr val="ED181E"/>
                </a:solidFill>
                <a:latin typeface="Lucida Handwriting" charset="0"/>
              </a:rPr>
              <a:t> </a:t>
            </a:r>
          </a:p>
        </p:txBody>
      </p:sp>
      <p:sp>
        <p:nvSpPr>
          <p:cNvPr id="213002" name="Text Box 10">
            <a:extLst>
              <a:ext uri="{FF2B5EF4-FFF2-40B4-BE49-F238E27FC236}">
                <a16:creationId xmlns:a16="http://schemas.microsoft.com/office/drawing/2014/main" id="{DFBDB6CD-E449-0B4F-946E-FE99F36BA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3273425"/>
            <a:ext cx="9223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ED181E"/>
                </a:solidFill>
                <a:latin typeface="Kerala" pitchFamily="2" charset="0"/>
                <a:cs typeface="Times New Roman" charset="0"/>
              </a:rPr>
              <a:t>¥dÌÙÞ¢</a:t>
            </a:r>
            <a:r>
              <a:rPr lang="en-US" sz="1400" b="1">
                <a:solidFill>
                  <a:srgbClr val="ED181E"/>
                </a:solidFill>
                <a:latin typeface="Lucida Handwriting" charset="0"/>
              </a:rPr>
              <a:t> </a:t>
            </a:r>
          </a:p>
        </p:txBody>
      </p:sp>
      <p:sp>
        <p:nvSpPr>
          <p:cNvPr id="213003" name="Text Box 11">
            <a:extLst>
              <a:ext uri="{FF2B5EF4-FFF2-40B4-BE49-F238E27FC236}">
                <a16:creationId xmlns:a16="http://schemas.microsoft.com/office/drawing/2014/main" id="{B86D0580-45A1-D841-895F-470CC345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3416300"/>
            <a:ext cx="8747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ED181E"/>
                </a:solidFill>
                <a:latin typeface="Kerala" pitchFamily="2" charset="0"/>
                <a:cs typeface="Times New Roman" charset="0"/>
              </a:rPr>
              <a:t>ç¼ÞæØËí</a:t>
            </a:r>
            <a:endParaRPr lang="en-US" altLang="zh-CN" sz="1400" b="1">
              <a:solidFill>
                <a:srgbClr val="ED181E"/>
              </a:solidFill>
              <a:latin typeface="Kerala" pitchFamily="2" charset="0"/>
              <a:ea typeface="SimSun" pitchFamily="2" charset="-122"/>
              <a:cs typeface="Times New Roman" charset="0"/>
            </a:endParaRPr>
          </a:p>
        </p:txBody>
      </p:sp>
      <p:sp>
        <p:nvSpPr>
          <p:cNvPr id="213004" name="Text Box 12">
            <a:extLst>
              <a:ext uri="{FF2B5EF4-FFF2-40B4-BE49-F238E27FC236}">
                <a16:creationId xmlns:a16="http://schemas.microsoft.com/office/drawing/2014/main" id="{8DD8D19B-7727-7144-84CF-5FACD895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3568700"/>
            <a:ext cx="6445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ED181E"/>
                </a:solidFill>
                <a:latin typeface="Kerala" pitchFamily="2" charset="0"/>
                <a:cs typeface="Times New Roman" charset="0"/>
              </a:rPr>
              <a:t>çÎÞæÖ</a:t>
            </a:r>
            <a:endParaRPr lang="en-US" altLang="zh-CN" sz="1400" b="1">
              <a:solidFill>
                <a:srgbClr val="ED181E"/>
              </a:solidFill>
              <a:latin typeface="Kerala" pitchFamily="2" charset="0"/>
              <a:ea typeface="SimSun" pitchFamily="2" charset="-122"/>
              <a:cs typeface="Times New Roman" charset="0"/>
            </a:endParaRPr>
          </a:p>
        </p:txBody>
      </p:sp>
      <p:sp>
        <p:nvSpPr>
          <p:cNvPr id="213005" name="Text Box 13">
            <a:extLst>
              <a:ext uri="{FF2B5EF4-FFF2-40B4-BE49-F238E27FC236}">
                <a16:creationId xmlns:a16="http://schemas.microsoft.com/office/drawing/2014/main" id="{69BCCA92-59F0-9E42-B1EC-0F5619C98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3876675"/>
            <a:ext cx="8207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ED181E"/>
                </a:solidFill>
                <a:latin typeface="Kerala" pitchFamily="2" charset="0"/>
                <a:cs typeface="Times New Roman" charset="0"/>
              </a:rPr>
              <a:t>çÏÞÖáÕ</a:t>
            </a:r>
            <a:r>
              <a:rPr lang="en-US" sz="1200" b="1">
                <a:solidFill>
                  <a:srgbClr val="ED181E"/>
                </a:solidFill>
                <a:latin typeface="Lucida Handwriting" charset="0"/>
              </a:rPr>
              <a:t> </a:t>
            </a:r>
          </a:p>
        </p:txBody>
      </p:sp>
      <p:sp>
        <p:nvSpPr>
          <p:cNvPr id="213006" name="Text Box 14">
            <a:extLst>
              <a:ext uri="{FF2B5EF4-FFF2-40B4-BE49-F238E27FC236}">
                <a16:creationId xmlns:a16="http://schemas.microsoft.com/office/drawing/2014/main" id="{ABB5B791-91DC-8F43-860D-3579B6E08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4714875"/>
            <a:ext cx="10048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ED181E"/>
                </a:solidFill>
                <a:latin typeface="Kerala" pitchFamily="2" charset="0"/>
                <a:cs typeface="Times New Roman" charset="0"/>
              </a:rPr>
              <a:t>¥øÞ¼µÄb¢</a:t>
            </a:r>
          </a:p>
        </p:txBody>
      </p:sp>
      <p:sp>
        <p:nvSpPr>
          <p:cNvPr id="213007" name="Text Box 15">
            <a:extLst>
              <a:ext uri="{FF2B5EF4-FFF2-40B4-BE49-F238E27FC236}">
                <a16:creationId xmlns:a16="http://schemas.microsoft.com/office/drawing/2014/main" id="{710C5108-EC12-C24F-B388-7716C8318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4945063"/>
            <a:ext cx="83026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Kerala" pitchFamily="2" charset="0"/>
                <a:cs typeface="Times New Roman" charset="0"/>
              </a:rPr>
              <a:t>øÞ¼ÍøÃ¢</a:t>
            </a:r>
            <a:r>
              <a:rPr lang="en-US" sz="1200" b="1">
                <a:solidFill>
                  <a:srgbClr val="ED181E"/>
                </a:solidFill>
                <a:latin typeface="Lucida Handwriting" charset="0"/>
              </a:rPr>
              <a:t> </a:t>
            </a:r>
          </a:p>
        </p:txBody>
      </p:sp>
      <p:sp>
        <p:nvSpPr>
          <p:cNvPr id="213008" name="Text Box 16">
            <a:extLst>
              <a:ext uri="{FF2B5EF4-FFF2-40B4-BE49-F238E27FC236}">
                <a16:creationId xmlns:a16="http://schemas.microsoft.com/office/drawing/2014/main" id="{2D6DD0CF-C4F8-9A4B-B7D8-E881C19DF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5156200"/>
            <a:ext cx="1006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ED181E"/>
                </a:solidFill>
                <a:latin typeface="Kerala" pitchFamily="2" charset="0"/>
                <a:cs typeface="Times New Roman" charset="0"/>
              </a:rPr>
              <a:t>¥¿ßÎJ¢</a:t>
            </a:r>
            <a:r>
              <a:rPr lang="en-US" sz="1600" b="1">
                <a:solidFill>
                  <a:srgbClr val="ED181E"/>
                </a:solidFill>
                <a:latin typeface="Lucida Handwriting" charset="0"/>
              </a:rPr>
              <a:t> </a:t>
            </a:r>
          </a:p>
        </p:txBody>
      </p:sp>
      <p:sp>
        <p:nvSpPr>
          <p:cNvPr id="213009" name="Text Box 17">
            <a:extLst>
              <a:ext uri="{FF2B5EF4-FFF2-40B4-BE49-F238E27FC236}">
                <a16:creationId xmlns:a16="http://schemas.microsoft.com/office/drawing/2014/main" id="{A02CB0FB-5CD1-1C49-BBE1-D1B71A497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3067050"/>
            <a:ext cx="8159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Kerala" pitchFamily="2" charset="0"/>
                <a:cs typeface="Times New Roman" charset="0"/>
              </a:rPr>
              <a:t>¥dÌÙÞ¢</a:t>
            </a:r>
            <a:r>
              <a:rPr lang="en-US" sz="1200" b="1">
                <a:solidFill>
                  <a:srgbClr val="ED181E"/>
                </a:solidFill>
                <a:latin typeface="Lucida Handwriting" charset="0"/>
              </a:rPr>
              <a:t> </a:t>
            </a:r>
          </a:p>
        </p:txBody>
      </p:sp>
      <p:sp>
        <p:nvSpPr>
          <p:cNvPr id="213010" name="Text Box 18">
            <a:extLst>
              <a:ext uri="{FF2B5EF4-FFF2-40B4-BE49-F238E27FC236}">
                <a16:creationId xmlns:a16="http://schemas.microsoft.com/office/drawing/2014/main" id="{0455333E-5FC0-0343-B64A-FDC064A4D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3295650"/>
            <a:ext cx="7778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Kerala" pitchFamily="2" charset="0"/>
                <a:cs typeface="Times New Roman" charset="0"/>
              </a:rPr>
              <a:t>ç¼ÞæØËí</a:t>
            </a:r>
            <a:endParaRPr lang="en-US" sz="1200" b="1">
              <a:solidFill>
                <a:srgbClr val="ED181E"/>
              </a:solidFill>
              <a:latin typeface="Lucida Handwriting" charset="0"/>
            </a:endParaRPr>
          </a:p>
        </p:txBody>
      </p:sp>
      <p:sp>
        <p:nvSpPr>
          <p:cNvPr id="213011" name="Text Box 19">
            <a:extLst>
              <a:ext uri="{FF2B5EF4-FFF2-40B4-BE49-F238E27FC236}">
                <a16:creationId xmlns:a16="http://schemas.microsoft.com/office/drawing/2014/main" id="{2703BB4F-4EE4-1148-9B8B-C11F40829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3511550"/>
            <a:ext cx="57943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Kerala" pitchFamily="2" charset="0"/>
                <a:cs typeface="Times New Roman" charset="0"/>
              </a:rPr>
              <a:t>çÎÞæÖ</a:t>
            </a:r>
            <a:endParaRPr lang="en-US" altLang="zh-CN" sz="1200" b="1">
              <a:solidFill>
                <a:srgbClr val="ED181E"/>
              </a:solidFill>
              <a:latin typeface="Kerala" pitchFamily="2" charset="0"/>
              <a:ea typeface="SimSun" pitchFamily="2" charset="-122"/>
              <a:cs typeface="Times New Roman" charset="0"/>
            </a:endParaRPr>
          </a:p>
        </p:txBody>
      </p:sp>
      <p:sp>
        <p:nvSpPr>
          <p:cNvPr id="213012" name="Text Box 20">
            <a:extLst>
              <a:ext uri="{FF2B5EF4-FFF2-40B4-BE49-F238E27FC236}">
                <a16:creationId xmlns:a16="http://schemas.microsoft.com/office/drawing/2014/main" id="{B8C6C1EE-06E7-2147-9447-AAC634E2F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513" y="3740150"/>
            <a:ext cx="7381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Kerala" pitchFamily="2" charset="0"/>
                <a:cs typeface="Times New Roman" charset="0"/>
              </a:rPr>
              <a:t>çÏÞÖáÕ</a:t>
            </a:r>
            <a:r>
              <a:rPr lang="en-US" sz="1200" b="1">
                <a:solidFill>
                  <a:srgbClr val="ED181E"/>
                </a:solidFill>
                <a:latin typeface="Lucida Handwriting" charset="0"/>
              </a:rPr>
              <a:t> </a:t>
            </a:r>
          </a:p>
        </p:txBody>
      </p:sp>
      <p:sp>
        <p:nvSpPr>
          <p:cNvPr id="213013" name="Text Box 21">
            <a:extLst>
              <a:ext uri="{FF2B5EF4-FFF2-40B4-BE49-F238E27FC236}">
                <a16:creationId xmlns:a16="http://schemas.microsoft.com/office/drawing/2014/main" id="{E8B588E0-EADF-F145-BB04-D27CC4073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4591050"/>
            <a:ext cx="9413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Kerala" pitchFamily="2" charset="0"/>
                <a:cs typeface="Times New Roman" charset="0"/>
              </a:rPr>
              <a:t>¥øÞ¼µÄb¢</a:t>
            </a:r>
            <a:r>
              <a:rPr lang="en-US" sz="1200" b="1">
                <a:solidFill>
                  <a:srgbClr val="ED181E"/>
                </a:solidFill>
                <a:latin typeface="Lucida Handwriting" charset="0"/>
              </a:rPr>
              <a:t> </a:t>
            </a:r>
          </a:p>
        </p:txBody>
      </p:sp>
      <p:sp>
        <p:nvSpPr>
          <p:cNvPr id="213014" name="Text Box 22">
            <a:extLst>
              <a:ext uri="{FF2B5EF4-FFF2-40B4-BE49-F238E27FC236}">
                <a16:creationId xmlns:a16="http://schemas.microsoft.com/office/drawing/2014/main" id="{0B7654DC-E025-A046-B807-525E42390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4819650"/>
            <a:ext cx="8302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Kerala" pitchFamily="2" charset="0"/>
                <a:cs typeface="Times New Roman" charset="0"/>
              </a:rPr>
              <a:t>øÞ¼ÍøÃ¢</a:t>
            </a:r>
            <a:r>
              <a:rPr lang="en-US" sz="1200" b="1">
                <a:solidFill>
                  <a:srgbClr val="ED181E"/>
                </a:solidFill>
                <a:latin typeface="Lucida Handwriting" charset="0"/>
              </a:rPr>
              <a:t> </a:t>
            </a:r>
          </a:p>
        </p:txBody>
      </p:sp>
      <p:sp>
        <p:nvSpPr>
          <p:cNvPr id="213015" name="Text Box 23">
            <a:extLst>
              <a:ext uri="{FF2B5EF4-FFF2-40B4-BE49-F238E27FC236}">
                <a16:creationId xmlns:a16="http://schemas.microsoft.com/office/drawing/2014/main" id="{AA721D67-0C7A-7944-A655-C440E7B96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5018088"/>
            <a:ext cx="1006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ED181E"/>
                </a:solidFill>
                <a:latin typeface="Kerala" pitchFamily="2" charset="0"/>
                <a:cs typeface="Times New Roman" charset="0"/>
              </a:rPr>
              <a:t>¥¿ßÎJ¢</a:t>
            </a:r>
            <a:r>
              <a:rPr lang="en-US" sz="1600" b="1">
                <a:solidFill>
                  <a:srgbClr val="ED181E"/>
                </a:solidFill>
                <a:latin typeface="Lucida Handwriting" charset="0"/>
              </a:rPr>
              <a:t> </a:t>
            </a:r>
          </a:p>
        </p:txBody>
      </p:sp>
      <p:sp>
        <p:nvSpPr>
          <p:cNvPr id="213016" name="Text Box 24">
            <a:extLst>
              <a:ext uri="{FF2B5EF4-FFF2-40B4-BE49-F238E27FC236}">
                <a16:creationId xmlns:a16="http://schemas.microsoft.com/office/drawing/2014/main" id="{BF468C09-E768-9143-B738-D313483DF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4378325"/>
            <a:ext cx="3071813" cy="576263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Kerala" pitchFamily="2" charset="0"/>
              </a:rPr>
              <a:t>ÉÀÈ ØÙÞÏß</a:t>
            </a:r>
            <a:r>
              <a:rPr lang="en-US" sz="2400">
                <a:solidFill>
                  <a:srgbClr val="FFFF00"/>
                </a:solidFill>
                <a:latin typeface="Kerala" pitchFamily="2" charset="0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Comic Sans MS" charset="0"/>
              </a:rPr>
              <a:t>#01 </a:t>
            </a:r>
          </a:p>
        </p:txBody>
      </p:sp>
      <p:sp>
        <p:nvSpPr>
          <p:cNvPr id="74777" name="Text Box 26">
            <a:extLst>
              <a:ext uri="{FF2B5EF4-FFF2-40B4-BE49-F238E27FC236}">
                <a16:creationId xmlns:a16="http://schemas.microsoft.com/office/drawing/2014/main" id="{21881D50-159F-4440-BB21-BDBAB82DE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778" name="Text Box 30">
            <a:extLst>
              <a:ext uri="{FF2B5EF4-FFF2-40B4-BE49-F238E27FC236}">
                <a16:creationId xmlns:a16="http://schemas.microsoft.com/office/drawing/2014/main" id="{8201A153-3342-174E-AE05-A156C981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FF"/>
              </a:solidFill>
            </a:endParaRPr>
          </a:p>
        </p:txBody>
      </p:sp>
      <p:sp>
        <p:nvSpPr>
          <p:cNvPr id="74779" name="Rectangle 31">
            <a:extLst>
              <a:ext uri="{FF2B5EF4-FFF2-40B4-BE49-F238E27FC236}">
                <a16:creationId xmlns:a16="http://schemas.microsoft.com/office/drawing/2014/main" id="{EEAE7D37-A58C-7947-84EE-A415EDF2B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9075"/>
            <a:ext cx="1373188" cy="1889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4780" name="Text Box 32">
            <a:extLst>
              <a:ext uri="{FF2B5EF4-FFF2-40B4-BE49-F238E27FC236}">
                <a16:creationId xmlns:a16="http://schemas.microsoft.com/office/drawing/2014/main" id="{83E29170-203C-D84C-AB69-ABAAFF008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652303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213025" name="Rectangle 33">
            <a:extLst>
              <a:ext uri="{FF2B5EF4-FFF2-40B4-BE49-F238E27FC236}">
                <a16:creationId xmlns:a16="http://schemas.microsoft.com/office/drawing/2014/main" id="{1F09EB8E-F49D-5640-84E2-0919AF7FC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825" y="651192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7.5.01.</a:t>
            </a:r>
          </a:p>
        </p:txBody>
      </p:sp>
      <p:sp>
        <p:nvSpPr>
          <p:cNvPr id="74782" name="Text Box 34">
            <a:extLst>
              <a:ext uri="{FF2B5EF4-FFF2-40B4-BE49-F238E27FC236}">
                <a16:creationId xmlns:a16="http://schemas.microsoft.com/office/drawing/2014/main" id="{B4468685-8B92-7840-8F88-A0B0B55D9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69</a:t>
            </a:r>
          </a:p>
        </p:txBody>
      </p:sp>
      <p:sp>
        <p:nvSpPr>
          <p:cNvPr id="74783" name="Text Box 35">
            <a:extLst>
              <a:ext uri="{FF2B5EF4-FFF2-40B4-BE49-F238E27FC236}">
                <a16:creationId xmlns:a16="http://schemas.microsoft.com/office/drawing/2014/main" id="{31E383BB-B2E0-584D-9257-465D669C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213028" name="Text Box 36">
            <a:extLst>
              <a:ext uri="{FF2B5EF4-FFF2-40B4-BE49-F238E27FC236}">
                <a16:creationId xmlns:a16="http://schemas.microsoft.com/office/drawing/2014/main" id="{792C55BC-D735-D34E-90A5-FEC5FDE0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2947988"/>
            <a:ext cx="5238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>
                <a:solidFill>
                  <a:srgbClr val="EF1F1D"/>
                </a:solidFill>
                <a:latin typeface="Arial" charset="0"/>
              </a:rPr>
              <a:t>{</a:t>
            </a:r>
          </a:p>
        </p:txBody>
      </p:sp>
      <p:sp>
        <p:nvSpPr>
          <p:cNvPr id="213029" name="Text Box 37">
            <a:extLst>
              <a:ext uri="{FF2B5EF4-FFF2-40B4-BE49-F238E27FC236}">
                <a16:creationId xmlns:a16="http://schemas.microsoft.com/office/drawing/2014/main" id="{944745D1-240A-3F4F-AAF4-C2AAEAF13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4191000"/>
            <a:ext cx="5238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>
                <a:solidFill>
                  <a:srgbClr val="EF1F1D"/>
                </a:solidFill>
                <a:latin typeface="Arial" charset="0"/>
              </a:rPr>
              <a:t>{</a:t>
            </a:r>
          </a:p>
        </p:txBody>
      </p:sp>
      <p:sp>
        <p:nvSpPr>
          <p:cNvPr id="74786" name="Rectangle 39">
            <a:extLst>
              <a:ext uri="{FF2B5EF4-FFF2-40B4-BE49-F238E27FC236}">
                <a16:creationId xmlns:a16="http://schemas.microsoft.com/office/drawing/2014/main" id="{5E0AA9A5-28F2-FD4E-8380-88EECC831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2752725"/>
            <a:ext cx="1104900" cy="609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 b="1">
                <a:solidFill>
                  <a:schemeClr val="bg2"/>
                </a:solidFill>
                <a:latin typeface="Kerala" pitchFamily="2" charset="0"/>
                <a:cs typeface="Times New Roman" panose="02020603050405020304" pitchFamily="18" charset="0"/>
              </a:rPr>
              <a:t>4 ÕcµíÄßµZ</a:t>
            </a:r>
            <a:r>
              <a:rPr lang="en-US" altLang="en-US" sz="1300" b="1">
                <a:solidFill>
                  <a:schemeClr val="bg2"/>
                </a:solidFill>
              </a:rPr>
              <a:t> </a:t>
            </a:r>
            <a:endParaRPr lang="en-US" altLang="en-US" sz="2800" b="1">
              <a:solidFill>
                <a:schemeClr val="bg2"/>
              </a:solidFill>
              <a:latin typeface="Times" pitchFamily="2" charset="0"/>
            </a:endParaRPr>
          </a:p>
        </p:txBody>
      </p:sp>
      <p:sp>
        <p:nvSpPr>
          <p:cNvPr id="74787" name="Rectangle 41">
            <a:extLst>
              <a:ext uri="{FF2B5EF4-FFF2-40B4-BE49-F238E27FC236}">
                <a16:creationId xmlns:a16="http://schemas.microsoft.com/office/drawing/2014/main" id="{AE2FC06C-1986-164C-9782-43F7CDD0B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0" y="2324100"/>
            <a:ext cx="681038" cy="320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500" b="1">
                <a:solidFill>
                  <a:srgbClr val="DC0000"/>
                </a:solidFill>
                <a:latin typeface="Kerala" pitchFamily="2" charset="0"/>
                <a:cs typeface="Times New Roman" panose="02020603050405020304" pitchFamily="18" charset="0"/>
              </a:rPr>
              <a:t>çÏÖá</a:t>
            </a:r>
            <a:endParaRPr lang="en-US" altLang="zh-CN" sz="2400" b="1">
              <a:solidFill>
                <a:srgbClr val="DC0000"/>
              </a:solidFill>
              <a:latin typeface="Times" pitchFamily="2" charset="0"/>
              <a:ea typeface="SimSun" panose="02010600030101010101" pitchFamily="2" charset="-122"/>
            </a:endParaRPr>
          </a:p>
        </p:txBody>
      </p:sp>
      <p:sp>
        <p:nvSpPr>
          <p:cNvPr id="74788" name="Rectangle 42">
            <a:extLst>
              <a:ext uri="{FF2B5EF4-FFF2-40B4-BE49-F238E27FC236}">
                <a16:creationId xmlns:a16="http://schemas.microsoft.com/office/drawing/2014/main" id="{66C9FB8D-C90C-844E-B7FA-63EC25A92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599113"/>
            <a:ext cx="5719763" cy="774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>
                <a:solidFill>
                  <a:schemeClr val="bg2"/>
                </a:solidFill>
                <a:latin typeface="Kerala" pitchFamily="2" charset="0"/>
              </a:rPr>
              <a:t>ÈßB{áæ¿ ÎÈTßW dµÎàµøßºîßøßAáK çÕÆÉáØíÄµ ËÏW.</a:t>
            </a:r>
          </a:p>
        </p:txBody>
      </p:sp>
      <p:sp>
        <p:nvSpPr>
          <p:cNvPr id="74789" name="Rectangle 43">
            <a:extLst>
              <a:ext uri="{FF2B5EF4-FFF2-40B4-BE49-F238E27FC236}">
                <a16:creationId xmlns:a16="http://schemas.microsoft.com/office/drawing/2014/main" id="{0B6C80FF-BF59-2D47-92AE-AD6034306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247650"/>
            <a:ext cx="3752850" cy="519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2"/>
                </a:solidFill>
                <a:latin typeface="Kerala" pitchFamily="2" charset="0"/>
              </a:rPr>
              <a:t>Æß èÌÌßZ çÌØßAÜß</a:t>
            </a:r>
          </a:p>
        </p:txBody>
      </p:sp>
      <p:sp>
        <p:nvSpPr>
          <p:cNvPr id="74790" name="Rectangle 44">
            <a:extLst>
              <a:ext uri="{FF2B5EF4-FFF2-40B4-BE49-F238E27FC236}">
                <a16:creationId xmlns:a16="http://schemas.microsoft.com/office/drawing/2014/main" id="{0AE0DE08-A6AA-F940-A015-61D2B4F1E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4244975"/>
            <a:ext cx="13144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b="1">
                <a:solidFill>
                  <a:schemeClr val="bg2"/>
                </a:solidFill>
                <a:latin typeface="Kerala" pitchFamily="2" charset="0"/>
              </a:rPr>
              <a:t>3 </a:t>
            </a:r>
          </a:p>
          <a:p>
            <a:pPr>
              <a:lnSpc>
                <a:spcPct val="60000"/>
              </a:lnSpc>
            </a:pPr>
            <a:r>
              <a:rPr lang="en-US" altLang="en-US" b="1">
                <a:solidFill>
                  <a:schemeClr val="bg2"/>
                </a:solidFill>
                <a:latin typeface="Kerala" pitchFamily="2" charset="0"/>
              </a:rPr>
              <a:t>ØÎâÙBZ</a:t>
            </a:r>
          </a:p>
        </p:txBody>
      </p:sp>
      <p:sp>
        <p:nvSpPr>
          <p:cNvPr id="74791" name="Rectangle 45">
            <a:extLst>
              <a:ext uri="{FF2B5EF4-FFF2-40B4-BE49-F238E27FC236}">
                <a16:creationId xmlns:a16="http://schemas.microsoft.com/office/drawing/2014/main" id="{7231B4CC-6BB5-6D42-8724-495A6A7B6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275" y="738188"/>
            <a:ext cx="3117850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Kerala" pitchFamily="2" charset="0"/>
              </a:rPr>
              <a:t>§ÕæÏÜïÞ¢ §Õßæ¿ ¦ø¢ÍßAáKá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utoUpdateAnimBg="0"/>
      <p:bldP spid="212997" grpId="0" autoUpdateAnimBg="0"/>
      <p:bldP spid="212998" grpId="0" autoUpdateAnimBg="0"/>
      <p:bldP spid="212999" grpId="0" autoUpdateAnimBg="0"/>
      <p:bldP spid="213000" grpId="0" autoUpdateAnimBg="0"/>
      <p:bldP spid="213001" grpId="0" autoUpdateAnimBg="0"/>
      <p:bldP spid="213002" grpId="0" autoUpdateAnimBg="0"/>
      <p:bldP spid="213003" grpId="0" autoUpdateAnimBg="0"/>
      <p:bldP spid="213004" grpId="0" autoUpdateAnimBg="0"/>
      <p:bldP spid="213005" grpId="0" autoUpdateAnimBg="0"/>
      <p:bldP spid="213006" grpId="0" autoUpdateAnimBg="0"/>
      <p:bldP spid="213007" grpId="0" autoUpdateAnimBg="0"/>
      <p:bldP spid="213008" grpId="0" autoUpdateAnimBg="0"/>
      <p:bldP spid="213009" grpId="0" autoUpdateAnimBg="0"/>
      <p:bldP spid="213010" grpId="0" autoUpdateAnimBg="0"/>
      <p:bldP spid="213011" grpId="0" autoUpdateAnimBg="0"/>
      <p:bldP spid="213012" grpId="0" autoUpdateAnimBg="0"/>
      <p:bldP spid="213013" grpId="0" autoUpdateAnimBg="0"/>
      <p:bldP spid="213014" grpId="0" autoUpdateAnimBg="0"/>
      <p:bldP spid="213015" grpId="0" autoUpdateAnimBg="0"/>
      <p:bldP spid="213016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A38DF3B-3B75-204F-BDD5-1C32B2607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5779" name="Picture 3">
            <a:extLst>
              <a:ext uri="{FF2B5EF4-FFF2-40B4-BE49-F238E27FC236}">
                <a16:creationId xmlns:a16="http://schemas.microsoft.com/office/drawing/2014/main" id="{27F049EA-C1E1-144B-B690-B9077A32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9" t="11864" r="19904" b="3035"/>
          <a:stretch>
            <a:fillRect/>
          </a:stretch>
        </p:blipFill>
        <p:spPr bwMode="auto">
          <a:xfrm>
            <a:off x="1930400" y="28575"/>
            <a:ext cx="520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2" name="AutoShape 4">
            <a:extLst>
              <a:ext uri="{FF2B5EF4-FFF2-40B4-BE49-F238E27FC236}">
                <a16:creationId xmlns:a16="http://schemas.microsoft.com/office/drawing/2014/main" id="{6601AC33-5ABA-8444-8101-461C0165A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187450"/>
            <a:ext cx="2813050" cy="2857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4400">
              <a:latin typeface="Lucida Handwriting" charset="0"/>
            </a:endParaRPr>
          </a:p>
        </p:txBody>
      </p:sp>
      <p:sp>
        <p:nvSpPr>
          <p:cNvPr id="211973" name="AutoShape 5">
            <a:extLst>
              <a:ext uri="{FF2B5EF4-FFF2-40B4-BE49-F238E27FC236}">
                <a16:creationId xmlns:a16="http://schemas.microsoft.com/office/drawing/2014/main" id="{7A7D63FE-D4E7-D84A-BB8A-2B2326E43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238" y="1158875"/>
            <a:ext cx="1228725" cy="31273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4400">
              <a:latin typeface="Lucida Handwriting" charset="0"/>
            </a:endParaRPr>
          </a:p>
        </p:txBody>
      </p:sp>
      <p:sp>
        <p:nvSpPr>
          <p:cNvPr id="211974" name="Oval 6">
            <a:extLst>
              <a:ext uri="{FF2B5EF4-FFF2-40B4-BE49-F238E27FC236}">
                <a16:creationId xmlns:a16="http://schemas.microsoft.com/office/drawing/2014/main" id="{A5FC59F1-1C9C-A44D-9C79-8D4F0CF2F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1611313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1975" name="Oval 7">
            <a:extLst>
              <a:ext uri="{FF2B5EF4-FFF2-40B4-BE49-F238E27FC236}">
                <a16:creationId xmlns:a16="http://schemas.microsoft.com/office/drawing/2014/main" id="{28B6FF31-78E2-4F48-94AA-A41827D67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1927225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1976" name="Oval 8">
            <a:extLst>
              <a:ext uri="{FF2B5EF4-FFF2-40B4-BE49-F238E27FC236}">
                <a16:creationId xmlns:a16="http://schemas.microsoft.com/office/drawing/2014/main" id="{909CA9DB-7657-344B-81C2-7AADB3F40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2268538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1977" name="Oval 9">
            <a:extLst>
              <a:ext uri="{FF2B5EF4-FFF2-40B4-BE49-F238E27FC236}">
                <a16:creationId xmlns:a16="http://schemas.microsoft.com/office/drawing/2014/main" id="{7D09AD28-7190-5447-88C2-3D4CE5735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3078163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1978" name="Oval 10">
            <a:extLst>
              <a:ext uri="{FF2B5EF4-FFF2-40B4-BE49-F238E27FC236}">
                <a16:creationId xmlns:a16="http://schemas.microsoft.com/office/drawing/2014/main" id="{EC2DDC60-B938-FC40-A500-70E301887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3" y="392588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1979" name="Oval 11">
            <a:extLst>
              <a:ext uri="{FF2B5EF4-FFF2-40B4-BE49-F238E27FC236}">
                <a16:creationId xmlns:a16="http://schemas.microsoft.com/office/drawing/2014/main" id="{655F506D-2C59-9B45-8FDC-D5E54BEE3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27037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1980" name="Oval 12">
            <a:extLst>
              <a:ext uri="{FF2B5EF4-FFF2-40B4-BE49-F238E27FC236}">
                <a16:creationId xmlns:a16="http://schemas.microsoft.com/office/drawing/2014/main" id="{1CEEC1C5-E03F-5B4A-B3C0-A98AF8151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4627563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1981" name="Text Box 13">
            <a:extLst>
              <a:ext uri="{FF2B5EF4-FFF2-40B4-BE49-F238E27FC236}">
                <a16:creationId xmlns:a16="http://schemas.microsoft.com/office/drawing/2014/main" id="{21616D03-3B3A-104F-BEB3-00954319E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8" y="2709863"/>
            <a:ext cx="3179762" cy="57467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Kerala" pitchFamily="2" charset="0"/>
              </a:rPr>
              <a:t>ÉÀÈ ØÙÞÏß</a:t>
            </a:r>
            <a:r>
              <a:rPr lang="en-US" sz="2400">
                <a:solidFill>
                  <a:srgbClr val="FFFF00"/>
                </a:solidFill>
                <a:latin typeface="Kerala" pitchFamily="2" charset="0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Comic Sans MS" charset="0"/>
              </a:rPr>
              <a:t>#02 </a:t>
            </a:r>
          </a:p>
        </p:txBody>
      </p:sp>
      <p:sp>
        <p:nvSpPr>
          <p:cNvPr id="75790" name="Text Box 15">
            <a:extLst>
              <a:ext uri="{FF2B5EF4-FFF2-40B4-BE49-F238E27FC236}">
                <a16:creationId xmlns:a16="http://schemas.microsoft.com/office/drawing/2014/main" id="{D5C61696-CA76-C94D-910A-964D69FE8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38" y="4362450"/>
            <a:ext cx="436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  <a:latin typeface="Lucida Handwriting" panose="03010101010101010101" pitchFamily="66" charset="77"/>
              </a:rPr>
              <a:t>...</a:t>
            </a:r>
          </a:p>
        </p:txBody>
      </p:sp>
      <p:sp>
        <p:nvSpPr>
          <p:cNvPr id="75791" name="Text Box 16">
            <a:extLst>
              <a:ext uri="{FF2B5EF4-FFF2-40B4-BE49-F238E27FC236}">
                <a16:creationId xmlns:a16="http://schemas.microsoft.com/office/drawing/2014/main" id="{21CE09D9-C4DB-C74D-B7B5-3ADD574DA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792" name="Text Box 20">
            <a:extLst>
              <a:ext uri="{FF2B5EF4-FFF2-40B4-BE49-F238E27FC236}">
                <a16:creationId xmlns:a16="http://schemas.microsoft.com/office/drawing/2014/main" id="{51B9FCE4-D546-C74B-990C-732C863CA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43783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5793" name="Rectangle 21">
            <a:extLst>
              <a:ext uri="{FF2B5EF4-FFF2-40B4-BE49-F238E27FC236}">
                <a16:creationId xmlns:a16="http://schemas.microsoft.com/office/drawing/2014/main" id="{166C9B79-FEC0-304B-8653-FB9E93DA1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9075"/>
            <a:ext cx="1373188" cy="1889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94" name="Text Box 22">
            <a:extLst>
              <a:ext uri="{FF2B5EF4-FFF2-40B4-BE49-F238E27FC236}">
                <a16:creationId xmlns:a16="http://schemas.microsoft.com/office/drawing/2014/main" id="{147AB9DC-1FE4-BD49-B9B2-C3B0150B6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000" b="1">
              <a:solidFill>
                <a:srgbClr val="FFFFFF"/>
              </a:solidFill>
            </a:endParaRPr>
          </a:p>
        </p:txBody>
      </p:sp>
      <p:sp>
        <p:nvSpPr>
          <p:cNvPr id="75795" name="Text Box 23">
            <a:extLst>
              <a:ext uri="{FF2B5EF4-FFF2-40B4-BE49-F238E27FC236}">
                <a16:creationId xmlns:a16="http://schemas.microsoft.com/office/drawing/2014/main" id="{EFADD421-F341-034E-AFA4-5D40F6A8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652303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211992" name="Rectangle 24">
            <a:extLst>
              <a:ext uri="{FF2B5EF4-FFF2-40B4-BE49-F238E27FC236}">
                <a16:creationId xmlns:a16="http://schemas.microsoft.com/office/drawing/2014/main" id="{88608D07-6411-074C-B8AD-421BCAEC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825" y="651192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7.5.01.</a:t>
            </a:r>
          </a:p>
        </p:txBody>
      </p:sp>
      <p:sp>
        <p:nvSpPr>
          <p:cNvPr id="75797" name="Text Box 25">
            <a:extLst>
              <a:ext uri="{FF2B5EF4-FFF2-40B4-BE49-F238E27FC236}">
                <a16:creationId xmlns:a16="http://schemas.microsoft.com/office/drawing/2014/main" id="{B371DEAF-E023-8C4D-8FFC-B49EB1E31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75798" name="Text Box 26">
            <a:extLst>
              <a:ext uri="{FF2B5EF4-FFF2-40B4-BE49-F238E27FC236}">
                <a16:creationId xmlns:a16="http://schemas.microsoft.com/office/drawing/2014/main" id="{84B635CC-591B-624B-BCD0-64AB562DA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75799" name="Rectangle 27">
            <a:extLst>
              <a:ext uri="{FF2B5EF4-FFF2-40B4-BE49-F238E27FC236}">
                <a16:creationId xmlns:a16="http://schemas.microsoft.com/office/drawing/2014/main" id="{44F7F94C-88A5-EB4C-818E-B62BEA094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0" y="247650"/>
            <a:ext cx="3752850" cy="519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2"/>
                </a:solidFill>
                <a:latin typeface="Kerala" pitchFamily="2" charset="0"/>
              </a:rPr>
              <a:t>Æß èÌÌßZ çÌØßAÜß</a:t>
            </a:r>
          </a:p>
        </p:txBody>
      </p:sp>
      <p:sp>
        <p:nvSpPr>
          <p:cNvPr id="75800" name="Rectangle 28">
            <a:extLst>
              <a:ext uri="{FF2B5EF4-FFF2-40B4-BE49-F238E27FC236}">
                <a16:creationId xmlns:a16="http://schemas.microsoft.com/office/drawing/2014/main" id="{D50CA666-FDD1-E54C-81B2-C8DE17FD6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5192713"/>
            <a:ext cx="1589088" cy="1311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Kerala" pitchFamily="2" charset="0"/>
              </a:rPr>
              <a:t>ÈßB{áæ¿ ÎÈTßW dµÎàµøßºîßøßAáK ËÏW.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animBg="1" autoUpdateAnimBg="0"/>
      <p:bldP spid="211973" grpId="0" animBg="1" autoUpdateAnimBg="0"/>
      <p:bldP spid="211974" grpId="0" animBg="1"/>
      <p:bldP spid="211975" grpId="0" animBg="1"/>
      <p:bldP spid="211976" grpId="0" animBg="1"/>
      <p:bldP spid="211977" grpId="0" animBg="1"/>
      <p:bldP spid="211978" grpId="0" animBg="1"/>
      <p:bldP spid="211979" grpId="0" animBg="1"/>
      <p:bldP spid="211980" grpId="0" animBg="1"/>
      <p:bldP spid="211981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Line 2">
            <a:extLst>
              <a:ext uri="{FF2B5EF4-FFF2-40B4-BE49-F238E27FC236}">
                <a16:creationId xmlns:a16="http://schemas.microsoft.com/office/drawing/2014/main" id="{C7B3C49B-47AA-374F-9997-FC7DCCE61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803" name="Group 3">
            <a:extLst>
              <a:ext uri="{FF2B5EF4-FFF2-40B4-BE49-F238E27FC236}">
                <a16:creationId xmlns:a16="http://schemas.microsoft.com/office/drawing/2014/main" id="{2F82316F-624D-DE47-B173-5E7606B2BFAF}"/>
              </a:ext>
            </a:extLst>
          </p:cNvPr>
          <p:cNvGrpSpPr>
            <a:grpSpLocks/>
          </p:cNvGrpSpPr>
          <p:nvPr/>
        </p:nvGrpSpPr>
        <p:grpSpPr bwMode="auto">
          <a:xfrm>
            <a:off x="2747963" y="0"/>
            <a:ext cx="3348037" cy="6919913"/>
            <a:chOff x="1971" y="0"/>
            <a:chExt cx="2109" cy="4359"/>
          </a:xfrm>
        </p:grpSpPr>
        <p:sp>
          <p:nvSpPr>
            <p:cNvPr id="87044" name="Text Box 4">
              <a:extLst>
                <a:ext uri="{FF2B5EF4-FFF2-40B4-BE49-F238E27FC236}">
                  <a16:creationId xmlns:a16="http://schemas.microsoft.com/office/drawing/2014/main" id="{B964691B-DEA3-2247-957B-251BF4B58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" y="0"/>
              <a:ext cx="2109" cy="43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48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7</a:t>
              </a:r>
            </a:p>
          </p:txBody>
        </p:sp>
        <p:sp>
          <p:nvSpPr>
            <p:cNvPr id="87045" name="Rectangle 5">
              <a:extLst>
                <a:ext uri="{FF2B5EF4-FFF2-40B4-BE49-F238E27FC236}">
                  <a16:creationId xmlns:a16="http://schemas.microsoft.com/office/drawing/2014/main" id="{ED7139F3-7C10-D24C-9956-416102FDF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968"/>
              <a:ext cx="1114" cy="288"/>
            </a:xfrm>
            <a:prstGeom prst="rect">
              <a:avLst/>
            </a:prstGeom>
            <a:solidFill>
              <a:srgbClr val="E9F416"/>
            </a:solidFill>
            <a:ln w="12700">
              <a:solidFill>
                <a:srgbClr val="EDF636"/>
              </a:solidFill>
              <a:miter lim="800000"/>
              <a:headEnd/>
              <a:tailEnd/>
            </a:ln>
            <a:effectLst>
              <a:outerShdw dist="1143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6804" name="Text Box 8">
            <a:extLst>
              <a:ext uri="{FF2B5EF4-FFF2-40B4-BE49-F238E27FC236}">
                <a16:creationId xmlns:a16="http://schemas.microsoft.com/office/drawing/2014/main" id="{E1037AD8-0D6A-3047-87D0-24DD0258D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76805" name="Text Box 13">
            <a:extLst>
              <a:ext uri="{FF2B5EF4-FFF2-40B4-BE49-F238E27FC236}">
                <a16:creationId xmlns:a16="http://schemas.microsoft.com/office/drawing/2014/main" id="{E542F491-FDC5-BB4A-821E-3CED11232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FF"/>
              </a:solidFill>
            </a:endParaRPr>
          </a:p>
        </p:txBody>
      </p:sp>
      <p:sp>
        <p:nvSpPr>
          <p:cNvPr id="76806" name="Text Box 14">
            <a:extLst>
              <a:ext uri="{FF2B5EF4-FFF2-40B4-BE49-F238E27FC236}">
                <a16:creationId xmlns:a16="http://schemas.microsoft.com/office/drawing/2014/main" id="{7DFF584B-B5F8-AA40-9437-5C85A1BE9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71</a:t>
            </a:r>
          </a:p>
        </p:txBody>
      </p:sp>
    </p:spTree>
  </p:cSld>
  <p:clrMapOvr>
    <a:masterClrMapping/>
  </p:clrMapOvr>
  <p:transition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36">
            <a:extLst>
              <a:ext uri="{FF2B5EF4-FFF2-40B4-BE49-F238E27FC236}">
                <a16:creationId xmlns:a16="http://schemas.microsoft.com/office/drawing/2014/main" id="{11C30A9B-E217-034C-83D4-88C268752390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508000"/>
            <a:ext cx="8013700" cy="5822950"/>
            <a:chOff x="348" y="320"/>
            <a:chExt cx="5048" cy="3558"/>
          </a:xfrm>
        </p:grpSpPr>
        <p:pic>
          <p:nvPicPr>
            <p:cNvPr id="77834" name="Picture 26">
              <a:extLst>
                <a:ext uri="{FF2B5EF4-FFF2-40B4-BE49-F238E27FC236}">
                  <a16:creationId xmlns:a16="http://schemas.microsoft.com/office/drawing/2014/main" id="{51C55FC4-8511-854F-8BD4-2DA8EE83F4E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327"/>
              <a:ext cx="4062" cy="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5" name="Rectangle 28">
              <a:extLst>
                <a:ext uri="{FF2B5EF4-FFF2-40B4-BE49-F238E27FC236}">
                  <a16:creationId xmlns:a16="http://schemas.microsoft.com/office/drawing/2014/main" id="{C6CE8D9D-911F-E343-9FFB-9FCC6BF17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" y="320"/>
              <a:ext cx="521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36" name="Rectangle 30">
              <a:extLst>
                <a:ext uri="{FF2B5EF4-FFF2-40B4-BE49-F238E27FC236}">
                  <a16:creationId xmlns:a16="http://schemas.microsoft.com/office/drawing/2014/main" id="{847D1D25-07C1-604C-8FC2-A807BF1A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" y="341"/>
              <a:ext cx="496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7827" name="Text Box 19">
            <a:extLst>
              <a:ext uri="{FF2B5EF4-FFF2-40B4-BE49-F238E27FC236}">
                <a16:creationId xmlns:a16="http://schemas.microsoft.com/office/drawing/2014/main" id="{D4F9AB13-7044-A148-83FD-A5B7E97C2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77828" name="Text Box 25">
            <a:extLst>
              <a:ext uri="{FF2B5EF4-FFF2-40B4-BE49-F238E27FC236}">
                <a16:creationId xmlns:a16="http://schemas.microsoft.com/office/drawing/2014/main" id="{D5462EC4-A4A8-934F-8A75-9C9F3A044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72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A38E14B-A78F-B442-83CE-A2FD47EC3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438" y="23320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i="1">
              <a:solidFill>
                <a:srgbClr val="FAFD00"/>
              </a:solidFill>
              <a:latin typeface="Times" charset="0"/>
            </a:endParaRP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FB487402-21FF-B946-A091-11137ED03D17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2368550"/>
            <a:ext cx="7920038" cy="896938"/>
            <a:chOff x="411" y="1382"/>
            <a:chExt cx="4989" cy="565"/>
          </a:xfrm>
        </p:grpSpPr>
        <p:sp>
          <p:nvSpPr>
            <p:cNvPr id="82961" name="Rectangle 17">
              <a:extLst>
                <a:ext uri="{FF2B5EF4-FFF2-40B4-BE49-F238E27FC236}">
                  <a16:creationId xmlns:a16="http://schemas.microsoft.com/office/drawing/2014/main" id="{296034BD-563C-8446-8128-D4D97890D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" y="1496"/>
              <a:ext cx="28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AFD00"/>
                  </a:solidFill>
                  <a:latin typeface="Times" charset="0"/>
                </a:rPr>
                <a:t>©</a:t>
              </a:r>
            </a:p>
          </p:txBody>
        </p:sp>
        <p:sp>
          <p:nvSpPr>
            <p:cNvPr id="82962" name="Rectangle 18">
              <a:extLst>
                <a:ext uri="{FF2B5EF4-FFF2-40B4-BE49-F238E27FC236}">
                  <a16:creationId xmlns:a16="http://schemas.microsoft.com/office/drawing/2014/main" id="{3B4F4798-8B72-B049-B2EC-E3C73B52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1382"/>
              <a:ext cx="4896" cy="5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7" tIns="44450" rIns="90487" bIns="44450" anchor="ctr"/>
            <a:lstStyle/>
            <a:p>
              <a:pPr>
                <a:defRPr/>
              </a:pPr>
              <a:r>
                <a:rPr lang="en-US" sz="6000">
                  <a:solidFill>
                    <a:srgbClr val="F6FE0A"/>
                  </a:solidFill>
                  <a:latin typeface="Kerala" pitchFamily="2" charset="0"/>
                </a:rPr>
                <a:t>dÆáÄ _ µÞÜÈßVÃÏ¢ </a:t>
              </a:r>
            </a:p>
          </p:txBody>
        </p:sp>
      </p:grpSp>
      <p:sp>
        <p:nvSpPr>
          <p:cNvPr id="82949" name="Rectangle 5">
            <a:extLst>
              <a:ext uri="{FF2B5EF4-FFF2-40B4-BE49-F238E27FC236}">
                <a16:creationId xmlns:a16="http://schemas.microsoft.com/office/drawing/2014/main" id="{9334EE26-F6C1-DD4B-89A0-FE562FA7A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13" y="4195763"/>
            <a:ext cx="81407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sz="7200">
                <a:solidFill>
                  <a:srgbClr val="00FF00"/>
                </a:solidFill>
                <a:latin typeface="Kerala" pitchFamily="2" charset="0"/>
              </a:rPr>
              <a:t>ÈßB{áæ¿ çÕÆÉáØñµ ËÏW ÄáùAÞX ²øá ÄÞçAÞW...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>
            <a:extLst>
              <a:ext uri="{FF2B5EF4-FFF2-40B4-BE49-F238E27FC236}">
                <a16:creationId xmlns:a16="http://schemas.microsoft.com/office/drawing/2014/main" id="{A5C8948D-DC73-B944-B761-FA54C3204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19075"/>
            <a:ext cx="25415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0" name="Oval 4">
            <a:extLst>
              <a:ext uri="{FF2B5EF4-FFF2-40B4-BE49-F238E27FC236}">
                <a16:creationId xmlns:a16="http://schemas.microsoft.com/office/drawing/2014/main" id="{1EEA994B-517E-9349-953E-EEA04F954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dist="53882" dir="2700000" algn="ctr" rotWithShape="0">
              <a:srgbClr val="040404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FFEC14"/>
              </a:solidFill>
              <a:latin typeface="Times" charset="0"/>
            </a:endParaRPr>
          </a:p>
        </p:txBody>
      </p:sp>
      <p:sp>
        <p:nvSpPr>
          <p:cNvPr id="229381" name="Text Box 5">
            <a:extLst>
              <a:ext uri="{FF2B5EF4-FFF2-40B4-BE49-F238E27FC236}">
                <a16:creationId xmlns:a16="http://schemas.microsoft.com/office/drawing/2014/main" id="{214AA014-C736-1940-A308-1FAEA6995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385763"/>
            <a:ext cx="6235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>
                <a:solidFill>
                  <a:srgbClr val="FF0A1E"/>
                </a:solidFill>
                <a:latin typeface="Kerala" pitchFamily="2" charset="0"/>
              </a:rPr>
              <a:t>§dÄÏá¢ ØÎÏJßÈáUßW ÈßBZAí ¨ æØÎßÈÞùßÜâæ¿ ÜÍßºîí ¦ÖÏ¢…</a:t>
            </a:r>
          </a:p>
        </p:txBody>
      </p:sp>
      <p:sp>
        <p:nvSpPr>
          <p:cNvPr id="229382" name="Text Box 6">
            <a:extLst>
              <a:ext uri="{FF2B5EF4-FFF2-40B4-BE49-F238E27FC236}">
                <a16:creationId xmlns:a16="http://schemas.microsoft.com/office/drawing/2014/main" id="{D543CFF7-2A72-0242-A9E1-CC9C825FB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1555750"/>
            <a:ext cx="87423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EA18"/>
                </a:solidFill>
                <a:latin typeface="Comic Sans MS" charset="0"/>
              </a:rPr>
              <a:t>                	•</a:t>
            </a:r>
            <a:r>
              <a:rPr lang="en-US" sz="2400" dirty="0" err="1">
                <a:solidFill>
                  <a:srgbClr val="43F22C"/>
                </a:solidFill>
                <a:latin typeface="Kerala" pitchFamily="2" charset="0"/>
              </a:rPr>
              <a:t>çÕÆÉáØíÄ</a:t>
            </a:r>
            <a:r>
              <a:rPr lang="en-US" sz="2400" dirty="0">
                <a:solidFill>
                  <a:srgbClr val="43F22C"/>
                </a:solidFill>
                <a:latin typeface="Kerala" pitchFamily="2" charset="0"/>
              </a:rPr>
              <a:t>µ ËÏW ®K ²øá ¦ÖÏ¢</a:t>
            </a:r>
            <a:endParaRPr lang="en-US" sz="2400" b="1" dirty="0">
              <a:solidFill>
                <a:srgbClr val="43F22C"/>
              </a:solidFill>
              <a:latin typeface="Comic Sans MS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EA18"/>
                </a:solidFill>
                <a:latin typeface="Comic Sans MS" charset="0"/>
              </a:rPr>
              <a:t>•</a:t>
            </a:r>
            <a:r>
              <a:rPr lang="en-US" sz="2400" dirty="0" err="1">
                <a:solidFill>
                  <a:srgbClr val="43F22C"/>
                </a:solidFill>
                <a:latin typeface="Kerala" pitchFamily="2" charset="0"/>
              </a:rPr>
              <a:t>çÕÆÉáØíÄ</a:t>
            </a:r>
            <a:r>
              <a:rPr lang="en-US" sz="2400" dirty="0">
                <a:solidFill>
                  <a:srgbClr val="43F22C"/>
                </a:solidFill>
                <a:latin typeface="Kerala" pitchFamily="2" charset="0"/>
              </a:rPr>
              <a:t>µ ËÏW </a:t>
            </a:r>
            <a:r>
              <a:rPr lang="en-US" sz="2400" dirty="0" err="1">
                <a:solidFill>
                  <a:srgbClr val="43F22C"/>
                </a:solidFill>
                <a:latin typeface="Kerala" pitchFamily="2" charset="0"/>
              </a:rPr>
              <a:t>ÄáøAÞX</a:t>
            </a:r>
            <a:r>
              <a:rPr lang="en-US" sz="2400" dirty="0">
                <a:solidFill>
                  <a:srgbClr val="43F22C"/>
                </a:solidFill>
                <a:latin typeface="Kerala" pitchFamily="2" charset="0"/>
              </a:rPr>
              <a:t> ²øá </a:t>
            </a:r>
            <a:r>
              <a:rPr lang="en-US" sz="2400" dirty="0" err="1">
                <a:solidFill>
                  <a:srgbClr val="43F22C"/>
                </a:solidFill>
                <a:latin typeface="Kerala" pitchFamily="2" charset="0"/>
              </a:rPr>
              <a:t>ÎÞÈØß</a:t>
            </a:r>
            <a:r>
              <a:rPr lang="en-US" sz="2400" dirty="0">
                <a:solidFill>
                  <a:srgbClr val="43F22C"/>
                </a:solidFill>
                <a:latin typeface="Kerala" pitchFamily="2" charset="0"/>
              </a:rPr>
              <a:t>µ </a:t>
            </a:r>
            <a:r>
              <a:rPr lang="en-US" sz="2400" dirty="0" err="1">
                <a:solidFill>
                  <a:srgbClr val="43F22C"/>
                </a:solidFill>
                <a:latin typeface="Kerala" pitchFamily="2" charset="0"/>
              </a:rPr>
              <a:t>ÄÞçAÞW</a:t>
            </a:r>
            <a:r>
              <a:rPr lang="en-US" sz="2400" dirty="0">
                <a:solidFill>
                  <a:srgbClr val="43F22C"/>
                </a:solidFill>
                <a:latin typeface="Kerala" pitchFamily="2" charset="0"/>
              </a:rPr>
              <a:t>...</a:t>
            </a:r>
            <a:r>
              <a:rPr lang="en-US" sz="2400" b="1" dirty="0">
                <a:solidFill>
                  <a:srgbClr val="43F22C"/>
                </a:solidFill>
                <a:latin typeface="Comic Sans MS" charset="0"/>
              </a:rPr>
              <a:t>C 7 S J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EA18"/>
                </a:solidFill>
                <a:latin typeface="Comic Sans MS" charset="0"/>
              </a:rPr>
              <a:t>•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èÌÌß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{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ßæÜ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 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dÉÇÞÈ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 Ø¢ÍÕBZ µ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ÞÃßAáK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 ²øá 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ÎÞÈØß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µ 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ÍáÉ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¿¢ </a:t>
            </a:r>
            <a:endParaRPr lang="en-US" sz="2400" b="1" dirty="0">
              <a:solidFill>
                <a:srgbClr val="FFEA18"/>
              </a:solidFill>
              <a:latin typeface="Comic Sans MS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EA18"/>
                </a:solidFill>
                <a:latin typeface="Comic Sans MS" charset="0"/>
              </a:rPr>
              <a:t>•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çÕÆÉáØíÄµJßæa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 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QµÅÏáæ¿R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 µÞÄW: 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dÆáÄ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 _ µ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ÞÜÈßVÃÏ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¢ </a:t>
            </a:r>
            <a:endParaRPr lang="en-US" sz="2400" b="1" dirty="0">
              <a:solidFill>
                <a:srgbClr val="FFEA18"/>
              </a:solidFill>
              <a:latin typeface="Comic Sans MS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EA18"/>
                </a:solidFill>
                <a:latin typeface="Comic Sans MS" charset="0"/>
              </a:rPr>
              <a:t>•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çÏÖá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 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dµßØíÄáÕßæa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 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ÖádÖá×ÏßçÜÏíAá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 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çÈøßGá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 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ÈÏßAáK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   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ÄßøáæÕÝáJá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µ{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ßæÜ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 ¥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dÌÙÞÎß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µ ¥¿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ßØíÅÞÈ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¢.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EA18"/>
                </a:solidFill>
                <a:latin typeface="Comic Sans MS" charset="0"/>
              </a:rPr>
              <a:t>•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“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dÉçÄc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µ µ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ÅÏßW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” 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ØíÅÞÉßÄÎÞÏ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 </a:t>
            </a:r>
            <a:r>
              <a:rPr lang="en-US" sz="2400" dirty="0" err="1">
                <a:solidFill>
                  <a:srgbClr val="FFEA18"/>
                </a:solidFill>
                <a:latin typeface="Kerala" pitchFamily="2" charset="0"/>
              </a:rPr>
              <a:t>çÕÆÉáØíÄµJßæa</a:t>
            </a:r>
            <a:r>
              <a:rPr lang="en-US" sz="2400" dirty="0">
                <a:solidFill>
                  <a:srgbClr val="FFEA18"/>
                </a:solidFill>
                <a:latin typeface="Kerala" pitchFamily="2" charset="0"/>
              </a:rPr>
              <a:t> ¸¿È</a:t>
            </a:r>
            <a:endParaRPr lang="en-US" sz="2400" b="1" dirty="0">
              <a:solidFill>
                <a:srgbClr val="FFEA18"/>
              </a:solidFill>
              <a:latin typeface="Comic Sans MS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EA18"/>
                </a:solidFill>
                <a:latin typeface="Comic Sans MS" charset="0"/>
              </a:rPr>
              <a:t>•</a:t>
            </a:r>
            <a:r>
              <a:rPr lang="en-US" sz="2400" dirty="0">
                <a:solidFill>
                  <a:srgbClr val="43F22C"/>
                </a:solidFill>
                <a:latin typeface="Kerala" pitchFamily="2" charset="0"/>
              </a:rPr>
              <a:t>ÉÝÏ/ </a:t>
            </a:r>
            <a:r>
              <a:rPr lang="en-US" sz="2400" dirty="0" err="1">
                <a:solidFill>
                  <a:srgbClr val="43F22C"/>
                </a:solidFill>
                <a:latin typeface="Kerala" pitchFamily="2" charset="0"/>
              </a:rPr>
              <a:t>ÉáÄßÏ</a:t>
            </a:r>
            <a:r>
              <a:rPr lang="en-US" sz="2400" dirty="0">
                <a:solidFill>
                  <a:srgbClr val="43F22C"/>
                </a:solidFill>
                <a:latin typeface="Kerala" pitchFamily="2" charset="0"/>
              </a:rPr>
              <a:t> </a:t>
            </a:r>
            <a:r>
              <a:rPr lang="en-US" sz="2400" dirty="0" err="1">
                <a:solidFill>
                  <a:srgbClr val="43F22C"/>
                </a:solidFill>
                <a:latin typeface="Kerala" pitchFamily="2" charset="0"/>
              </a:rPr>
              <a:t>ÈßÏÎ</a:t>
            </a:r>
            <a:r>
              <a:rPr lang="en-US" sz="2400" dirty="0">
                <a:solidFill>
                  <a:srgbClr val="43F22C"/>
                </a:solidFill>
                <a:latin typeface="Kerala" pitchFamily="2" charset="0"/>
              </a:rPr>
              <a:t> </a:t>
            </a:r>
            <a:r>
              <a:rPr lang="en-US" sz="2400" dirty="0" err="1">
                <a:solidFill>
                  <a:srgbClr val="43F22C"/>
                </a:solidFill>
                <a:latin typeface="Kerala" pitchFamily="2" charset="0"/>
              </a:rPr>
              <a:t>ÉáØñµB</a:t>
            </a:r>
            <a:r>
              <a:rPr lang="en-US" sz="2400" dirty="0">
                <a:solidFill>
                  <a:srgbClr val="43F22C"/>
                </a:solidFill>
                <a:latin typeface="Kerala" pitchFamily="2" charset="0"/>
              </a:rPr>
              <a:t>{á¢ ¥</a:t>
            </a:r>
            <a:r>
              <a:rPr lang="en-US" sz="2400" dirty="0" err="1">
                <a:solidFill>
                  <a:srgbClr val="43F22C"/>
                </a:solidFill>
                <a:latin typeface="Kerala" pitchFamily="2" charset="0"/>
              </a:rPr>
              <a:t>ÕÏáæ</a:t>
            </a:r>
            <a:r>
              <a:rPr lang="en-US" sz="2400" dirty="0">
                <a:solidFill>
                  <a:srgbClr val="43F22C"/>
                </a:solidFill>
                <a:latin typeface="Kerala" pitchFamily="2" charset="0"/>
              </a:rPr>
              <a:t>¿ </a:t>
            </a:r>
            <a:r>
              <a:rPr lang="en-US" sz="2400" dirty="0" err="1">
                <a:solidFill>
                  <a:srgbClr val="43F22C"/>
                </a:solidFill>
                <a:latin typeface="Kerala" pitchFamily="2" charset="0"/>
              </a:rPr>
              <a:t>Õß×ÏB</a:t>
            </a:r>
            <a:r>
              <a:rPr lang="en-US" sz="2400" dirty="0">
                <a:solidFill>
                  <a:srgbClr val="43F22C"/>
                </a:solidFill>
                <a:latin typeface="Kerala" pitchFamily="2" charset="0"/>
              </a:rPr>
              <a:t>{á¢.</a:t>
            </a:r>
          </a:p>
        </p:txBody>
      </p:sp>
      <p:sp>
        <p:nvSpPr>
          <p:cNvPr id="78854" name="Text Box 10">
            <a:extLst>
              <a:ext uri="{FF2B5EF4-FFF2-40B4-BE49-F238E27FC236}">
                <a16:creationId xmlns:a16="http://schemas.microsoft.com/office/drawing/2014/main" id="{89D8863A-653B-D54C-BF4A-8B7A2601E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6262688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333333"/>
                </a:solidFill>
                <a:latin typeface="SimSun" panose="02010600030101010101" pitchFamily="2" charset="-122"/>
              </a:rPr>
              <a:t></a:t>
            </a:r>
          </a:p>
        </p:txBody>
      </p:sp>
      <p:sp>
        <p:nvSpPr>
          <p:cNvPr id="229387" name="Line 11">
            <a:extLst>
              <a:ext uri="{FF2B5EF4-FFF2-40B4-BE49-F238E27FC236}">
                <a16:creationId xmlns:a16="http://schemas.microsoft.com/office/drawing/2014/main" id="{582554BC-F52F-034A-80DC-0BA2E7A6D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208463"/>
            <a:ext cx="66087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8856" name="Text Box 14">
            <a:extLst>
              <a:ext uri="{FF2B5EF4-FFF2-40B4-BE49-F238E27FC236}">
                <a16:creationId xmlns:a16="http://schemas.microsoft.com/office/drawing/2014/main" id="{D72494B0-FC90-014A-B86C-D066F84CE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73</a:t>
            </a:r>
          </a:p>
        </p:txBody>
      </p:sp>
      <p:sp>
        <p:nvSpPr>
          <p:cNvPr id="78857" name="Text Box 16">
            <a:extLst>
              <a:ext uri="{FF2B5EF4-FFF2-40B4-BE49-F238E27FC236}">
                <a16:creationId xmlns:a16="http://schemas.microsoft.com/office/drawing/2014/main" id="{11ADB91B-9E75-BF44-B44A-D187A8E6B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000" b="1">
              <a:solidFill>
                <a:srgbClr val="FFFFFF"/>
              </a:solidFill>
            </a:endParaRPr>
          </a:p>
        </p:txBody>
      </p:sp>
      <p:sp>
        <p:nvSpPr>
          <p:cNvPr id="78858" name="Text Box 17">
            <a:extLst>
              <a:ext uri="{FF2B5EF4-FFF2-40B4-BE49-F238E27FC236}">
                <a16:creationId xmlns:a16="http://schemas.microsoft.com/office/drawing/2014/main" id="{CF118C38-770B-524E-BB0C-6BF763BD4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29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29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29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29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29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29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animBg="1" autoUpdateAnimBg="0"/>
      <p:bldP spid="229382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5">
            <a:extLst>
              <a:ext uri="{FF2B5EF4-FFF2-40B4-BE49-F238E27FC236}">
                <a16:creationId xmlns:a16="http://schemas.microsoft.com/office/drawing/2014/main" id="{CE012549-BBAE-E54E-835A-02A761350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61476" name="Rectangle 36">
            <a:extLst>
              <a:ext uri="{FF2B5EF4-FFF2-40B4-BE49-F238E27FC236}">
                <a16:creationId xmlns:a16="http://schemas.microsoft.com/office/drawing/2014/main" id="{1CDB8154-5C92-1D40-BB25-AC0CB0BC7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7.5.01.</a:t>
            </a:r>
          </a:p>
        </p:txBody>
      </p:sp>
      <p:sp>
        <p:nvSpPr>
          <p:cNvPr id="79876" name="Text Box 37">
            <a:extLst>
              <a:ext uri="{FF2B5EF4-FFF2-40B4-BE49-F238E27FC236}">
                <a16:creationId xmlns:a16="http://schemas.microsoft.com/office/drawing/2014/main" id="{3674C43D-607B-ED46-AD16-3DBD25DA8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74</a:t>
            </a:r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76C010FE-DBCC-ED40-8BE5-0BF13CBFA48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372600" cy="7031038"/>
            <a:chOff x="0" y="0"/>
            <a:chExt cx="5904" cy="4429"/>
          </a:xfrm>
        </p:grpSpPr>
        <p:pic>
          <p:nvPicPr>
            <p:cNvPr id="79880" name="Picture 42" descr="Divot">
              <a:extLst>
                <a:ext uri="{FF2B5EF4-FFF2-40B4-BE49-F238E27FC236}">
                  <a16:creationId xmlns:a16="http://schemas.microsoft.com/office/drawing/2014/main" id="{7FBF99B2-F9D5-0943-8643-28A25D02473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04" cy="4429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81" name="Rectangle 43" descr="Divot">
              <a:extLst>
                <a:ext uri="{FF2B5EF4-FFF2-40B4-BE49-F238E27FC236}">
                  <a16:creationId xmlns:a16="http://schemas.microsoft.com/office/drawing/2014/main" id="{AC1CB042-2D13-0548-8815-B1C1B83BA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156"/>
              <a:ext cx="5147" cy="3895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PerspectiveTopLeft"/>
              <a:lightRig rig="legacyNormal3" dir="r"/>
            </a:scene3d>
            <a:sp3d extrusionH="201600" prstMaterial="legacyMetal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220005"/>
              </a:contourClr>
            </a:sp3d>
          </p:spPr>
          <p:txBody>
            <a:bodyPr>
              <a:spAutoFit/>
              <a:flatTx/>
            </a:bodyPr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US" altLang="en-US" sz="11100">
                  <a:solidFill>
                    <a:srgbClr val="FF0000"/>
                  </a:solidFill>
                  <a:latin typeface="Kerala" pitchFamily="2" charset="0"/>
                </a:rPr>
                <a:t>Æß èÌÌßZ </a:t>
              </a:r>
            </a:p>
            <a:p>
              <a:pPr>
                <a:lnSpc>
                  <a:spcPct val="140000"/>
                </a:lnSpc>
              </a:pPr>
              <a:r>
                <a:rPr lang="en-US" altLang="en-US" sz="11100">
                  <a:solidFill>
                    <a:srgbClr val="FF0000"/>
                  </a:solidFill>
                  <a:latin typeface="Kerala" pitchFamily="2" charset="0"/>
                </a:rPr>
                <a:t>çÌØßAÜß</a:t>
              </a:r>
            </a:p>
            <a:p>
              <a:pPr>
                <a:lnSpc>
                  <a:spcPct val="80000"/>
                </a:lnSpc>
              </a:pPr>
              <a:endParaRPr lang="en-US" altLang="en-US" sz="11100">
                <a:solidFill>
                  <a:srgbClr val="FF0000"/>
                </a:solidFill>
                <a:latin typeface="Kerala" pitchFamily="2" charset="0"/>
              </a:endParaRPr>
            </a:p>
          </p:txBody>
        </p:sp>
      </p:grpSp>
      <p:sp>
        <p:nvSpPr>
          <p:cNvPr id="61484" name="Text Box 44" descr="5%">
            <a:extLst>
              <a:ext uri="{FF2B5EF4-FFF2-40B4-BE49-F238E27FC236}">
                <a16:creationId xmlns:a16="http://schemas.microsoft.com/office/drawing/2014/main" id="{37A0B1CF-8E22-C245-931D-43B553E4D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08500"/>
            <a:ext cx="8535988" cy="179705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solidFill>
                <a:srgbClr val="FFFF49"/>
              </a:solidFill>
              <a:latin typeface="Kerala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49"/>
                </a:solidFill>
                <a:latin typeface="Kerala" pitchFamily="2" charset="0"/>
              </a:rPr>
              <a:t>¥ÕÄøßMßAáKÄí</a:t>
            </a:r>
            <a:r>
              <a:rPr lang="en-US" altLang="en-US" sz="2400">
                <a:solidFill>
                  <a:srgbClr val="FAFD00"/>
                </a:solidFill>
                <a:latin typeface="Kerala" pitchFamily="2" charset="0"/>
              </a:rPr>
              <a:t>                                            </a:t>
            </a:r>
            <a:r>
              <a:rPr lang="en-US" altLang="en-US" sz="2800" b="1">
                <a:solidFill>
                  <a:srgbClr val="C00273"/>
                </a:solidFill>
                <a:latin typeface="Kerala" pitchFamily="2" charset="0"/>
              </a:rPr>
              <a:t>Æß èÌÌßZ çÌØßAÜß… ÎßÈßØíd¿àØí §aVÈÞ×ÃW</a:t>
            </a:r>
            <a:r>
              <a:rPr lang="en-US" altLang="en-US" sz="2400">
                <a:solidFill>
                  <a:srgbClr val="FAFD00"/>
                </a:solidFill>
                <a:latin typeface="Kerala" pitchFamily="2" charset="0"/>
              </a:rPr>
              <a:t> çËÞVGíÕVJí, æ¿µíØÞØí</a:t>
            </a:r>
          </a:p>
        </p:txBody>
      </p:sp>
      <p:sp>
        <p:nvSpPr>
          <p:cNvPr id="61485" name="Text Box 45">
            <a:extLst>
              <a:ext uri="{FF2B5EF4-FFF2-40B4-BE49-F238E27FC236}">
                <a16:creationId xmlns:a16="http://schemas.microsoft.com/office/drawing/2014/main" id="{EA66E43C-8586-114A-B865-134875295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6400800"/>
            <a:ext cx="3808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80435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14F891"/>
                </a:solidFill>
                <a:latin typeface="Helvetica" charset="0"/>
              </a:rPr>
              <a:t>www.biblebasically.com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4" grpId="0" animBg="1" autoUpdateAnimBg="0"/>
      <p:bldP spid="61485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>
            <a:hlinkClick r:id="rId3" action="ppaction://hlinkpres?slideindex=1&amp;slidetitle=PowerPoint%20Presentation"/>
            <a:extLst>
              <a:ext uri="{FF2B5EF4-FFF2-40B4-BE49-F238E27FC236}">
                <a16:creationId xmlns:a16="http://schemas.microsoft.com/office/drawing/2014/main" id="{4763B7F8-6A4F-B04C-85C0-EA9AC7383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04338" cy="685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899" name="Text Box 6">
            <a:extLst>
              <a:ext uri="{FF2B5EF4-FFF2-40B4-BE49-F238E27FC236}">
                <a16:creationId xmlns:a16="http://schemas.microsoft.com/office/drawing/2014/main" id="{7FE8DCB1-46AA-6447-B2F5-0A1A020CF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FF"/>
              </a:solidFill>
            </a:endParaRPr>
          </a:p>
        </p:txBody>
      </p:sp>
      <p:sp>
        <p:nvSpPr>
          <p:cNvPr id="80900" name="Text Box 8">
            <a:extLst>
              <a:ext uri="{FF2B5EF4-FFF2-40B4-BE49-F238E27FC236}">
                <a16:creationId xmlns:a16="http://schemas.microsoft.com/office/drawing/2014/main" id="{2F60E92E-02A8-8243-B872-C85854B48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266249" name="Rectangle 9">
            <a:extLst>
              <a:ext uri="{FF2B5EF4-FFF2-40B4-BE49-F238E27FC236}">
                <a16:creationId xmlns:a16="http://schemas.microsoft.com/office/drawing/2014/main" id="{289CBE67-AA97-BE41-B2BA-2EE65A55F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7.5.01.</a:t>
            </a:r>
          </a:p>
        </p:txBody>
      </p:sp>
      <p:sp>
        <p:nvSpPr>
          <p:cNvPr id="80902" name="Text Box 10">
            <a:extLst>
              <a:ext uri="{FF2B5EF4-FFF2-40B4-BE49-F238E27FC236}">
                <a16:creationId xmlns:a16="http://schemas.microsoft.com/office/drawing/2014/main" id="{7F7691B9-8D40-A840-82BB-9FAE8CCD2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75</a:t>
            </a:r>
          </a:p>
        </p:txBody>
      </p:sp>
    </p:spTree>
  </p:cSld>
  <p:clrMapOvr>
    <a:masterClrMapping/>
  </p:clrMapOvr>
  <p:transition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ml-IN" sz="20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ബൈബിൾ... അടിസ്ഥാനപരമായി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9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53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30E8054A-3802-444D-AD6E-1199D7EB4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4138"/>
            <a:ext cx="939800" cy="6888163"/>
          </a:xfrm>
          <a:prstGeom prst="rect">
            <a:avLst/>
          </a:prstGeom>
          <a:solidFill>
            <a:srgbClr val="1010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6387" name="Group 100">
            <a:extLst>
              <a:ext uri="{FF2B5EF4-FFF2-40B4-BE49-F238E27FC236}">
                <a16:creationId xmlns:a16="http://schemas.microsoft.com/office/drawing/2014/main" id="{7FB5C9AF-73B8-7242-915E-FD7C9978168D}"/>
              </a:ext>
            </a:extLst>
          </p:cNvPr>
          <p:cNvGrpSpPr>
            <a:grpSpLocks/>
          </p:cNvGrpSpPr>
          <p:nvPr/>
        </p:nvGrpSpPr>
        <p:grpSpPr bwMode="auto">
          <a:xfrm>
            <a:off x="0" y="-142875"/>
            <a:ext cx="9144000" cy="7000875"/>
            <a:chOff x="0" y="-90"/>
            <a:chExt cx="5760" cy="4410"/>
          </a:xfrm>
        </p:grpSpPr>
        <p:pic>
          <p:nvPicPr>
            <p:cNvPr id="191491" name="Picture 3">
              <a:extLst>
                <a:ext uri="{FF2B5EF4-FFF2-40B4-BE49-F238E27FC236}">
                  <a16:creationId xmlns:a16="http://schemas.microsoft.com/office/drawing/2014/main" id="{2CBCF7DA-4F1E-9144-9BE4-206F81E8E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0"/>
              <a:ext cx="5760" cy="43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dist="71842" dir="2700000" algn="ctr" rotWithShape="0">
                <a:srgbClr val="040404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492" name="Rectangle 4">
              <a:extLst>
                <a:ext uri="{FF2B5EF4-FFF2-40B4-BE49-F238E27FC236}">
                  <a16:creationId xmlns:a16="http://schemas.microsoft.com/office/drawing/2014/main" id="{23DB6D6D-1E2D-7545-B94D-88C119E01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" y="-84"/>
              <a:ext cx="403" cy="4404"/>
            </a:xfrm>
            <a:prstGeom prst="rect">
              <a:avLst/>
            </a:prstGeom>
            <a:solidFill>
              <a:srgbClr val="101010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40404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414" name="Rectangle 5">
              <a:extLst>
                <a:ext uri="{FF2B5EF4-FFF2-40B4-BE49-F238E27FC236}">
                  <a16:creationId xmlns:a16="http://schemas.microsoft.com/office/drawing/2014/main" id="{C1CF6F04-1198-3B45-B867-959D3CA23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72"/>
              <a:ext cx="483" cy="4339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99">
            <a:extLst>
              <a:ext uri="{FF2B5EF4-FFF2-40B4-BE49-F238E27FC236}">
                <a16:creationId xmlns:a16="http://schemas.microsoft.com/office/drawing/2014/main" id="{E06974DB-9354-9748-99D0-F1DC10DE1FF6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-114300"/>
            <a:ext cx="9150350" cy="7067550"/>
            <a:chOff x="-4" y="-83"/>
            <a:chExt cx="5716" cy="4452"/>
          </a:xfrm>
        </p:grpSpPr>
        <p:pic>
          <p:nvPicPr>
            <p:cNvPr id="16409" name="Picture 93">
              <a:extLst>
                <a:ext uri="{FF2B5EF4-FFF2-40B4-BE49-F238E27FC236}">
                  <a16:creationId xmlns:a16="http://schemas.microsoft.com/office/drawing/2014/main" id="{A63FD25D-C7E0-3C40-BF82-36B43F8AD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" y="-83"/>
              <a:ext cx="5237" cy="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0" name="Rectangle 94">
              <a:extLst>
                <a:ext uri="{FF2B5EF4-FFF2-40B4-BE49-F238E27FC236}">
                  <a16:creationId xmlns:a16="http://schemas.microsoft.com/office/drawing/2014/main" id="{60D634A3-1A78-5445-9C75-5C342E8A1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-34"/>
              <a:ext cx="415" cy="44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11" name="Rectangle 8">
              <a:extLst>
                <a:ext uri="{FF2B5EF4-FFF2-40B4-BE49-F238E27FC236}">
                  <a16:creationId xmlns:a16="http://schemas.microsoft.com/office/drawing/2014/main" id="{FB0C54DE-D42B-4D48-95D8-E2CB1208B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" y="-55"/>
              <a:ext cx="712" cy="43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A27C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1513" name="Text Box 25">
            <a:extLst>
              <a:ext uri="{FF2B5EF4-FFF2-40B4-BE49-F238E27FC236}">
                <a16:creationId xmlns:a16="http://schemas.microsoft.com/office/drawing/2014/main" id="{6F43A42E-398B-894C-9441-E5A6FB480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-620713"/>
            <a:ext cx="4770437" cy="77120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40404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FFFF00"/>
                </a:solidFill>
                <a:latin typeface="Kerala" pitchFamily="2" charset="0"/>
              </a:rPr>
              <a:t>Õ{æø   dÉÇÞÈæMGn ²øá ºßLçÏÞ¿áµâ¿ß ÈÎáAí ¨ æØÎßÈÞV ØÎÞø¢ÍßÏíAÞ¢!</a:t>
            </a:r>
          </a:p>
        </p:txBody>
      </p:sp>
      <p:sp>
        <p:nvSpPr>
          <p:cNvPr id="191590" name="Text Box 102">
            <a:extLst>
              <a:ext uri="{FF2B5EF4-FFF2-40B4-BE49-F238E27FC236}">
                <a16:creationId xmlns:a16="http://schemas.microsoft.com/office/drawing/2014/main" id="{C1B81268-52A8-034A-AA8F-F475951B9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213" y="122238"/>
            <a:ext cx="260350" cy="446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 </a:t>
            </a:r>
          </a:p>
        </p:txBody>
      </p:sp>
      <p:sp>
        <p:nvSpPr>
          <p:cNvPr id="16391" name="Text Box 118">
            <a:extLst>
              <a:ext uri="{FF2B5EF4-FFF2-40B4-BE49-F238E27FC236}">
                <a16:creationId xmlns:a16="http://schemas.microsoft.com/office/drawing/2014/main" id="{8479F013-0881-C241-A40D-5264487D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16392" name="Text Box 125">
            <a:extLst>
              <a:ext uri="{FF2B5EF4-FFF2-40B4-BE49-F238E27FC236}">
                <a16:creationId xmlns:a16="http://schemas.microsoft.com/office/drawing/2014/main" id="{3D1A2F82-0592-CE4C-BBB6-A6E95F4D9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191614" name="Rectangle 126">
            <a:extLst>
              <a:ext uri="{FF2B5EF4-FFF2-40B4-BE49-F238E27FC236}">
                <a16:creationId xmlns:a16="http://schemas.microsoft.com/office/drawing/2014/main" id="{0BDA244A-1678-A146-9390-A251F6B01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7.5.01.</a:t>
            </a:r>
          </a:p>
        </p:txBody>
      </p:sp>
      <p:sp>
        <p:nvSpPr>
          <p:cNvPr id="16394" name="Text Box 127">
            <a:extLst>
              <a:ext uri="{FF2B5EF4-FFF2-40B4-BE49-F238E27FC236}">
                <a16:creationId xmlns:a16="http://schemas.microsoft.com/office/drawing/2014/main" id="{2ABF32D1-FA22-F94B-BEB0-28767740E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06</a:t>
            </a:r>
          </a:p>
        </p:txBody>
      </p:sp>
      <p:sp>
        <p:nvSpPr>
          <p:cNvPr id="191632" name="Text Box 144">
            <a:extLst>
              <a:ext uri="{FF2B5EF4-FFF2-40B4-BE49-F238E27FC236}">
                <a16:creationId xmlns:a16="http://schemas.microsoft.com/office/drawing/2014/main" id="{D2C5B6EE-FE36-BD48-A8F8-E3177EC99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149225"/>
            <a:ext cx="4578350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4400">
                <a:solidFill>
                  <a:schemeClr val="tx1"/>
                </a:solidFill>
                <a:latin typeface="Kerala" pitchFamily="2" charset="0"/>
              </a:rPr>
              <a:t>®LÞÃí ©ùÕß¿¢...</a:t>
            </a:r>
          </a:p>
        </p:txBody>
      </p:sp>
      <p:sp>
        <p:nvSpPr>
          <p:cNvPr id="191633" name="Text Box 145">
            <a:extLst>
              <a:ext uri="{FF2B5EF4-FFF2-40B4-BE49-F238E27FC236}">
                <a16:creationId xmlns:a16="http://schemas.microsoft.com/office/drawing/2014/main" id="{81A38B50-E86F-9246-8928-F1A8758B1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862138"/>
            <a:ext cx="4970463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FF00"/>
                </a:solidFill>
                <a:latin typeface="Kerala" pitchFamily="2" charset="0"/>
              </a:rPr>
              <a:t>®ÜïÞ æØÎßÈÞøß èÜdÌùßµ{ßÜáÎáU</a:t>
            </a:r>
          </a:p>
        </p:txBody>
      </p:sp>
      <p:sp>
        <p:nvSpPr>
          <p:cNvPr id="191634" name="Text Box 146">
            <a:extLst>
              <a:ext uri="{FF2B5EF4-FFF2-40B4-BE49-F238E27FC236}">
                <a16:creationId xmlns:a16="http://schemas.microsoft.com/office/drawing/2014/main" id="{27A76CFE-0C04-1843-93BC-81046C90A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1298575"/>
            <a:ext cx="58928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FF00"/>
                </a:solidFill>
                <a:latin typeface="Kerala" pitchFamily="2" charset="0"/>
              </a:rPr>
              <a:t>®ÜïÞ µãØíÄàÏ ÕßÖbÞØ øàÄßµ{áæ¿Ïá¢...</a:t>
            </a:r>
          </a:p>
        </p:txBody>
      </p:sp>
      <p:sp>
        <p:nvSpPr>
          <p:cNvPr id="191635" name="Text Box 147">
            <a:extLst>
              <a:ext uri="{FF2B5EF4-FFF2-40B4-BE49-F238E27FC236}">
                <a16:creationId xmlns:a16="http://schemas.microsoft.com/office/drawing/2014/main" id="{ED509ADD-CA15-DF4F-98FE-207539715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890588"/>
            <a:ext cx="485775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FF00"/>
                </a:solidFill>
                <a:latin typeface="Kerala" pitchFamily="2" charset="0"/>
              </a:rPr>
              <a:t>®ÜïÞ µãØíÄàÏ ©ÉçÆÖB{áæ¿Ïá¢..</a:t>
            </a:r>
            <a:endParaRPr lang="en-US" sz="2400" b="1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191636" name="Text Box 148">
            <a:extLst>
              <a:ext uri="{FF2B5EF4-FFF2-40B4-BE49-F238E27FC236}">
                <a16:creationId xmlns:a16="http://schemas.microsoft.com/office/drawing/2014/main" id="{C3D61A95-D575-CE40-8930-793C0BA0F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651375"/>
            <a:ext cx="7002463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tx1"/>
                </a:solidFill>
                <a:latin typeface="Kerala" pitchFamily="2" charset="0"/>
              </a:rPr>
              <a:t>®ÜïÞ çÕÆÉáØíÄµÞÇß×íÀßÄ ÉáØíÄµB{áæ¿Ïá¢...</a:t>
            </a:r>
          </a:p>
        </p:txBody>
      </p:sp>
      <p:sp>
        <p:nvSpPr>
          <p:cNvPr id="191637" name="Text Box 149">
            <a:extLst>
              <a:ext uri="{FF2B5EF4-FFF2-40B4-BE49-F238E27FC236}">
                <a16:creationId xmlns:a16="http://schemas.microsoft.com/office/drawing/2014/main" id="{8FBD4332-A989-EA40-82EA-B39506D49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4181475"/>
            <a:ext cx="430212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FF00"/>
                </a:solidFill>
                <a:latin typeface="Kerala" pitchFamily="2" charset="0"/>
              </a:rPr>
              <a:t>ÎßAÕÞùá¢ ®ÜïÞ ÍÞ×µ{ßÜáÎáU</a:t>
            </a:r>
          </a:p>
        </p:txBody>
      </p:sp>
      <p:sp>
        <p:nvSpPr>
          <p:cNvPr id="191638" name="Text Box 150">
            <a:extLst>
              <a:ext uri="{FF2B5EF4-FFF2-40B4-BE49-F238E27FC236}">
                <a16:creationId xmlns:a16="http://schemas.microsoft.com/office/drawing/2014/main" id="{2F3BCCEA-0D38-6A4D-9240-B0B1B2D52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2327275"/>
            <a:ext cx="446405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FF00"/>
                </a:solidFill>
                <a:latin typeface="Kerala" pitchFamily="2" charset="0"/>
              </a:rPr>
              <a:t>®ÜïÞ æÉÞÄá èÜdÌùßµ{ßÜáÎáU</a:t>
            </a:r>
          </a:p>
        </p:txBody>
      </p:sp>
      <p:sp>
        <p:nvSpPr>
          <p:cNvPr id="191639" name="Text Box 151">
            <a:extLst>
              <a:ext uri="{FF2B5EF4-FFF2-40B4-BE49-F238E27FC236}">
                <a16:creationId xmlns:a16="http://schemas.microsoft.com/office/drawing/2014/main" id="{B97687A4-9980-8541-84A5-3F936D210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3724275"/>
            <a:ext cx="481806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FF00"/>
                </a:solidFill>
                <a:latin typeface="Kerala" pitchFamily="2" charset="0"/>
              </a:rPr>
              <a:t>çÜÞµJßæÜ ®ÜïÞ øÞ¼cB{ßÜáÎáU</a:t>
            </a:r>
          </a:p>
        </p:txBody>
      </p:sp>
      <p:sp>
        <p:nvSpPr>
          <p:cNvPr id="191640" name="Text Box 152">
            <a:extLst>
              <a:ext uri="{FF2B5EF4-FFF2-40B4-BE49-F238E27FC236}">
                <a16:creationId xmlns:a16="http://schemas.microsoft.com/office/drawing/2014/main" id="{369146D4-3BB8-6B4D-87EA-60E57AED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5699125"/>
            <a:ext cx="634682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FFFF00"/>
                </a:solidFill>
                <a:latin typeface="Kerala" pitchFamily="2" charset="0"/>
              </a:rPr>
              <a:t>çÕÆÉáØíÄµÞÇß×í¿ßÄ</a:t>
            </a:r>
            <a:r>
              <a:rPr lang="en-US" sz="2400" dirty="0">
                <a:solidFill>
                  <a:srgbClr val="FFFF00"/>
                </a:solidFill>
                <a:latin typeface="Kerala" pitchFamily="2" charset="0"/>
              </a:rPr>
              <a:t> º</a:t>
            </a:r>
            <a:r>
              <a:rPr lang="en-US" sz="2400" dirty="0" err="1">
                <a:solidFill>
                  <a:srgbClr val="FFFF00"/>
                </a:solidFill>
                <a:latin typeface="Kerala" pitchFamily="2" charset="0"/>
              </a:rPr>
              <a:t>ßLÞÇÞø</a:t>
            </a:r>
            <a:r>
              <a:rPr lang="en-US" sz="2400" dirty="0">
                <a:solidFill>
                  <a:srgbClr val="FFFF00"/>
                </a:solidFill>
                <a:latin typeface="Kerala" pitchFamily="2" charset="0"/>
              </a:rPr>
              <a:t>µ{</a:t>
            </a:r>
            <a:r>
              <a:rPr lang="en-US" sz="2400" dirty="0" err="1">
                <a:solidFill>
                  <a:srgbClr val="FFFF00"/>
                </a:solidFill>
                <a:latin typeface="Kerala" pitchFamily="2" charset="0"/>
              </a:rPr>
              <a:t>áæ¿Ïá</a:t>
            </a:r>
            <a:r>
              <a:rPr lang="en-US" sz="2400" dirty="0">
                <a:solidFill>
                  <a:srgbClr val="FFFF00"/>
                </a:solidFill>
                <a:latin typeface="Kerala" pitchFamily="2" charset="0"/>
              </a:rPr>
              <a:t>¢...</a:t>
            </a:r>
          </a:p>
        </p:txBody>
      </p:sp>
      <p:sp>
        <p:nvSpPr>
          <p:cNvPr id="191641" name="Text Box 153">
            <a:extLst>
              <a:ext uri="{FF2B5EF4-FFF2-40B4-BE49-F238E27FC236}">
                <a16:creationId xmlns:a16="http://schemas.microsoft.com/office/drawing/2014/main" id="{47F9BD26-DA69-344D-B457-41EB04257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5203825"/>
            <a:ext cx="8789987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FFFF00"/>
                </a:solidFill>
                <a:latin typeface="Kerala" pitchFamily="2" charset="0"/>
              </a:rPr>
              <a:t>ÍâÄÜæÎBáÎáU</a:t>
            </a:r>
            <a:r>
              <a:rPr lang="en-US" sz="2400" dirty="0">
                <a:solidFill>
                  <a:srgbClr val="FFFF00"/>
                </a:solidFill>
                <a:latin typeface="Kerala" pitchFamily="2" charset="0"/>
              </a:rPr>
              <a:t> ®</a:t>
            </a:r>
            <a:r>
              <a:rPr lang="en-US" sz="2400" dirty="0" err="1">
                <a:solidFill>
                  <a:srgbClr val="FFFF00"/>
                </a:solidFill>
                <a:latin typeface="Kerala" pitchFamily="2" charset="0"/>
              </a:rPr>
              <a:t>ÜïÞ</a:t>
            </a:r>
            <a:r>
              <a:rPr lang="en-US" sz="2400" dirty="0">
                <a:solidFill>
                  <a:srgbClr val="FFFF00"/>
                </a:solidFill>
                <a:latin typeface="Kerala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Kerala" pitchFamily="2" charset="0"/>
              </a:rPr>
              <a:t>ÕßÖbÞØß</a:t>
            </a:r>
            <a:r>
              <a:rPr lang="en-US" sz="2400" dirty="0">
                <a:solidFill>
                  <a:srgbClr val="FFFF00"/>
                </a:solidFill>
                <a:latin typeface="Kerala" pitchFamily="2" charset="0"/>
              </a:rPr>
              <a:t>µ{</a:t>
            </a:r>
            <a:r>
              <a:rPr lang="en-US" sz="2400" dirty="0" err="1">
                <a:solidFill>
                  <a:srgbClr val="FFFF00"/>
                </a:solidFill>
                <a:latin typeface="Kerala" pitchFamily="2" charset="0"/>
              </a:rPr>
              <a:t>áæ¿Ïá</a:t>
            </a:r>
            <a:r>
              <a:rPr lang="en-US" sz="2400" dirty="0">
                <a:solidFill>
                  <a:srgbClr val="FFFF00"/>
                </a:solidFill>
                <a:latin typeface="Kerala" pitchFamily="2" charset="0"/>
              </a:rPr>
              <a:t>¢ ¥</a:t>
            </a:r>
            <a:r>
              <a:rPr lang="en-US" sz="2400" dirty="0" err="1">
                <a:solidFill>
                  <a:srgbClr val="FFFF00"/>
                </a:solidFill>
                <a:latin typeface="Kerala" pitchFamily="2" charset="0"/>
              </a:rPr>
              <a:t>ÕßÖbÞØß</a:t>
            </a:r>
            <a:r>
              <a:rPr lang="en-US" sz="2400" dirty="0">
                <a:solidFill>
                  <a:srgbClr val="FFFF00"/>
                </a:solidFill>
                <a:latin typeface="Kerala" pitchFamily="2" charset="0"/>
              </a:rPr>
              <a:t>µ{</a:t>
            </a:r>
            <a:r>
              <a:rPr lang="en-US" sz="2400" dirty="0" err="1">
                <a:solidFill>
                  <a:srgbClr val="FFFF00"/>
                </a:solidFill>
                <a:latin typeface="Kerala" pitchFamily="2" charset="0"/>
              </a:rPr>
              <a:t>áæ¿Ïá</a:t>
            </a:r>
            <a:r>
              <a:rPr lang="en-US" sz="2400" dirty="0">
                <a:solidFill>
                  <a:srgbClr val="FFFF00"/>
                </a:solidFill>
                <a:latin typeface="Kerala" pitchFamily="2" charset="0"/>
              </a:rPr>
              <a:t>¢</a:t>
            </a:r>
          </a:p>
        </p:txBody>
      </p:sp>
      <p:sp>
        <p:nvSpPr>
          <p:cNvPr id="191642" name="Text Box 154">
            <a:extLst>
              <a:ext uri="{FF2B5EF4-FFF2-40B4-BE49-F238E27FC236}">
                <a16:creationId xmlns:a16="http://schemas.microsoft.com/office/drawing/2014/main" id="{F56F2144-B8E2-8345-8CEF-F5116980E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3254375"/>
            <a:ext cx="549592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FF00"/>
                </a:solidFill>
                <a:latin typeface="Kerala" pitchFamily="2" charset="0"/>
              </a:rPr>
              <a:t>®ÜïÞ ÏâÃßçÕÝíØßxß èÜdÌùßµ{ßÜáÎáU</a:t>
            </a:r>
          </a:p>
        </p:txBody>
      </p:sp>
      <p:sp>
        <p:nvSpPr>
          <p:cNvPr id="191643" name="Text Box 155">
            <a:extLst>
              <a:ext uri="{FF2B5EF4-FFF2-40B4-BE49-F238E27FC236}">
                <a16:creationId xmlns:a16="http://schemas.microsoft.com/office/drawing/2014/main" id="{4E902C7B-15D6-B84D-B6F4-85B365E35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2784475"/>
            <a:ext cx="535622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FF00"/>
                </a:solidFill>
                <a:latin typeface="Kerala" pitchFamily="2" charset="0"/>
              </a:rPr>
              <a:t>®ÜïÞ ÕcµíÄßµ{áæ¿ èÜdÌùßµ{ßÜáÎáU</a:t>
            </a:r>
          </a:p>
        </p:txBody>
      </p:sp>
      <p:sp>
        <p:nvSpPr>
          <p:cNvPr id="191644" name="Rectangle 156">
            <a:extLst>
              <a:ext uri="{FF2B5EF4-FFF2-40B4-BE49-F238E27FC236}">
                <a16:creationId xmlns:a16="http://schemas.microsoft.com/office/drawing/2014/main" id="{F6380F61-7E72-9C41-BB4C-4FCB06A0B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488" y="6272213"/>
            <a:ext cx="29448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tx1"/>
                </a:solidFill>
                <a:latin typeface="Kerala" pitchFamily="2" charset="0"/>
              </a:rPr>
              <a:t>©ùÕß¿æÎLÞÃí</a:t>
            </a:r>
          </a:p>
        </p:txBody>
      </p:sp>
      <p:sp>
        <p:nvSpPr>
          <p:cNvPr id="191631" name="Text Box 143">
            <a:extLst>
              <a:ext uri="{FF2B5EF4-FFF2-40B4-BE49-F238E27FC236}">
                <a16:creationId xmlns:a16="http://schemas.microsoft.com/office/drawing/2014/main" id="{1C1D026B-68C4-3E4F-83F8-59FF244A0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-455613"/>
            <a:ext cx="4387850" cy="835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35003" dir="2928844" algn="ctr" rotWithShape="0">
              <a:srgbClr val="040404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200" b="1" dirty="0">
                <a:solidFill>
                  <a:srgbClr val="CC1417"/>
                </a:solidFill>
                <a:latin typeface="Helvetica" charset="0"/>
              </a:rPr>
              <a:t>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1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1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1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9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13" grpId="0" autoUpdateAnimBg="0"/>
      <p:bldP spid="191632" grpId="0" autoUpdateAnimBg="0"/>
      <p:bldP spid="191633" grpId="0" autoUpdateAnimBg="0"/>
      <p:bldP spid="191634" grpId="0" autoUpdateAnimBg="0"/>
      <p:bldP spid="191635" grpId="0" autoUpdateAnimBg="0"/>
      <p:bldP spid="191636" grpId="0" autoUpdateAnimBg="0"/>
      <p:bldP spid="191637" grpId="0" autoUpdateAnimBg="0"/>
      <p:bldP spid="191638" grpId="0" autoUpdateAnimBg="0"/>
      <p:bldP spid="191639" grpId="0" autoUpdateAnimBg="0"/>
      <p:bldP spid="191640" grpId="0" autoUpdateAnimBg="0"/>
      <p:bldP spid="191641" grpId="0" autoUpdateAnimBg="0"/>
      <p:bldP spid="191642" grpId="0" autoUpdateAnimBg="0"/>
      <p:bldP spid="191643" grpId="0" autoUpdateAnimBg="0"/>
      <p:bldP spid="191644" grpId="0" autoUpdateAnimBg="0"/>
      <p:bldP spid="19163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96CA4E98-65B2-BC49-A89D-D92FB5ED4D9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3331" r="3487" b="4442"/>
          <a:stretch>
            <a:fillRect/>
          </a:stretch>
        </p:blipFill>
        <p:spPr bwMode="auto">
          <a:xfrm>
            <a:off x="566738" y="538163"/>
            <a:ext cx="7985125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7" name="Rectangle 9">
            <a:extLst>
              <a:ext uri="{FF2B5EF4-FFF2-40B4-BE49-F238E27FC236}">
                <a16:creationId xmlns:a16="http://schemas.microsoft.com/office/drawing/2014/main" id="{CC0B901D-8746-E946-B08F-EC902F159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536575"/>
            <a:ext cx="8008937" cy="578485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2" name="Text Box 11">
            <a:extLst>
              <a:ext uri="{FF2B5EF4-FFF2-40B4-BE49-F238E27FC236}">
                <a16:creationId xmlns:a16="http://schemas.microsoft.com/office/drawing/2014/main" id="{C712EA59-A923-4D44-B577-490E80335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8413" y="61737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7413" name="Text Box 12">
            <a:extLst>
              <a:ext uri="{FF2B5EF4-FFF2-40B4-BE49-F238E27FC236}">
                <a16:creationId xmlns:a16="http://schemas.microsoft.com/office/drawing/2014/main" id="{B7EEBB5E-6C9B-CD4D-BDEA-EEFC901D5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414" name="Text Box 14">
            <a:extLst>
              <a:ext uri="{FF2B5EF4-FFF2-40B4-BE49-F238E27FC236}">
                <a16:creationId xmlns:a16="http://schemas.microsoft.com/office/drawing/2014/main" id="{7CE1D9B3-CE4A-0E48-9C04-C2799C780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07</a:t>
            </a:r>
          </a:p>
        </p:txBody>
      </p:sp>
      <p:sp>
        <p:nvSpPr>
          <p:cNvPr id="17415" name="Text Box 16">
            <a:extLst>
              <a:ext uri="{FF2B5EF4-FFF2-40B4-BE49-F238E27FC236}">
                <a16:creationId xmlns:a16="http://schemas.microsoft.com/office/drawing/2014/main" id="{69FF5666-01E8-894B-91F4-7DA079887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475" y="64770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416" name="Text Box 17">
            <a:extLst>
              <a:ext uri="{FF2B5EF4-FFF2-40B4-BE49-F238E27FC236}">
                <a16:creationId xmlns:a16="http://schemas.microsoft.com/office/drawing/2014/main" id="{C9675AAB-1673-0D49-BC0C-136857B76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A27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Handbook pg. 6</a:t>
            </a:r>
          </a:p>
        </p:txBody>
      </p:sp>
      <p:sp>
        <p:nvSpPr>
          <p:cNvPr id="89106" name="Oval 18">
            <a:extLst>
              <a:ext uri="{FF2B5EF4-FFF2-40B4-BE49-F238E27FC236}">
                <a16:creationId xmlns:a16="http://schemas.microsoft.com/office/drawing/2014/main" id="{E30BBA24-576A-A048-AC9B-FFBBEC5A2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0" y="6230938"/>
            <a:ext cx="1835150" cy="363537"/>
          </a:xfrm>
          <a:prstGeom prst="ellipse">
            <a:avLst/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9110" name="Text Box 22">
            <a:extLst>
              <a:ext uri="{FF2B5EF4-FFF2-40B4-BE49-F238E27FC236}">
                <a16:creationId xmlns:a16="http://schemas.microsoft.com/office/drawing/2014/main" id="{A594D37B-A48F-B447-8A7B-905A92724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1698625"/>
            <a:ext cx="6697663" cy="3235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>
                <a:solidFill>
                  <a:srgbClr val="FFFF00"/>
                </a:solidFill>
                <a:latin typeface="Kerala" pitchFamily="2" charset="0"/>
              </a:rPr>
              <a:t>ÈNáæ¿ ÕßÖbÞØJßæa dÉÞÅÎßµ dÉÎÞÃ¢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 animBg="1"/>
      <p:bldP spid="89106" grpId="0" animBg="1"/>
      <p:bldP spid="8911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0Adds 2002\04 Judah\010703 Beersheba flight\Biblical Negev\sr\Northern Negev wadis aerial.jpg"/>
</p:tagLst>
</file>

<file path=ppt/theme/theme1.xml><?xml version="1.0" encoding="utf-8"?>
<a:theme xmlns:a="http://schemas.openxmlformats.org/drawingml/2006/main" name="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A27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A27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A27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A27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Office:Microsoft PowerPoint 4:Templates:On Screen &amp; 35mm Slides:marbles.ppt - Marble</Template>
  <TotalTime>7516</TotalTime>
  <Pages>43</Pages>
  <Words>3385</Words>
  <Application>Microsoft Macintosh PowerPoint</Application>
  <PresentationFormat>On-screen Show (4:3)</PresentationFormat>
  <Paragraphs>1016</Paragraphs>
  <Slides>78</Slides>
  <Notes>78</Notes>
  <HiddenSlides>0</HiddenSlides>
  <MMClips>5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101" baseType="lpstr">
      <vt:lpstr>ML-NILA01</vt:lpstr>
      <vt:lpstr>AnjaliNewLipi</vt:lpstr>
      <vt:lpstr>Arial Black</vt:lpstr>
      <vt:lpstr>Kosher-Normal</vt:lpstr>
      <vt:lpstr>Lucida Handwriting</vt:lpstr>
      <vt:lpstr>Comic Sans MS</vt:lpstr>
      <vt:lpstr>Wingdings</vt:lpstr>
      <vt:lpstr>SimSun</vt:lpstr>
      <vt:lpstr>Brush Script MT</vt:lpstr>
      <vt:lpstr>Helvetica</vt:lpstr>
      <vt:lpstr>Times New Roman</vt:lpstr>
      <vt:lpstr>Arial</vt:lpstr>
      <vt:lpstr>Times</vt:lpstr>
      <vt:lpstr>ML-NILA02</vt:lpstr>
      <vt:lpstr>Kerala</vt:lpstr>
      <vt:lpstr>Papyrus</vt:lpstr>
      <vt:lpstr>Monotype Sorts</vt:lpstr>
      <vt:lpstr>Ligurino</vt:lpstr>
      <vt:lpstr>untitled 1</vt:lpstr>
      <vt:lpstr>Blank Presentation</vt:lpstr>
      <vt:lpstr>Orbit</vt:lpstr>
      <vt:lpstr>Microsoft ClipArt Gallery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ÈßB{áæ¿ “çÕÆÉáØíÄµ ËÏW” ÄáùAáKá</vt:lpstr>
      <vt:lpstr>ÈßB{áæ¿ “çÕÆÉáØíÄµ ËÏW” ÄáùAáKá</vt:lpstr>
      <vt:lpstr>PowerPoint Presentation</vt:lpstr>
      <vt:lpstr>5 dÉÇÞÈ ÕÞAáµZ ¥ÅÕÞ ÉÆØÎáºîÏ¢:</vt:lpstr>
      <vt:lpstr>5 dÉÇÞÈ ÕÞAáµZ ¥ÅÕÞ ÉÆØÎáºîÏ¢:</vt:lpstr>
      <vt:lpstr>5 dÉÇÞÈ ÕÞAáµZ ¥ÅÕÞ ÉÆØÎáºîÏ¢:</vt:lpstr>
      <vt:lpstr>¦{áµZ §ÕV:</vt:lpstr>
      <vt:lpstr>PowerPoint Presentation</vt:lpstr>
      <vt:lpstr>ÈÞÜá ÕcµíÄßµ{ßÕV:</vt:lpstr>
      <vt:lpstr>PowerPoint Presentation</vt:lpstr>
      <vt:lpstr>5 Key Words or Phrases:</vt:lpstr>
      <vt:lpstr>PowerPoint Presentation</vt:lpstr>
      <vt:lpstr>3  ØÎâÙB{ßÕ:</vt:lpstr>
      <vt:lpstr> Øã×í¿ßMí  ¥dÌÙÞ¢ ç¼ÞæØËí çÎÞæÖ çÏÞÖáÕ ¥øÞ¼µÄb¢ øÞ¼ÍøÃ¢ ¥¿ßÎJ¢</vt:lpstr>
      <vt:lpstr>PowerPoint Presentation</vt:lpstr>
      <vt:lpstr>Øã×í¿ßMí ÕcµíÄßµZ ØÎâÙBZ ÈßÖÌíÆÄ çÏÖá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ബൈബിൾ... അടിസ്ഥാനപരമായി • BibleStudyDownloads.org</vt:lpstr>
    </vt:vector>
  </TitlesOfParts>
  <Company>n.a.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slide show seminar presentation</dc:subject>
  <dc:creator>John Fryman</dc:creator>
  <cp:keywords/>
  <dc:description/>
  <cp:lastModifiedBy>Rick Griffith</cp:lastModifiedBy>
  <cp:revision>136</cp:revision>
  <cp:lastPrinted>2003-03-25T20:32:03Z</cp:lastPrinted>
  <dcterms:created xsi:type="dcterms:W3CDTF">2003-04-22T14:39:17Z</dcterms:created>
  <dcterms:modified xsi:type="dcterms:W3CDTF">2019-05-28T04:05:21Z</dcterms:modified>
</cp:coreProperties>
</file>