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  <p:sldMasterId id="2147484634" r:id="rId9"/>
  </p:sldMasterIdLst>
  <p:notesMasterIdLst>
    <p:notesMasterId r:id="rId18"/>
  </p:notesMasterIdLst>
  <p:sldIdLst>
    <p:sldId id="267" r:id="rId10"/>
    <p:sldId id="269" r:id="rId11"/>
    <p:sldId id="264" r:id="rId12"/>
    <p:sldId id="266" r:id="rId13"/>
    <p:sldId id="268" r:id="rId14"/>
    <p:sldId id="40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01.49 and 02.03 so translators may copy from one to the other except that</a:t>
            </a:r>
            <a:r>
              <a:rPr lang="en-US" baseline="0" dirty="0"/>
              <a:t> 02.03 expands the 01.49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F9BC06-8008-AD41-995E-1D665A4D4F07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01.50 and 02.04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42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7015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9873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9163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7792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9685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230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2663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6905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0957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0614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 err="1">
                <a:latin typeface="Arial"/>
                <a:cs typeface="Arial"/>
              </a:rPr>
              <a:t>Engtin</a:t>
            </a:r>
            <a:r>
              <a:rPr lang="en-US" sz="6000" b="1" dirty="0">
                <a:latin typeface="Arial"/>
                <a:cs typeface="Arial"/>
              </a:rPr>
              <a:t> </a:t>
            </a:r>
            <a:r>
              <a:rPr lang="en-US" sz="6000" b="1" dirty="0" err="1">
                <a:latin typeface="Arial"/>
                <a:cs typeface="Arial"/>
              </a:rPr>
              <a:t>nge</a:t>
            </a:r>
            <a:r>
              <a:rPr lang="en-US" sz="6000" b="1" dirty="0">
                <a:latin typeface="Arial"/>
                <a:cs typeface="Arial"/>
              </a:rPr>
              <a:t> </a:t>
            </a:r>
            <a:r>
              <a:rPr lang="en-US" sz="6000" b="1" dirty="0" err="1">
                <a:latin typeface="Arial"/>
                <a:cs typeface="Arial"/>
              </a:rPr>
              <a:t>Testimoni</a:t>
            </a:r>
            <a:r>
              <a:rPr lang="en-US" sz="6000" b="1" dirty="0">
                <a:latin typeface="Arial"/>
                <a:cs typeface="Arial"/>
              </a:rPr>
              <a:t> I </a:t>
            </a:r>
            <a:r>
              <a:rPr lang="en-US" sz="6000" b="1" dirty="0" err="1">
                <a:latin typeface="Arial"/>
                <a:cs typeface="Arial"/>
              </a:rPr>
              <a:t>sawi</a:t>
            </a:r>
            <a:r>
              <a:rPr lang="en-US" sz="6000" b="1" dirty="0">
                <a:latin typeface="Arial"/>
                <a:cs typeface="Arial"/>
              </a:rPr>
              <a:t> ang?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Testimoni</a:t>
            </a: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kalhmang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421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Thuhmahruai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(minute 1)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Mimal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mahni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</a:rPr>
              <a:t>Testimoni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</a:rPr>
              <a:t> (minute 2-3)</a:t>
            </a:r>
            <a:endParaRPr lang="en-US" sz="2800" b="1" dirty="0">
              <a:solidFill>
                <a:srgbClr val="FF000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Mite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hmin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tura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thusawi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</a:rPr>
              <a:t>(minute 2)</a:t>
            </a:r>
            <a:endParaRPr lang="en-US" sz="28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Lehkha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thawn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anga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Thusawi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</a:rPr>
              <a:t>(minute 15)</a:t>
            </a:r>
            <a:endParaRPr lang="en-US" sz="28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Thawnthu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anga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Thusawi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</a:rPr>
              <a:t>minute 15)</a:t>
            </a:r>
            <a:endParaRPr lang="en-US" sz="28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Eng</a:t>
            </a:r>
            <a:r>
              <a:rPr lang="en-US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Vang </a:t>
            </a:r>
            <a:r>
              <a:rPr lang="en-US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Nge</a:t>
            </a:r>
            <a:r>
              <a:rPr lang="en-US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testimoni</a:t>
            </a:r>
            <a:r>
              <a:rPr lang="en-US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i</a:t>
            </a:r>
            <a:r>
              <a:rPr lang="en-US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sawi</a:t>
            </a:r>
            <a:r>
              <a:rPr lang="en-US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sz="40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764351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3363" indent="-233363" eaLnBrk="1" hangingPunct="1"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Nangma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chanchin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awlsam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takin I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sawi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thei</a:t>
            </a:r>
            <a:endParaRPr lang="en-US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233363" indent="-233363" eaLnBrk="1" hangingPunct="1"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Nangmah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I thiam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ber</a:t>
            </a:r>
            <a:endParaRPr lang="en-US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I </a:t>
            </a:r>
            <a:r>
              <a:rPr lang="en-US" b="1" dirty="0" err="1">
                <a:solidFill>
                  <a:srgbClr val="000000"/>
                </a:solidFill>
              </a:rPr>
              <a:t>thil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zir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sawina</a:t>
            </a:r>
            <a:r>
              <a:rPr lang="en-US" b="1" dirty="0">
                <a:solidFill>
                  <a:srgbClr val="000000"/>
                </a:solidFill>
              </a:rPr>
              <a:t> rem </a:t>
            </a:r>
            <a:r>
              <a:rPr lang="en-US" b="1" dirty="0" err="1">
                <a:solidFill>
                  <a:srgbClr val="000000"/>
                </a:solidFill>
              </a:rPr>
              <a:t>chang</a:t>
            </a:r>
            <a:r>
              <a:rPr lang="en-US" b="1" dirty="0">
                <a:solidFill>
                  <a:srgbClr val="000000"/>
                </a:solidFill>
              </a:rPr>
              <a:t> a </a:t>
            </a:r>
            <a:r>
              <a:rPr lang="en-US" b="1" dirty="0" err="1">
                <a:solidFill>
                  <a:srgbClr val="000000"/>
                </a:solidFill>
              </a:rPr>
              <a:t>ni</a:t>
            </a:r>
            <a:endParaRPr lang="en-US" b="1" dirty="0">
              <a:solidFill>
                <a:srgbClr val="000000"/>
              </a:solidFill>
            </a:endParaRP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I </a:t>
            </a:r>
            <a:r>
              <a:rPr lang="en-US" b="1" dirty="0" err="1">
                <a:solidFill>
                  <a:srgbClr val="000000"/>
                </a:solidFill>
              </a:rPr>
              <a:t>chanchin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miten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hriat</a:t>
            </a:r>
            <a:r>
              <a:rPr lang="en-US" b="1" dirty="0">
                <a:solidFill>
                  <a:srgbClr val="000000"/>
                </a:solidFill>
              </a:rPr>
              <a:t> an duh</a:t>
            </a: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Pathian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hriat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na</a:t>
            </a:r>
            <a:r>
              <a:rPr lang="en-US" b="1" dirty="0">
                <a:solidFill>
                  <a:srgbClr val="000000"/>
                </a:solidFill>
              </a:rPr>
              <a:t> a </a:t>
            </a:r>
            <a:r>
              <a:rPr lang="en-US" b="1" dirty="0" err="1">
                <a:solidFill>
                  <a:srgbClr val="000000"/>
                </a:solidFill>
              </a:rPr>
              <a:t>ti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deuh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deuh</a:t>
            </a:r>
            <a:r>
              <a:rPr lang="en-US" b="1" dirty="0">
                <a:solidFill>
                  <a:srgbClr val="000000"/>
                </a:solidFill>
              </a:rPr>
              <a:t> ang</a:t>
            </a: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Pathian</a:t>
            </a:r>
            <a:r>
              <a:rPr lang="en-US" b="1" dirty="0">
                <a:solidFill>
                  <a:srgbClr val="000000"/>
                </a:solidFill>
              </a:rPr>
              <a:t> in </a:t>
            </a:r>
            <a:r>
              <a:rPr lang="en-US" b="1" dirty="0" err="1">
                <a:solidFill>
                  <a:srgbClr val="000000"/>
                </a:solidFill>
              </a:rPr>
              <a:t>enge</a:t>
            </a:r>
            <a:r>
              <a:rPr lang="en-US" b="1" dirty="0">
                <a:solidFill>
                  <a:srgbClr val="000000"/>
                </a:solidFill>
              </a:rPr>
              <a:t> a </a:t>
            </a:r>
            <a:r>
              <a:rPr lang="en-US" b="1" dirty="0" err="1">
                <a:solidFill>
                  <a:srgbClr val="000000"/>
                </a:solidFill>
              </a:rPr>
              <a:t>tih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che</a:t>
            </a:r>
            <a:r>
              <a:rPr lang="en-US" b="1" dirty="0">
                <a:solidFill>
                  <a:srgbClr val="000000"/>
                </a:solidFill>
              </a:rPr>
              <a:t> I </a:t>
            </a:r>
            <a:r>
              <a:rPr lang="en-US" b="1" dirty="0" err="1">
                <a:solidFill>
                  <a:srgbClr val="000000"/>
                </a:solidFill>
              </a:rPr>
              <a:t>hre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chiang</a:t>
            </a:r>
            <a:r>
              <a:rPr lang="en-US" b="1" dirty="0">
                <a:solidFill>
                  <a:srgbClr val="000000"/>
                </a:solidFill>
              </a:rPr>
              <a:t> ang</a:t>
            </a:r>
          </a:p>
          <a:p>
            <a:pPr marL="233363" indent="-233363" eaLnBrk="1" hangingPunct="1"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Chhanchintha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hrilhna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hun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rem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chang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ni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Mi dang </a:t>
            </a:r>
            <a:r>
              <a:rPr lang="en-US" b="1" dirty="0" err="1">
                <a:solidFill>
                  <a:srgbClr val="000000"/>
                </a:solidFill>
              </a:rPr>
              <a:t>nena</a:t>
            </a:r>
            <a:r>
              <a:rPr lang="en-US" b="1" dirty="0">
                <a:solidFill>
                  <a:srgbClr val="000000"/>
                </a:solidFill>
              </a:rPr>
              <a:t> I in lei chin </a:t>
            </a:r>
            <a:r>
              <a:rPr lang="en-US" b="1" dirty="0" err="1">
                <a:solidFill>
                  <a:srgbClr val="000000"/>
                </a:solidFill>
              </a:rPr>
              <a:t>naah</a:t>
            </a:r>
            <a:r>
              <a:rPr lang="en-US" b="1" dirty="0">
                <a:solidFill>
                  <a:srgbClr val="000000"/>
                </a:solidFill>
              </a:rPr>
              <a:t> a tan </a:t>
            </a:r>
            <a:r>
              <a:rPr lang="en-US" b="1" dirty="0" err="1">
                <a:solidFill>
                  <a:srgbClr val="000000"/>
                </a:solidFill>
              </a:rPr>
              <a:t>pui</a:t>
            </a:r>
            <a:r>
              <a:rPr lang="en-US" b="1" dirty="0">
                <a:solidFill>
                  <a:srgbClr val="000000"/>
                </a:solidFill>
              </a:rPr>
              <a:t> ang </a:t>
            </a:r>
            <a:r>
              <a:rPr lang="en-US" b="1" dirty="0" err="1">
                <a:solidFill>
                  <a:srgbClr val="000000"/>
                </a:solidFill>
              </a:rPr>
              <a:t>che</a:t>
            </a:r>
            <a:endParaRPr lang="en-US" b="1" dirty="0">
              <a:solidFill>
                <a:srgbClr val="000000"/>
              </a:solidFill>
            </a:endParaRPr>
          </a:p>
          <a:p>
            <a:pPr marL="233363" indent="-23336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Mi dang in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chanchin</a:t>
            </a:r>
            <a:r>
              <a:rPr lang="en-US" b="1" dirty="0">
                <a:solidFill>
                  <a:srgbClr val="000000"/>
                </a:solidFill>
              </a:rPr>
              <a:t> an </a:t>
            </a:r>
            <a:r>
              <a:rPr lang="en-US" b="1" dirty="0" err="1">
                <a:solidFill>
                  <a:srgbClr val="000000"/>
                </a:solidFill>
              </a:rPr>
              <a:t>hnial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thla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thei</a:t>
            </a:r>
            <a:r>
              <a:rPr lang="en-US" b="1" dirty="0">
                <a:solidFill>
                  <a:srgbClr val="000000"/>
                </a:solidFill>
              </a:rPr>
              <a:t> lo</a:t>
            </a:r>
          </a:p>
          <a:p>
            <a:pPr marL="233363" indent="-233363" eaLnBrk="1" hangingPunct="1">
              <a:buFont typeface="Arial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>
                <a:latin typeface="Arial" charset="0"/>
                <a:cs typeface="Arial" charset="0"/>
              </a:rPr>
              <a:t>Testimoni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atin typeface="Arial" charset="0"/>
                <a:cs typeface="Arial" charset="0"/>
              </a:rPr>
              <a:t>Kalhmang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204" y="4724400"/>
            <a:ext cx="3021013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Piangthar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ngeihtuah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chiatzia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takin le!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2246769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Piangtharna</a:t>
            </a:r>
            <a:r>
              <a:rPr lang="en-US" sz="2800" b="1">
                <a:solidFill>
                  <a:srgbClr val="000000"/>
                </a:solidFill>
              </a:rPr>
              <a:t>: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Thu </a:t>
            </a:r>
            <a:r>
              <a:rPr lang="en-US" sz="2800" b="1" dirty="0" err="1">
                <a:solidFill>
                  <a:srgbClr val="000000"/>
                </a:solidFill>
              </a:rPr>
              <a:t>awmzia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hril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rawh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 </a:t>
            </a:r>
            <a:r>
              <a:rPr lang="en-US" sz="2800" b="1" dirty="0" err="1">
                <a:solidFill>
                  <a:srgbClr val="000000"/>
                </a:solidFill>
              </a:rPr>
              <a:t>thurin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Chiang takin le!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2246769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Piangthar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hnu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ngeihtuah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takah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anglam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takin le!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1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40200" y="4784725"/>
            <a:ext cx="477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A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tawp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thlengin</a:t>
            </a: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A </a:t>
            </a:r>
            <a:r>
              <a:rPr lang="en-US" sz="4000" b="1" dirty="0" err="1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thupui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defRPr/>
            </a:pP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thlak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suh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latin typeface="Arial" charset="0"/>
                <a:cs typeface="Arial" charset="0"/>
              </a:rPr>
              <a:t>Ka </a:t>
            </a:r>
            <a:r>
              <a:rPr lang="en-US" sz="5400" b="1" dirty="0" err="1">
                <a:latin typeface="Arial" charset="0"/>
                <a:cs typeface="Arial" charset="0"/>
              </a:rPr>
              <a:t>Testimoni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2246769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Piangthar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inring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takin"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tawkna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neihlo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zakzum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2677656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 err="1">
                <a:solidFill>
                  <a:srgbClr val="000000"/>
                </a:solidFill>
              </a:rPr>
              <a:t>Piangthar</a:t>
            </a: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</a:rPr>
              <a:t>na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Thalaite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Pungho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na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000000"/>
                </a:solidFill>
              </a:rPr>
              <a:t>Isua</a:t>
            </a:r>
            <a:r>
              <a:rPr lang="en-US" sz="2800" b="1" dirty="0">
                <a:solidFill>
                  <a:srgbClr val="000000"/>
                </a:solidFill>
              </a:rPr>
              <a:t> hi </a:t>
            </a:r>
            <a:r>
              <a:rPr lang="en-US" sz="2800" b="1" dirty="0" err="1">
                <a:solidFill>
                  <a:srgbClr val="000000"/>
                </a:solidFill>
              </a:rPr>
              <a:t>pathian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thilpek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 “</a:t>
            </a:r>
            <a:r>
              <a:rPr lang="en-US" sz="2800" b="1" dirty="0" err="1">
                <a:solidFill>
                  <a:srgbClr val="000000"/>
                </a:solidFill>
              </a:rPr>
              <a:t>Hlawh</a:t>
            </a:r>
            <a:r>
              <a:rPr lang="en-US" sz="2800" b="1" dirty="0">
                <a:solidFill>
                  <a:srgbClr val="000000"/>
                </a:solidFill>
              </a:rPr>
              <a:t> ka </a:t>
            </a:r>
            <a:r>
              <a:rPr lang="en-US" sz="2800" b="1" dirty="0" err="1">
                <a:solidFill>
                  <a:srgbClr val="000000"/>
                </a:solidFill>
              </a:rPr>
              <a:t>dawng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tawh</a:t>
            </a:r>
            <a:r>
              <a:rPr lang="en-US" sz="2800" b="1" dirty="0">
                <a:solidFill>
                  <a:srgbClr val="000000"/>
                </a:solidFill>
              </a:rPr>
              <a:t> lo'"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2246769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Piangthar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hnu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Inremna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Himna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dangte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hmangeih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A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tawp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thlengin</a:t>
            </a: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A </a:t>
            </a:r>
            <a:r>
              <a:rPr lang="en-US" sz="4000" b="1" dirty="0" err="1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thupui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defRPr/>
            </a:pP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thlak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suh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/>
          </p:nvPr>
        </p:nvSpPr>
        <p:spPr>
          <a:xfrm>
            <a:off x="-42863" y="0"/>
            <a:ext cx="7089776" cy="2447925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Testimony Grade Sheet</a:t>
            </a:r>
          </a:p>
        </p:txBody>
      </p:sp>
      <p:pic>
        <p:nvPicPr>
          <p:cNvPr id="432130" name="Picture 3" descr="Testimony Grade Sheet p.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32813" y="44450"/>
            <a:ext cx="5318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1052736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7" name="Rounded Rectangular Callout 6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3620"/>
                <a:gd name="adj2" fmla="val 8382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Thuhmahruai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3928" y="2003242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5209"/>
                <a:gd name="adj2" fmla="val 49220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Pian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tharhma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3928" y="2953748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3" name="Rounded Rectangular Callout 12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7905"/>
                <a:gd name="adj2" fmla="val 15056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Piang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tharna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928" y="3904254"/>
            <a:ext cx="5220072" cy="864096"/>
            <a:chOff x="4427984" y="2852936"/>
            <a:chExt cx="4572000" cy="864096"/>
          </a:xfrm>
          <a:solidFill>
            <a:srgbClr val="000090"/>
          </a:solidFill>
        </p:grpSpPr>
        <p:sp>
          <p:nvSpPr>
            <p:cNvPr id="16" name="Rounded Rectangular Callout 15"/>
            <p:cNvSpPr/>
            <p:nvPr/>
          </p:nvSpPr>
          <p:spPr bwMode="auto">
            <a:xfrm>
              <a:off x="4427984" y="2852936"/>
              <a:ext cx="4536504" cy="864096"/>
            </a:xfrm>
            <a:prstGeom prst="wedgeRoundRectCallout">
              <a:avLst>
                <a:gd name="adj1" fmla="val -101350"/>
                <a:gd name="adj2" fmla="val -2350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27984" y="2924944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Piangthar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hnu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3928" y="5805264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7713"/>
                <a:gd name="adj2" fmla="val -16279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/>
                <a:t>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dangte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854760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9" name="Rounded Rectangular Callout 18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4305"/>
                <a:gd name="adj2" fmla="val -79373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tawpa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727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Thusawi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dan (Homiletics)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He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thu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leh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hla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hi a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thlawng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in I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hmang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thei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46408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2783</TotalTime>
  <Words>354</Words>
  <Application>Microsoft Macintosh PowerPoint</Application>
  <PresentationFormat>On-screen Show (4:3)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Century Gothic</vt:lpstr>
      <vt:lpstr>Monotype Sorts</vt:lpstr>
      <vt:lpstr>Times New Roman</vt:lpstr>
      <vt:lpstr>Wingdings</vt:lpstr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2_Default Design</vt:lpstr>
      <vt:lpstr>Engtin nge Testimoni I sawi ang?</vt:lpstr>
      <vt:lpstr>Testimoni kalhmang</vt:lpstr>
      <vt:lpstr>Eng Vang Nge testimoni i sawi?</vt:lpstr>
      <vt:lpstr>Testimoni Kalhmang</vt:lpstr>
      <vt:lpstr>Ka Testimoni</vt:lpstr>
      <vt:lpstr>Testimony Grade Sheet</vt:lpstr>
      <vt:lpstr>Black</vt:lpstr>
      <vt:lpstr>Thusawi dan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72</cp:revision>
  <dcterms:created xsi:type="dcterms:W3CDTF">2005-08-07T02:41:35Z</dcterms:created>
  <dcterms:modified xsi:type="dcterms:W3CDTF">2021-05-03T09:49:10Z</dcterms:modified>
</cp:coreProperties>
</file>