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9.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73"/>
  </p:notesMasterIdLst>
  <p:sldIdLst>
    <p:sldId id="443"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4" r:id="rId42"/>
    <p:sldId id="295" r:id="rId43"/>
    <p:sldId id="296" r:id="rId44"/>
    <p:sldId id="297" r:id="rId45"/>
    <p:sldId id="444" r:id="rId46"/>
    <p:sldId id="299" r:id="rId47"/>
    <p:sldId id="300" r:id="rId48"/>
    <p:sldId id="301" r:id="rId49"/>
    <p:sldId id="302" r:id="rId50"/>
    <p:sldId id="303" r:id="rId51"/>
    <p:sldId id="304" r:id="rId52"/>
    <p:sldId id="305" r:id="rId53"/>
    <p:sldId id="306" r:id="rId54"/>
    <p:sldId id="307" r:id="rId55"/>
    <p:sldId id="445"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870" r:id="rId71"/>
    <p:sldId id="323"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43" autoAdjust="0"/>
    <p:restoredTop sz="86418" autoAdjust="0"/>
  </p:normalViewPr>
  <p:slideViewPr>
    <p:cSldViewPr snapToGrid="0" snapToObjects="1">
      <p:cViewPr varScale="1">
        <p:scale>
          <a:sx n="133" d="100"/>
          <a:sy n="133" d="100"/>
        </p:scale>
        <p:origin x="992" y="192"/>
      </p:cViewPr>
      <p:guideLst>
        <p:guide orient="horz" pos="2160"/>
        <p:guide pos="2880"/>
      </p:guideLst>
    </p:cSldViewPr>
  </p:slideViewPr>
  <p:outlineViewPr>
    <p:cViewPr>
      <p:scale>
        <a:sx n="33" d="100"/>
        <a:sy n="33" d="100"/>
      </p:scale>
      <p:origin x="0" y="10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68576-5461-D74B-AC49-4148D47B2223}" type="datetimeFigureOut">
              <a:rPr lang="en-US" smtClean="0"/>
              <a:t>11/12/19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163C39-1A17-2F41-9133-359A9071BD00}" type="slidenum">
              <a:rPr lang="en-US" smtClean="0"/>
              <a:t>‹#›</a:t>
            </a:fld>
            <a:endParaRPr lang="en-US"/>
          </a:p>
        </p:txBody>
      </p:sp>
    </p:spTree>
    <p:extLst>
      <p:ext uri="{BB962C8B-B14F-4D97-AF65-F5344CB8AC3E}">
        <p14:creationId xmlns:p14="http://schemas.microsoft.com/office/powerpoint/2010/main" val="3085600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3512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90087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p:spPr>
        <p:txBody>
          <a:bodyPr/>
          <a:lstStyle/>
          <a:p>
            <a:r>
              <a:rPr lang="en-US" b="1" dirty="0">
                <a:latin typeface="Times" charset="0"/>
              </a:rPr>
              <a:t>This kind of temple tower, or ziggurat, was common in that region in Abraham</a:t>
            </a:r>
            <a:r>
              <a:rPr lang="fr-FR" b="1" dirty="0">
                <a:latin typeface="Times" charset="0"/>
              </a:rPr>
              <a:t>'</a:t>
            </a:r>
            <a:r>
              <a:rPr lang="en-US" b="1" dirty="0">
                <a:latin typeface="Times" charset="0"/>
              </a:rPr>
              <a:t>s day in Ur of the </a:t>
            </a:r>
            <a:r>
              <a:rPr lang="en-US" b="1" dirty="0" err="1">
                <a:latin typeface="Times" charset="0"/>
              </a:rPr>
              <a:t>Chaldees</a:t>
            </a:r>
            <a:r>
              <a:rPr lang="en-US" b="1" dirty="0">
                <a:latin typeface="Times" charset="0"/>
              </a:rPr>
              <a:t>.  </a:t>
            </a:r>
            <a:r>
              <a:rPr lang="en-US" b="1" dirty="0">
                <a:solidFill>
                  <a:srgbClr val="000000"/>
                </a:solidFill>
                <a:latin typeface="Times" charset="0"/>
              </a:rPr>
              <a:t>In 2000 B.C., Ur was a great city, an international center of learning, culture, commerce and idolatrous spiritual darkness.  But </a:t>
            </a:r>
            <a:r>
              <a:rPr lang="en-US" b="1" dirty="0">
                <a:latin typeface="Times" charset="0"/>
              </a:rPr>
              <a:t>think about this: what kind of technology -- literally, brain power -- was required to construct a building of such size and complexity of design?   Those thoughts hint at the kind of life, times and talent of those ancient civilizations!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p:spPr>
        <p:txBody>
          <a:bodyPr/>
          <a:lstStyle/>
          <a:p>
            <a:r>
              <a:rPr lang="en-US" b="1" dirty="0">
                <a:solidFill>
                  <a:srgbClr val="000000"/>
                </a:solidFill>
                <a:latin typeface="Times" charset="0"/>
              </a:rPr>
              <a:t>////	The Biblical narrative tells us about a man named ABRAHAM, living with his family in ancient Ur of the </a:t>
            </a:r>
            <a:r>
              <a:rPr lang="en-US" b="1" dirty="0" err="1">
                <a:solidFill>
                  <a:srgbClr val="000000"/>
                </a:solidFill>
                <a:latin typeface="Times" charset="0"/>
              </a:rPr>
              <a:t>Chaldees</a:t>
            </a:r>
            <a:r>
              <a:rPr lang="en-US" b="1" dirty="0">
                <a:solidFill>
                  <a:srgbClr val="000000"/>
                </a:solidFill>
                <a:latin typeface="Times" charset="0"/>
              </a:rPr>
              <a:t>. </a:t>
            </a:r>
          </a:p>
          <a:p>
            <a:r>
              <a:rPr lang="en-US" b="1" dirty="0">
                <a:solidFill>
                  <a:srgbClr val="000000"/>
                </a:solidFill>
                <a:latin typeface="Times" charset="0"/>
              </a:rPr>
              <a:t>////	In the family was his aging father…</a:t>
            </a:r>
            <a:r>
              <a:rPr lang="en-US" b="1" dirty="0" err="1">
                <a:solidFill>
                  <a:srgbClr val="000000"/>
                </a:solidFill>
                <a:latin typeface="Times" charset="0"/>
              </a:rPr>
              <a:t>Terah</a:t>
            </a:r>
            <a:r>
              <a:rPr lang="en-US" b="1" dirty="0">
                <a:solidFill>
                  <a:srgbClr val="000000"/>
                </a:solidFill>
                <a:latin typeface="Times" charset="0"/>
              </a:rPr>
              <a:t>.</a:t>
            </a:r>
          </a:p>
          <a:p>
            <a:r>
              <a:rPr lang="en-US" b="1" dirty="0">
                <a:solidFill>
                  <a:srgbClr val="000000"/>
                </a:solidFill>
                <a:latin typeface="Times" charset="0"/>
              </a:rPr>
              <a:t>////	</a:t>
            </a:r>
            <a:r>
              <a:rPr lang="en-US" b="1" dirty="0" err="1">
                <a:solidFill>
                  <a:srgbClr val="000000"/>
                </a:solidFill>
                <a:latin typeface="Times" charset="0"/>
              </a:rPr>
              <a:t>Terah</a:t>
            </a:r>
            <a:r>
              <a:rPr lang="fr-FR" altLang="ja-JP" b="1" dirty="0">
                <a:solidFill>
                  <a:srgbClr val="000000"/>
                </a:solidFill>
                <a:latin typeface="Times" charset="0"/>
              </a:rPr>
              <a:t>'</a:t>
            </a:r>
            <a:r>
              <a:rPr lang="en-US" b="1" dirty="0">
                <a:solidFill>
                  <a:srgbClr val="000000"/>
                </a:solidFill>
                <a:latin typeface="Times" charset="0"/>
              </a:rPr>
              <a:t>s son named Abram, later to be renamed by God, ABRAHAM, as his future place in history is made clear. </a:t>
            </a:r>
          </a:p>
          <a:p>
            <a:r>
              <a:rPr lang="en-US" b="1" dirty="0">
                <a:solidFill>
                  <a:srgbClr val="000000"/>
                </a:solidFill>
                <a:latin typeface="Times" charset="0"/>
              </a:rPr>
              <a:t>////	ABRAHAM</a:t>
            </a:r>
            <a:r>
              <a:rPr lang="fr-FR" altLang="ja-JP" b="1" dirty="0">
                <a:solidFill>
                  <a:srgbClr val="000000"/>
                </a:solidFill>
                <a:latin typeface="Times" charset="0"/>
              </a:rPr>
              <a:t>'</a:t>
            </a:r>
            <a:r>
              <a:rPr lang="en-US" b="1" dirty="0">
                <a:solidFill>
                  <a:srgbClr val="000000"/>
                </a:solidFill>
                <a:latin typeface="Times" charset="0"/>
              </a:rPr>
              <a:t>S wife</a:t>
            </a:r>
            <a:r>
              <a:rPr lang="fr-FR" altLang="ja-JP" b="1" dirty="0">
                <a:solidFill>
                  <a:srgbClr val="000000"/>
                </a:solidFill>
                <a:latin typeface="Times" charset="0"/>
              </a:rPr>
              <a:t>'</a:t>
            </a:r>
            <a:r>
              <a:rPr lang="en-US" b="1" dirty="0">
                <a:solidFill>
                  <a:srgbClr val="000000"/>
                </a:solidFill>
                <a:latin typeface="Times" charset="0"/>
              </a:rPr>
              <a:t>s name was Sarah (originally named </a:t>
            </a:r>
            <a:r>
              <a:rPr lang="en-US" b="1" dirty="0" err="1">
                <a:solidFill>
                  <a:srgbClr val="000000"/>
                </a:solidFill>
                <a:latin typeface="Times" charset="0"/>
              </a:rPr>
              <a:t>Sarai</a:t>
            </a:r>
            <a:r>
              <a:rPr lang="en-US" b="1" dirty="0">
                <a:solidFill>
                  <a:srgbClr val="000000"/>
                </a:solidFill>
                <a:latin typeface="Times" charset="0"/>
              </a:rPr>
              <a:t>)...</a:t>
            </a:r>
          </a:p>
          <a:p>
            <a:r>
              <a:rPr lang="en-US" b="1" dirty="0">
                <a:latin typeface="Times" charset="0"/>
              </a:rPr>
              <a:t>////	Also in the family group was ABRAHAM</a:t>
            </a:r>
            <a:r>
              <a:rPr lang="fr-FR" altLang="ja-JP" b="1" dirty="0">
                <a:latin typeface="Times" charset="0"/>
              </a:rPr>
              <a:t>'</a:t>
            </a:r>
            <a:r>
              <a:rPr lang="en-US" b="1" dirty="0">
                <a:latin typeface="Times" charset="0"/>
              </a:rPr>
              <a:t>s nephew, Lot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p:spPr>
        <p:txBody>
          <a:bodyPr/>
          <a:lstStyle/>
          <a:p>
            <a:r>
              <a:rPr lang="en-US" b="1" dirty="0">
                <a:solidFill>
                  <a:srgbClr val="000000"/>
                </a:solidFill>
                <a:latin typeface="Times" charset="0"/>
              </a:rPr>
              <a:t>So we begin with ABRAHAM</a:t>
            </a:r>
            <a:r>
              <a:rPr lang="fr-FR" b="1" dirty="0">
                <a:solidFill>
                  <a:srgbClr val="000000"/>
                </a:solidFill>
                <a:latin typeface="Times" charset="0"/>
              </a:rPr>
              <a:t>'</a:t>
            </a:r>
            <a:r>
              <a:rPr lang="en-US" b="1" dirty="0">
                <a:solidFill>
                  <a:srgbClr val="000000"/>
                </a:solidFill>
                <a:latin typeface="Times" charset="0"/>
              </a:rPr>
              <a:t>s file folder.</a:t>
            </a:r>
          </a:p>
          <a:p>
            <a:r>
              <a:rPr lang="en-US" b="1" dirty="0">
                <a:solidFill>
                  <a:srgbClr val="000000"/>
                </a:solidFill>
                <a:latin typeface="Times" charset="0"/>
              </a:rPr>
              <a:t>Note also a special feature about the visuals you are watching...</a:t>
            </a:r>
          </a:p>
          <a:p>
            <a:r>
              <a:rPr lang="en-US" b="1" dirty="0">
                <a:solidFill>
                  <a:srgbClr val="000000"/>
                </a:solidFill>
                <a:latin typeface="Times" charset="0"/>
              </a:rPr>
              <a:t>////	From this point and on through the chronology there will be a small file folder image floating in most slide frames. They will help guide your thinking as the great story line unfolds.  You</a:t>
            </a:r>
            <a:r>
              <a:rPr lang="fr-FR" altLang="ja-JP" b="1" dirty="0">
                <a:solidFill>
                  <a:srgbClr val="000000"/>
                </a:solidFill>
                <a:latin typeface="Times" charset="0"/>
              </a:rPr>
              <a:t>'</a:t>
            </a:r>
            <a:r>
              <a:rPr lang="en-US" b="1" dirty="0" err="1">
                <a:solidFill>
                  <a:srgbClr val="000000"/>
                </a:solidFill>
                <a:latin typeface="Times" charset="0"/>
              </a:rPr>
              <a:t>ll</a:t>
            </a:r>
            <a:r>
              <a:rPr lang="en-US" b="1" dirty="0">
                <a:solidFill>
                  <a:srgbClr val="000000"/>
                </a:solidFill>
                <a:latin typeface="Times" charset="0"/>
              </a:rPr>
              <a:t> always know where we are as the BILE FILE folders build out and fill up.</a:t>
            </a:r>
          </a:p>
          <a:p>
            <a:r>
              <a:rPr lang="en-US" b="1" dirty="0">
                <a:solidFill>
                  <a:srgbClr val="000000"/>
                </a:solidFill>
                <a:latin typeface="Times" charset="0"/>
              </a:rPr>
              <a:t>////	Abraham</a:t>
            </a:r>
            <a:r>
              <a:rPr lang="fr-FR" altLang="ja-JP" b="1" dirty="0">
                <a:solidFill>
                  <a:srgbClr val="000000"/>
                </a:solidFill>
                <a:latin typeface="Times" charset="0"/>
              </a:rPr>
              <a:t>'</a:t>
            </a:r>
            <a:r>
              <a:rPr lang="en-US" b="1" dirty="0">
                <a:solidFill>
                  <a:srgbClr val="000000"/>
                </a:solidFill>
                <a:latin typeface="Times" charset="0"/>
              </a:rPr>
              <a:t>s story opens in Genesis 12 and forward...</a:t>
            </a:r>
          </a:p>
          <a:p>
            <a:r>
              <a:rPr lang="en-US" b="1" dirty="0">
                <a:solidFill>
                  <a:srgbClr val="000000"/>
                </a:solidFill>
                <a:latin typeface="Times" charset="0"/>
              </a:rPr>
              <a:t>////	Time frame: about 2000 B.C...the first of the four Great People.</a:t>
            </a:r>
          </a:p>
          <a:p>
            <a:r>
              <a:rPr lang="en-US" b="1" dirty="0">
                <a:latin typeface="Times" charset="0"/>
              </a:rPr>
              <a:t>It is through this one man, ABRAHAM, that God begins a new program </a:t>
            </a:r>
          </a:p>
          <a:p>
            <a:r>
              <a:rPr lang="en-US" b="1" dirty="0">
                <a:latin typeface="Times" charset="0"/>
              </a:rP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p:spPr>
        <p:txBody>
          <a:bodyPr/>
          <a:lstStyle/>
          <a:p>
            <a:r>
              <a:rPr lang="en-US" b="1" dirty="0">
                <a:solidFill>
                  <a:srgbClr val="000000"/>
                </a:solidFill>
                <a:latin typeface="Times" charset="0"/>
              </a:rPr>
              <a:t>The great story begins in the 12</a:t>
            </a:r>
            <a:r>
              <a:rPr lang="en-US" b="1" baseline="30000" dirty="0">
                <a:solidFill>
                  <a:srgbClr val="000000"/>
                </a:solidFill>
                <a:latin typeface="Times" charset="0"/>
              </a:rPr>
              <a:t>th</a:t>
            </a:r>
            <a:r>
              <a:rPr lang="en-US" b="1" dirty="0">
                <a:solidFill>
                  <a:srgbClr val="000000"/>
                </a:solidFill>
                <a:latin typeface="Times" charset="0"/>
              </a:rPr>
              <a:t> Chapter of Genesis where ABRAHAM receives God</a:t>
            </a:r>
            <a:r>
              <a:rPr lang="fr-FR" b="1" dirty="0">
                <a:solidFill>
                  <a:srgbClr val="000000"/>
                </a:solidFill>
                <a:latin typeface="Times" charset="0"/>
              </a:rPr>
              <a:t>'</a:t>
            </a:r>
            <a:r>
              <a:rPr lang="en-US" b="1" dirty="0">
                <a:solidFill>
                  <a:srgbClr val="000000"/>
                </a:solidFill>
                <a:latin typeface="Times" charset="0"/>
              </a:rPr>
              <a:t>s CALL, telling him to leave Ur and go toward a land that will be shown to him in due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p:spPr>
        <p:txBody>
          <a:bodyPr/>
          <a:lstStyle/>
          <a:p>
            <a:r>
              <a:rPr lang="en-US" b="1" dirty="0">
                <a:latin typeface="Times" charset="0"/>
              </a:rPr>
              <a:t>This is the most crucial Biblical event in the life of the old patriarch and also the beginning point in the revelation of God</a:t>
            </a:r>
            <a:r>
              <a:rPr lang="fr-FR" b="1" dirty="0">
                <a:latin typeface="Times" charset="0"/>
              </a:rPr>
              <a:t>'</a:t>
            </a:r>
            <a:r>
              <a:rPr lang="en-US" b="1" dirty="0">
                <a:latin typeface="Times" charset="0"/>
              </a:rPr>
              <a:t>s new Program with Man.  On your work sheet, it</a:t>
            </a:r>
            <a:r>
              <a:rPr lang="fr-FR" b="1" dirty="0">
                <a:latin typeface="Times" charset="0"/>
              </a:rPr>
              <a:t>'</a:t>
            </a:r>
            <a:r>
              <a:rPr lang="en-US" b="1" dirty="0">
                <a:latin typeface="Times" charset="0"/>
              </a:rPr>
              <a:t>s represented by the letters AC inside the image of a scroll.  AC is to remind us of the great ABRAHAMIC COVENANT -- provided for us in our own Bibles at Genesis 12...verses 1-3.  It is an UNCONDITIONAL covenant promise!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p:spPr>
        <p:txBody>
          <a:bodyPr/>
          <a:lstStyle/>
          <a:p>
            <a:r>
              <a:rPr lang="en-US" b="1" dirty="0">
                <a:latin typeface="Times" charset="0"/>
              </a:rPr>
              <a:t>Now…on ABRAHAM</a:t>
            </a:r>
            <a:r>
              <a:rPr lang="fr-FR" altLang="ja-JP" b="1" dirty="0">
                <a:latin typeface="Times" charset="0"/>
              </a:rPr>
              <a:t>'</a:t>
            </a:r>
            <a:r>
              <a:rPr lang="en-US" b="1" dirty="0">
                <a:latin typeface="Times" charset="0"/>
              </a:rPr>
              <a:t>S file folder, add the letters...L...S...B...standing for the words: LAND...SEED...AND BLESSING. Here is the significance of those words. Right there in the book of Genesis, 12th Chapter, verses 1-3, God makes THAT UNCONDITIONAL COVENANT PROMISE to Abraham…later to become an actual legal contract in the culture of that day!</a:t>
            </a:r>
            <a:endParaRPr lang="en-US" dirty="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r>
              <a:rPr lang="en-US" b="1" dirty="0">
                <a:solidFill>
                  <a:srgbClr val="000000"/>
                </a:solidFill>
                <a:latin typeface="Times" charset="0"/>
              </a:rPr>
              <a:t>In Genesis 12, verses 1-3 present God</a:t>
            </a:r>
            <a:r>
              <a:rPr lang="fr-FR" altLang="ja-JP" b="1" dirty="0">
                <a:solidFill>
                  <a:srgbClr val="000000"/>
                </a:solidFill>
                <a:latin typeface="Times" charset="0"/>
              </a:rPr>
              <a:t>'</a:t>
            </a:r>
            <a:r>
              <a:rPr lang="en-US" b="1" dirty="0">
                <a:solidFill>
                  <a:srgbClr val="000000"/>
                </a:solidFill>
                <a:latin typeface="Times" charset="0"/>
              </a:rPr>
              <a:t>s three-part promise to Abraham.  Here it is:</a:t>
            </a:r>
          </a:p>
          <a:p>
            <a:r>
              <a:rPr lang="en-US" b="1" dirty="0">
                <a:solidFill>
                  <a:srgbClr val="000000"/>
                </a:solidFill>
                <a:latin typeface="Times" charset="0"/>
              </a:rPr>
              <a:t>////	The Lord had said to Abram, </a:t>
            </a:r>
          </a:p>
          <a:p>
            <a:r>
              <a:rPr lang="en-US" b="1" dirty="0">
                <a:solidFill>
                  <a:srgbClr val="000000"/>
                </a:solidFill>
                <a:latin typeface="Times" charset="0"/>
              </a:rPr>
              <a:t>        </a:t>
            </a:r>
            <a:r>
              <a:rPr lang="en-US" altLang="ja-JP" b="1" dirty="0">
                <a:solidFill>
                  <a:srgbClr val="000000"/>
                </a:solidFill>
                <a:latin typeface="Times" charset="0"/>
              </a:rPr>
              <a:t>"</a:t>
            </a:r>
            <a:r>
              <a:rPr lang="en-US" b="1" dirty="0">
                <a:solidFill>
                  <a:srgbClr val="000000"/>
                </a:solidFill>
                <a:latin typeface="Times" charset="0"/>
              </a:rPr>
              <a:t>Leave your country, your people and your father</a:t>
            </a:r>
            <a:r>
              <a:rPr lang="fr-FR" altLang="ja-JP" b="1" dirty="0">
                <a:solidFill>
                  <a:srgbClr val="000000"/>
                </a:solidFill>
                <a:latin typeface="Times" charset="0"/>
              </a:rPr>
              <a:t>'</a:t>
            </a:r>
            <a:r>
              <a:rPr lang="en-US" b="1" dirty="0">
                <a:solidFill>
                  <a:srgbClr val="000000"/>
                </a:solidFill>
                <a:latin typeface="Times" charset="0"/>
              </a:rPr>
              <a:t>s household, and go to THE LAND I will show you.</a:t>
            </a:r>
          </a:p>
          <a:p>
            <a:r>
              <a:rPr lang="en-US" b="1" dirty="0">
                <a:solidFill>
                  <a:srgbClr val="000000"/>
                </a:solidFill>
                <a:latin typeface="Times" charset="0"/>
              </a:rPr>
              <a:t>////	 </a:t>
            </a:r>
            <a:r>
              <a:rPr lang="en-US" altLang="ja-JP" b="1" dirty="0">
                <a:solidFill>
                  <a:srgbClr val="000000"/>
                </a:solidFill>
                <a:latin typeface="Times" charset="0"/>
              </a:rPr>
              <a:t>"</a:t>
            </a:r>
            <a:r>
              <a:rPr lang="en-US" b="1" dirty="0">
                <a:solidFill>
                  <a:srgbClr val="000000"/>
                </a:solidFill>
                <a:latin typeface="Times" charset="0"/>
              </a:rPr>
              <a:t>I will make you into A GREAT NATION </a:t>
            </a:r>
          </a:p>
          <a:p>
            <a:r>
              <a:rPr lang="en-US" b="1" dirty="0">
                <a:solidFill>
                  <a:srgbClr val="000000"/>
                </a:solidFill>
                <a:latin typeface="Times" charset="0"/>
              </a:rPr>
              <a:t>	      and I will bless you;</a:t>
            </a:r>
          </a:p>
          <a:p>
            <a:r>
              <a:rPr lang="en-US" b="1" dirty="0">
                <a:solidFill>
                  <a:srgbClr val="000000"/>
                </a:solidFill>
                <a:latin typeface="Times" charset="0"/>
              </a:rPr>
              <a:t>	   I will make your name great,</a:t>
            </a:r>
          </a:p>
          <a:p>
            <a:r>
              <a:rPr lang="en-US" b="1" dirty="0">
                <a:solidFill>
                  <a:srgbClr val="000000"/>
                </a:solidFill>
                <a:latin typeface="Times" charset="0"/>
              </a:rPr>
              <a:t>	      and you will be a blessing.</a:t>
            </a:r>
          </a:p>
          <a:p>
            <a:r>
              <a:rPr lang="en-US" b="1" dirty="0">
                <a:solidFill>
                  <a:srgbClr val="000000"/>
                </a:solidFill>
                <a:latin typeface="Times" charset="0"/>
              </a:rPr>
              <a:t>////	I will bless those who bless you,</a:t>
            </a:r>
          </a:p>
          <a:p>
            <a:r>
              <a:rPr lang="en-US" b="1" dirty="0">
                <a:solidFill>
                  <a:srgbClr val="000000"/>
                </a:solidFill>
                <a:latin typeface="Times" charset="0"/>
              </a:rPr>
              <a:t>	      and whoever curses you I will curse;</a:t>
            </a:r>
          </a:p>
          <a:p>
            <a:r>
              <a:rPr lang="en-US" b="1" dirty="0">
                <a:solidFill>
                  <a:srgbClr val="000000"/>
                </a:solidFill>
                <a:latin typeface="Times" charset="0"/>
              </a:rPr>
              <a:t>	 and ALL PEOPLES ON EARTH</a:t>
            </a:r>
          </a:p>
          <a:p>
            <a:r>
              <a:rPr lang="en-US" b="1" dirty="0">
                <a:solidFill>
                  <a:srgbClr val="000000"/>
                </a:solidFill>
                <a:latin typeface="Times" charset="0"/>
              </a:rPr>
              <a:t>                WILL BE BLESSED THROUGH YOU.</a:t>
            </a:r>
            <a:r>
              <a:rPr lang="en-US" altLang="ja-JP" b="1" dirty="0">
                <a:solidFill>
                  <a:srgbClr val="000000"/>
                </a:solidFill>
                <a:latin typeface="Times" charset="0"/>
              </a:rPr>
              <a:t>”</a:t>
            </a:r>
          </a:p>
          <a:p>
            <a:endParaRPr lang="en-US" altLang="ja-JP" b="1" dirty="0">
              <a:solidFill>
                <a:srgbClr val="000000"/>
              </a:solidFill>
              <a:latin typeface="Times" charset="0"/>
            </a:endParaRPr>
          </a:p>
          <a:p>
            <a:r>
              <a:rPr lang="en-US" dirty="0" err="1"/>
              <a:t>Tichuan</a:t>
            </a:r>
            <a:r>
              <a:rPr lang="en-US" dirty="0"/>
              <a:t>, chi </a:t>
            </a:r>
            <a:r>
              <a:rPr lang="en-US" dirty="0" err="1"/>
              <a:t>ropui</a:t>
            </a:r>
            <a:r>
              <a:rPr lang="en-US" dirty="0"/>
              <a:t> </a:t>
            </a:r>
            <a:r>
              <a:rPr lang="en-US" dirty="0" err="1"/>
              <a:t>takah</a:t>
            </a:r>
            <a:r>
              <a:rPr lang="en-US" dirty="0"/>
              <a:t> ka </a:t>
            </a:r>
            <a:r>
              <a:rPr lang="en-US" dirty="0" err="1"/>
              <a:t>siam</a:t>
            </a:r>
            <a:r>
              <a:rPr lang="en-US" dirty="0"/>
              <a:t> ang chia; mal </a:t>
            </a:r>
            <a:r>
              <a:rPr lang="en-US" dirty="0" err="1"/>
              <a:t>pawh</a:t>
            </a:r>
            <a:r>
              <a:rPr lang="en-US" dirty="0"/>
              <a:t> ka </a:t>
            </a:r>
            <a:r>
              <a:rPr lang="en-US" dirty="0" err="1"/>
              <a:t>sâwm</a:t>
            </a:r>
            <a:r>
              <a:rPr lang="en-US" dirty="0"/>
              <a:t> ang chia, </a:t>
            </a:r>
            <a:r>
              <a:rPr lang="en-US" dirty="0" err="1"/>
              <a:t>i</a:t>
            </a:r>
            <a:r>
              <a:rPr lang="en-US" dirty="0"/>
              <a:t> </a:t>
            </a:r>
            <a:r>
              <a:rPr lang="en-US" dirty="0" err="1"/>
              <a:t>hming</a:t>
            </a:r>
            <a:r>
              <a:rPr lang="en-US" dirty="0"/>
              <a:t> ka </a:t>
            </a:r>
            <a:r>
              <a:rPr lang="en-US" dirty="0" err="1"/>
              <a:t>tiropui</a:t>
            </a:r>
            <a:r>
              <a:rPr lang="en-US" dirty="0"/>
              <a:t> </a:t>
            </a:r>
            <a:r>
              <a:rPr lang="en-US" dirty="0" err="1"/>
              <a:t>bawk</a:t>
            </a:r>
            <a:r>
              <a:rPr lang="en-US" dirty="0"/>
              <a:t> ang; tin, </a:t>
            </a:r>
            <a:r>
              <a:rPr lang="en-US" dirty="0" err="1"/>
              <a:t>nang</a:t>
            </a:r>
            <a:r>
              <a:rPr lang="en-US" dirty="0"/>
              <a:t> </a:t>
            </a:r>
            <a:r>
              <a:rPr lang="en-US" dirty="0" err="1"/>
              <a:t>malsâwmna</a:t>
            </a:r>
            <a:r>
              <a:rPr lang="en-US" dirty="0"/>
              <a:t> </a:t>
            </a:r>
            <a:r>
              <a:rPr lang="en-US" dirty="0" err="1"/>
              <a:t>ni</a:t>
            </a:r>
            <a:r>
              <a:rPr lang="en-US" dirty="0"/>
              <a:t> ang </a:t>
            </a:r>
            <a:r>
              <a:rPr lang="en-US" dirty="0" err="1"/>
              <a:t>che</a:t>
            </a:r>
            <a:r>
              <a:rPr lang="en-US" dirty="0"/>
              <a:t>. 3Tin, </a:t>
            </a:r>
            <a:r>
              <a:rPr lang="en-US" dirty="0" err="1"/>
              <a:t>malsâwmsaktu</a:t>
            </a:r>
            <a:r>
              <a:rPr lang="en-US" dirty="0"/>
              <a:t> </a:t>
            </a:r>
            <a:r>
              <a:rPr lang="en-US" dirty="0" err="1"/>
              <a:t>apiang</a:t>
            </a:r>
            <a:r>
              <a:rPr lang="en-US" dirty="0"/>
              <a:t> </a:t>
            </a:r>
            <a:r>
              <a:rPr lang="en-US" dirty="0" err="1"/>
              <a:t>che</a:t>
            </a:r>
            <a:r>
              <a:rPr lang="en-US" dirty="0"/>
              <a:t> chu mal ka </a:t>
            </a:r>
            <a:r>
              <a:rPr lang="en-US" dirty="0" err="1"/>
              <a:t>sâwm</a:t>
            </a:r>
            <a:r>
              <a:rPr lang="en-US" dirty="0"/>
              <a:t> ang a, </a:t>
            </a:r>
            <a:r>
              <a:rPr lang="en-US" dirty="0" err="1"/>
              <a:t>ânchhe</a:t>
            </a:r>
            <a:r>
              <a:rPr lang="en-US" dirty="0"/>
              <a:t> </a:t>
            </a:r>
            <a:r>
              <a:rPr lang="en-US" dirty="0" err="1"/>
              <a:t>lawhtu</a:t>
            </a:r>
            <a:r>
              <a:rPr lang="en-US" dirty="0"/>
              <a:t> </a:t>
            </a:r>
            <a:r>
              <a:rPr lang="en-US" dirty="0" err="1"/>
              <a:t>che</a:t>
            </a:r>
            <a:r>
              <a:rPr lang="en-US" dirty="0"/>
              <a:t> chu </a:t>
            </a:r>
            <a:r>
              <a:rPr lang="en-US" dirty="0" err="1"/>
              <a:t>ânchhia</a:t>
            </a:r>
            <a:r>
              <a:rPr lang="en-US" dirty="0"/>
              <a:t> ka </a:t>
            </a:r>
            <a:r>
              <a:rPr lang="en-US" dirty="0" err="1"/>
              <a:t>lawh</a:t>
            </a:r>
            <a:r>
              <a:rPr lang="en-US" dirty="0"/>
              <a:t> ang; </a:t>
            </a:r>
            <a:r>
              <a:rPr lang="en-US" dirty="0" err="1"/>
              <a:t>nangmahah</a:t>
            </a:r>
            <a:r>
              <a:rPr lang="en-US" dirty="0"/>
              <a:t> </a:t>
            </a:r>
            <a:r>
              <a:rPr lang="en-US" dirty="0" err="1"/>
              <a:t>chuan</a:t>
            </a:r>
            <a:r>
              <a:rPr lang="en-US" dirty="0"/>
              <a:t> </a:t>
            </a:r>
            <a:r>
              <a:rPr lang="en-US" dirty="0" err="1"/>
              <a:t>leia</a:t>
            </a:r>
            <a:r>
              <a:rPr lang="en-US" dirty="0"/>
              <a:t> </a:t>
            </a:r>
            <a:r>
              <a:rPr lang="en-US" dirty="0" err="1"/>
              <a:t>hnam</a:t>
            </a:r>
            <a:r>
              <a:rPr lang="en-US" dirty="0"/>
              <a:t> tin an la </a:t>
            </a:r>
            <a:r>
              <a:rPr lang="en-US" dirty="0" err="1"/>
              <a:t>thawveng</a:t>
            </a:r>
            <a:r>
              <a:rPr lang="en-US" dirty="0"/>
              <a:t> ang,” a </a:t>
            </a:r>
            <a:r>
              <a:rPr lang="en-US" dirty="0" err="1"/>
              <a:t>ti</a:t>
            </a:r>
            <a:r>
              <a:rPr lang="en-US" dirty="0"/>
              <a:t> a. </a:t>
            </a:r>
            <a:endParaRPr lang="en-US" altLang="ja-JP" b="1" dirty="0">
              <a:solidFill>
                <a:srgbClr val="000000"/>
              </a:solidFill>
              <a:latin typeface="Times" charset="0"/>
            </a:endParaRPr>
          </a:p>
          <a:p>
            <a:endParaRPr lang="en-US" b="1" dirty="0">
              <a:solidFill>
                <a:srgbClr val="000000"/>
              </a:solidFill>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r>
              <a:rPr lang="en-US" b="1" dirty="0">
                <a:latin typeface="Times" charset="0"/>
              </a:rPr>
              <a:t>The order of those covenant promises is an important key to Biblical order itself:   </a:t>
            </a:r>
          </a:p>
          <a:p>
            <a:r>
              <a:rPr lang="en-US" b="1" dirty="0">
                <a:latin typeface="Times" charset="0"/>
              </a:rPr>
              <a:t>////	First is the promise of a LAND…then…</a:t>
            </a:r>
          </a:p>
          <a:p>
            <a:r>
              <a:rPr lang="en-US" b="1" dirty="0">
                <a:latin typeface="Times" charset="0"/>
              </a:rPr>
              <a:t>//// 	a SEED </a:t>
            </a:r>
          </a:p>
          <a:p>
            <a:r>
              <a:rPr lang="en-US" b="1" dirty="0">
                <a:latin typeface="Times" charset="0"/>
              </a:rPr>
              <a:t>//// 	followed by a BLESSING, represented by </a:t>
            </a:r>
            <a:r>
              <a:rPr lang="en-US" altLang="ja-JP" b="1" dirty="0">
                <a:latin typeface="Times" charset="0"/>
              </a:rPr>
              <a:t>"</a:t>
            </a:r>
            <a:r>
              <a:rPr lang="en-US" b="1" dirty="0">
                <a:latin typeface="Times" charset="0"/>
              </a:rPr>
              <a:t>L-S-B</a:t>
            </a:r>
            <a:r>
              <a:rPr lang="en-US" altLang="ja-JP" b="1" dirty="0">
                <a:latin typeface="Times" charset="0"/>
              </a:rPr>
              <a:t>"</a:t>
            </a:r>
            <a:r>
              <a:rPr lang="en-US" b="1" dirty="0">
                <a:latin typeface="Times" charset="0"/>
              </a:rPr>
              <a:t> on the ABRAHAM file folder.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p:spPr>
        <p:txBody>
          <a:bodyPr/>
          <a:lstStyle/>
          <a:p>
            <a:r>
              <a:rPr lang="en-US" b="1" dirty="0">
                <a:latin typeface="Times" charset="0"/>
              </a:rPr>
              <a:t>Now study this plan of organization…the down-to-earth meaning of those three promises…the L-S-B on ABRAHAM</a:t>
            </a:r>
            <a:r>
              <a:rPr lang="fr-FR" altLang="ja-JP" b="1" dirty="0">
                <a:latin typeface="Times" charset="0"/>
              </a:rPr>
              <a:t>'</a:t>
            </a:r>
            <a:r>
              <a:rPr lang="en-US" b="1" dirty="0">
                <a:latin typeface="Times" charset="0"/>
              </a:rPr>
              <a:t>s folder… </a:t>
            </a:r>
          </a:p>
          <a:p>
            <a:r>
              <a:rPr lang="en-US" b="1" dirty="0">
                <a:latin typeface="Times" charset="0"/>
              </a:rPr>
              <a:t>////	First…PROMISE #1: GENESIS 12:1...A LAND — real estate, a geographic inheritance that most Jewish people respect politically to this present day.</a:t>
            </a:r>
          </a:p>
          <a:p>
            <a:r>
              <a:rPr lang="en-US" b="1" dirty="0">
                <a:latin typeface="Times" charset="0"/>
              </a:rPr>
              <a:t> ////	PROMISE #2: GENESIS 12:2...A SEED —  a long line of descendants...especially interesting because at the time the Promise is given, ABRAHAM and SARAH are approaching old age and yet they have never had children. </a:t>
            </a:r>
          </a:p>
          <a:p>
            <a:r>
              <a:rPr lang="en-US" b="1" dirty="0">
                <a:latin typeface="Times" charset="0"/>
              </a:rPr>
              <a:t>////	The final PROMISE, Number 3: GENESIS 12:3...A BLESSING promised to Abraham personally and to his descendants. Furthermore, God promises that, through His blessing to ABRAHAM, </a:t>
            </a:r>
            <a:r>
              <a:rPr lang="en-US" b="1" i="1" u="sng" dirty="0">
                <a:latin typeface="Times" charset="0"/>
              </a:rPr>
              <a:t>all the families of the earth will be blessed…NOT JUST ABRAHAM</a:t>
            </a:r>
            <a:r>
              <a:rPr lang="fr-FR" altLang="ja-JP" b="1" i="1" u="sng" dirty="0">
                <a:latin typeface="Times" charset="0"/>
              </a:rPr>
              <a:t>'</a:t>
            </a:r>
            <a:r>
              <a:rPr lang="en-US" b="1" i="1" u="sng" dirty="0">
                <a:latin typeface="Times" charset="0"/>
              </a:rPr>
              <a:t>S descendants!  </a:t>
            </a:r>
            <a:r>
              <a:rPr lang="en-US" b="1" dirty="0">
                <a:latin typeface="Times" charset="0"/>
              </a:rPr>
              <a:t>Notice that wording! It</a:t>
            </a:r>
            <a:r>
              <a:rPr lang="fr-FR" altLang="ja-JP" b="1" dirty="0">
                <a:latin typeface="Times" charset="0"/>
              </a:rPr>
              <a:t>'</a:t>
            </a:r>
            <a:r>
              <a:rPr lang="en-US" b="1" dirty="0">
                <a:latin typeface="Times" charset="0"/>
              </a:rPr>
              <a:t>s important to an understanding of GRACE!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r>
              <a:rPr lang="en-US" b="1" dirty="0">
                <a:latin typeface="Times" charset="0"/>
              </a:rPr>
              <a:t>Now...to the basic outline of the promise...L-S-B-...for LAND, SEED, and BLESSING...we can also add these basic concepts...three additional ideas that describe the characteristics of that Abrahamic Promise...</a:t>
            </a:r>
          </a:p>
          <a:p>
            <a:r>
              <a:rPr lang="en-US" b="1" dirty="0">
                <a:latin typeface="Times" charset="0"/>
              </a:rPr>
              <a:t>////	First…that great promise was -- and is -- LITERAL in that the words mean exactly what they say.</a:t>
            </a:r>
          </a:p>
          <a:p>
            <a:r>
              <a:rPr lang="en-US" b="1" dirty="0">
                <a:latin typeface="Times" charset="0"/>
              </a:rPr>
              <a:t>////	It is also ETERNAL, an unending arrangement, guaranteed by the maker of the contract, God Himself.  And finally...</a:t>
            </a:r>
          </a:p>
          <a:p>
            <a:r>
              <a:rPr lang="en-US" b="1" dirty="0">
                <a:latin typeface="Times" charset="0"/>
              </a:rPr>
              <a:t>////	It is UNCONDITIONAL...indicating that no matter what Abraham or his descendants might do in the future, God would, in time…REPEAT: IN TIME…fulfill every element of His promises.</a:t>
            </a:r>
          </a:p>
          <a:p>
            <a:r>
              <a:rPr lang="en-US" b="1" dirty="0">
                <a:latin typeface="Times" charset="0"/>
              </a:rPr>
              <a:t>As we move farther through this story, we</a:t>
            </a:r>
            <a:r>
              <a:rPr lang="fr-FR" b="1" dirty="0">
                <a:latin typeface="Times" charset="0"/>
              </a:rPr>
              <a:t>'</a:t>
            </a:r>
            <a:r>
              <a:rPr lang="en-US" b="1" dirty="0" err="1">
                <a:latin typeface="Times" charset="0"/>
              </a:rPr>
              <a:t>ll</a:t>
            </a:r>
            <a:r>
              <a:rPr lang="en-US" b="1" dirty="0">
                <a:latin typeface="Times" charset="0"/>
              </a:rPr>
              <a:t>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p:spPr>
        <p:txBody>
          <a:bodyPr/>
          <a:lstStyle/>
          <a:p>
            <a:r>
              <a:rPr lang="en-US" b="1" dirty="0">
                <a:latin typeface="Times" charset="0"/>
              </a:rPr>
              <a:t>Now…let</a:t>
            </a:r>
            <a:r>
              <a:rPr lang="fr-FR" b="1" dirty="0">
                <a:latin typeface="Times" charset="0"/>
              </a:rPr>
              <a:t>'</a:t>
            </a:r>
            <a:r>
              <a:rPr lang="en-US" b="1" dirty="0">
                <a:latin typeface="Times" charset="0"/>
              </a:rPr>
              <a:t>s begin a biblical timeline.  Abraham</a:t>
            </a:r>
            <a:r>
              <a:rPr lang="fr-FR" b="1" dirty="0">
                <a:latin typeface="Times" charset="0"/>
              </a:rPr>
              <a:t>'</a:t>
            </a:r>
            <a:r>
              <a:rPr lang="en-US" b="1" dirty="0">
                <a:latin typeface="Times" charset="0"/>
              </a:rPr>
              <a:t>s date on the timeline: about 2000 B.C.  By the way, throughout our study…</a:t>
            </a:r>
          </a:p>
          <a:p>
            <a:r>
              <a:rPr lang="en-US" b="1" dirty="0">
                <a:latin typeface="Times" charset="0"/>
              </a:rPr>
              <a:t>////	…most dates will be presented in large, rounded groupings in 500 -year increments. </a:t>
            </a:r>
          </a:p>
          <a:p>
            <a:r>
              <a:rPr lang="en-US" b="1" dirty="0">
                <a:latin typeface="Times" charset="0"/>
              </a:rPr>
              <a:t>More precise dating is not needed in this particular study.  All dates can be sharpened as your own interests direct.</a:t>
            </a:r>
          </a:p>
          <a:p>
            <a:endParaRPr lang="en-US" b="1" dirty="0">
              <a:latin typeface="Times" charset="0"/>
            </a:endParaRPr>
          </a:p>
          <a:p>
            <a:r>
              <a:rPr lang="en-US" b="1" dirty="0">
                <a:latin typeface="Times" charset="0"/>
              </a:rPr>
              <a:t>2135-1960 BC Abraham</a:t>
            </a:r>
            <a:r>
              <a:rPr lang="fr-FR" altLang="ja-JP" b="1" dirty="0">
                <a:latin typeface="Times" charset="0"/>
              </a:rPr>
              <a:t>'</a:t>
            </a:r>
            <a:r>
              <a:rPr lang="en-US" b="1" dirty="0">
                <a:latin typeface="Times" charset="0"/>
              </a:rPr>
              <a:t>s lifespan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p:spPr>
        <p:txBody>
          <a:bodyPr/>
          <a:lstStyle/>
          <a:p>
            <a:r>
              <a:rPr lang="en-US" b="1" dirty="0">
                <a:solidFill>
                  <a:srgbClr val="000000"/>
                </a:solidFill>
                <a:latin typeface="Times" charset="0"/>
              </a:rPr>
              <a:t>After Abraham receives God</a:t>
            </a:r>
            <a:r>
              <a:rPr lang="fr-FR" altLang="ja-JP" b="1" dirty="0">
                <a:solidFill>
                  <a:srgbClr val="000000"/>
                </a:solidFill>
                <a:latin typeface="Times" charset="0"/>
              </a:rPr>
              <a:t>'</a:t>
            </a:r>
            <a:r>
              <a:rPr lang="en-US" b="1" dirty="0">
                <a:solidFill>
                  <a:srgbClr val="000000"/>
                </a:solidFill>
                <a:latin typeface="Times" charset="0"/>
              </a:rPr>
              <a:t>s Promises…the entire family leaves Ur of the </a:t>
            </a:r>
            <a:r>
              <a:rPr lang="en-US" b="1" dirty="0" err="1">
                <a:solidFill>
                  <a:srgbClr val="000000"/>
                </a:solidFill>
                <a:latin typeface="Times" charset="0"/>
              </a:rPr>
              <a:t>Chaldees</a:t>
            </a:r>
            <a:r>
              <a:rPr lang="en-US" b="1" dirty="0">
                <a:solidFill>
                  <a:srgbClr val="000000"/>
                </a:solidFill>
                <a:latin typeface="Times" charset="0"/>
              </a:rPr>
              <a:t> to follow the Lord</a:t>
            </a:r>
            <a:r>
              <a:rPr lang="fr-FR" altLang="ja-JP" b="1" dirty="0">
                <a:solidFill>
                  <a:srgbClr val="000000"/>
                </a:solidFill>
                <a:latin typeface="Times" charset="0"/>
              </a:rPr>
              <a:t>'</a:t>
            </a:r>
            <a:r>
              <a:rPr lang="en-US" b="1" dirty="0">
                <a:solidFill>
                  <a:srgbClr val="000000"/>
                </a:solidFill>
                <a:latin typeface="Times" charset="0"/>
              </a:rPr>
              <a:t>s direction. </a:t>
            </a:r>
          </a:p>
          <a:p>
            <a:r>
              <a:rPr lang="en-US" b="1" dirty="0">
                <a:solidFill>
                  <a:srgbClr val="000000"/>
                </a:solidFill>
                <a:latin typeface="Times" charset="0"/>
              </a:rPr>
              <a:t>////	They move toward the northwest with all their flocks and their possessions -- probably a large congregation of people, animals and tents. Biblical evidence shows ABRAHAM</a:t>
            </a:r>
            <a:r>
              <a:rPr lang="fr-FR" altLang="ja-JP" b="1" dirty="0">
                <a:solidFill>
                  <a:srgbClr val="000000"/>
                </a:solidFill>
                <a:latin typeface="Times" charset="0"/>
              </a:rPr>
              <a:t>'</a:t>
            </a:r>
            <a:r>
              <a:rPr lang="en-US" b="1" dirty="0">
                <a:solidFill>
                  <a:srgbClr val="000000"/>
                </a:solidFill>
                <a:latin typeface="Times" charset="0"/>
              </a:rPr>
              <a:t>s family was probably wealthy.  Again, if you have the map, add to it the map tracing that you see here in bright</a:t>
            </a:r>
            <a:r>
              <a:rPr lang="en-US" b="1" dirty="0">
                <a:latin typeface="Times" charset="0"/>
              </a:rPr>
              <a:t> yellow.  The main point here is this:  </a:t>
            </a:r>
          </a:p>
          <a:p>
            <a:r>
              <a:rPr lang="en-US" b="1" dirty="0">
                <a:latin typeface="Times" charset="0"/>
              </a:rPr>
              <a:t>////	ABRAHAM and his family LEFT IN FAITH!  They are moving toward a land that God will show them in due time.  But as they leave Ur of the </a:t>
            </a:r>
            <a:r>
              <a:rPr lang="en-US" b="1" dirty="0" err="1">
                <a:latin typeface="Times" charset="0"/>
              </a:rPr>
              <a:t>Chaldees</a:t>
            </a:r>
            <a:r>
              <a:rPr lang="en-US" b="1" dirty="0">
                <a:latin typeface="Times" charset="0"/>
              </a:rPr>
              <a:t> they DO NOT know their destination. Their obedience is a profound demonstration of their faith in God</a:t>
            </a:r>
            <a:r>
              <a:rPr lang="fr-FR" altLang="ja-JP" b="1" dirty="0">
                <a:latin typeface="Times" charset="0"/>
              </a:rPr>
              <a:t>'</a:t>
            </a:r>
            <a:r>
              <a:rPr lang="en-US" b="1" dirty="0">
                <a:latin typeface="Times" charset="0"/>
              </a:rPr>
              <a:t>s provision and His total protection as they head out into the unknown under Abraham</a:t>
            </a:r>
            <a:r>
              <a:rPr lang="fr-FR" altLang="ja-JP" b="1" dirty="0">
                <a:latin typeface="Times" charset="0"/>
              </a:rPr>
              <a:t>'</a:t>
            </a:r>
            <a:r>
              <a:rPr lang="en-US" b="1" dirty="0">
                <a:latin typeface="Times" charset="0"/>
              </a:rPr>
              <a:t>s leadership.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p:spPr>
        <p:txBody>
          <a:bodyPr/>
          <a:lstStyle/>
          <a:p>
            <a:r>
              <a:rPr lang="en-US" b="1" dirty="0">
                <a:latin typeface="Times" charset="0"/>
              </a:rPr>
              <a:t>It is entirely possible that they passed through the region of ancient Babylon, upriver from Ur...that city to which you</a:t>
            </a:r>
            <a:r>
              <a:rPr lang="fr-FR" altLang="ja-JP" b="1" dirty="0">
                <a:latin typeface="Times" charset="0"/>
              </a:rPr>
              <a:t>'</a:t>
            </a:r>
            <a:r>
              <a:rPr lang="en-US" b="1" dirty="0" err="1">
                <a:latin typeface="Times" charset="0"/>
              </a:rPr>
              <a:t>ll</a:t>
            </a:r>
            <a:r>
              <a:rPr lang="en-US" b="1" dirty="0">
                <a:latin typeface="Times" charset="0"/>
              </a:rPr>
              <a:t> learn that Abraham</a:t>
            </a:r>
            <a:r>
              <a:rPr lang="fr-FR" b="1" dirty="0">
                <a:latin typeface="Times" charset="0"/>
              </a:rPr>
              <a:t>'</a:t>
            </a:r>
            <a:r>
              <a:rPr lang="en-US" b="1" dirty="0">
                <a:latin typeface="Times" charset="0"/>
              </a:rPr>
              <a:t>s descendants – the Jews -- would be held as prisoners in the centuries to follow.</a:t>
            </a:r>
            <a:endParaRPr lang="en-US" dirty="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p:spPr>
        <p:txBody>
          <a:bodyPr/>
          <a:lstStyle/>
          <a:p>
            <a:r>
              <a:rPr lang="en-US" b="1" dirty="0">
                <a:latin typeface="Times" charset="0"/>
              </a:rPr>
              <a:t>They continue northwestward, finally arriving at ancient Haran…</a:t>
            </a:r>
          </a:p>
          <a:p>
            <a:r>
              <a:rPr lang="en-US" b="1" dirty="0">
                <a:latin typeface="Times" charset="0"/>
              </a:rPr>
              <a:t>… still in existence today in modern Turkey. </a:t>
            </a:r>
          </a:p>
          <a:p>
            <a:r>
              <a:rPr lang="en-US" b="1" dirty="0">
                <a:latin typeface="Times" charset="0"/>
              </a:rPr>
              <a:t>////	While settled temporarily in Haran, ABRAHAM</a:t>
            </a:r>
            <a:r>
              <a:rPr lang="fr-FR" altLang="ja-JP" b="1" dirty="0">
                <a:latin typeface="Times" charset="0"/>
              </a:rPr>
              <a:t>'</a:t>
            </a:r>
            <a:r>
              <a:rPr lang="en-US" b="1" dirty="0">
                <a:latin typeface="Times" charset="0"/>
              </a:rPr>
              <a:t>s father, </a:t>
            </a:r>
            <a:r>
              <a:rPr lang="en-US" b="1" dirty="0" err="1">
                <a:latin typeface="Times" charset="0"/>
              </a:rPr>
              <a:t>Terah</a:t>
            </a:r>
            <a:r>
              <a:rPr lang="en-US" b="1" dirty="0">
                <a:latin typeface="Times" charset="0"/>
              </a:rPr>
              <a:t>, dies.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p:spPr>
        <p:txBody>
          <a:bodyPr/>
          <a:lstStyle/>
          <a:p>
            <a:r>
              <a:rPr lang="en-US" b="1">
                <a:latin typeface="Times" charset="0"/>
              </a:rPr>
              <a:t>Once again, God speaks to ABRAHAM, instructing him to now leave Haran and to move onward toward The Land He had promised to show him.  That land is to be Canaan, or the land we call Israel today.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p:spPr>
        <p:txBody>
          <a:bodyPr/>
          <a:lstStyle/>
          <a:p>
            <a:r>
              <a:rPr lang="en-US" b="1" dirty="0">
                <a:solidFill>
                  <a:srgbClr val="000000"/>
                </a:solidFill>
                <a:latin typeface="Times" charset="0"/>
              </a:rPr>
              <a:t>Now the great stage is set!</a:t>
            </a:r>
          </a:p>
          <a:p>
            <a:r>
              <a:rPr lang="en-US" b="1" dirty="0">
                <a:solidFill>
                  <a:srgbClr val="000000"/>
                </a:solidFill>
                <a:latin typeface="Times" charset="0"/>
              </a:rPr>
              <a:t>////	When he enters The Land, </a:t>
            </a:r>
          </a:p>
          <a:p>
            <a:r>
              <a:rPr lang="en-US" b="1" dirty="0">
                <a:solidFill>
                  <a:srgbClr val="000000"/>
                </a:solidFill>
                <a:latin typeface="Times" charset="0"/>
              </a:rPr>
              <a:t>//// 	ABRAHAM is already 75 years old and </a:t>
            </a:r>
          </a:p>
          <a:p>
            <a:r>
              <a:rPr lang="en-US" b="1" dirty="0">
                <a:solidFill>
                  <a:srgbClr val="000000"/>
                </a:solidFill>
                <a:latin typeface="Times" charset="0"/>
              </a:rPr>
              <a:t>//// 	his wife, Sarah, is 65. </a:t>
            </a:r>
          </a:p>
          <a:p>
            <a:r>
              <a:rPr lang="en-US" b="1" dirty="0">
                <a:solidFill>
                  <a:srgbClr val="000000"/>
                </a:solidFill>
                <a:latin typeface="Times" charset="0"/>
              </a:rPr>
              <a:t>//// 	And yet, God has promised them children? What?  </a:t>
            </a:r>
          </a:p>
          <a:p>
            <a:r>
              <a:rPr lang="en-US" b="1" dirty="0">
                <a:solidFill>
                  <a:srgbClr val="000000"/>
                </a:solidFill>
                <a:latin typeface="Times" charset="0"/>
              </a:rPr>
              <a:t>Was God teasing the old couple?  Children promised at that 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p:spPr>
        <p:txBody>
          <a:bodyPr/>
          <a:lstStyle/>
          <a:p>
            <a:r>
              <a:rPr lang="en-US" b="1" dirty="0">
                <a:solidFill>
                  <a:srgbClr val="000000"/>
                </a:solidFill>
                <a:latin typeface="Times" charset="0"/>
              </a:rPr>
              <a:t>Yes…ABRAHAM continues to believe God</a:t>
            </a:r>
            <a:r>
              <a:rPr lang="fr-FR" altLang="ja-JP" b="1" dirty="0">
                <a:solidFill>
                  <a:srgbClr val="000000"/>
                </a:solidFill>
                <a:latin typeface="Times" charset="0"/>
              </a:rPr>
              <a:t>'</a:t>
            </a:r>
            <a:r>
              <a:rPr lang="en-US" b="1" dirty="0">
                <a:solidFill>
                  <a:srgbClr val="000000"/>
                </a:solidFill>
                <a:latin typeface="Times" charset="0"/>
              </a:rPr>
              <a:t>s promise of a LAND, a SEED, and a BLESSING!   </a:t>
            </a:r>
          </a:p>
          <a:p>
            <a:r>
              <a:rPr lang="en-US" b="1" dirty="0">
                <a:solidFill>
                  <a:srgbClr val="000000"/>
                </a:solidFill>
                <a:latin typeface="Times" charset="0"/>
              </a:rPr>
              <a:t>////	His simple unquestioning belief is told to us in Genesis 15:6...</a:t>
            </a:r>
          </a:p>
          <a:p>
            <a:r>
              <a:rPr lang="en-US" b="1" dirty="0">
                <a:solidFill>
                  <a:srgbClr val="000000"/>
                </a:solidFill>
                <a:latin typeface="Times" charset="0"/>
              </a:rPr>
              <a:t>////	…where God counts that BELIEF as righteousness on ABRAHAM</a:t>
            </a:r>
            <a:r>
              <a:rPr lang="fr-FR" b="1" dirty="0">
                <a:solidFill>
                  <a:srgbClr val="000000"/>
                </a:solidFill>
                <a:latin typeface="Times" charset="0"/>
              </a:rPr>
              <a:t>'</a:t>
            </a:r>
            <a:r>
              <a:rPr lang="en-US" b="1" dirty="0">
                <a:solidFill>
                  <a:srgbClr val="000000"/>
                </a:solidFill>
                <a:latin typeface="Times" charset="0"/>
              </a:rPr>
              <a:t>s part. </a:t>
            </a:r>
          </a:p>
          <a:p>
            <a:r>
              <a:rPr lang="en-US" b="1" dirty="0">
                <a:solidFill>
                  <a:srgbClr val="000000"/>
                </a:solidFill>
                <a:latin typeface="Times" charset="0"/>
              </a:rPr>
              <a:t>////	Just simple belief!  This is the first step in the new program of redemption God will introduce to the earth through His old friend.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p:spPr>
        <p:txBody>
          <a:bodyPr/>
          <a:lstStyle/>
          <a:p>
            <a:r>
              <a:rPr lang="en-US" b="1" dirty="0">
                <a:solidFill>
                  <a:srgbClr val="000000"/>
                </a:solidFill>
                <a:latin typeface="Times" charset="0"/>
              </a:rPr>
              <a:t>////	Abraham truly believes that God will accomplish what He has promised.  And the years pass. </a:t>
            </a:r>
          </a:p>
          <a:p>
            <a:r>
              <a:rPr lang="en-US" b="1" dirty="0">
                <a:solidFill>
                  <a:srgbClr val="000000"/>
                </a:solidFill>
                <a:latin typeface="Times" charset="0"/>
              </a:rPr>
              <a:t>////	In spite of God</a:t>
            </a:r>
            <a:r>
              <a:rPr lang="fr-FR" altLang="ja-JP" b="1" dirty="0">
                <a:solidFill>
                  <a:srgbClr val="000000"/>
                </a:solidFill>
                <a:latin typeface="Times" charset="0"/>
              </a:rPr>
              <a:t>'</a:t>
            </a:r>
            <a:r>
              <a:rPr lang="en-US" b="1" dirty="0">
                <a:solidFill>
                  <a:srgbClr val="000000"/>
                </a:solidFill>
                <a:latin typeface="Times" charset="0"/>
              </a:rPr>
              <a:t>s clear promise…ABRAHAM and Sarah become impatient as they wait for the  children God had promised would be coming. In her impatience, </a:t>
            </a:r>
          </a:p>
          <a:p>
            <a:r>
              <a:rPr lang="en-US" b="1" dirty="0">
                <a:solidFill>
                  <a:srgbClr val="000000"/>
                </a:solidFill>
                <a:latin typeface="Times" charset="0"/>
              </a:rPr>
              <a:t>////	Sarah suggests that ABRAHAM go in to her Egyptian servant girl, Hagar, hoping that through that union the promised child might be born.  That was not unusual in the culture of their day.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p:spPr>
        <p:txBody>
          <a:bodyPr/>
          <a:lstStyle/>
          <a:p>
            <a:r>
              <a:rPr lang="en-US" b="1" dirty="0">
                <a:solidFill>
                  <a:srgbClr val="000000"/>
                </a:solidFill>
                <a:latin typeface="Times" charset="0"/>
              </a:rPr>
              <a:t>////	Indeed, in time...ABRAHAM does father a son through Hagar. </a:t>
            </a:r>
          </a:p>
          <a:p>
            <a:r>
              <a:rPr lang="en-US" b="1" dirty="0">
                <a:solidFill>
                  <a:srgbClr val="000000"/>
                </a:solidFill>
                <a:latin typeface="Times" charset="0"/>
              </a:rPr>
              <a:t>////	The boy is named ISHMAEL. </a:t>
            </a:r>
          </a:p>
          <a:p>
            <a:r>
              <a:rPr lang="en-US" b="1" dirty="0">
                <a:solidFill>
                  <a:srgbClr val="000000"/>
                </a:solidFill>
                <a:latin typeface="Times" charset="0"/>
              </a:rPr>
              <a:t>////	But, God says, the infant is not the intended son of His covenant Promise to Abraham</a:t>
            </a:r>
            <a:r>
              <a:rPr lang="fr-FR" b="1" dirty="0">
                <a:solidFill>
                  <a:srgbClr val="000000"/>
                </a:solidFill>
                <a:latin typeface="Times" charset="0"/>
              </a:rPr>
              <a:t>'</a:t>
            </a:r>
            <a:r>
              <a:rPr lang="en-US" b="1" dirty="0">
                <a:solidFill>
                  <a:srgbClr val="000000"/>
                </a:solidFill>
                <a:latin typeface="Times" charset="0"/>
              </a:rPr>
              <a:t>s descendants.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p:spPr>
        <p:txBody>
          <a:bodyPr/>
          <a:lstStyle/>
          <a:p>
            <a:r>
              <a:rPr lang="en-US" b="1" dirty="0">
                <a:solidFill>
                  <a:srgbClr val="000000"/>
                </a:solidFill>
                <a:latin typeface="Times" charset="0"/>
              </a:rPr>
              <a:t>////	By now, ABRAHAM is 85; Sarah, 75. </a:t>
            </a:r>
          </a:p>
          <a:p>
            <a:r>
              <a:rPr lang="en-US" b="1" dirty="0">
                <a:solidFill>
                  <a:srgbClr val="000000"/>
                </a:solidFill>
                <a:latin typeface="Times" charset="0"/>
              </a:rPr>
              <a:t>////	After another 15 years... </a:t>
            </a:r>
          </a:p>
          <a:p>
            <a:r>
              <a:rPr lang="en-US" b="1" dirty="0">
                <a:solidFill>
                  <a:srgbClr val="000000"/>
                </a:solidFill>
                <a:latin typeface="Times" charset="0"/>
              </a:rPr>
              <a:t>////	…the son of God</a:t>
            </a:r>
            <a:r>
              <a:rPr lang="fr-FR" altLang="ja-JP" b="1" dirty="0">
                <a:solidFill>
                  <a:srgbClr val="000000"/>
                </a:solidFill>
                <a:latin typeface="Times" charset="0"/>
              </a:rPr>
              <a:t>'</a:t>
            </a:r>
            <a:r>
              <a:rPr lang="en-US" b="1" dirty="0">
                <a:solidFill>
                  <a:srgbClr val="000000"/>
                </a:solidFill>
                <a:latin typeface="Times" charset="0"/>
              </a:rPr>
              <a:t>s promise to ABRAHAM is finally born...through Sarah.</a:t>
            </a:r>
          </a:p>
          <a:p>
            <a:r>
              <a:rPr lang="en-US" b="1" dirty="0">
                <a:solidFill>
                  <a:srgbClr val="000000"/>
                </a:solidFill>
                <a:latin typeface="Times" charset="0"/>
              </a:rPr>
              <a:t>////	He is named ISAAC, a word that traces its meaning to the Hebrew root term indicating laughter.  Yes, ABRAHAM thinks it hilarious that he and Sarah are to become parents at such advanced ages.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p:spPr>
        <p:txBody>
          <a:bodyPr/>
          <a:lstStyle/>
          <a:p>
            <a:r>
              <a:rPr lang="en-US" b="1" dirty="0">
                <a:solidFill>
                  <a:srgbClr val="000000"/>
                </a:solidFill>
                <a:latin typeface="Times" charset="0"/>
              </a:rPr>
              <a:t>ISAAC is indeed the long-awaited son…</a:t>
            </a:r>
          </a:p>
          <a:p>
            <a:r>
              <a:rPr lang="en-US" b="1" dirty="0">
                <a:solidFill>
                  <a:srgbClr val="000000"/>
                </a:solidFill>
                <a:latin typeface="Times" charset="0"/>
              </a:rPr>
              <a:t>////	…through whom God</a:t>
            </a:r>
            <a:r>
              <a:rPr lang="fr-FR" altLang="ja-JP" b="1" dirty="0">
                <a:solidFill>
                  <a:srgbClr val="000000"/>
                </a:solidFill>
                <a:latin typeface="Times" charset="0"/>
              </a:rPr>
              <a:t>'</a:t>
            </a:r>
            <a:r>
              <a:rPr lang="en-US" b="1" dirty="0">
                <a:solidFill>
                  <a:srgbClr val="000000"/>
                </a:solidFill>
                <a:latin typeface="Times" charset="0"/>
              </a:rPr>
              <a:t>s promise to ABRAHAM is to be passed down…</a:t>
            </a:r>
          </a:p>
          <a:p>
            <a:r>
              <a:rPr lang="en-US" b="1" dirty="0">
                <a:solidFill>
                  <a:srgbClr val="000000"/>
                </a:solidFill>
                <a:latin typeface="Times" charset="0"/>
              </a:rPr>
              <a:t>////	…through HIS family line.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p:spPr>
        <p:txBody>
          <a:bodyPr/>
          <a:lstStyle/>
          <a:p>
            <a:r>
              <a:rPr lang="en-US" b="1" dirty="0">
                <a:latin typeface="Times" charset="0"/>
              </a:rPr>
              <a:t>The memory tool, A JUDGE MUST JUDGE, brings to mind ABRAHAM…the FIRST OF THE FOUR GREAT PEOPLE...right after the CREATION file folder.  Here is ABRAHAM</a:t>
            </a:r>
            <a:r>
              <a:rPr lang="fr-FR" altLang="ja-JP" b="1" dirty="0">
                <a:latin typeface="Times" charset="0"/>
              </a:rPr>
              <a:t>'</a:t>
            </a:r>
            <a:r>
              <a:rPr lang="en-US" b="1" dirty="0">
                <a:latin typeface="Times" charset="0"/>
              </a:rPr>
              <a:t>S folder in the Bible File line 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r>
              <a:rPr lang="en-US" b="1" dirty="0">
                <a:latin typeface="Times" charset="0"/>
              </a:rPr>
              <a:t>So…the letters I and I appear on ABRAHAM</a:t>
            </a:r>
            <a:r>
              <a:rPr lang="fr-FR" b="1" dirty="0">
                <a:latin typeface="Times" charset="0"/>
              </a:rPr>
              <a:t>'</a:t>
            </a:r>
            <a:r>
              <a:rPr lang="en-US" b="1" dirty="0">
                <a:latin typeface="Times" charset="0"/>
              </a:rPr>
              <a:t>s file folder. From these two sons of Abraham….ISHMAEL and ISAAC...</a:t>
            </a:r>
          </a:p>
          <a:p>
            <a:r>
              <a:rPr lang="en-US" b="1" dirty="0">
                <a:latin typeface="Times" charset="0"/>
              </a:rPr>
              <a:t>right here at this crucial historic point…the terrible Jewish-Arab conflict of our own time begins some 4,000 years ago...around 2000 B.C.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en-US" b="1" dirty="0">
                <a:latin typeface="Times" charset="0"/>
              </a:rPr>
              <a:t>Because...</a:t>
            </a:r>
          </a:p>
          <a:p>
            <a:r>
              <a:rPr lang="en-US" b="1" dirty="0">
                <a:latin typeface="Times" charset="0"/>
              </a:rPr>
              <a:t>////	…ISHMAEL is recognized today as the father of the Arab nations…through ABRAHAM…</a:t>
            </a:r>
          </a:p>
          <a:p>
            <a:r>
              <a:rPr lang="en-US" b="1" dirty="0">
                <a:latin typeface="Times" charset="0"/>
              </a:rPr>
              <a:t>////	while ISAAC, of course, is revered as one of the founding patriarchs of the Jews…also through ABRAHAM!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r>
              <a:rPr lang="en-US" b="1" dirty="0">
                <a:latin typeface="Times" charset="0"/>
              </a:rPr>
              <a:t>There is enormous conflict between the two half-brothers and their mothers. And as we watch or read today</a:t>
            </a:r>
            <a:r>
              <a:rPr lang="fr-FR" altLang="ja-JP" b="1" dirty="0">
                <a:latin typeface="Times" charset="0"/>
              </a:rPr>
              <a:t>'</a:t>
            </a:r>
            <a:r>
              <a:rPr lang="en-US" b="1" dirty="0">
                <a:latin typeface="Times" charset="0"/>
              </a:rPr>
              <a:t>s news, we see that that age-old turmoil begun in ABRAHAM</a:t>
            </a:r>
            <a:r>
              <a:rPr lang="fr-FR" b="1" dirty="0">
                <a:latin typeface="Times" charset="0"/>
              </a:rPr>
              <a:t>'</a:t>
            </a:r>
            <a:r>
              <a:rPr lang="en-US" b="1" dirty="0">
                <a:latin typeface="Times" charset="0"/>
              </a:rPr>
              <a:t>s tent 4,000 years ago continues today! Both the Jews and the Arabs claim ABRAHAM as the beginning point of their respective peoples!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en-US" b="1" dirty="0">
                <a:latin typeface="Times" charset="0"/>
              </a:rPr>
              <a:t>The question then arises: how do we know WHICH SON was REALLY the inheritor of the Abrahamic promises?  Look at Genesis 22:2…</a:t>
            </a:r>
          </a:p>
          <a:p>
            <a:r>
              <a:rPr lang="en-US" b="1" dirty="0">
                <a:latin typeface="Times" charset="0"/>
              </a:rPr>
              <a:t>////	</a:t>
            </a:r>
            <a:r>
              <a:rPr lang="en-US" altLang="ja-JP" b="1" dirty="0">
                <a:latin typeface="Times" charset="0"/>
              </a:rPr>
              <a:t>"</a:t>
            </a:r>
            <a:r>
              <a:rPr lang="en-US" b="1" dirty="0">
                <a:latin typeface="Times" charset="0"/>
              </a:rPr>
              <a:t>The God said, </a:t>
            </a:r>
            <a:r>
              <a:rPr lang="en-US" altLang="ja-JP" b="1" dirty="0">
                <a:latin typeface="Times" charset="0"/>
              </a:rPr>
              <a:t>"</a:t>
            </a:r>
            <a:r>
              <a:rPr lang="en-US" b="1" dirty="0">
                <a:latin typeface="Times" charset="0"/>
              </a:rPr>
              <a:t>Take your son, your only son, Isaac, whom you love, and go to the region of Moriah.  Sacrifice him there as a burnt offering, on one of the mountains I will tell you about.</a:t>
            </a:r>
            <a:r>
              <a:rPr lang="en-US" altLang="ja-JP" b="1" dirty="0">
                <a:latin typeface="Times" charset="0"/>
              </a:rPr>
              <a:t>"</a:t>
            </a:r>
            <a:endParaRPr lang="en-US" b="1" dirty="0">
              <a:latin typeface="Times" charset="0"/>
            </a:endParaRPr>
          </a:p>
          <a:p>
            <a:r>
              <a:rPr lang="en-US" b="1" dirty="0">
                <a:latin typeface="Times" charset="0"/>
              </a:rPr>
              <a:t>////	Look at this study note from the NIV translation:  </a:t>
            </a:r>
            <a:r>
              <a:rPr lang="en-US" altLang="ja-JP" b="1" dirty="0">
                <a:latin typeface="Times" charset="0"/>
              </a:rPr>
              <a:t>"</a:t>
            </a:r>
            <a:r>
              <a:rPr lang="en-US" b="1" dirty="0">
                <a:latin typeface="Times" charset="0"/>
              </a:rPr>
              <a:t>In the Hebrew text, </a:t>
            </a:r>
            <a:r>
              <a:rPr lang="en-US" altLang="ja-JP" b="1" dirty="0">
                <a:latin typeface="Times" charset="0"/>
              </a:rPr>
              <a:t>"</a:t>
            </a:r>
            <a:r>
              <a:rPr lang="en-US" b="1" dirty="0">
                <a:latin typeface="Times" charset="0"/>
              </a:rPr>
              <a:t>Isaac</a:t>
            </a:r>
            <a:r>
              <a:rPr lang="en-US" altLang="ja-JP" b="1" dirty="0">
                <a:latin typeface="Times" charset="0"/>
              </a:rPr>
              <a:t>"</a:t>
            </a:r>
            <a:r>
              <a:rPr lang="en-US" b="1" dirty="0">
                <a:latin typeface="Times" charset="0"/>
              </a:rPr>
              <a:t> follows the clause </a:t>
            </a:r>
            <a:r>
              <a:rPr lang="en-US" altLang="ja-JP" b="1" dirty="0">
                <a:latin typeface="Times" charset="0"/>
              </a:rPr>
              <a:t>"</a:t>
            </a:r>
            <a:r>
              <a:rPr lang="en-US" b="1" dirty="0">
                <a:latin typeface="Times" charset="0"/>
              </a:rPr>
              <a:t>whom you love,</a:t>
            </a:r>
            <a:r>
              <a:rPr lang="en-US" altLang="ja-JP" b="1" dirty="0">
                <a:latin typeface="Times" charset="0"/>
              </a:rPr>
              <a:t>"</a:t>
            </a:r>
            <a:r>
              <a:rPr lang="en-US" b="1" dirty="0">
                <a:latin typeface="Times" charset="0"/>
              </a:rPr>
              <a:t> in order to heighten the effect: </a:t>
            </a:r>
            <a:r>
              <a:rPr lang="en-US" altLang="ja-JP" b="1" dirty="0">
                <a:latin typeface="Times" charset="0"/>
              </a:rPr>
              <a:t>"</a:t>
            </a:r>
            <a:r>
              <a:rPr lang="en-US" b="1" dirty="0">
                <a:latin typeface="Times" charset="0"/>
              </a:rPr>
              <a:t>your son, your only son, whom you love – Isaac.</a:t>
            </a:r>
            <a:r>
              <a:rPr lang="en-US" altLang="ja-JP" b="1" dirty="0">
                <a:latin typeface="Times" charset="0"/>
              </a:rPr>
              <a:t>"</a:t>
            </a:r>
            <a:r>
              <a:rPr lang="en-US" b="1" dirty="0">
                <a:latin typeface="Times" charset="0"/>
              </a:rPr>
              <a:t>  Isaac was the only </a:t>
            </a:r>
            <a:r>
              <a:rPr lang="en-US" altLang="ja-JP" b="1" dirty="0">
                <a:latin typeface="Times" charset="0"/>
              </a:rPr>
              <a:t>"</a:t>
            </a:r>
            <a:r>
              <a:rPr lang="en-US" b="1" dirty="0">
                <a:latin typeface="Times" charset="0"/>
              </a:rPr>
              <a:t>son of the Promise.</a:t>
            </a:r>
            <a:r>
              <a:rPr lang="en-US" altLang="ja-JP" b="1" dirty="0">
                <a:latin typeface="Times" charset="0"/>
              </a:rPr>
              <a:t>"</a:t>
            </a:r>
            <a:endParaRPr lang="en-US" b="1" dirty="0">
              <a:latin typeface="Times" charset="0"/>
            </a:endParaRPr>
          </a:p>
          <a:p>
            <a:r>
              <a:rPr lang="en-US" b="1" dirty="0">
                <a:latin typeface="Times" charset="0"/>
              </a:rPr>
              <a:t>////	Here also, you</a:t>
            </a:r>
            <a:r>
              <a:rPr lang="fr-FR" altLang="ja-JP" b="1" dirty="0">
                <a:latin typeface="Times" charset="0"/>
              </a:rPr>
              <a:t>'</a:t>
            </a:r>
            <a:r>
              <a:rPr lang="en-US" b="1" dirty="0" err="1">
                <a:latin typeface="Times" charset="0"/>
              </a:rPr>
              <a:t>ll</a:t>
            </a:r>
            <a:r>
              <a:rPr lang="en-US" b="1" dirty="0">
                <a:latin typeface="Times" charset="0"/>
              </a:rPr>
              <a:t> find in Second Chronicles 3:1 that God identifies Moriah with the Temple mount, which, today, is the site of the Moslem Dome of the Rock.</a:t>
            </a:r>
            <a:r>
              <a:rPr lang="en-US" altLang="ja-JP" b="1" dirty="0">
                <a:latin typeface="Times" charset="0"/>
              </a:rPr>
              <a:t>"</a:t>
            </a:r>
            <a:r>
              <a:rPr lang="en-US" b="1" dirty="0">
                <a:latin typeface="Times" charset="0"/>
              </a:rPr>
              <a:t>  Much more on that location a little later.</a:t>
            </a:r>
          </a:p>
          <a:p>
            <a:endParaRPr lang="en-US" b="1" dirty="0">
              <a:latin typeface="Times" charset="0"/>
            </a:endParaRPr>
          </a:p>
          <a:p>
            <a:r>
              <a:rPr lang="en-US" dirty="0"/>
              <a:t>Tin, ani </a:t>
            </a:r>
            <a:r>
              <a:rPr lang="en-US" dirty="0" err="1"/>
              <a:t>chuan</a:t>
            </a:r>
            <a:r>
              <a:rPr lang="en-US" dirty="0"/>
              <a:t>, “I </a:t>
            </a:r>
            <a:r>
              <a:rPr lang="en-US" dirty="0" err="1"/>
              <a:t>fapa</a:t>
            </a:r>
            <a:r>
              <a:rPr lang="en-US" dirty="0"/>
              <a:t>, </a:t>
            </a:r>
            <a:r>
              <a:rPr lang="en-US" dirty="0" err="1"/>
              <a:t>i</a:t>
            </a:r>
            <a:r>
              <a:rPr lang="en-US" dirty="0"/>
              <a:t> </a:t>
            </a:r>
            <a:r>
              <a:rPr lang="en-US" dirty="0" err="1"/>
              <a:t>fapa</a:t>
            </a:r>
            <a:r>
              <a:rPr lang="en-US" dirty="0"/>
              <a:t> </a:t>
            </a:r>
            <a:r>
              <a:rPr lang="en-US" dirty="0" err="1"/>
              <a:t>neih</a:t>
            </a:r>
            <a:r>
              <a:rPr lang="en-US" dirty="0"/>
              <a:t> </a:t>
            </a:r>
            <a:r>
              <a:rPr lang="en-US" dirty="0" err="1"/>
              <a:t>chhun</a:t>
            </a:r>
            <a:r>
              <a:rPr lang="en-US" dirty="0"/>
              <a:t>, </a:t>
            </a:r>
            <a:r>
              <a:rPr lang="en-US" dirty="0" err="1"/>
              <a:t>i</a:t>
            </a:r>
            <a:r>
              <a:rPr lang="en-US" dirty="0"/>
              <a:t> </a:t>
            </a:r>
            <a:r>
              <a:rPr lang="en-US" dirty="0" err="1"/>
              <a:t>hmangaih</a:t>
            </a:r>
            <a:r>
              <a:rPr lang="en-US" dirty="0"/>
              <a:t> </a:t>
            </a:r>
            <a:r>
              <a:rPr lang="en-US" dirty="0" err="1"/>
              <a:t>tak</a:t>
            </a:r>
            <a:r>
              <a:rPr lang="en-US" dirty="0"/>
              <a:t>, </a:t>
            </a:r>
            <a:r>
              <a:rPr lang="en-US" dirty="0" err="1"/>
              <a:t>Isaaka</a:t>
            </a:r>
            <a:r>
              <a:rPr lang="en-US" dirty="0"/>
              <a:t> </a:t>
            </a:r>
            <a:r>
              <a:rPr lang="en-US" dirty="0" err="1"/>
              <a:t>ngei</a:t>
            </a:r>
            <a:r>
              <a:rPr lang="en-US" dirty="0"/>
              <a:t> kha </a:t>
            </a:r>
            <a:r>
              <a:rPr lang="en-US" dirty="0" err="1"/>
              <a:t>hruai</a:t>
            </a:r>
            <a:r>
              <a:rPr lang="en-US" dirty="0"/>
              <a:t> la, </a:t>
            </a:r>
            <a:r>
              <a:rPr lang="en-US" dirty="0" err="1"/>
              <a:t>Moria</a:t>
            </a:r>
            <a:r>
              <a:rPr lang="en-US" dirty="0"/>
              <a:t> </a:t>
            </a:r>
            <a:r>
              <a:rPr lang="en-US" dirty="0" err="1"/>
              <a:t>ramah</a:t>
            </a:r>
            <a:r>
              <a:rPr lang="en-US" dirty="0"/>
              <a:t> </a:t>
            </a:r>
            <a:r>
              <a:rPr lang="en-US" dirty="0" err="1"/>
              <a:t>chuan</a:t>
            </a:r>
            <a:r>
              <a:rPr lang="en-US" dirty="0"/>
              <a:t> </a:t>
            </a:r>
            <a:r>
              <a:rPr lang="en-US" dirty="0" err="1"/>
              <a:t>kal</a:t>
            </a:r>
            <a:r>
              <a:rPr lang="en-US" dirty="0"/>
              <a:t> la, </a:t>
            </a:r>
            <a:r>
              <a:rPr lang="en-US" dirty="0" err="1"/>
              <a:t>chutah</a:t>
            </a:r>
            <a:r>
              <a:rPr lang="en-US" dirty="0"/>
              <a:t> </a:t>
            </a:r>
            <a:r>
              <a:rPr lang="en-US" dirty="0" err="1"/>
              <a:t>chuan</a:t>
            </a:r>
            <a:r>
              <a:rPr lang="en-US" dirty="0"/>
              <a:t> ka </a:t>
            </a:r>
            <a:r>
              <a:rPr lang="en-US" dirty="0" err="1"/>
              <a:t>hrilh</a:t>
            </a:r>
            <a:r>
              <a:rPr lang="en-US" dirty="0"/>
              <a:t> </a:t>
            </a:r>
            <a:r>
              <a:rPr lang="en-US" dirty="0" err="1"/>
              <a:t>tûr</a:t>
            </a:r>
            <a:r>
              <a:rPr lang="en-US" dirty="0"/>
              <a:t> </a:t>
            </a:r>
            <a:r>
              <a:rPr lang="en-US" dirty="0" err="1"/>
              <a:t>che</a:t>
            </a:r>
            <a:r>
              <a:rPr lang="en-US" dirty="0"/>
              <a:t> </a:t>
            </a:r>
            <a:r>
              <a:rPr lang="en-US" dirty="0" err="1"/>
              <a:t>tlâng</a:t>
            </a:r>
            <a:r>
              <a:rPr lang="en-US" dirty="0"/>
              <a:t> </a:t>
            </a:r>
            <a:r>
              <a:rPr lang="en-US" dirty="0" err="1"/>
              <a:t>pakhatah</a:t>
            </a:r>
            <a:r>
              <a:rPr lang="en-US" dirty="0"/>
              <a:t> </a:t>
            </a:r>
            <a:r>
              <a:rPr lang="en-US" dirty="0" err="1"/>
              <a:t>chuan</a:t>
            </a:r>
            <a:r>
              <a:rPr lang="en-US" dirty="0"/>
              <a:t> </a:t>
            </a:r>
            <a:r>
              <a:rPr lang="en-US" dirty="0" err="1"/>
              <a:t>hâlral</a:t>
            </a:r>
            <a:r>
              <a:rPr lang="en-US" dirty="0"/>
              <a:t> </a:t>
            </a:r>
            <a:r>
              <a:rPr lang="en-US" dirty="0" err="1"/>
              <a:t>thilhlanah</a:t>
            </a:r>
            <a:r>
              <a:rPr lang="en-US" dirty="0"/>
              <a:t> </a:t>
            </a:r>
            <a:r>
              <a:rPr lang="en-US" dirty="0" err="1"/>
              <a:t>hlân</a:t>
            </a:r>
            <a:r>
              <a:rPr lang="en-US" dirty="0"/>
              <a:t> </a:t>
            </a:r>
            <a:r>
              <a:rPr lang="en-US" dirty="0" err="1"/>
              <a:t>rawh</a:t>
            </a:r>
            <a:r>
              <a:rPr lang="en-US" dirty="0"/>
              <a:t>,” a </a:t>
            </a:r>
            <a:r>
              <a:rPr lang="en-US" dirty="0" err="1"/>
              <a:t>ti</a:t>
            </a:r>
            <a:r>
              <a:rPr lang="en-US" dirty="0"/>
              <a:t> a</a:t>
            </a:r>
            <a:endParaRPr lang="en-US" b="1" dirty="0">
              <a:latin typeface="Times" charset="0"/>
            </a:endParaRPr>
          </a:p>
          <a:p>
            <a:endParaRPr lang="en-US" b="1" dirty="0">
              <a:latin typeface="Times" charset="0"/>
            </a:endParaRPr>
          </a:p>
          <a:p>
            <a:endParaRPr lang="en-US" b="1" dirty="0">
              <a:latin typeface="Times" charset="0"/>
            </a:endParaRPr>
          </a:p>
          <a:p>
            <a:endParaRPr lang="en-US" b="1" dirty="0">
              <a:latin typeface="Times" charset="0"/>
            </a:endParaRPr>
          </a:p>
          <a:p>
            <a:endParaRPr lang="en-US" b="1" dirty="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en-US" b="1" dirty="0">
                <a:latin typeface="Times" charset="0"/>
              </a:rPr>
              <a:t>But Ishmael was not forgotten…not at all!</a:t>
            </a:r>
          </a:p>
          <a:p>
            <a:r>
              <a:rPr lang="en-US" b="1" dirty="0">
                <a:latin typeface="Times" charset="0"/>
              </a:rPr>
              <a:t>////	Genesis 17: 20-21…</a:t>
            </a:r>
            <a:r>
              <a:rPr lang="en-US" altLang="ja-JP" b="1" dirty="0">
                <a:latin typeface="Times" charset="0"/>
              </a:rPr>
              <a:t>"</a:t>
            </a:r>
            <a:r>
              <a:rPr lang="en-US" b="1" dirty="0">
                <a:latin typeface="Times" charset="0"/>
              </a:rPr>
              <a:t>And as for Ishmael, I have heard you.  Behold I have blessed him, and will make him fruitful, and will multiply him exceedingly.  He shall beget twelve princes, and I will make him a great nation.  </a:t>
            </a:r>
          </a:p>
          <a:p>
            <a:r>
              <a:rPr lang="en-US" b="1" dirty="0">
                <a:latin typeface="Times" charset="0"/>
              </a:rPr>
              <a:t>////	But My covenant I will establish with Isaac, whom Sarah shall bear to you at this set time next year.</a:t>
            </a:r>
            <a:r>
              <a:rPr lang="en-US" altLang="ja-JP" b="1" dirty="0">
                <a:latin typeface="Times" charset="0"/>
              </a:rPr>
              <a:t>”</a:t>
            </a:r>
          </a:p>
          <a:p>
            <a:endParaRPr lang="en-US" b="1" dirty="0">
              <a:latin typeface="Times" charset="0"/>
            </a:endParaRPr>
          </a:p>
          <a:p>
            <a:r>
              <a:rPr lang="en-US" dirty="0" err="1"/>
              <a:t>Ismaela</a:t>
            </a:r>
            <a:r>
              <a:rPr lang="en-US" dirty="0"/>
              <a:t> </a:t>
            </a:r>
            <a:r>
              <a:rPr lang="en-US" dirty="0" err="1"/>
              <a:t>chung</a:t>
            </a:r>
            <a:r>
              <a:rPr lang="en-US" dirty="0"/>
              <a:t> </a:t>
            </a:r>
            <a:r>
              <a:rPr lang="en-US" dirty="0" err="1"/>
              <a:t>thu</a:t>
            </a:r>
            <a:r>
              <a:rPr lang="en-US" dirty="0"/>
              <a:t> </a:t>
            </a:r>
            <a:r>
              <a:rPr lang="en-US" dirty="0" err="1"/>
              <a:t>pawh</a:t>
            </a:r>
            <a:r>
              <a:rPr lang="en-US" dirty="0"/>
              <a:t> hi ka </a:t>
            </a:r>
            <a:r>
              <a:rPr lang="en-US" dirty="0" err="1"/>
              <a:t>ngaihthlâksak</a:t>
            </a:r>
            <a:r>
              <a:rPr lang="en-US" dirty="0"/>
              <a:t> </a:t>
            </a:r>
            <a:r>
              <a:rPr lang="en-US" dirty="0" err="1"/>
              <a:t>che</a:t>
            </a:r>
            <a:r>
              <a:rPr lang="en-US" dirty="0"/>
              <a:t> a </a:t>
            </a:r>
            <a:r>
              <a:rPr lang="en-US" dirty="0" err="1"/>
              <a:t>ni</a:t>
            </a:r>
            <a:r>
              <a:rPr lang="en-US" dirty="0"/>
              <a:t>; </a:t>
            </a:r>
            <a:r>
              <a:rPr lang="en-US" dirty="0" err="1"/>
              <a:t>ngai</a:t>
            </a:r>
            <a:r>
              <a:rPr lang="en-US" dirty="0"/>
              <a:t> </a:t>
            </a:r>
            <a:r>
              <a:rPr lang="en-US" dirty="0" err="1"/>
              <a:t>teh</a:t>
            </a:r>
            <a:r>
              <a:rPr lang="en-US" dirty="0"/>
              <a:t>, amah chu mal ka </a:t>
            </a:r>
            <a:r>
              <a:rPr lang="en-US" dirty="0" err="1"/>
              <a:t>sâwm</a:t>
            </a:r>
            <a:r>
              <a:rPr lang="en-US" dirty="0"/>
              <a:t> </a:t>
            </a:r>
            <a:r>
              <a:rPr lang="en-US" dirty="0" err="1"/>
              <a:t>tawh</a:t>
            </a:r>
            <a:r>
              <a:rPr lang="en-US" dirty="0"/>
              <a:t> a, chi tam </a:t>
            </a:r>
            <a:r>
              <a:rPr lang="en-US" dirty="0" err="1"/>
              <a:t>tak</a:t>
            </a:r>
            <a:r>
              <a:rPr lang="en-US" dirty="0"/>
              <a:t> ka </a:t>
            </a:r>
            <a:r>
              <a:rPr lang="en-US" dirty="0" err="1"/>
              <a:t>thlahtîr</a:t>
            </a:r>
            <a:r>
              <a:rPr lang="en-US" dirty="0"/>
              <a:t> ang a, </a:t>
            </a:r>
            <a:r>
              <a:rPr lang="en-US" dirty="0" err="1"/>
              <a:t>nasa</a:t>
            </a:r>
            <a:r>
              <a:rPr lang="en-US" dirty="0"/>
              <a:t> takin ka </a:t>
            </a:r>
            <a:r>
              <a:rPr lang="en-US" dirty="0" err="1"/>
              <a:t>tipung</a:t>
            </a:r>
            <a:r>
              <a:rPr lang="en-US" dirty="0"/>
              <a:t> </a:t>
            </a:r>
            <a:r>
              <a:rPr lang="en-US" dirty="0" err="1"/>
              <a:t>bawk</a:t>
            </a:r>
            <a:r>
              <a:rPr lang="en-US" dirty="0"/>
              <a:t> ang; ani </a:t>
            </a:r>
            <a:r>
              <a:rPr lang="en-US" dirty="0" err="1"/>
              <a:t>chuan</a:t>
            </a:r>
            <a:r>
              <a:rPr lang="en-US" dirty="0"/>
              <a:t> </a:t>
            </a:r>
            <a:r>
              <a:rPr lang="en-US" dirty="0" err="1"/>
              <a:t>lal</a:t>
            </a:r>
            <a:r>
              <a:rPr lang="en-US" dirty="0"/>
              <a:t> </a:t>
            </a:r>
            <a:r>
              <a:rPr lang="en-US" dirty="0" err="1"/>
              <a:t>sâwm</a:t>
            </a:r>
            <a:r>
              <a:rPr lang="en-US" dirty="0"/>
              <a:t> </a:t>
            </a:r>
            <a:r>
              <a:rPr lang="en-US" dirty="0" err="1"/>
              <a:t>leh</a:t>
            </a:r>
            <a:r>
              <a:rPr lang="en-US" dirty="0"/>
              <a:t> </a:t>
            </a:r>
            <a:r>
              <a:rPr lang="en-US" dirty="0" err="1"/>
              <a:t>pahnih</a:t>
            </a:r>
            <a:r>
              <a:rPr lang="en-US" dirty="0"/>
              <a:t> a </a:t>
            </a:r>
            <a:r>
              <a:rPr lang="en-US" dirty="0" err="1"/>
              <a:t>hring</a:t>
            </a:r>
            <a:r>
              <a:rPr lang="en-US" dirty="0"/>
              <a:t> ang a, amah chu chi </a:t>
            </a:r>
            <a:r>
              <a:rPr lang="en-US" dirty="0" err="1"/>
              <a:t>ropui</a:t>
            </a:r>
            <a:r>
              <a:rPr lang="en-US" dirty="0"/>
              <a:t> </a:t>
            </a:r>
            <a:r>
              <a:rPr lang="en-US" dirty="0" err="1"/>
              <a:t>takah</a:t>
            </a:r>
            <a:r>
              <a:rPr lang="en-US" dirty="0"/>
              <a:t> ka la </a:t>
            </a:r>
            <a:r>
              <a:rPr lang="en-US" dirty="0" err="1"/>
              <a:t>siam</a:t>
            </a:r>
            <a:r>
              <a:rPr lang="en-US" dirty="0"/>
              <a:t> ang. 21Ka </a:t>
            </a:r>
            <a:r>
              <a:rPr lang="en-US" dirty="0" err="1"/>
              <a:t>thuthlung</a:t>
            </a:r>
            <a:r>
              <a:rPr lang="en-US" dirty="0"/>
              <a:t> </a:t>
            </a:r>
            <a:r>
              <a:rPr lang="en-US" dirty="0" err="1"/>
              <a:t>erawh</a:t>
            </a:r>
            <a:r>
              <a:rPr lang="en-US" dirty="0"/>
              <a:t> chu </a:t>
            </a:r>
            <a:r>
              <a:rPr lang="en-US" dirty="0" err="1"/>
              <a:t>Isaaka</a:t>
            </a:r>
            <a:r>
              <a:rPr lang="en-US" dirty="0"/>
              <a:t>, Sarin </a:t>
            </a:r>
            <a:r>
              <a:rPr lang="en-US" dirty="0" err="1"/>
              <a:t>nakkum</a:t>
            </a:r>
            <a:r>
              <a:rPr lang="en-US" dirty="0"/>
              <a:t> </a:t>
            </a:r>
            <a:r>
              <a:rPr lang="en-US" dirty="0" err="1"/>
              <a:t>hetih</a:t>
            </a:r>
            <a:r>
              <a:rPr lang="en-US" dirty="0"/>
              <a:t> </a:t>
            </a:r>
            <a:r>
              <a:rPr lang="en-US" dirty="0" err="1"/>
              <a:t>hun</a:t>
            </a:r>
            <a:r>
              <a:rPr lang="en-US" dirty="0"/>
              <a:t> taka a </a:t>
            </a:r>
            <a:r>
              <a:rPr lang="en-US" dirty="0" err="1"/>
              <a:t>hrinsak</a:t>
            </a:r>
            <a:r>
              <a:rPr lang="en-US" dirty="0"/>
              <a:t> </a:t>
            </a:r>
            <a:r>
              <a:rPr lang="en-US" dirty="0" err="1"/>
              <a:t>tûr</a:t>
            </a:r>
            <a:r>
              <a:rPr lang="en-US" dirty="0"/>
              <a:t> </a:t>
            </a:r>
            <a:r>
              <a:rPr lang="en-US" dirty="0" err="1"/>
              <a:t>che</a:t>
            </a:r>
            <a:r>
              <a:rPr lang="en-US" dirty="0"/>
              <a:t> </a:t>
            </a:r>
            <a:r>
              <a:rPr lang="en-US" dirty="0" err="1"/>
              <a:t>hnênah</a:t>
            </a:r>
            <a:r>
              <a:rPr lang="en-US" dirty="0"/>
              <a:t> </a:t>
            </a:r>
            <a:r>
              <a:rPr lang="en-US" dirty="0" err="1"/>
              <a:t>chuan</a:t>
            </a:r>
            <a:r>
              <a:rPr lang="en-US" dirty="0"/>
              <a:t> a </a:t>
            </a:r>
            <a:r>
              <a:rPr lang="en-US" dirty="0" err="1"/>
              <a:t>ni</a:t>
            </a:r>
            <a:r>
              <a:rPr lang="en-US" dirty="0"/>
              <a:t> ka </a:t>
            </a:r>
            <a:r>
              <a:rPr lang="en-US" dirty="0" err="1"/>
              <a:t>tihngheh</a:t>
            </a:r>
            <a:r>
              <a:rPr lang="en-US" dirty="0"/>
              <a:t> </a:t>
            </a:r>
            <a:r>
              <a:rPr lang="en-US" dirty="0" err="1"/>
              <a:t>zâwk</a:t>
            </a:r>
            <a:r>
              <a:rPr lang="en-US" dirty="0"/>
              <a:t> </a:t>
            </a:r>
            <a:r>
              <a:rPr lang="en-US" dirty="0" err="1"/>
              <a:t>dâwn</a:t>
            </a:r>
            <a:r>
              <a:rPr lang="en-US" dirty="0"/>
              <a:t> </a:t>
            </a:r>
            <a:r>
              <a:rPr lang="en-US" dirty="0" err="1"/>
              <a:t>ni</a:t>
            </a:r>
            <a:r>
              <a:rPr lang="en-US" dirty="0"/>
              <a:t>,” a </a:t>
            </a:r>
            <a:r>
              <a:rPr lang="en-US" dirty="0" err="1"/>
              <a:t>ti</a:t>
            </a:r>
            <a:r>
              <a:rPr lang="en-US" dirty="0"/>
              <a:t> a. </a:t>
            </a:r>
            <a:endParaRPr lang="en-US" b="1" dirty="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en-US" b="1" dirty="0">
                <a:latin typeface="Times" charset="0"/>
              </a:rPr>
              <a:t>It</a:t>
            </a:r>
            <a:r>
              <a:rPr lang="fr-FR" altLang="ja-JP" b="1" dirty="0">
                <a:latin typeface="Times" charset="0"/>
              </a:rPr>
              <a:t>'</a:t>
            </a:r>
            <a:r>
              <a:rPr lang="en-US" b="1" dirty="0">
                <a:latin typeface="Times" charset="0"/>
              </a:rPr>
              <a:t>s interesting to compare those gifts today…</a:t>
            </a:r>
          </a:p>
          <a:p>
            <a:r>
              <a:rPr lang="en-US" b="1" dirty="0">
                <a:latin typeface="Times" charset="0"/>
              </a:rPr>
              <a:t>////	Generally speaking…here are the lands populated today by the descendants of Ishmael…the lands of the Middle East.</a:t>
            </a:r>
          </a:p>
          <a:p>
            <a:r>
              <a:rPr lang="en-US" b="1" dirty="0">
                <a:latin typeface="Times" charset="0"/>
              </a:rPr>
              <a:t>////	But then…compare that with the descendants of Isaac in the Middle East…right there in tiny Israel.</a:t>
            </a:r>
          </a:p>
          <a:p>
            <a:r>
              <a:rPr lang="en-US" b="1" dirty="0">
                <a:latin typeface="Times" charset="0"/>
              </a:rPr>
              <a:t>////	Why the enormous difference?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geography…today</a:t>
            </a:r>
            <a:r>
              <a:rPr lang="fr-FR" altLang="ja-JP" b="1" dirty="0">
                <a:latin typeface="Times" charset="0"/>
              </a:rPr>
              <a:t>'</a:t>
            </a:r>
            <a:r>
              <a:rPr lang="en-US" b="1" dirty="0">
                <a:latin typeface="Times" charset="0"/>
              </a:rPr>
              <a:t>s Israel versus the rest of the Arab world!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Ishmael</a:t>
            </a:r>
            <a:r>
              <a:rPr lang="fr-FR" altLang="ja-JP" dirty="0">
                <a:latin typeface="Times" charset="0"/>
              </a:rPr>
              <a:t>'</a:t>
            </a:r>
            <a:r>
              <a:rPr lang="en-US" dirty="0">
                <a:latin typeface="Times" charset="0"/>
              </a:rPr>
              <a:t>s descendant, Mohammed, founder of Islam…with that of Isaac, the great Israelite patriarch, and the brother of Ishmael!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r>
              <a:rPr lang="en-US" b="1" dirty="0">
                <a:latin typeface="Times" charset="0"/>
                <a:ea typeface="ＭＳ Ｐゴシック" charset="0"/>
              </a:rPr>
              <a:t>In today</a:t>
            </a:r>
            <a:r>
              <a:rPr lang="fr-FR" altLang="ja-JP" b="1" dirty="0">
                <a:latin typeface="Times" charset="0"/>
                <a:ea typeface="ＭＳ Ｐゴシック" charset="0"/>
              </a:rPr>
              <a:t>'</a:t>
            </a:r>
            <a:r>
              <a:rPr lang="en-US" b="1" dirty="0">
                <a:latin typeface="Times" charset="0"/>
                <a:ea typeface="ＭＳ Ｐゴシック" charset="0"/>
              </a:rPr>
              <a:t>s geopolitical world…compare the size of tiny Israel with</a:t>
            </a:r>
          </a:p>
          <a:p>
            <a:pPr lvl="1"/>
            <a:r>
              <a:rPr lang="en-US" b="1" dirty="0">
                <a:latin typeface="Times" charset="0"/>
                <a:ea typeface="ＭＳ Ｐゴシック" charset="0"/>
              </a:rPr>
              <a:t>Australia…</a:t>
            </a:r>
          </a:p>
          <a:p>
            <a:pPr lvl="1"/>
            <a:r>
              <a:rPr lang="en-US" b="1" dirty="0">
                <a:latin typeface="Times" charset="0"/>
                <a:ea typeface="ＭＳ Ｐゴシック" charset="0"/>
              </a:rPr>
              <a:t>////	Israel with France…</a:t>
            </a:r>
          </a:p>
          <a:p>
            <a:pPr lvl="1"/>
            <a:r>
              <a:rPr lang="en-US" b="1" dirty="0">
                <a:latin typeface="Times" charset="0"/>
                <a:ea typeface="ＭＳ Ｐゴシック" charset="0"/>
              </a:rPr>
              <a:t>////  	Israel and the United States</a:t>
            </a:r>
            <a:r>
              <a:rPr lang="fr-FR" altLang="ja-JP" b="1" dirty="0">
                <a:latin typeface="Times" charset="0"/>
                <a:ea typeface="ＭＳ Ｐゴシック" charset="0"/>
              </a:rPr>
              <a:t>'</a:t>
            </a:r>
            <a:r>
              <a:rPr lang="en-US" b="1" dirty="0">
                <a:latin typeface="Times" charset="0"/>
                <a:ea typeface="ＭＳ Ｐゴシック" charset="0"/>
              </a:rPr>
              <a:t> state of Maine…or</a:t>
            </a:r>
          </a:p>
          <a:p>
            <a:r>
              <a:rPr lang="en-US" b="1" dirty="0">
                <a:latin typeface="Times" charset="0"/>
              </a:rPr>
              <a:t>////	Israel and California.</a:t>
            </a:r>
          </a:p>
          <a:p>
            <a:r>
              <a:rPr lang="en-US" b="1" dirty="0">
                <a:latin typeface="Times" charset="0"/>
              </a:rPr>
              <a:t>////	The</a:t>
            </a:r>
            <a:r>
              <a:rPr lang="en-US" b="1" baseline="0" dirty="0">
                <a:latin typeface="Times" charset="0"/>
              </a:rPr>
              <a:t> width of Singapore and Israel are about the same.</a:t>
            </a:r>
            <a:endParaRPr lang="en-US" b="1" dirty="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r>
              <a:rPr lang="en-US">
                <a:latin typeface="Times"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p:spPr>
        <p:txBody>
          <a:bodyPr/>
          <a:lstStyle/>
          <a:p>
            <a:r>
              <a:rPr lang="en-US" b="1" dirty="0">
                <a:latin typeface="Times" charset="0"/>
              </a:rPr>
              <a:t>In Chapter 12 of Genesis, this </a:t>
            </a:r>
            <a:r>
              <a:rPr lang="en-US" altLang="ja-JP" b="1" dirty="0">
                <a:latin typeface="Times" charset="0"/>
              </a:rPr>
              <a:t>"</a:t>
            </a:r>
            <a:r>
              <a:rPr lang="en-US" b="1" dirty="0">
                <a:latin typeface="Times" charset="0"/>
              </a:rPr>
              <a:t>Quick Chronology</a:t>
            </a:r>
            <a:r>
              <a:rPr lang="en-US" altLang="ja-JP" b="1" dirty="0">
                <a:latin typeface="Times" charset="0"/>
              </a:rPr>
              <a:t>"</a:t>
            </a:r>
            <a:r>
              <a:rPr lang="en-US" b="1" dirty="0">
                <a:latin typeface="Times" charset="0"/>
              </a:rPr>
              <a:t> of Abraham</a:t>
            </a:r>
            <a:r>
              <a:rPr lang="fr-FR" altLang="ja-JP" b="1" dirty="0">
                <a:latin typeface="Times" charset="0"/>
              </a:rPr>
              <a:t>'</a:t>
            </a:r>
            <a:r>
              <a:rPr lang="en-US" b="1" dirty="0">
                <a:latin typeface="Times" charset="0"/>
              </a:rPr>
              <a:t>s life] begins – at ancient Ur of the </a:t>
            </a:r>
            <a:r>
              <a:rPr lang="en-US" b="1" dirty="0" err="1">
                <a:latin typeface="Times" charset="0"/>
              </a:rPr>
              <a:t>Chaldees</a:t>
            </a:r>
            <a:r>
              <a:rPr lang="en-US" b="1" dirty="0">
                <a:latin typeface="Times" charset="0"/>
              </a:rPr>
              <a:t> – the </a:t>
            </a:r>
            <a:r>
              <a:rPr lang="en-US" altLang="ja-JP" b="1" dirty="0">
                <a:latin typeface="Times" charset="0"/>
              </a:rPr>
              <a:t>"</a:t>
            </a:r>
            <a:r>
              <a:rPr lang="en-US" b="1" dirty="0">
                <a:latin typeface="Times" charset="0"/>
              </a:rPr>
              <a:t>U</a:t>
            </a:r>
            <a:r>
              <a:rPr lang="en-US" altLang="ja-JP" b="1" dirty="0">
                <a:latin typeface="Times" charset="0"/>
              </a:rPr>
              <a:t>"</a:t>
            </a:r>
            <a:r>
              <a:rPr lang="en-US" b="1" dirty="0">
                <a:latin typeface="Times" charset="0"/>
              </a:rPr>
              <a:t> on your map of the Ancient Near East. That</a:t>
            </a:r>
            <a:r>
              <a:rPr lang="fr-FR" altLang="ja-JP" b="1" dirty="0">
                <a:latin typeface="Times" charset="0"/>
              </a:rPr>
              <a:t>'</a:t>
            </a:r>
            <a:r>
              <a:rPr lang="en-US" b="1" dirty="0">
                <a:latin typeface="Times" charset="0"/>
              </a:rPr>
              <a:t>s the place in Scripture where the Author comes to a quick narrowing of the earlier Biblical perspective.  </a:t>
            </a:r>
          </a:p>
          <a:p>
            <a:pPr algn="just"/>
            <a:r>
              <a:rPr lang="en-US" b="1" dirty="0">
                <a:latin typeface="Times" charset="0"/>
              </a:rPr>
              <a:t>////	And its setting is in the rich Fertile Crescent of the Middle East,</a:t>
            </a:r>
          </a:p>
          <a:p>
            <a:r>
              <a:rPr lang="en-US" b="1" dirty="0">
                <a:latin typeface="Times" charset="0"/>
              </a:rPr>
              <a:t>The stage of this great drama stretches from the Euphrates Valley all the way over to the Mediterranean Sea…</a:t>
            </a:r>
          </a:p>
          <a:p>
            <a:r>
              <a:rPr lang="en-US" b="1" dirty="0">
                <a:latin typeface="Times" charset="0"/>
              </a:rPr>
              <a:t>and in between we find some very familiar place names.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r>
              <a:rPr lang="en-US" b="1" dirty="0">
                <a:latin typeface="Times" charset="0"/>
              </a:rPr>
              <a:t>Look at this passage from Hal Lindsay</a:t>
            </a:r>
            <a:r>
              <a:rPr lang="fr-FR" altLang="ja-JP" b="1" dirty="0">
                <a:latin typeface="Times" charset="0"/>
              </a:rPr>
              <a:t>'</a:t>
            </a:r>
            <a:r>
              <a:rPr lang="en-US" b="1" dirty="0">
                <a:latin typeface="Times" charset="0"/>
              </a:rPr>
              <a:t>s 2002 book, </a:t>
            </a:r>
            <a:r>
              <a:rPr lang="en-US" b="1" i="1" dirty="0">
                <a:latin typeface="Times" charset="0"/>
              </a:rPr>
              <a:t>The Everlasting Hatred: The Roots of Jihad:</a:t>
            </a:r>
            <a:endParaRPr lang="en-US" b="1" dirty="0">
              <a:latin typeface="Times" charset="0"/>
            </a:endParaRPr>
          </a:p>
          <a:p>
            <a:r>
              <a:rPr lang="en-US" altLang="ja-JP" b="1" dirty="0">
                <a:latin typeface="Times" charset="0"/>
              </a:rPr>
              <a:t>"</a:t>
            </a:r>
            <a:r>
              <a:rPr lang="en-US" b="1" dirty="0">
                <a:latin typeface="Times" charset="0"/>
              </a:rPr>
              <a:t>…the Ishmaelites were given more land and ultimately more wealth than Israelites.  This was true in their past history, not to mention the vast oil wealth of modern times.  And spiritual salvation has always been open to the Ishmaelites.</a:t>
            </a:r>
            <a:r>
              <a:rPr lang="en-US" altLang="ja-JP" b="1" dirty="0">
                <a:latin typeface="Times" charset="0"/>
              </a:rPr>
              <a:t>"</a:t>
            </a:r>
            <a:r>
              <a:rPr lang="en-US" b="1" dirty="0">
                <a:latin typeface="Times" charset="0"/>
              </a:rPr>
              <a:t> </a:t>
            </a:r>
          </a:p>
          <a:p>
            <a:pPr lvl="3"/>
            <a:r>
              <a:rPr lang="en-US" b="1" dirty="0">
                <a:latin typeface="Times" charset="0"/>
                <a:ea typeface="ＭＳ Ｐゴシック" charset="0"/>
              </a:rPr>
              <a:t>[Continue to the next part of the passage below.]</a:t>
            </a:r>
          </a:p>
          <a:p>
            <a:endParaRPr lang="en-US" dirty="0">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r>
              <a:rPr lang="en-US" altLang="ja-JP" b="1" dirty="0">
                <a:latin typeface="Times" charset="0"/>
              </a:rPr>
              <a:t>"</a:t>
            </a:r>
            <a:r>
              <a:rPr lang="en-US" b="1" dirty="0">
                <a:latin typeface="Times" charset="0"/>
              </a:rPr>
              <a:t>But God</a:t>
            </a:r>
            <a:r>
              <a:rPr lang="fr-FR" altLang="ja-JP" b="1" dirty="0">
                <a:latin typeface="Times" charset="0"/>
              </a:rPr>
              <a:t>'</a:t>
            </a:r>
            <a:r>
              <a:rPr lang="en-US" b="1" dirty="0">
                <a:latin typeface="Times" charset="0"/>
              </a:rPr>
              <a:t>s covenant, which concerned His spiritual purposes, was only for Isaac and his descendants.  The physical blessings promised to Isaac were to facilitate God</a:t>
            </a:r>
            <a:r>
              <a:rPr lang="fr-FR" altLang="ja-JP" b="1" dirty="0">
                <a:latin typeface="Times" charset="0"/>
              </a:rPr>
              <a:t>'</a:t>
            </a:r>
            <a:r>
              <a:rPr lang="en-US" b="1" dirty="0">
                <a:latin typeface="Times" charset="0"/>
              </a:rPr>
              <a:t>s spiritual call for the nation that would come from him.</a:t>
            </a:r>
            <a:r>
              <a:rPr lang="en-US" altLang="ja-JP" b="1" dirty="0">
                <a:latin typeface="Times" charset="0"/>
              </a:rPr>
              <a:t>"</a:t>
            </a:r>
            <a:endParaRPr lang="en-US" b="1" dirty="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r>
              <a:rPr lang="en-US" b="1" dirty="0">
                <a:latin typeface="Times" charset="0"/>
              </a:rPr>
              <a:t>And inside the ancient Land right now…</a:t>
            </a:r>
          </a:p>
          <a:p>
            <a:r>
              <a:rPr lang="en-US" b="1" dirty="0">
                <a:latin typeface="Times" charset="0"/>
              </a:rPr>
              <a:t>////	Here, the descendants of Isaac</a:t>
            </a:r>
          </a:p>
          <a:p>
            <a:r>
              <a:rPr lang="en-US" b="1" dirty="0">
                <a:latin typeface="Times" charset="0"/>
              </a:rPr>
              <a:t>////	and the descendants of Ishmael continue today -- that endless conflict begun in Abraham</a:t>
            </a:r>
            <a:r>
              <a:rPr lang="fr-FR" altLang="ja-JP" b="1" dirty="0">
                <a:latin typeface="Times" charset="0"/>
              </a:rPr>
              <a:t>'</a:t>
            </a:r>
            <a:r>
              <a:rPr lang="en-US" b="1" dirty="0">
                <a:latin typeface="Times" charset="0"/>
              </a:rPr>
              <a:t>s tent in ancient Palestine or Canaan – or Israel -- so long ago.  Jewish Israel is engulfed by the descendants of Ishmael in surrounding countries on all sides!  The implications of that circumstance in our own day are enormous.</a:t>
            </a:r>
          </a:p>
        </p:txBody>
      </p:sp>
    </p:spTree>
    <p:extLst>
      <p:ext uri="{BB962C8B-B14F-4D97-AF65-F5344CB8AC3E}">
        <p14:creationId xmlns:p14="http://schemas.microsoft.com/office/powerpoint/2010/main" val="2217854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p:spPr>
        <p:txBody>
          <a:bodyPr/>
          <a:lstStyle/>
          <a:p>
            <a:r>
              <a:rPr lang="en-US" b="1" dirty="0">
                <a:latin typeface="Times" charset="0"/>
              </a:rPr>
              <a:t>And here is that Land today…but only a portion of God</a:t>
            </a:r>
            <a:r>
              <a:rPr lang="fr-FR" altLang="ja-JP" b="1" dirty="0">
                <a:latin typeface="Times" charset="0"/>
              </a:rPr>
              <a:t>'</a:t>
            </a:r>
            <a:r>
              <a:rPr lang="en-US" b="1" dirty="0">
                <a:latin typeface="Times" charset="0"/>
              </a:rPr>
              <a:t>s promise to Abraham…this lush location along Israel</a:t>
            </a:r>
            <a:r>
              <a:rPr lang="fr-FR" altLang="ja-JP" b="1" dirty="0">
                <a:latin typeface="Times" charset="0"/>
              </a:rPr>
              <a:t>'</a:t>
            </a:r>
            <a:r>
              <a:rPr lang="en-US" b="1" dirty="0">
                <a:latin typeface="Times" charset="0"/>
              </a:rPr>
              <a:t>s Jordan River.</a:t>
            </a:r>
          </a:p>
          <a:p>
            <a:r>
              <a:rPr lang="en-US" b="1" dirty="0">
                <a:latin typeface="Times" charset="0"/>
              </a:rPr>
              <a:t>////	the Land of his promised inheritance!  From the fertile north to the desolate south…</a:t>
            </a:r>
            <a:r>
              <a:rPr lang="en-US" altLang="ja-JP" b="1" dirty="0">
                <a:latin typeface="Times" charset="0"/>
              </a:rPr>
              <a:t>"</a:t>
            </a:r>
            <a:r>
              <a:rPr lang="en-US" b="1" dirty="0">
                <a:latin typeface="Times" charset="0"/>
              </a:rPr>
              <a:t>milk and honey</a:t>
            </a:r>
            <a:r>
              <a:rPr lang="en-US" altLang="ja-JP" b="1" dirty="0">
                <a:latin typeface="Times" charset="0"/>
              </a:rPr>
              <a:t>"</a:t>
            </a:r>
            <a:r>
              <a:rPr lang="en-US" b="1" dirty="0">
                <a:latin typeface="Times" charset="0"/>
              </a:rPr>
              <a:t> are only the start of the blessings of this special piece of earth</a:t>
            </a:r>
            <a:r>
              <a:rPr lang="fr-FR" altLang="ja-JP" b="1" dirty="0">
                <a:latin typeface="Times" charset="0"/>
              </a:rPr>
              <a:t>'</a:t>
            </a:r>
            <a:r>
              <a:rPr lang="en-US" b="1" dirty="0">
                <a:latin typeface="Times" charset="0"/>
              </a:rPr>
              <a:t>s real estate.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p:spPr>
        <p:txBody>
          <a:bodyPr/>
          <a:lstStyle/>
          <a:p>
            <a:r>
              <a:rPr lang="en-US" b="1" dirty="0">
                <a:latin typeface="Times" charset="0"/>
              </a:rPr>
              <a:t>The story now begins to move much faster.  ISAAC, ABRAHAM</a:t>
            </a:r>
            <a:r>
              <a:rPr lang="fr-FR" altLang="ja-JP" b="1" dirty="0">
                <a:latin typeface="Times" charset="0"/>
              </a:rPr>
              <a:t>'</a:t>
            </a:r>
            <a:r>
              <a:rPr lang="en-US" b="1" dirty="0">
                <a:latin typeface="Times" charset="0"/>
              </a:rPr>
              <a:t>s son through Sarah, </a:t>
            </a:r>
            <a:r>
              <a:rPr lang="en-US" b="1" u="sng" dirty="0">
                <a:latin typeface="Times" charset="0"/>
              </a:rPr>
              <a:t>IS</a:t>
            </a:r>
            <a:r>
              <a:rPr lang="en-US" b="1" dirty="0">
                <a:latin typeface="Times" charset="0"/>
              </a:rPr>
              <a:t> the Son of God</a:t>
            </a:r>
            <a:r>
              <a:rPr lang="fr-FR" altLang="ja-JP" b="1" dirty="0">
                <a:latin typeface="Times" charset="0"/>
              </a:rPr>
              <a:t>'</a:t>
            </a:r>
            <a:r>
              <a:rPr lang="en-US" b="1" dirty="0">
                <a:latin typeface="Times" charset="0"/>
              </a:rPr>
              <a:t>s promise.</a:t>
            </a:r>
          </a:p>
          <a:p>
            <a:r>
              <a:rPr lang="en-US" b="1" dirty="0">
                <a:latin typeface="Times" charset="0"/>
              </a:rPr>
              <a:t>////	ISAAC then has two sons: JACOB and ESAU (J and E on the ABRAHAM File Folder).  JACOB is the son through whom the unconditional Promise now passes on.  </a:t>
            </a:r>
          </a:p>
          <a:p>
            <a:r>
              <a:rPr lang="en-US" b="1" dirty="0">
                <a:latin typeface="Times" charset="0"/>
              </a:rPr>
              <a:t>////	Jacob, in turn has 12 sons (the number 12 on the Abraham folder).     </a:t>
            </a:r>
          </a:p>
          <a:p>
            <a:r>
              <a:rPr lang="en-US" b="1" dirty="0">
                <a:latin typeface="Times" charset="0"/>
              </a:rPr>
              <a:t>////	So, then...the Line of the Promise...is</a:t>
            </a:r>
          </a:p>
          <a:p>
            <a:r>
              <a:rPr lang="en-US" b="1" dirty="0">
                <a:latin typeface="Times" charset="0"/>
              </a:rPr>
              <a:t>////	Abraham</a:t>
            </a:r>
          </a:p>
          <a:p>
            <a:r>
              <a:rPr lang="en-US" b="1" dirty="0">
                <a:latin typeface="Times" charset="0"/>
              </a:rPr>
              <a:t>////	Isaac</a:t>
            </a:r>
          </a:p>
          <a:p>
            <a:r>
              <a:rPr lang="en-US" b="1" dirty="0">
                <a:latin typeface="Times" charset="0"/>
              </a:rPr>
              <a:t>////	Jacob and</a:t>
            </a:r>
          </a:p>
          <a:p>
            <a:r>
              <a:rPr lang="en-US" b="1" dirty="0">
                <a:latin typeface="Times" charset="0"/>
              </a:rPr>
              <a:t>////	the 12 sons of Jacob.</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p:spPr>
        <p:txBody>
          <a:bodyPr/>
          <a:lstStyle/>
          <a:p>
            <a:r>
              <a:rPr lang="en-US" b="1" dirty="0">
                <a:latin typeface="Times" charset="0"/>
              </a:rPr>
              <a:t>Here is a graphic representation of those 12 sons of JACOB, born to him and his four wives across the long years of his life.  You</a:t>
            </a:r>
            <a:r>
              <a:rPr lang="fr-FR" altLang="ja-JP" b="1" dirty="0">
                <a:latin typeface="Times" charset="0"/>
              </a:rPr>
              <a:t>'</a:t>
            </a:r>
            <a:r>
              <a:rPr lang="en-US" b="1" dirty="0" err="1">
                <a:latin typeface="Times" charset="0"/>
              </a:rPr>
              <a:t>ll</a:t>
            </a:r>
            <a:r>
              <a:rPr lang="en-US" b="1" dirty="0">
                <a:latin typeface="Times" charset="0"/>
              </a:rPr>
              <a:t> see there was also a 13</a:t>
            </a:r>
            <a:r>
              <a:rPr lang="en-US" b="1" baseline="30000" dirty="0">
                <a:latin typeface="Times" charset="0"/>
              </a:rPr>
              <a:t>th</a:t>
            </a:r>
            <a:r>
              <a:rPr lang="en-US" b="1" dirty="0">
                <a:latin typeface="Times" charset="0"/>
              </a:rPr>
              <a:t> child… one daughter. From those 12 sons of old Jacob emerge the 12 tribes of Israel.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p:spPr>
        <p:txBody>
          <a:bodyPr/>
          <a:lstStyle/>
          <a:p>
            <a:r>
              <a:rPr lang="en-US" b="1" dirty="0">
                <a:latin typeface="Times" charset="0"/>
              </a:rPr>
              <a:t>But notice one particular son of Jacob – number eleven, one of his youngest -- and probably the most remembered of all his children.  This son</a:t>
            </a:r>
            <a:r>
              <a:rPr lang="fr-FR" altLang="ja-JP" b="1" dirty="0">
                <a:latin typeface="Times" charset="0"/>
              </a:rPr>
              <a:t>'</a:t>
            </a:r>
            <a:r>
              <a:rPr lang="en-US" b="1" dirty="0">
                <a:latin typeface="Times" charset="0"/>
              </a:rPr>
              <a:t>s story is familiar to almost everyone: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p:spPr>
        <p:txBody>
          <a:bodyPr/>
          <a:lstStyle/>
          <a:p>
            <a:r>
              <a:rPr lang="en-US" b="1">
                <a:latin typeface="Times" charset="0"/>
              </a:rPr>
              <a:t>His name is JOSEPH.  This great man of legendary character –– his name known throughout the ages -- bridges us over to the next of the four biblical personalities in this mental map of the biblical storyline: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p:spPr>
        <p:txBody>
          <a:bodyPr/>
          <a:lstStyle/>
          <a:p>
            <a:r>
              <a:rPr lang="en-US" b="1" dirty="0">
                <a:latin typeface="Times" charset="0"/>
              </a:rPr>
              <a:t>Now we</a:t>
            </a:r>
            <a:r>
              <a:rPr lang="fr-FR" b="1" dirty="0">
                <a:latin typeface="Times" charset="0"/>
              </a:rPr>
              <a:t>'</a:t>
            </a:r>
            <a:r>
              <a:rPr lang="en-US" b="1" dirty="0" err="1">
                <a:latin typeface="Times" charset="0"/>
              </a:rPr>
              <a:t>ve</a:t>
            </a:r>
            <a:r>
              <a:rPr lang="en-US" b="1" dirty="0">
                <a:latin typeface="Times" charset="0"/>
              </a:rPr>
              <a:t> completed the second folder in the Bible File collection: </a:t>
            </a:r>
          </a:p>
          <a:p>
            <a:r>
              <a:rPr lang="en-US" b="1" dirty="0">
                <a:latin typeface="Times" charset="0"/>
              </a:rPr>
              <a:t>////	first is CREATION, </a:t>
            </a:r>
          </a:p>
          <a:p>
            <a:r>
              <a:rPr lang="en-US" b="1" dirty="0">
                <a:latin typeface="Times" charset="0"/>
              </a:rPr>
              <a:t>////	followed by ABRAHAM, the first of the four great names.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p:spPr>
        <p:txBody>
          <a:bodyPr/>
          <a:lstStyle/>
          <a:p>
            <a:r>
              <a:rPr lang="en-US" b="1" dirty="0">
                <a:latin typeface="Times" charset="0"/>
              </a:rPr>
              <a:t>Time now to move forward to the second in the group of four great Old Testament characters…the Bible File Folder Number 3.</a:t>
            </a:r>
          </a:p>
          <a:p>
            <a:r>
              <a:rPr lang="en-US" b="1" dirty="0">
                <a:latin typeface="Times" charset="0"/>
              </a:rPr>
              <a:t>From "A Judge Must Judge" we know that his name begins with the letter J.  Which 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p:spPr>
        <p:txBody>
          <a:bodyPr/>
          <a:lstStyle/>
          <a:p>
            <a:r>
              <a:rPr lang="en-US" b="1" dirty="0">
                <a:latin typeface="Times" charset="0"/>
              </a:rPr>
              <a:t>You</a:t>
            </a:r>
            <a:r>
              <a:rPr lang="fr-FR" altLang="ja-JP" b="1" dirty="0">
                <a:latin typeface="Times" charset="0"/>
              </a:rPr>
              <a:t>'</a:t>
            </a:r>
            <a:r>
              <a:rPr lang="en-US" b="1" dirty="0" err="1">
                <a:latin typeface="Times" charset="0"/>
              </a:rPr>
              <a:t>ve</a:t>
            </a:r>
            <a:r>
              <a:rPr lang="en-US" b="1" dirty="0">
                <a:latin typeface="Times" charset="0"/>
              </a:rPr>
              <a:t> already identified some of them on your map that we called "Dressing the Stage."	</a:t>
            </a:r>
          </a:p>
          <a:p>
            <a:r>
              <a:rPr lang="en-US" b="1" dirty="0">
                <a:latin typeface="Times" charset="0"/>
              </a:rPr>
              <a:t>There lie </a:t>
            </a:r>
          </a:p>
          <a:p>
            <a:r>
              <a:rPr lang="en-US" b="1" dirty="0">
                <a:latin typeface="Times" charset="0"/>
              </a:rPr>
              <a:t>////	Canaan…today</a:t>
            </a:r>
            <a:r>
              <a:rPr lang="fr-FR" b="1" dirty="0">
                <a:latin typeface="Times" charset="0"/>
              </a:rPr>
              <a:t>'</a:t>
            </a:r>
            <a:r>
              <a:rPr lang="en-US" b="1" dirty="0">
                <a:latin typeface="Times" charset="0"/>
              </a:rPr>
              <a:t>s state of Israel, and the West Bank, Palestine,</a:t>
            </a:r>
          </a:p>
          <a:p>
            <a:r>
              <a:rPr lang="en-US" b="1" dirty="0">
                <a:latin typeface="Times" charset="0"/>
              </a:rPr>
              <a:t>////	the Sea of Galilee, </a:t>
            </a:r>
          </a:p>
          <a:p>
            <a:r>
              <a:rPr lang="en-US" b="1" dirty="0">
                <a:latin typeface="Times" charset="0"/>
              </a:rPr>
              <a:t>////	and the Dead or Salt Sea…as Scriptures calls it. </a:t>
            </a:r>
          </a:p>
          <a:p>
            <a:r>
              <a:rPr lang="en-US" b="1" dirty="0">
                <a:latin typeface="Times" charset="0"/>
              </a:rPr>
              <a:t>////	Also there is Egypt and </a:t>
            </a:r>
          </a:p>
          <a:p>
            <a:r>
              <a:rPr lang="en-US" b="1" dirty="0">
                <a:latin typeface="Times" charset="0"/>
              </a:rPr>
              <a:t>////	the great Nile River. </a:t>
            </a:r>
          </a:p>
          <a:p>
            <a:r>
              <a:rPr lang="en-US" b="1" dirty="0">
                <a:latin typeface="Times" charset="0"/>
              </a:rPr>
              <a:t>////	The Sinai Peninsula appears, a region in the headlines of recent world events.</a:t>
            </a:r>
          </a:p>
          <a:p>
            <a:r>
              <a:rPr lang="en-US" b="1" dirty="0">
                <a:latin typeface="Times" charset="0"/>
              </a:rPr>
              <a:t>	But in our world, our own time, we also find</a:t>
            </a:r>
          </a:p>
          <a:p>
            <a:r>
              <a:rPr lang="en-US" b="1" dirty="0">
                <a:latin typeface="Times" charset="0"/>
              </a:rPr>
              <a:t>////	Iraq</a:t>
            </a:r>
          </a:p>
          <a:p>
            <a:r>
              <a:rPr lang="en-US" b="1" dirty="0">
                <a:latin typeface="Times" charset="0"/>
              </a:rPr>
              <a:t>////	Iran</a:t>
            </a:r>
          </a:p>
          <a:p>
            <a:r>
              <a:rPr lang="en-US" b="1" dirty="0">
                <a:latin typeface="Times" charset="0"/>
              </a:rPr>
              <a:t>////	Kuwait</a:t>
            </a:r>
          </a:p>
          <a:p>
            <a:r>
              <a:rPr lang="en-US" b="1" dirty="0">
                <a:latin typeface="Times" charset="0"/>
              </a:rPr>
              <a:t>////	Saudi Arabia</a:t>
            </a:r>
          </a:p>
          <a:p>
            <a:r>
              <a:rPr lang="en-US" b="1" dirty="0">
                <a:latin typeface="Times" charset="0"/>
              </a:rPr>
              <a:t>////	Syria</a:t>
            </a:r>
          </a:p>
          <a:p>
            <a:r>
              <a:rPr lang="en-US" b="1" dirty="0">
                <a:latin typeface="Times" charset="0"/>
              </a:rPr>
              <a:t>////	Modern Israel and the West Bank</a:t>
            </a:r>
          </a:p>
          <a:p>
            <a:r>
              <a:rPr lang="en-US" b="1" dirty="0">
                <a:latin typeface="Times" charset="0"/>
              </a:rPr>
              <a:t>////	Turkey and </a:t>
            </a:r>
          </a:p>
          <a:p>
            <a:r>
              <a:rPr lang="en-US" b="1" dirty="0">
                <a:latin typeface="Times" charset="0"/>
              </a:rPr>
              <a:t>////	Today</a:t>
            </a:r>
            <a:r>
              <a:rPr lang="fr-FR" altLang="ja-JP" b="1" dirty="0">
                <a:latin typeface="Times" charset="0"/>
              </a:rPr>
              <a:t>'</a:t>
            </a:r>
            <a:r>
              <a:rPr lang="en-US" b="1" dirty="0">
                <a:latin typeface="Times" charset="0"/>
              </a:rPr>
              <a:t>s Egypt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p:spPr>
        <p:txBody>
          <a:bodyPr/>
          <a:lstStyle/>
          <a:p>
            <a:r>
              <a:rPr lang="en-US" b="1">
                <a:latin typeface="Times" charset="0"/>
              </a:rPr>
              <a:t>Joseph.  Probably no Biblical character is  more famous, more legendary than this one man who -- through his character and his integrity before God -- changed all of human history.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p:spPr>
        <p:txBody>
          <a:bodyPr/>
          <a:lstStyle/>
          <a:p>
            <a:r>
              <a:rPr lang="en-US" b="1" dirty="0">
                <a:latin typeface="Times" charset="0"/>
              </a:rPr>
              <a:t>And the timeline…let</a:t>
            </a:r>
            <a:r>
              <a:rPr lang="fr-FR" altLang="ja-JP" b="1" dirty="0">
                <a:latin typeface="Times" charset="0"/>
              </a:rPr>
              <a:t>'</a:t>
            </a:r>
            <a:r>
              <a:rPr lang="en-US" b="1" dirty="0">
                <a:latin typeface="Times" charset="0"/>
              </a:rPr>
              <a:t>s keep it generally in that early 2000 B.C. range.  It</a:t>
            </a:r>
            <a:r>
              <a:rPr lang="fr-FR" altLang="ja-JP" b="1" dirty="0">
                <a:latin typeface="Times" charset="0"/>
              </a:rPr>
              <a:t>'</a:t>
            </a:r>
            <a:r>
              <a:rPr lang="en-US" b="1" dirty="0">
                <a:latin typeface="Times" charset="0"/>
              </a:rPr>
              <a:t>s unnecessary to be more specific at this point.  So don</a:t>
            </a:r>
            <a:r>
              <a:rPr lang="fr-FR" altLang="ja-JP" b="1" dirty="0">
                <a:latin typeface="Times" charset="0"/>
              </a:rPr>
              <a:t>'</a:t>
            </a:r>
            <a:r>
              <a:rPr lang="en-US" b="1" dirty="0">
                <a:latin typeface="Times" charset="0"/>
              </a:rPr>
              <a:t>t feel burdened to remember a long lists of ancient dates.  The dates presented in THE BIBLE…BASICALLY are only broad anchor points to help keep events in correct order.  You can sharpen them later.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p:spPr>
        <p:txBody>
          <a:bodyPr/>
          <a:lstStyle/>
          <a:p>
            <a:r>
              <a:rPr lang="en-US" b="1" dirty="0">
                <a:latin typeface="Times" charset="0"/>
              </a:rPr>
              <a:t>The memory tool, A JUDGE MUST JUDGE, brings to mind ABRAHAM…the FIRST OF THE FOUR GREAT PEOPLE...right after the CREATION file folder.  Here is ABRAHAM</a:t>
            </a:r>
            <a:r>
              <a:rPr lang="fr-FR" altLang="ja-JP" b="1" dirty="0">
                <a:latin typeface="Times" charset="0"/>
              </a:rPr>
              <a:t>'</a:t>
            </a:r>
            <a:r>
              <a:rPr lang="en-US" b="1" dirty="0">
                <a:latin typeface="Times" charset="0"/>
              </a:rPr>
              <a:t>S folder in the Bible File line up.</a:t>
            </a:r>
          </a:p>
        </p:txBody>
      </p:sp>
    </p:spTree>
    <p:extLst>
      <p:ext uri="{BB962C8B-B14F-4D97-AF65-F5344CB8AC3E}">
        <p14:creationId xmlns:p14="http://schemas.microsoft.com/office/powerpoint/2010/main" val="2349532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p:spPr>
        <p:txBody>
          <a:bodyPr/>
          <a:lstStyle/>
          <a:p>
            <a:r>
              <a:rPr lang="en-US" b="1" dirty="0">
                <a:latin typeface="Times" charset="0"/>
              </a:rPr>
              <a:t>JOSEPH</a:t>
            </a:r>
            <a:r>
              <a:rPr lang="fr-FR" b="1" dirty="0">
                <a:latin typeface="Times" charset="0"/>
              </a:rPr>
              <a:t>'</a:t>
            </a:r>
            <a:r>
              <a:rPr lang="en-US" b="1" dirty="0">
                <a:latin typeface="Times" charset="0"/>
              </a:rPr>
              <a:t>s folder appears ready for two significant events to be filled in. The young man is well loved by his father, JACOB — so deeply and obviously, in fact…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p:spPr>
        <p:txBody>
          <a:bodyPr/>
          <a:lstStyle/>
          <a:p>
            <a:r>
              <a:rPr lang="en-US" b="1" dirty="0">
                <a:latin typeface="Times" charset="0"/>
              </a:rPr>
              <a:t>…that it arouses the envy of most of his shepherd brothers.  Tending flocks at that time in the fields near today</a:t>
            </a:r>
            <a:r>
              <a:rPr lang="fr-FR" altLang="ja-JP" b="1" dirty="0">
                <a:latin typeface="Times" charset="0"/>
              </a:rPr>
              <a:t>'</a:t>
            </a:r>
            <a:r>
              <a:rPr lang="en-US" b="1" dirty="0">
                <a:latin typeface="Times" charset="0"/>
              </a:rPr>
              <a:t>s Dothan in northern Israel…</a:t>
            </a:r>
          </a:p>
          <a:p>
            <a:r>
              <a:rPr lang="en-US" b="1" dirty="0">
                <a:latin typeface="Times" charset="0"/>
              </a:rPr>
              <a:t>////	the brothers plot against JOSEPH, selling him into slavery to a passing caravan on its way to Egypt.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p:spPr>
        <p:txBody>
          <a:bodyPr/>
          <a:lstStyle/>
          <a:p>
            <a:r>
              <a:rPr lang="en-US" b="1" dirty="0">
                <a:latin typeface="Times" charset="0"/>
              </a:rPr>
              <a:t>Once in Egypt…among the fabulous wealth and wonders of that advanced civilization…and after several difficult personal trials…JOSEPH is soon discovered to be a brilliant young man with enormous administrative ability. He learns quickly while remaining faithful and obedient to God</a:t>
            </a:r>
            <a:r>
              <a:rPr lang="fr-FR" altLang="ja-JP" b="1" dirty="0">
                <a:latin typeface="Times" charset="0"/>
              </a:rPr>
              <a:t>'</a:t>
            </a:r>
            <a:r>
              <a:rPr lang="en-US" b="1" dirty="0">
                <a:latin typeface="Times" charset="0"/>
              </a:rPr>
              <a:t>s authority and leading in his life.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p:spPr>
        <p:txBody>
          <a:bodyPr/>
          <a:lstStyle/>
          <a:p>
            <a:r>
              <a:rPr lang="en-US" b="1">
                <a:latin typeface="Times" charset="0"/>
              </a:rPr>
              <a:t>In time JOSEPH rises in Egyptian civil authority. He becomes governor of all of Egypt, second only to the Pharaoh himself.</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p:spPr>
        <p:txBody>
          <a:bodyPr/>
          <a:lstStyle/>
          <a:p>
            <a:r>
              <a:rPr lang="en-US" b="1" dirty="0">
                <a:latin typeface="Times" charset="0"/>
              </a:rPr>
              <a:t>At this same time, back in Canaan, famine strikes The Land. </a:t>
            </a:r>
          </a:p>
          <a:p>
            <a:r>
              <a:rPr lang="en-US" b="1" dirty="0">
                <a:latin typeface="Times" charset="0"/>
              </a:rPr>
              <a:t>////	In order to survive the crisis, JOSEPH</a:t>
            </a:r>
            <a:r>
              <a:rPr lang="fr-FR" altLang="ja-JP" b="1" dirty="0">
                <a:latin typeface="Times" charset="0"/>
              </a:rPr>
              <a:t>'</a:t>
            </a:r>
            <a:r>
              <a:rPr lang="en-US" b="1" dirty="0">
                <a:latin typeface="Times" charset="0"/>
              </a:rPr>
              <a:t>s father, old JACOB (now called Israel</a:t>
            </a:r>
            <a:r>
              <a:rPr lang="en-US" b="1" dirty="0">
                <a:solidFill>
                  <a:srgbClr val="000000"/>
                </a:solidFill>
                <a:latin typeface="Times" charset="0"/>
              </a:rPr>
              <a:t>), sends some of the brothers to Egypt to buy grain.  FAMINE IN THE NORTH…PLENTY TO THE SOUTH.  (On your map, add the tracing line from Canaan down to Egypt.)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1150938" y="692150"/>
            <a:ext cx="4556125" cy="3416300"/>
          </a:xfrm>
          <a:solidFill>
            <a:srgbClr val="FFFFFF"/>
          </a:solidFill>
          <a:ln/>
        </p:spPr>
      </p:sp>
      <p:sp>
        <p:nvSpPr>
          <p:cNvPr id="122882" name="Rectangle 3"/>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US" b="1">
                <a:latin typeface="Times" charset="0"/>
              </a:rPr>
              <a:t>Through a series of dramatic events -- told about in great detail in the latter chapters of Genesis – the brothers learn that their sibling, JOSEPH, is now the governor of Egypt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p:spPr>
        <p:txBody>
          <a:bodyPr/>
          <a:lstStyle/>
          <a:p>
            <a:r>
              <a:rPr lang="en-US" b="1">
                <a:latin typeface="Times" charset="0"/>
              </a:rPr>
              <a:t>The family follows and decides to </a:t>
            </a:r>
            <a:r>
              <a:rPr lang="en-US" b="1">
                <a:solidFill>
                  <a:srgbClr val="000000"/>
                </a:solidFill>
                <a:latin typeface="Times" charset="0"/>
              </a:rPr>
              <a:t>settle in Egypt permanently. And there...as a family of Hebrews…they begin to multiply into a nation, to be known through later history as the Israelites.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p:spPr>
        <p:txBody>
          <a:bodyPr/>
          <a:lstStyle/>
          <a:p>
            <a:r>
              <a:rPr lang="en-US" b="1" dirty="0">
                <a:latin typeface="Times" charset="0"/>
              </a:rPr>
              <a:t>This region has been called the very NAVEL OF THE EARTH. </a:t>
            </a:r>
          </a:p>
          <a:p>
            <a:r>
              <a:rPr lang="en-US" b="1" dirty="0">
                <a:latin typeface="Times" charset="0"/>
              </a:rPr>
              <a:t>Through this great hinge of history, time and again, great world powers of the past -- time and again -- have marched in conquest, </a:t>
            </a:r>
          </a:p>
          <a:p>
            <a:r>
              <a:rPr lang="en-US" b="1" dirty="0">
                <a:latin typeface="Times" charset="0"/>
              </a:rPr>
              <a:t>////	with Canaan/Palestine/Israel being pulled and stretched by enormous international and internal pressures.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p:spPr>
        <p:txBody>
          <a:bodyPr/>
          <a:lstStyle/>
          <a:p>
            <a:r>
              <a:rPr lang="en-US" b="1">
                <a:latin typeface="Times" charset="0"/>
              </a:rPr>
              <a:t>For a while, they remain in good favor with the Egyptian people and the government administration. After all, they are the family of their respected Governor!  Perhaps they even saw the great structures of the Sphinx and the pyramids of Egypt even as they remain for us to marvel at today.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p:spPr>
        <p:txBody>
          <a:bodyPr/>
          <a:lstStyle/>
          <a:p>
            <a:r>
              <a:rPr lang="en-US" b="1" dirty="0">
                <a:latin typeface="Times" charset="0"/>
              </a:rPr>
              <a:t>We can climb the side of the Great Pyramid today and wonder:  are these the quarries where Joseph</a:t>
            </a:r>
            <a:r>
              <a:rPr lang="fr-FR" altLang="ja-JP" b="1" dirty="0">
                <a:latin typeface="Times" charset="0"/>
              </a:rPr>
              <a:t>'</a:t>
            </a:r>
            <a:r>
              <a:rPr lang="en-US" b="1" dirty="0">
                <a:latin typeface="Times" charset="0"/>
              </a:rPr>
              <a:t>s family later slaved through the centuries?  Maybe so.  Some evidence points in that direction.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p:spPr>
        <p:txBody>
          <a:bodyPr/>
          <a:lstStyle/>
          <a:p>
            <a:r>
              <a:rPr lang="en-US" b="1">
                <a:latin typeface="Times" charset="0"/>
              </a:rPr>
              <a:t>As time passed and Joseph died, these ancient wonders would have seen the throne of Egypt undergo changes of attitude and a loss of respect for the alien Hebrews -- or the Israelites, the old family of Joseph.</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p:spPr>
        <p:txBody>
          <a:bodyPr/>
          <a:lstStyle/>
          <a:p>
            <a:r>
              <a:rPr lang="en-US" b="1" dirty="0">
                <a:latin typeface="Times" charset="0"/>
              </a:rPr>
              <a:t> After his death, Joseph</a:t>
            </a:r>
            <a:r>
              <a:rPr lang="fr-FR" altLang="ja-JP" b="1" dirty="0">
                <a:latin typeface="Times" charset="0"/>
              </a:rPr>
              <a:t>'</a:t>
            </a:r>
            <a:r>
              <a:rPr lang="en-US" b="1" dirty="0">
                <a:latin typeface="Times" charset="0"/>
              </a:rPr>
              <a:t>s long service to Egypt is soon forgotten. </a:t>
            </a:r>
          </a:p>
          <a:p>
            <a:r>
              <a:rPr lang="en-US" b="1" dirty="0">
                <a:latin typeface="Times" charset="0"/>
              </a:rPr>
              <a:t>////	While at the same time, as a population, the Israelites are multiplying rapidly – lots and lots of children – </a:t>
            </a:r>
          </a:p>
          <a:p>
            <a:r>
              <a:rPr lang="en-US" b="1" dirty="0">
                <a:latin typeface="Times" charset="0"/>
              </a:rPr>
              <a:t>[NOTE: SEVEN SETS OF </a:t>
            </a:r>
            <a:r>
              <a:rPr lang="en-US" altLang="ja-JP" b="1" dirty="0">
                <a:latin typeface="Times" charset="0"/>
              </a:rPr>
              <a:t>"</a:t>
            </a:r>
            <a:r>
              <a:rPr lang="en-US" b="1" dirty="0">
                <a:latin typeface="Times" charset="0"/>
              </a:rPr>
              <a:t>CHILDREN-DOTS</a:t>
            </a:r>
            <a:r>
              <a:rPr lang="en-US" altLang="ja-JP" b="1" dirty="0">
                <a:latin typeface="Times" charset="0"/>
              </a:rPr>
              <a:t>"</a:t>
            </a:r>
            <a:r>
              <a:rPr lang="en-US" b="1" dirty="0">
                <a:latin typeface="Times" charset="0"/>
              </a:rPr>
              <a:t> APPEAR]</a:t>
            </a:r>
          </a:p>
          <a:p>
            <a:r>
              <a:rPr lang="en-US" b="1" dirty="0">
                <a:latin typeface="Times" charset="0"/>
              </a:rPr>
              <a:t>– soon becoming an enormous social problem and a serious national threat to their Egyptian overlords.  So…to take care of that problem…</a:t>
            </a:r>
          </a:p>
          <a:p>
            <a:r>
              <a:rPr lang="en-US" b="1" dirty="0">
                <a:latin typeface="Times" charset="0"/>
              </a:rPr>
              <a:t>////	the Israelites, Joseph</a:t>
            </a:r>
            <a:r>
              <a:rPr lang="fr-FR" altLang="ja-JP" b="1" dirty="0">
                <a:latin typeface="Times" charset="0"/>
              </a:rPr>
              <a:t>'</a:t>
            </a:r>
            <a:r>
              <a:rPr lang="en-US" b="1" dirty="0">
                <a:latin typeface="Times" charset="0"/>
              </a:rPr>
              <a:t>s national descendants, become SLAVES to the Egyptians.</a:t>
            </a:r>
          </a:p>
          <a:p>
            <a:r>
              <a:rPr lang="en-US" b="1" dirty="0">
                <a:latin typeface="Times" charset="0"/>
              </a:rPr>
              <a:t>////	Israelites are in Egypt for some 430 years. Much of that time is lived out under the terrible bondage of Egyptian slave masters.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p:spPr>
        <p:txBody>
          <a:bodyPr/>
          <a:lstStyle/>
          <a:p>
            <a:r>
              <a:rPr lang="en-US" b="1" dirty="0">
                <a:latin typeface="Times" charset="0"/>
              </a:rPr>
              <a:t>Now…THE BIBLE FILE...is filled in to include </a:t>
            </a:r>
          </a:p>
          <a:p>
            <a:r>
              <a:rPr lang="en-US" b="1" dirty="0">
                <a:latin typeface="Times" charset="0"/>
              </a:rPr>
              <a:t>CREATION, ABRAHAM, and JOSEPH…</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p:spPr>
        <p:txBody>
          <a:bodyPr/>
          <a:lstStyle/>
          <a:p>
            <a:r>
              <a:rPr lang="en-US" b="1">
                <a:latin typeface="Times" charset="0"/>
              </a:rPr>
              <a:t>…which brings us now to the third person in the Group of Four great Biblical personalities.  </a:t>
            </a:r>
          </a:p>
          <a:p>
            <a:r>
              <a:rPr lang="en-US" b="1">
                <a:latin typeface="Times" charset="0"/>
              </a:rPr>
              <a:t>This great person – THE LARGE CAPITAL M – will be…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p:spPr>
        <p:txBody>
          <a:bodyPr/>
          <a:lstStyle/>
          <a:p>
            <a:r>
              <a:rPr lang="en-US" b="1" dirty="0">
                <a:latin typeface="Times" charset="0"/>
              </a:rPr>
              <a:t>...MOSES.</a:t>
            </a:r>
          </a:p>
          <a:p>
            <a:r>
              <a:rPr lang="en-US" b="1" dirty="0">
                <a:latin typeface="Times" charset="0"/>
              </a:rPr>
              <a:t>	In His time, God raises up the most famous of all the Old Testament characters, MOSES, known as The Great Deliverer…</a:t>
            </a:r>
          </a:p>
          <a:p>
            <a:r>
              <a:rPr lang="en-US" b="1" dirty="0">
                <a:latin typeface="Times" charset="0"/>
              </a:rPr>
              <a:t>to take the people out of their Egyptian bondage and on toward the land of Abraham</a:t>
            </a:r>
            <a:r>
              <a:rPr lang="fr-FR" altLang="ja-JP" b="1" dirty="0">
                <a:latin typeface="Times" charset="0"/>
              </a:rPr>
              <a:t>'</a:t>
            </a:r>
            <a:r>
              <a:rPr lang="en-US" b="1" dirty="0">
                <a:latin typeface="Times" charset="0"/>
              </a:rPr>
              <a:t>s promised inheritance.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 Mizo</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984240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p:spPr>
        <p:txBody>
          <a:bodyPr/>
          <a:lstStyle/>
          <a:p>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p:spPr>
        <p:txBody>
          <a:bodyPr/>
          <a:lstStyle/>
          <a:p>
            <a:r>
              <a:rPr lang="en-US" b="1" dirty="0">
                <a:latin typeface="Times" charset="0"/>
              </a:rPr>
              <a:t>So the story of ABRAHAM begins at the head of the Persian Gulf, in that ancient city -- Ur of the </a:t>
            </a:r>
            <a:r>
              <a:rPr lang="en-US" b="1" dirty="0" err="1">
                <a:latin typeface="Times" charset="0"/>
              </a:rPr>
              <a:t>Chaldees</a:t>
            </a:r>
            <a:r>
              <a:rPr lang="en-US" b="1" dirty="0">
                <a:latin typeface="Times" charset="0"/>
              </a:rPr>
              <a:t>.</a:t>
            </a:r>
          </a:p>
          <a:p>
            <a:r>
              <a:rPr lang="en-US" b="1" dirty="0">
                <a:latin typeface="Times" charset="0"/>
              </a:rPr>
              <a:t>////	Abraham and his family lived in this early cultural center in the Mesopotamian Basin.  </a:t>
            </a:r>
          </a:p>
          <a:p>
            <a:r>
              <a:rPr lang="en-US" b="1" dirty="0">
                <a:latin typeface="Times" charset="0"/>
              </a:rPr>
              <a:t>This is the "U" on map we named "Dressing the Stage.</a:t>
            </a:r>
            <a:r>
              <a:rPr lang="en-US" altLang="ja-JP" b="1" dirty="0">
                <a:latin typeface="Times" charset="0"/>
              </a:rPr>
              <a:t>"</a:t>
            </a:r>
            <a:r>
              <a:rPr lang="en-US" b="1" dirty="0">
                <a:latin typeface="Times" charset="0"/>
              </a:rPr>
              <a:t>  </a:t>
            </a:r>
          </a:p>
          <a:p>
            <a:r>
              <a:rPr lang="en-US" b="1" dirty="0">
                <a:latin typeface="Times" charset="0"/>
              </a:rPr>
              <a:t>Follow along by tracing on your own map as the story begins to unfold.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p:spPr>
        <p:txBody>
          <a:bodyPr/>
          <a:lstStyle/>
          <a:p>
            <a:r>
              <a:rPr lang="en-US" b="1" dirty="0">
                <a:latin typeface="Times" charset="0"/>
              </a:rPr>
              <a:t>Here is the map of this region in today</a:t>
            </a:r>
            <a:r>
              <a:rPr lang="fr-FR" altLang="ja-JP" b="1" dirty="0">
                <a:latin typeface="Times" charset="0"/>
              </a:rPr>
              <a:t>'</a:t>
            </a:r>
            <a:r>
              <a:rPr lang="en-US" b="1" dirty="0">
                <a:latin typeface="Times" charset="0"/>
              </a:rPr>
              <a:t>s world.  Remember that this was the stage of the earlier Persian Gulf War of the 1990s…</a:t>
            </a:r>
          </a:p>
          <a:p>
            <a:r>
              <a:rPr lang="en-US" b="1" dirty="0">
                <a:latin typeface="Times" charset="0"/>
              </a:rPr>
              <a:t>and more recently the War in Iraq that toppled Saddam Hussein.</a:t>
            </a:r>
          </a:p>
          <a:p>
            <a:r>
              <a:rPr lang="en-US" b="1" dirty="0">
                <a:latin typeface="Times" charset="0"/>
              </a:rPr>
              <a:t>////	There is the familiar Tigris River…</a:t>
            </a:r>
          </a:p>
          <a:p>
            <a:r>
              <a:rPr lang="en-US" b="1" dirty="0">
                <a:latin typeface="Times" charset="0"/>
              </a:rPr>
              <a:t>////	…and the Euphrates…</a:t>
            </a:r>
          </a:p>
          <a:p>
            <a:r>
              <a:rPr lang="en-US" b="1" dirty="0">
                <a:latin typeface="Times" charset="0"/>
              </a:rPr>
              <a:t>////	…today</a:t>
            </a:r>
            <a:r>
              <a:rPr lang="fr-FR" altLang="ja-JP" b="1" dirty="0">
                <a:latin typeface="Times" charset="0"/>
              </a:rPr>
              <a:t>'</a:t>
            </a:r>
            <a:r>
              <a:rPr lang="en-US" b="1" dirty="0">
                <a:latin typeface="Times" charset="0"/>
              </a:rPr>
              <a:t>s city of Baghdad…</a:t>
            </a:r>
          </a:p>
          <a:p>
            <a:r>
              <a:rPr lang="en-US" b="1" dirty="0">
                <a:latin typeface="Times" charset="0"/>
              </a:rPr>
              <a:t>////	…Kuwait stands at the head of the Persian Gulf…</a:t>
            </a:r>
          </a:p>
          <a:p>
            <a:r>
              <a:rPr lang="en-US" b="1" dirty="0">
                <a:latin typeface="Times" charset="0"/>
              </a:rPr>
              <a:t>////	…to the north…the location of ancient Babylon…</a:t>
            </a:r>
          </a:p>
          <a:p>
            <a:r>
              <a:rPr lang="en-US" dirty="0">
                <a:latin typeface="Times" charset="0"/>
              </a:rPr>
              <a:t>////	…and the beginning point of our story…the ancient city of UR.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p:spPr>
        <p:txBody>
          <a:bodyPr/>
          <a:lstStyle/>
          <a:p>
            <a:pPr lvl="1"/>
            <a:r>
              <a:rPr lang="en-US" b="1" dirty="0">
                <a:latin typeface="Times" charset="0"/>
                <a:ea typeface="ＭＳ Ｐゴシック" charset="0"/>
              </a:rPr>
              <a:t>Here in this Middle Eastern land – bordering the Persian Gulf --</a:t>
            </a:r>
          </a:p>
          <a:p>
            <a:pPr lvl="1"/>
            <a:r>
              <a:rPr lang="en-US" b="1" dirty="0">
                <a:latin typeface="Times" charset="0"/>
                <a:ea typeface="ＭＳ Ｐゴシック" charset="0"/>
              </a:rPr>
              <a:t>were some of the earliest beginnings of mankind</a:t>
            </a:r>
            <a:r>
              <a:rPr lang="fr-FR" altLang="ja-JP" b="1" dirty="0">
                <a:latin typeface="Times" charset="0"/>
                <a:ea typeface="ＭＳ Ｐゴシック" charset="0"/>
              </a:rPr>
              <a:t>'</a:t>
            </a:r>
            <a:r>
              <a:rPr lang="en-US" b="1" dirty="0">
                <a:latin typeface="Times" charset="0"/>
                <a:ea typeface="ＭＳ Ｐゴシック" charset="0"/>
              </a:rPr>
              <a:t>s discovery of an intellectual life.  </a:t>
            </a:r>
          </a:p>
          <a:p>
            <a:pPr lvl="1"/>
            <a:r>
              <a:rPr lang="en-US" b="1" dirty="0">
                <a:latin typeface="Times" charset="0"/>
                <a:ea typeface="ＭＳ Ｐゴシック" charset="0"/>
              </a:rPr>
              <a:t>////	In this triangular shaped valley, </a:t>
            </a:r>
          </a:p>
          <a:p>
            <a:pPr lvl="1"/>
            <a:r>
              <a:rPr lang="en-US" b="1" dirty="0">
                <a:latin typeface="Times" charset="0"/>
                <a:ea typeface="ＭＳ Ｐゴシック" charset="0"/>
              </a:rPr>
              <a:t>////	called the Mesopotamian Basin,  </a:t>
            </a:r>
          </a:p>
          <a:p>
            <a:pPr lvl="1"/>
            <a:r>
              <a:rPr lang="en-US" b="1" dirty="0">
                <a:latin typeface="Times" charset="0"/>
                <a:ea typeface="ＭＳ Ｐゴシック" charset="0"/>
              </a:rPr>
              <a:t>////	the ancient Sumerians presented us the gifts of writing and the wheel.  And here we see </a:t>
            </a:r>
          </a:p>
          <a:p>
            <a:pPr lvl="1"/>
            <a:r>
              <a:rPr lang="en-US" b="1" dirty="0">
                <a:latin typeface="Times" charset="0"/>
                <a:ea typeface="ＭＳ Ｐゴシック" charset="0"/>
              </a:rPr>
              <a:t>////	the beginnings of basic concepts of civilization…of law…of medicine… of astronomy and architecture.  </a:t>
            </a:r>
          </a:p>
          <a:p>
            <a:r>
              <a:rPr lang="en-US" dirty="0">
                <a:latin typeface="Times" charset="0"/>
              </a:rPr>
              <a:t>////	Archaeologists have also found evidence of some of the very earliest urban centers…</a:t>
            </a:r>
          </a:p>
          <a:p>
            <a:r>
              <a:rPr lang="en-US" dirty="0">
                <a:latin typeface="Times" charset="0"/>
              </a:rPr>
              <a:t>the communities and the cities that, through time, have led directly to the civilization and cultures we know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4381834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75995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03096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51902558"/>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551458"/>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4708575"/>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280250"/>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975556"/>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52214095"/>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705273"/>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2961560"/>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19639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1594667"/>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7222088"/>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10141"/>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pitchFamily="-110" charset="0"/>
                <a:ea typeface="ＭＳ Ｐゴシック" charset="0"/>
                <a:cs typeface="ＭＳ Ｐゴシック"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158189841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62073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705735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2220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177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1526945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4970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734917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72629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72078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59485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9468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1731606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617368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5543959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8329401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9710875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605277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14655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28343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1176595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384523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821291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793769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98291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1564700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6661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945254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489750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7147806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338840738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DRESSING</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THE                                    </a:t>
            </a:r>
          </a:p>
          <a:p>
            <a:pPr defTabSz="914400" eaLnBrk="0" fontAlgn="base" hangingPunct="0">
              <a:spcBef>
                <a:spcPct val="0"/>
              </a:spcBef>
              <a:spcAft>
                <a:spcPct val="0"/>
              </a:spcAft>
              <a:defRPr/>
            </a:pPr>
            <a:r>
              <a:rPr lang="en-US" sz="2000" b="1">
                <a:solidFill>
                  <a:srgbClr val="FFD34A"/>
                </a:solidFill>
                <a:latin typeface="Times" charset="0"/>
                <a:ea typeface="ＭＳ Ｐゴシック" charset="0"/>
                <a:cs typeface="ＭＳ Ｐゴシック"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i="1">
              <a:solidFill>
                <a:srgbClr val="FFFFFF"/>
              </a:solidFill>
              <a:effectLst>
                <a:outerShdw blurRad="38100" dist="38100" dir="2700000" algn="tl">
                  <a:srgbClr val="000000">
                    <a:alpha val="43137"/>
                  </a:srgbClr>
                </a:outerShdw>
              </a:effectLst>
              <a:latin typeface="Comic Sans MS" pitchFamily="-110" charset="0"/>
              <a:ea typeface="ＭＳ Ｐゴシック" charset="0"/>
              <a:cs typeface="ＭＳ Ｐゴシック" charset="0"/>
            </a:endParaRPr>
          </a:p>
        </p:txBody>
      </p:sp>
    </p:spTree>
    <p:extLst>
      <p:ext uri="{BB962C8B-B14F-4D97-AF65-F5344CB8AC3E}">
        <p14:creationId xmlns:p14="http://schemas.microsoft.com/office/powerpoint/2010/main" val="2446585452"/>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730234522"/>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3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5.xml"/><Relationship Id="rId7" Type="http://schemas.openxmlformats.org/officeDocument/2006/relationships/image" Target="../media/image31.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notesSlide" Target="../notesSlides/notesSlide43.xml"/><Relationship Id="rId4" Type="http://schemas.openxmlformats.org/officeDocument/2006/relationships/slideLayout" Target="../slideLayouts/slideLayout7.xml"/><Relationship Id="rId9" Type="http://schemas.openxmlformats.org/officeDocument/2006/relationships/image" Target="../media/image33.emf"/></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4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8.wmf"/><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44.jpe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image" Target="../media/image7.jpeg"/><Relationship Id="rId4" Type="http://schemas.openxmlformats.org/officeDocument/2006/relationships/image" Target="../media/image34.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44.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38947" name="Group 3"/>
          <p:cNvGrpSpPr>
            <a:grpSpLocks/>
          </p:cNvGrpSpPr>
          <p:nvPr/>
        </p:nvGrpSpPr>
        <p:grpSpPr bwMode="auto">
          <a:xfrm>
            <a:off x="76200" y="5435600"/>
            <a:ext cx="8596313" cy="1346200"/>
            <a:chOff x="48" y="3424"/>
            <a:chExt cx="5415" cy="848"/>
          </a:xfrm>
        </p:grpSpPr>
        <p:sp>
          <p:nvSpPr>
            <p:cNvPr id="338948" name="Text Box 4"/>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a:spcBef>
                  <a:spcPct val="50000"/>
                </a:spcBef>
              </a:pPr>
              <a:endParaRPr lang="en-US" sz="1200" b="1">
                <a:solidFill>
                  <a:srgbClr val="FFFFFF"/>
                </a:solidFill>
                <a:effectLst>
                  <a:outerShdw blurRad="38100" dist="38100" dir="2700000" algn="tl">
                    <a:srgbClr val="000000"/>
                  </a:outerShdw>
                </a:effectLst>
                <a:latin typeface="Times New Roman" charset="0"/>
              </a:endParaRPr>
            </a:p>
          </p:txBody>
        </p:sp>
        <p:sp>
          <p:nvSpPr>
            <p:cNvPr id="338949" name="Text Box 5"/>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2000" b="1" i="1">
                  <a:solidFill>
                    <a:srgbClr val="FAFD00"/>
                  </a:solidFill>
                  <a:latin typeface="Times New Roman" charset="0"/>
                </a:rPr>
                <a:t>Baibul… A Tlangpui Rawngbawlna Lantirna, International Inc.                Fort Worth, Texas</a:t>
              </a:r>
              <a:endParaRPr lang="en-US" sz="1800" b="1">
                <a:solidFill>
                  <a:srgbClr val="FAFD00"/>
                </a:solidFill>
                <a:latin typeface="Times New Roman" charset="0"/>
              </a:endParaRPr>
            </a:p>
          </p:txBody>
        </p:sp>
        <p:sp>
          <p:nvSpPr>
            <p:cNvPr id="338950" name="Text Box 6"/>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l">
                <a:spcBef>
                  <a:spcPct val="50000"/>
                </a:spcBef>
              </a:pPr>
              <a:r>
                <a:rPr lang="en-US" sz="2000">
                  <a:solidFill>
                    <a:srgbClr val="FFFB0C"/>
                  </a:solidFill>
                  <a:latin typeface="Helvetica" charset="0"/>
                </a:rPr>
                <a:t>www.biblebasically.org</a:t>
              </a:r>
            </a:p>
          </p:txBody>
        </p:sp>
      </p:grpSp>
      <p:sp>
        <p:nvSpPr>
          <p:cNvPr id="338951" name="Text Box 7"/>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endParaRPr lang="en-US" sz="2000">
              <a:solidFill>
                <a:srgbClr val="FFFFFF"/>
              </a:solidFill>
            </a:endParaRPr>
          </a:p>
        </p:txBody>
      </p:sp>
      <p:sp>
        <p:nvSpPr>
          <p:cNvPr id="338952" name="Text Box 8"/>
          <p:cNvSpPr txBox="1">
            <a:spLocks noChangeArrowheads="1"/>
          </p:cNvSpPr>
          <p:nvPr/>
        </p:nvSpPr>
        <p:spPr bwMode="auto">
          <a:xfrm>
            <a:off x="481013" y="6545263"/>
            <a:ext cx="915987"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pPr>
            <a:r>
              <a:rPr lang="en-US" b="1">
                <a:solidFill>
                  <a:srgbClr val="FFFFFF"/>
                </a:solidFill>
              </a:rPr>
              <a:t>©2006 TBBMI</a:t>
            </a:r>
          </a:p>
        </p:txBody>
      </p:sp>
      <p:sp>
        <p:nvSpPr>
          <p:cNvPr id="338955" name="Text Box 11"/>
          <p:cNvSpPr txBox="1">
            <a:spLocks noChangeArrowheads="1"/>
          </p:cNvSpPr>
          <p:nvPr/>
        </p:nvSpPr>
        <p:spPr bwMode="auto">
          <a:xfrm>
            <a:off x="2155825" y="198438"/>
            <a:ext cx="4718050" cy="366712"/>
          </a:xfrm>
          <a:prstGeom prst="rect">
            <a:avLst/>
          </a:prstGeom>
          <a:noFill/>
          <a:ln>
            <a:noFill/>
          </a:ln>
          <a:effectLst>
            <a:outerShdw blurRad="63500" dist="508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a:spcBef>
                <a:spcPct val="50000"/>
              </a:spcBef>
            </a:pPr>
            <a:r>
              <a:rPr lang="en-US" sz="1800" b="1">
                <a:solidFill>
                  <a:srgbClr val="FFFF00"/>
                </a:solidFill>
              </a:rPr>
              <a:t>VERSION 9.6 BETA</a:t>
            </a:r>
          </a:p>
        </p:txBody>
      </p:sp>
      <p:pic>
        <p:nvPicPr>
          <p:cNvPr id="338956" name="Picture 12" descr="BACKG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4550"/>
            <a:ext cx="9144000" cy="6891338"/>
          </a:xfrm>
          <a:prstGeom prst="rect">
            <a:avLst/>
          </a:prstGeom>
          <a:noFill/>
          <a:extLst>
            <a:ext uri="{909E8E84-426E-40dd-AFC4-6F175D3DCCD1}">
              <a14:hiddenFill xmlns:a14="http://schemas.microsoft.com/office/drawing/2010/main" xmlns="">
                <a:solidFill>
                  <a:srgbClr val="FFFFFF"/>
                </a:solidFill>
              </a14:hiddenFill>
            </a:ext>
          </a:extLst>
        </p:spPr>
      </p:pic>
      <p:sp>
        <p:nvSpPr>
          <p:cNvPr id="338957" name="Rectangle 13"/>
          <p:cNvSpPr>
            <a:spLocks noChangeArrowheads="1"/>
          </p:cNvSpPr>
          <p:nvPr/>
        </p:nvSpPr>
        <p:spPr bwMode="auto">
          <a:xfrm>
            <a:off x="-94156" y="766763"/>
            <a:ext cx="9849422"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8000" b="1" dirty="0">
                <a:solidFill>
                  <a:srgbClr val="FFFF00"/>
                </a:solidFill>
              </a:rPr>
              <a:t>BAIBUL… </a:t>
            </a:r>
          </a:p>
          <a:p>
            <a:r>
              <a:rPr lang="en-US" sz="8000" b="1" dirty="0">
                <a:solidFill>
                  <a:srgbClr val="FFFF00"/>
                </a:solidFill>
              </a:rPr>
              <a:t>        </a:t>
            </a:r>
            <a:r>
              <a:rPr lang="en-US" sz="7200" b="1" dirty="0">
                <a:solidFill>
                  <a:srgbClr val="FFFF00"/>
                </a:solidFill>
              </a:rPr>
              <a:t>THU TLANGPUI</a:t>
            </a:r>
          </a:p>
        </p:txBody>
      </p:sp>
      <p:pic>
        <p:nvPicPr>
          <p:cNvPr id="338959" name="Picture 15"/>
          <p:cNvPicPr>
            <a:picLocks noChangeArrowheads="1"/>
          </p:cNvPicPr>
          <p:nvPr/>
        </p:nvPicPr>
        <p:blipFill>
          <a:blip r:embed="rId3">
            <a:extLst>
              <a:ext uri="{28A0092B-C50C-407E-A947-70E740481C1C}">
                <a14:useLocalDpi xmlns:a14="http://schemas.microsoft.com/office/drawing/2010/main" val="0"/>
              </a:ext>
            </a:extLst>
          </a:blip>
          <a:srcRect t="44444" r="80165"/>
          <a:stretch>
            <a:fillRect/>
          </a:stretch>
        </p:blipFill>
        <p:spPr bwMode="auto">
          <a:xfrm>
            <a:off x="-4251" y="2003425"/>
            <a:ext cx="1841500" cy="2609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 name="Rectangle 13"/>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32120432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21506"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0294" name="Rectangle 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08</a:t>
            </a:r>
          </a:p>
        </p:txBody>
      </p:sp>
      <p:sp>
        <p:nvSpPr>
          <p:cNvPr id="21508" name="Text Box 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0296" name="Text Box 8"/>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21510" name="Group 15"/>
          <p:cNvGrpSpPr>
            <a:grpSpLocks/>
          </p:cNvGrpSpPr>
          <p:nvPr/>
        </p:nvGrpSpPr>
        <p:grpSpPr bwMode="auto">
          <a:xfrm>
            <a:off x="592138" y="0"/>
            <a:ext cx="7854950" cy="6496050"/>
            <a:chOff x="373" y="0"/>
            <a:chExt cx="4948" cy="4092"/>
          </a:xfrm>
        </p:grpSpPr>
        <p:sp>
          <p:nvSpPr>
            <p:cNvPr id="780292" name="Text Box 4"/>
            <p:cNvSpPr txBox="1">
              <a:spLocks noChangeArrowheads="1"/>
            </p:cNvSpPr>
            <p:nvPr/>
          </p:nvSpPr>
          <p:spPr bwMode="auto">
            <a:xfrm>
              <a:off x="1120" y="0"/>
              <a:ext cx="1448" cy="17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10:10; 11:28</a:t>
              </a:r>
            </a:p>
          </p:txBody>
        </p:sp>
        <p:pic>
          <p:nvPicPr>
            <p:cNvPr id="21513"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 y="394"/>
              <a:ext cx="4948" cy="3537"/>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80300" name="Rectangle 12"/>
            <p:cNvSpPr>
              <a:spLocks noChangeArrowheads="1"/>
            </p:cNvSpPr>
            <p:nvPr/>
          </p:nvSpPr>
          <p:spPr bwMode="auto">
            <a:xfrm>
              <a:off x="1026" y="3178"/>
              <a:ext cx="3888" cy="914"/>
            </a:xfrm>
            <a:prstGeom prst="rect">
              <a:avLst/>
            </a:prstGeom>
            <a:solidFill>
              <a:schemeClr val="folHlink"/>
            </a:solidFill>
            <a:ln w="508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0301" name="Rectangle 13"/>
          <p:cNvSpPr>
            <a:spLocks noChangeArrowheads="1"/>
          </p:cNvSpPr>
          <p:nvPr/>
        </p:nvSpPr>
        <p:spPr bwMode="auto">
          <a:xfrm>
            <a:off x="1628776" y="5243513"/>
            <a:ext cx="6172200" cy="1130374"/>
          </a:xfrm>
          <a:prstGeom prst="rect">
            <a:avLst/>
          </a:prstGeom>
          <a:noFill/>
          <a:ln w="12700">
            <a:noFill/>
            <a:miter lim="800000"/>
            <a:headEnd/>
            <a:tailEnd/>
          </a:ln>
          <a:effectLst/>
        </p:spPr>
        <p:txBody>
          <a:bodyPr wrap="square">
            <a:spAutoFit/>
          </a:bodyPr>
          <a:lstStyle/>
          <a:p>
            <a:pPr algn="ctr" defTabSz="914400" eaLnBrk="0" fontAlgn="base" hangingPunct="0">
              <a:lnSpc>
                <a:spcPct val="80000"/>
              </a:lnSpc>
              <a:spcBef>
                <a:spcPct val="0"/>
              </a:spcBef>
              <a:spcAft>
                <a:spcPct val="0"/>
              </a:spcAft>
              <a:defRPr/>
            </a:pPr>
            <a:r>
              <a:rPr lang="en-US" altLang="ja-JP"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Ziggurat</a:t>
            </a:r>
            <a:r>
              <a:rPr lang="en-US" altLang="ja-JP"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In </a:t>
            </a:r>
            <a:r>
              <a:rPr lang="en-US" sz="2800" b="1" dirty="0" err="1">
                <a:solidFill>
                  <a:srgbClr val="790015"/>
                </a:solidFill>
                <a:effectLst>
                  <a:outerShdw blurRad="38100" dist="38100" dir="2700000" algn="tl">
                    <a:srgbClr val="000000"/>
                  </a:outerShdw>
                </a:effectLst>
                <a:latin typeface="Comic Sans MS" charset="0"/>
                <a:ea typeface="ＭＳ Ｐゴシック" charset="0"/>
                <a:cs typeface="ＭＳ Ｐゴシック" charset="0"/>
              </a:rPr>
              <a:t>sak</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dan</a:t>
            </a:r>
          </a:p>
          <a:p>
            <a:pPr algn="ctr" defTabSz="914400" eaLnBrk="0" fontAlgn="base" hangingPunct="0">
              <a:lnSpc>
                <a:spcPct val="80000"/>
              </a:lnSpc>
              <a:spcBef>
                <a:spcPct val="0"/>
              </a:spcBef>
              <a:spcAft>
                <a:spcPct val="0"/>
              </a:spcAft>
              <a:defRPr/>
            </a:pPr>
            <a:r>
              <a:rPr lang="en-US" sz="2800" b="1" dirty="0" err="1">
                <a:solidFill>
                  <a:srgbClr val="790015"/>
                </a:solidFill>
                <a:effectLst>
                  <a:outerShdw blurRad="38100" dist="38100" dir="2700000" algn="tl">
                    <a:srgbClr val="000000"/>
                  </a:outerShdw>
                </a:effectLst>
                <a:latin typeface="Comic Sans MS" charset="0"/>
                <a:ea typeface="ＭＳ Ｐゴシック" charset="0"/>
                <a:cs typeface="ＭＳ Ｐゴシック" charset="0"/>
              </a:rPr>
              <a:t>Kaldai</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a:t>
            </a:r>
            <a:r>
              <a:rPr lang="en-US" sz="2800" b="1" dirty="0" err="1">
                <a:solidFill>
                  <a:srgbClr val="790015"/>
                </a:solidFill>
                <a:effectLst>
                  <a:outerShdw blurRad="38100" dist="38100" dir="2700000" algn="tl">
                    <a:srgbClr val="000000"/>
                  </a:outerShdw>
                </a:effectLst>
                <a:latin typeface="Comic Sans MS" charset="0"/>
                <a:ea typeface="ＭＳ Ｐゴシック" charset="0"/>
                <a:cs typeface="ＭＳ Ｐゴシック" charset="0"/>
              </a:rPr>
              <a:t>khawpui</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a:t>
            </a:r>
            <a:r>
              <a:rPr lang="en-US" sz="2800" b="1" dirty="0" err="1">
                <a:solidFill>
                  <a:srgbClr val="790015"/>
                </a:solidFill>
                <a:effectLst>
                  <a:outerShdw blurRad="38100" dist="38100" dir="2700000" algn="tl">
                    <a:srgbClr val="000000"/>
                  </a:outerShdw>
                </a:effectLst>
                <a:latin typeface="Comic Sans MS" charset="0"/>
                <a:ea typeface="ＭＳ Ｐゴシック" charset="0"/>
                <a:cs typeface="ＭＳ Ｐゴシック" charset="0"/>
              </a:rPr>
              <a:t>hlui</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Ur </a:t>
            </a:r>
            <a:r>
              <a:rPr lang="en-US" sz="2800" b="1" dirty="0" err="1">
                <a:solidFill>
                  <a:srgbClr val="790015"/>
                </a:solidFill>
                <a:effectLst>
                  <a:outerShdw blurRad="38100" dist="38100" dir="2700000" algn="tl">
                    <a:srgbClr val="000000"/>
                  </a:outerShdw>
                </a:effectLst>
                <a:latin typeface="Comic Sans MS" charset="0"/>
                <a:ea typeface="ＭＳ Ｐゴシック" charset="0"/>
                <a:cs typeface="ＭＳ Ｐゴシック" charset="0"/>
              </a:rPr>
              <a:t>khua</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a:t>
            </a:r>
            <a:r>
              <a:rPr lang="en-US" sz="2800" b="1" dirty="0" err="1">
                <a:solidFill>
                  <a:srgbClr val="790015"/>
                </a:solidFill>
                <a:effectLst>
                  <a:outerShdw blurRad="38100" dist="38100" dir="2700000" algn="tl">
                    <a:srgbClr val="000000"/>
                  </a:outerShdw>
                </a:effectLst>
                <a:latin typeface="Comic Sans MS" charset="0"/>
                <a:ea typeface="ＭＳ Ｐゴシック" charset="0"/>
                <a:cs typeface="ＭＳ Ｐゴシック" charset="0"/>
              </a:rPr>
              <a:t>ami</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a:t>
            </a:r>
            <a:r>
              <a:rPr lang="en-US" sz="2800" b="1" dirty="0" err="1">
                <a:solidFill>
                  <a:srgbClr val="790015"/>
                </a:solidFill>
                <a:effectLst>
                  <a:outerShdw blurRad="38100" dist="38100" dir="2700000" algn="tl">
                    <a:srgbClr val="000000"/>
                  </a:outerShdw>
                </a:effectLst>
                <a:latin typeface="Comic Sans MS" charset="0"/>
                <a:ea typeface="ＭＳ Ｐゴシック" charset="0"/>
                <a:cs typeface="ＭＳ Ｐゴシック" charset="0"/>
              </a:rPr>
              <a:t>Tunlai</a:t>
            </a:r>
            <a:r>
              <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rPr>
              <a:t> Iraq-a </a:t>
            </a:r>
            <a:r>
              <a:rPr lang="en-US" sz="2800" b="1" dirty="0" err="1">
                <a:solidFill>
                  <a:srgbClr val="790015"/>
                </a:solidFill>
                <a:effectLst>
                  <a:outerShdw blurRad="38100" dist="38100" dir="2700000" algn="tl">
                    <a:srgbClr val="000000"/>
                  </a:outerShdw>
                </a:effectLst>
                <a:latin typeface="Comic Sans MS" charset="0"/>
                <a:ea typeface="ＭＳ Ｐゴシック" charset="0"/>
                <a:cs typeface="ＭＳ Ｐゴシック" charset="0"/>
              </a:rPr>
              <a:t>awm</a:t>
            </a:r>
            <a:endParaRPr lang="en-US" sz="2800" b="1" dirty="0">
              <a:solidFill>
                <a:srgbClr val="790015"/>
              </a:solidFill>
              <a:effectLst>
                <a:outerShdw blurRad="38100" dist="38100" dir="2700000" algn="tl">
                  <a:srgbClr val="000000"/>
                </a:outerShdw>
              </a:effectLst>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60427920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sp>
        <p:nvSpPr>
          <p:cNvPr id="786435" name="Text Box 3"/>
          <p:cNvSpPr txBox="1">
            <a:spLocks noChangeArrowheads="1"/>
          </p:cNvSpPr>
          <p:nvPr/>
        </p:nvSpPr>
        <p:spPr bwMode="auto">
          <a:xfrm>
            <a:off x="1778000" y="0"/>
            <a:ext cx="22987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23555"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86437" name="Rectangle 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09</a:t>
            </a:r>
          </a:p>
        </p:txBody>
      </p:sp>
      <p:sp>
        <p:nvSpPr>
          <p:cNvPr id="23557" name="Text Box 6"/>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86439" name="Text Box 7"/>
          <p:cNvSpPr txBox="1">
            <a:spLocks noChangeArrowheads="1"/>
          </p:cNvSpPr>
          <p:nvPr/>
        </p:nvSpPr>
        <p:spPr bwMode="auto">
          <a:xfrm>
            <a:off x="-338138" y="1798638"/>
            <a:ext cx="184150" cy="519112"/>
          </a:xfrm>
          <a:prstGeom prst="rect">
            <a:avLst/>
          </a:prstGeom>
          <a:noFill/>
          <a:ln w="9525">
            <a:noFill/>
            <a:miter lim="800000"/>
            <a:headEnd/>
            <a:tailEnd/>
          </a:ln>
          <a:effectLst/>
        </p:spPr>
        <p:txBody>
          <a:bodyPr wrap="none">
            <a:spAutoFit/>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pic>
        <p:nvPicPr>
          <p:cNvPr id="23559"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138" y="625475"/>
            <a:ext cx="7854950" cy="561498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86444" name="Rectangle 12"/>
          <p:cNvSpPr>
            <a:spLocks noChangeArrowheads="1"/>
          </p:cNvSpPr>
          <p:nvPr/>
        </p:nvSpPr>
        <p:spPr bwMode="auto">
          <a:xfrm>
            <a:off x="585788" y="615950"/>
            <a:ext cx="7870825" cy="5624513"/>
          </a:xfrm>
          <a:prstGeom prst="rect">
            <a:avLst/>
          </a:prstGeom>
          <a:solidFill>
            <a:schemeClr val="bg2">
              <a:alpha val="50000"/>
            </a:scheme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6443" name="Rectangle 11"/>
          <p:cNvSpPr>
            <a:spLocks noChangeArrowheads="1"/>
          </p:cNvSpPr>
          <p:nvPr/>
        </p:nvSpPr>
        <p:spPr bwMode="auto">
          <a:xfrm>
            <a:off x="596900" y="835025"/>
            <a:ext cx="7904163" cy="4521751"/>
          </a:xfrm>
          <a:prstGeom prst="rect">
            <a:avLst/>
          </a:prstGeom>
          <a:noFill/>
          <a:ln w="12700">
            <a:noFill/>
            <a:miter lim="800000"/>
            <a:headEnd/>
            <a:tailEnd/>
          </a:ln>
          <a:effectLst/>
        </p:spPr>
        <p:txBody>
          <a:bodyPr lIns="90487" tIns="44450" rIns="90487" bIns="44450">
            <a:spAutoFit/>
          </a:bodyPr>
          <a:lstStyle/>
          <a:p>
            <a:pPr defTabSz="914400" eaLnBrk="0" fontAlgn="base" hangingPunct="0">
              <a:spcBef>
                <a:spcPct val="0"/>
              </a:spcBef>
              <a:spcAft>
                <a:spcPct val="0"/>
              </a:spcAft>
              <a:defRPr/>
            </a:pPr>
            <a:r>
              <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a:t>
            </a:r>
            <a:r>
              <a:rPr lang="en-US" sz="34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ABRAHAMA CHHUNGKUA:</a:t>
            </a:r>
          </a:p>
          <a:p>
            <a:pPr defTabSz="914400" eaLnBrk="0" fontAlgn="base" hangingPunct="0">
              <a:spcBef>
                <a:spcPct val="0"/>
              </a:spcBef>
              <a:spcAft>
                <a:spcPct val="0"/>
              </a:spcAft>
              <a:defRPr/>
            </a:pPr>
            <a:endPar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a:t>
            </a:r>
            <a:r>
              <a:rPr lang="en-US" sz="30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TERA </a:t>
            </a:r>
            <a:r>
              <a:rPr lang="en-US" sz="30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(CHHUNGKUA PA)</a:t>
            </a:r>
            <a:r>
              <a:rPr lang="en-US" sz="30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 </a:t>
            </a:r>
          </a:p>
          <a:p>
            <a:pPr defTabSz="914400" eaLnBrk="0" fontAlgn="base" hangingPunct="0">
              <a:spcBef>
                <a:spcPct val="0"/>
              </a:spcBef>
              <a:spcAft>
                <a:spcPct val="0"/>
              </a:spcAft>
              <a:defRPr/>
            </a:pPr>
            <a:endParaRPr lang="en-US" sz="30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r>
              <a:rPr lang="en-US" sz="30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•ABRAHAMA </a:t>
            </a:r>
            <a:r>
              <a:rPr lang="en-US" sz="30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(ABRAMA)</a:t>
            </a:r>
          </a:p>
          <a:p>
            <a:pPr defTabSz="914400" eaLnBrk="0" fontAlgn="base" hangingPunct="0">
              <a:spcBef>
                <a:spcPct val="0"/>
              </a:spcBef>
              <a:spcAft>
                <a:spcPct val="0"/>
              </a:spcAft>
              <a:defRPr/>
            </a:pPr>
            <a:endParaRPr lang="en-US" sz="30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r>
              <a:rPr lang="en-US" sz="30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 SARAII </a:t>
            </a:r>
            <a:r>
              <a:rPr lang="en-US" sz="30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(A FAPAA NUPUI, SARAII)</a:t>
            </a:r>
            <a:endParaRPr lang="en-US" sz="30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endParaRPr lang="en-US" sz="3000" b="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endParaRPr>
          </a:p>
          <a:p>
            <a:pPr defTabSz="914400" eaLnBrk="0" fontAlgn="base" hangingPunct="0">
              <a:spcBef>
                <a:spcPct val="0"/>
              </a:spcBef>
              <a:spcAft>
                <a:spcPct val="0"/>
              </a:spcAft>
              <a:defRPr/>
            </a:pPr>
            <a:r>
              <a:rPr lang="en-US" sz="3000" b="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rPr>
              <a:t>         • LOTA </a:t>
            </a:r>
            <a:r>
              <a:rPr lang="en-US" sz="30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(ABRAHAM</a:t>
            </a:r>
            <a:r>
              <a:rPr lang="fr-FR" sz="30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A</a:t>
            </a:r>
            <a:r>
              <a:rPr lang="en-US" sz="3000" b="1" i="1" dirty="0">
                <a:solidFill>
                  <a:srgbClr val="FFFFFF"/>
                </a:solidFill>
                <a:effectLst>
                  <a:outerShdw blurRad="50800" dist="63500" dir="2700000" algn="tl" rotWithShape="0">
                    <a:srgbClr val="000000"/>
                  </a:outerShdw>
                </a:effectLst>
                <a:latin typeface="Helvetica" charset="0"/>
                <a:ea typeface="ＭＳ Ｐゴシック" charset="0"/>
                <a:cs typeface="ＭＳ Ｐゴシック" charset="0"/>
              </a:rPr>
              <a:t> TUPA)</a:t>
            </a:r>
            <a:endParaRPr lang="en-US" sz="3000" b="1" i="1" dirty="0">
              <a:solidFill>
                <a:srgbClr val="FAFD00"/>
              </a:solidFill>
              <a:effectLst>
                <a:outerShdw blurRad="50800" dist="63500" dir="2700000" algn="tl" rotWithShape="0">
                  <a:srgbClr val="000000"/>
                </a:outerShdw>
              </a:effectLst>
              <a:latin typeface="Helvetica" charset="0"/>
              <a:ea typeface="ＭＳ Ｐゴシック" charset="0"/>
              <a:cs typeface="ＭＳ Ｐゴシック" charset="0"/>
            </a:endParaRPr>
          </a:p>
        </p:txBody>
      </p:sp>
      <p:sp>
        <p:nvSpPr>
          <p:cNvPr id="786445" name="Text Box 13"/>
          <p:cNvSpPr txBox="1">
            <a:spLocks noChangeArrowheads="1"/>
          </p:cNvSpPr>
          <p:nvPr/>
        </p:nvSpPr>
        <p:spPr bwMode="auto">
          <a:xfrm>
            <a:off x="1776413" y="0"/>
            <a:ext cx="17526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11:31</a:t>
            </a:r>
          </a:p>
        </p:txBody>
      </p:sp>
      <p:sp>
        <p:nvSpPr>
          <p:cNvPr id="23563" name="Text Box 14"/>
          <p:cNvSpPr txBox="1">
            <a:spLocks noChangeArrowheads="1"/>
          </p:cNvSpPr>
          <p:nvPr/>
        </p:nvSpPr>
        <p:spPr bwMode="auto">
          <a:xfrm>
            <a:off x="8640763" y="64547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5</a:t>
            </a:r>
          </a:p>
        </p:txBody>
      </p:sp>
    </p:spTree>
    <p:extLst>
      <p:ext uri="{BB962C8B-B14F-4D97-AF65-F5344CB8AC3E}">
        <p14:creationId xmlns:p14="http://schemas.microsoft.com/office/powerpoint/2010/main" val="31762575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86443">
                                            <p:txEl>
                                              <p:pRg st="0" end="0"/>
                                            </p:txEl>
                                          </p:spTgt>
                                        </p:tgtEl>
                                        <p:attrNameLst>
                                          <p:attrName>style.visibility</p:attrName>
                                        </p:attrNameLst>
                                      </p:cBhvr>
                                      <p:to>
                                        <p:strVal val="visible"/>
                                      </p:to>
                                    </p:set>
                                    <p:animEffect transition="in" filter="box(out)">
                                      <p:cBhvr>
                                        <p:cTn id="7" dur="500"/>
                                        <p:tgtEl>
                                          <p:spTgt spid="786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6443">
                                            <p:txEl>
                                              <p:pRg st="2" end="2"/>
                                            </p:txEl>
                                          </p:spTgt>
                                        </p:tgtEl>
                                        <p:attrNameLst>
                                          <p:attrName>style.visibility</p:attrName>
                                        </p:attrNameLst>
                                      </p:cBhvr>
                                      <p:to>
                                        <p:strVal val="visible"/>
                                      </p:to>
                                    </p:set>
                                    <p:animEffect transition="in" filter="box(out)">
                                      <p:cBhvr>
                                        <p:cTn id="12" dur="500"/>
                                        <p:tgtEl>
                                          <p:spTgt spid="78644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6443">
                                            <p:txEl>
                                              <p:pRg st="4" end="4"/>
                                            </p:txEl>
                                          </p:spTgt>
                                        </p:tgtEl>
                                        <p:attrNameLst>
                                          <p:attrName>style.visibility</p:attrName>
                                        </p:attrNameLst>
                                      </p:cBhvr>
                                      <p:to>
                                        <p:strVal val="visible"/>
                                      </p:to>
                                    </p:set>
                                    <p:animEffect transition="in" filter="box(out)">
                                      <p:cBhvr>
                                        <p:cTn id="17" dur="500"/>
                                        <p:tgtEl>
                                          <p:spTgt spid="78644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6443">
                                            <p:txEl>
                                              <p:pRg st="6" end="6"/>
                                            </p:txEl>
                                          </p:spTgt>
                                        </p:tgtEl>
                                        <p:attrNameLst>
                                          <p:attrName>style.visibility</p:attrName>
                                        </p:attrNameLst>
                                      </p:cBhvr>
                                      <p:to>
                                        <p:strVal val="visible"/>
                                      </p:to>
                                    </p:set>
                                    <p:animEffect transition="in" filter="box(out)">
                                      <p:cBhvr>
                                        <p:cTn id="22" dur="500"/>
                                        <p:tgtEl>
                                          <p:spTgt spid="78644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86443">
                                            <p:txEl>
                                              <p:pRg st="8" end="8"/>
                                            </p:txEl>
                                          </p:spTgt>
                                        </p:tgtEl>
                                        <p:attrNameLst>
                                          <p:attrName>style.visibility</p:attrName>
                                        </p:attrNameLst>
                                      </p:cBhvr>
                                      <p:to>
                                        <p:strVal val="visible"/>
                                      </p:to>
                                    </p:set>
                                    <p:animEffect transition="in" filter="box(out)">
                                      <p:cBhvr>
                                        <p:cTn id="27" dur="500"/>
                                        <p:tgtEl>
                                          <p:spTgt spid="786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4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447675" y="1952868"/>
            <a:ext cx="2903538" cy="329064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Mi</a:t>
            </a:r>
            <a:r>
              <a:rPr lang="en-US" sz="32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3200" i="1" dirty="0">
                <a:solidFill>
                  <a:srgbClr val="FFFFFF"/>
                </a:solidFill>
                <a:latin typeface="Times" charset="0"/>
                <a:ea typeface="ＭＳ Ｐゴシック" charset="0"/>
                <a:cs typeface="ＭＳ Ｐゴシック" charset="0"/>
              </a:rPr>
              <a:t>HMASABER</a:t>
            </a:r>
            <a:r>
              <a:rPr lang="en-US" sz="32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3200" dirty="0" err="1">
                <a:solidFill>
                  <a:srgbClr val="FAFD00"/>
                </a:solidFill>
                <a:latin typeface="Times" charset="0"/>
                <a:ea typeface="ＭＳ Ｐゴシック" charset="0"/>
                <a:cs typeface="ＭＳ Ｐゴシック" charset="0"/>
              </a:rPr>
              <a:t>zinga</a:t>
            </a:r>
            <a:endParaRPr lang="en-US" sz="3200"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b="1" dirty="0">
                <a:solidFill>
                  <a:srgbClr val="FFFFFF"/>
                </a:solidFill>
                <a:latin typeface="Times" charset="0"/>
                <a:ea typeface="ＭＳ Ｐゴシック" charset="0"/>
                <a:cs typeface="ＭＳ Ｐゴシック" charset="0"/>
              </a:rPr>
              <a:t>MI CHI 4</a:t>
            </a:r>
            <a:endParaRPr lang="en-US" sz="3200"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4000" dirty="0" err="1">
                <a:solidFill>
                  <a:srgbClr val="FAFD00"/>
                </a:solidFill>
                <a:latin typeface="Times" charset="0"/>
                <a:ea typeface="ＭＳ Ｐゴシック" charset="0"/>
                <a:cs typeface="ＭＳ Ｐゴシック" charset="0"/>
              </a:rPr>
              <a:t>te</a:t>
            </a:r>
            <a:r>
              <a:rPr lang="en-US" sz="4000" dirty="0">
                <a:solidFill>
                  <a:srgbClr val="FAFD00"/>
                </a:solidFill>
                <a:latin typeface="Times" charset="0"/>
                <a:ea typeface="ＭＳ Ｐゴシック" charset="0"/>
                <a:cs typeface="ＭＳ Ｐゴシック" charset="0"/>
              </a:rPr>
              <a:t>:</a:t>
            </a:r>
          </a:p>
          <a:p>
            <a:pPr algn="ctr" defTabSz="914400" eaLnBrk="0" fontAlgn="base" hangingPunct="0">
              <a:spcBef>
                <a:spcPct val="0"/>
              </a:spcBef>
              <a:spcAft>
                <a:spcPct val="0"/>
              </a:spcAft>
              <a:defRPr/>
            </a:pPr>
            <a:endParaRPr lang="en-US" sz="4000" dirty="0">
              <a:solidFill>
                <a:srgbClr val="FAFD00"/>
              </a:solidFill>
              <a:latin typeface="Times" charset="0"/>
              <a:ea typeface="ＭＳ Ｐゴシック" charset="0"/>
              <a:cs typeface="ＭＳ Ｐゴシック" charset="0"/>
            </a:endParaRPr>
          </a:p>
        </p:txBody>
      </p:sp>
      <p:sp>
        <p:nvSpPr>
          <p:cNvPr id="59085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03"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9085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7" name="Rectangle 9"/>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8" name="Rectangle 10"/>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5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0" name="Rectangle 12"/>
          <p:cNvSpPr>
            <a:spLocks noChangeArrowheads="1"/>
          </p:cNvSpPr>
          <p:nvPr/>
        </p:nvSpPr>
        <p:spPr bwMode="auto">
          <a:xfrm>
            <a:off x="987425" y="4327525"/>
            <a:ext cx="1717675" cy="1095375"/>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6600" dirty="0">
                <a:solidFill>
                  <a:srgbClr val="D83104"/>
                </a:solidFill>
                <a:latin typeface="Times" pitchFamily="-107" charset="0"/>
                <a:ea typeface="ＭＳ Ｐゴシック" charset="0"/>
                <a:cs typeface="ＭＳ Ｐゴシック" charset="0"/>
              </a:rPr>
              <a:t>A</a:t>
            </a:r>
            <a:r>
              <a:rPr lang="en-US" sz="4400" dirty="0">
                <a:solidFill>
                  <a:srgbClr val="FFD34A"/>
                </a:solidFill>
                <a:latin typeface="Times" pitchFamily="-107" charset="0"/>
                <a:ea typeface="ＭＳ Ｐゴシック" charset="0"/>
                <a:cs typeface="ＭＳ Ｐゴシック" charset="0"/>
              </a:rPr>
              <a:t>JMJ</a:t>
            </a:r>
          </a:p>
        </p:txBody>
      </p:sp>
      <p:sp>
        <p:nvSpPr>
          <p:cNvPr id="25611" name="Rectangle 13"/>
          <p:cNvSpPr>
            <a:spLocks noChangeArrowheads="1"/>
          </p:cNvSpPr>
          <p:nvPr/>
        </p:nvSpPr>
        <p:spPr bwMode="auto">
          <a:xfrm>
            <a:off x="3084513" y="938213"/>
            <a:ext cx="1724830"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dirty="0">
                <a:solidFill>
                  <a:srgbClr val="1A0004"/>
                </a:solidFill>
                <a:latin typeface="Times" charset="0"/>
                <a:ea typeface="ＭＳ Ｐゴシック" charset="0"/>
                <a:cs typeface="ＭＳ Ｐゴシック" charset="0"/>
              </a:rPr>
              <a:t>ABRAHAMA</a:t>
            </a:r>
          </a:p>
        </p:txBody>
      </p:sp>
      <p:sp>
        <p:nvSpPr>
          <p:cNvPr id="59086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6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874" name="Rectangle 26"/>
          <p:cNvSpPr>
            <a:spLocks noChangeArrowheads="1"/>
          </p:cNvSpPr>
          <p:nvPr/>
        </p:nvSpPr>
        <p:spPr bwMode="auto">
          <a:xfrm>
            <a:off x="4802188" y="979488"/>
            <a:ext cx="2079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25619"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grpSp>
        <p:nvGrpSpPr>
          <p:cNvPr id="2" name="Group 49"/>
          <p:cNvGrpSpPr>
            <a:grpSpLocks/>
          </p:cNvGrpSpPr>
          <p:nvPr/>
        </p:nvGrpSpPr>
        <p:grpSpPr bwMode="auto">
          <a:xfrm>
            <a:off x="1524000" y="5257800"/>
            <a:ext cx="6553200" cy="838200"/>
            <a:chOff x="960" y="3312"/>
            <a:chExt cx="4128" cy="528"/>
          </a:xfrm>
        </p:grpSpPr>
        <p:sp>
          <p:nvSpPr>
            <p:cNvPr id="590898" name="Rectangle 50"/>
            <p:cNvSpPr>
              <a:spLocks noChangeArrowheads="1"/>
            </p:cNvSpPr>
            <p:nvPr/>
          </p:nvSpPr>
          <p:spPr bwMode="auto">
            <a:xfrm>
              <a:off x="1466" y="3354"/>
              <a:ext cx="3078" cy="40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3600" i="1" dirty="0">
                  <a:solidFill>
                    <a:srgbClr val="FAFD00"/>
                  </a:solidFill>
                  <a:latin typeface="Times" pitchFamily="-107" charset="0"/>
                  <a:ea typeface="ＭＳ Ｐゴシック" charset="0"/>
                  <a:cs typeface="ＭＳ Ｐゴシック" charset="0"/>
                </a:rPr>
                <a:t>Genesis 12 </a:t>
              </a:r>
              <a:r>
                <a:rPr lang="en-US" sz="3600" i="1" dirty="0" err="1">
                  <a:solidFill>
                    <a:srgbClr val="FAFD00"/>
                  </a:solidFill>
                  <a:latin typeface="Times" pitchFamily="-107" charset="0"/>
                  <a:ea typeface="ＭＳ Ｐゴシック" charset="0"/>
                  <a:cs typeface="ＭＳ Ｐゴシック" charset="0"/>
                </a:rPr>
                <a:t>leh</a:t>
              </a:r>
              <a:r>
                <a:rPr lang="en-US" sz="3600" i="1" dirty="0">
                  <a:solidFill>
                    <a:srgbClr val="FAFD00"/>
                  </a:solidFill>
                  <a:latin typeface="Times" pitchFamily="-107" charset="0"/>
                  <a:ea typeface="ＭＳ Ｐゴシック" charset="0"/>
                  <a:cs typeface="ＭＳ Ｐゴシック" charset="0"/>
                </a:rPr>
                <a:t> A </a:t>
              </a:r>
              <a:r>
                <a:rPr lang="en-US" sz="3600" i="1" dirty="0" err="1">
                  <a:solidFill>
                    <a:srgbClr val="FAFD00"/>
                  </a:solidFill>
                  <a:latin typeface="Times" pitchFamily="-107" charset="0"/>
                  <a:ea typeface="ＭＳ Ｐゴシック" charset="0"/>
                  <a:cs typeface="ＭＳ Ｐゴシック" charset="0"/>
                </a:rPr>
                <a:t>Hnulam</a:t>
              </a:r>
              <a:endParaRPr lang="en-US" sz="3600" i="1" dirty="0">
                <a:solidFill>
                  <a:srgbClr val="FAFD00"/>
                </a:solidFill>
                <a:latin typeface="Times" pitchFamily="-107" charset="0"/>
                <a:ea typeface="ＭＳ Ｐゴシック" charset="0"/>
                <a:cs typeface="ＭＳ Ｐゴシック" charset="0"/>
              </a:endParaRPr>
            </a:p>
          </p:txBody>
        </p:sp>
        <p:sp>
          <p:nvSpPr>
            <p:cNvPr id="590899" name="Oval 51"/>
            <p:cNvSpPr>
              <a:spLocks noChangeArrowheads="1"/>
            </p:cNvSpPr>
            <p:nvPr/>
          </p:nvSpPr>
          <p:spPr bwMode="auto">
            <a:xfrm>
              <a:off x="960" y="3312"/>
              <a:ext cx="4128" cy="528"/>
            </a:xfrm>
            <a:prstGeom prst="ellipse">
              <a:avLst/>
            </a:prstGeom>
            <a:noFill/>
            <a:ln w="76200">
              <a:solidFill>
                <a:srgbClr val="D83104"/>
              </a:solidFill>
              <a:round/>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900" name="Oval 52"/>
          <p:cNvSpPr>
            <a:spLocks noChangeArrowheads="1"/>
          </p:cNvSpPr>
          <p:nvPr/>
        </p:nvSpPr>
        <p:spPr bwMode="auto">
          <a:xfrm>
            <a:off x="4473575" y="820738"/>
            <a:ext cx="2454275" cy="709612"/>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1" name="Freeform 5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2" name="AutoShape 5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3" name="Rectangle 5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4" name="AutoShape 5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5" name="Line 5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6" name="Line 5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07" name="Rectangle 5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29" name="Rectangle 60"/>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590909" name="Line 6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0" name="Line 6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11" name="Line 6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5633" name="Text Box 6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5634" name="Text Box 67"/>
          <p:cNvSpPr txBox="1">
            <a:spLocks noChangeArrowheads="1"/>
          </p:cNvSpPr>
          <p:nvPr/>
        </p:nvSpPr>
        <p:spPr bwMode="auto">
          <a:xfrm>
            <a:off x="8596313" y="64484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590917" name="Rectangle 6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10</a:t>
            </a:r>
          </a:p>
        </p:txBody>
      </p:sp>
      <p:sp>
        <p:nvSpPr>
          <p:cNvPr id="25636" name="Text Box 70"/>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5637" name="Group 71"/>
          <p:cNvGrpSpPr>
            <a:grpSpLocks/>
          </p:cNvGrpSpPr>
          <p:nvPr/>
        </p:nvGrpSpPr>
        <p:grpSpPr bwMode="auto">
          <a:xfrm>
            <a:off x="6064250" y="1347788"/>
            <a:ext cx="1262063" cy="1347787"/>
            <a:chOff x="1084" y="711"/>
            <a:chExt cx="2950" cy="2769"/>
          </a:xfrm>
        </p:grpSpPr>
        <p:grpSp>
          <p:nvGrpSpPr>
            <p:cNvPr id="25642" name="Group 72"/>
            <p:cNvGrpSpPr>
              <a:grpSpLocks/>
            </p:cNvGrpSpPr>
            <p:nvPr/>
          </p:nvGrpSpPr>
          <p:grpSpPr bwMode="auto">
            <a:xfrm>
              <a:off x="1084" y="711"/>
              <a:ext cx="2950" cy="2769"/>
              <a:chOff x="2707" y="548"/>
              <a:chExt cx="2950" cy="2769"/>
            </a:xfrm>
          </p:grpSpPr>
          <p:grpSp>
            <p:nvGrpSpPr>
              <p:cNvPr id="25648" name="Group 73"/>
              <p:cNvGrpSpPr>
                <a:grpSpLocks/>
              </p:cNvGrpSpPr>
              <p:nvPr/>
            </p:nvGrpSpPr>
            <p:grpSpPr bwMode="auto">
              <a:xfrm>
                <a:off x="3180" y="1046"/>
                <a:ext cx="2105" cy="1421"/>
                <a:chOff x="578" y="2316"/>
                <a:chExt cx="2105" cy="1421"/>
              </a:xfrm>
            </p:grpSpPr>
            <p:sp>
              <p:nvSpPr>
                <p:cNvPr id="590922" name="Freeform 7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3" name="Freeform 7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5649" name="Picture 7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90925" name="Freeform 7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6" name="Freeform 7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7" name="Freeform 7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8" name="Freeform 8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0929" name="Freeform 8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5638" name="Group 83"/>
          <p:cNvGrpSpPr>
            <a:grpSpLocks/>
          </p:cNvGrpSpPr>
          <p:nvPr/>
        </p:nvGrpSpPr>
        <p:grpSpPr bwMode="auto">
          <a:xfrm>
            <a:off x="519113" y="7938"/>
            <a:ext cx="854075" cy="1704975"/>
            <a:chOff x="327" y="5"/>
            <a:chExt cx="538" cy="1074"/>
          </a:xfrm>
        </p:grpSpPr>
        <p:sp>
          <p:nvSpPr>
            <p:cNvPr id="590932" name="Rectangle 8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0933" name="Line 8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90888" name="AutoShape 40"/>
          <p:cNvSpPr>
            <a:spLocks noChangeArrowheads="1"/>
          </p:cNvSpPr>
          <p:nvPr/>
        </p:nvSpPr>
        <p:spPr bwMode="auto">
          <a:xfrm>
            <a:off x="7953375" y="3321050"/>
            <a:ext cx="1143000" cy="144780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1214124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90888"/>
                                        </p:tgtEl>
                                        <p:attrNameLst>
                                          <p:attrName>style.visibility</p:attrName>
                                        </p:attrNameLst>
                                      </p:cBhvr>
                                      <p:to>
                                        <p:strVal val="visible"/>
                                      </p:to>
                                    </p:set>
                                    <p:anim calcmode="lin" valueType="num">
                                      <p:cBhvr>
                                        <p:cTn id="7" dur="500" fill="hold"/>
                                        <p:tgtEl>
                                          <p:spTgt spid="590888"/>
                                        </p:tgtEl>
                                        <p:attrNameLst>
                                          <p:attrName>ppt_w</p:attrName>
                                        </p:attrNameLst>
                                      </p:cBhvr>
                                      <p:tavLst>
                                        <p:tav tm="0">
                                          <p:val>
                                            <p:strVal val="(6*min(max(#ppt_w*#ppt_h,.3),1)-7.4)/-.7*#ppt_w"/>
                                          </p:val>
                                        </p:tav>
                                        <p:tav tm="100000">
                                          <p:val>
                                            <p:strVal val="#ppt_w"/>
                                          </p:val>
                                        </p:tav>
                                      </p:tavLst>
                                    </p:anim>
                                    <p:anim calcmode="lin" valueType="num">
                                      <p:cBhvr>
                                        <p:cTn id="8" dur="500" fill="hold"/>
                                        <p:tgtEl>
                                          <p:spTgt spid="590888"/>
                                        </p:tgtEl>
                                        <p:attrNameLst>
                                          <p:attrName>ppt_h</p:attrName>
                                        </p:attrNameLst>
                                      </p:cBhvr>
                                      <p:tavLst>
                                        <p:tav tm="0">
                                          <p:val>
                                            <p:strVal val="(6*min(max(#ppt_w*#ppt_h,.3),1)-7.4)/-.7*#ppt_h"/>
                                          </p:val>
                                        </p:tav>
                                        <p:tav tm="100000">
                                          <p:val>
                                            <p:strVal val="#ppt_h"/>
                                          </p:val>
                                        </p:tav>
                                      </p:tavLst>
                                    </p:anim>
                                    <p:anim calcmode="lin" valueType="num">
                                      <p:cBhvr>
                                        <p:cTn id="9" dur="500" fill="hold"/>
                                        <p:tgtEl>
                                          <p:spTgt spid="590888"/>
                                        </p:tgtEl>
                                        <p:attrNameLst>
                                          <p:attrName>ppt_x</p:attrName>
                                        </p:attrNameLst>
                                      </p:cBhvr>
                                      <p:tavLst>
                                        <p:tav tm="0">
                                          <p:val>
                                            <p:fltVal val="0.5"/>
                                          </p:val>
                                        </p:tav>
                                        <p:tav tm="100000">
                                          <p:val>
                                            <p:strVal val="#ppt_x"/>
                                          </p:val>
                                        </p:tav>
                                      </p:tavLst>
                                    </p:anim>
                                    <p:anim calcmode="lin" valueType="num">
                                      <p:cBhvr>
                                        <p:cTn id="10" dur="500" fill="hold"/>
                                        <p:tgtEl>
                                          <p:spTgt spid="590888"/>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0900"/>
                                        </p:tgtEl>
                                        <p:attrNameLst>
                                          <p:attrName>style.visibility</p:attrName>
                                        </p:attrNameLst>
                                      </p:cBhvr>
                                      <p:to>
                                        <p:strVal val="visible"/>
                                      </p:to>
                                    </p:set>
                                    <p:animEffect transition="in" filter="fade">
                                      <p:cBhvr>
                                        <p:cTn id="23" dur="1000"/>
                                        <p:tgtEl>
                                          <p:spTgt spid="59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900" grpId="0" animBg="1"/>
      <p:bldP spid="59088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ChangeArrowheads="1"/>
          </p:cNvSpPr>
          <p:nvPr/>
        </p:nvSpPr>
        <p:spPr bwMode="auto">
          <a:xfrm>
            <a:off x="447675" y="1765300"/>
            <a:ext cx="2903538" cy="329064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lvl="0"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Mi</a:t>
            </a:r>
            <a:r>
              <a:rPr lang="en-US" sz="3200" dirty="0">
                <a:solidFill>
                  <a:srgbClr val="FFD34A"/>
                </a:solidFill>
                <a:latin typeface="Times" charset="0"/>
                <a:ea typeface="ＭＳ Ｐゴシック" charset="0"/>
                <a:cs typeface="ＭＳ Ｐゴシック" charset="0"/>
              </a:rPr>
              <a:t> </a:t>
            </a:r>
          </a:p>
          <a:p>
            <a:pPr lvl="0" algn="ctr" defTabSz="914400" eaLnBrk="0" fontAlgn="base" hangingPunct="0">
              <a:spcBef>
                <a:spcPct val="0"/>
              </a:spcBef>
              <a:spcAft>
                <a:spcPct val="0"/>
              </a:spcAft>
              <a:defRPr/>
            </a:pPr>
            <a:r>
              <a:rPr lang="en-US" sz="3200" i="1" dirty="0">
                <a:solidFill>
                  <a:srgbClr val="FFFFFF"/>
                </a:solidFill>
                <a:latin typeface="Times" charset="0"/>
                <a:ea typeface="ＭＳ Ｐゴシック" charset="0"/>
                <a:cs typeface="ＭＳ Ｐゴシック" charset="0"/>
              </a:rPr>
              <a:t>HMASABER</a:t>
            </a:r>
            <a:r>
              <a:rPr lang="en-US" sz="3200" dirty="0">
                <a:solidFill>
                  <a:srgbClr val="FFD34A"/>
                </a:solidFill>
                <a:latin typeface="Times" charset="0"/>
                <a:ea typeface="ＭＳ Ｐゴシック" charset="0"/>
                <a:cs typeface="ＭＳ Ｐゴシック" charset="0"/>
              </a:rPr>
              <a:t> </a:t>
            </a:r>
          </a:p>
          <a:p>
            <a:pPr lvl="0" algn="ctr" defTabSz="914400" eaLnBrk="0" fontAlgn="base" hangingPunct="0">
              <a:spcBef>
                <a:spcPct val="0"/>
              </a:spcBef>
              <a:spcAft>
                <a:spcPct val="0"/>
              </a:spcAft>
              <a:defRPr/>
            </a:pPr>
            <a:r>
              <a:rPr lang="en-US" sz="3200" dirty="0" err="1">
                <a:solidFill>
                  <a:srgbClr val="FAFD00"/>
                </a:solidFill>
                <a:latin typeface="Times" charset="0"/>
                <a:ea typeface="ＭＳ Ｐゴシック" charset="0"/>
                <a:cs typeface="ＭＳ Ｐゴシック" charset="0"/>
              </a:rPr>
              <a:t>zinga</a:t>
            </a:r>
            <a:endParaRPr lang="en-US" sz="3200" dirty="0">
              <a:solidFill>
                <a:srgbClr val="FAFD00"/>
              </a:solidFill>
              <a:latin typeface="Times" charset="0"/>
              <a:ea typeface="ＭＳ Ｐゴシック" charset="0"/>
              <a:cs typeface="ＭＳ Ｐゴシック" charset="0"/>
            </a:endParaRPr>
          </a:p>
          <a:p>
            <a:pPr lvl="0" algn="ctr" defTabSz="914400" eaLnBrk="0" fontAlgn="base" hangingPunct="0">
              <a:spcBef>
                <a:spcPct val="0"/>
              </a:spcBef>
              <a:spcAft>
                <a:spcPct val="0"/>
              </a:spcAft>
              <a:defRPr/>
            </a:pPr>
            <a:r>
              <a:rPr lang="en-US" sz="3200" b="1" dirty="0">
                <a:solidFill>
                  <a:srgbClr val="FFFFFF"/>
                </a:solidFill>
                <a:latin typeface="Times" charset="0"/>
                <a:ea typeface="ＭＳ Ｐゴシック" charset="0"/>
                <a:cs typeface="ＭＳ Ｐゴシック" charset="0"/>
              </a:rPr>
              <a:t>MI CHI 4</a:t>
            </a:r>
            <a:endParaRPr lang="en-US" sz="3200" dirty="0">
              <a:solidFill>
                <a:srgbClr val="FAFD00"/>
              </a:solidFill>
              <a:latin typeface="Times" charset="0"/>
              <a:ea typeface="ＭＳ Ｐゴシック" charset="0"/>
              <a:cs typeface="ＭＳ Ｐゴシック" charset="0"/>
            </a:endParaRPr>
          </a:p>
          <a:p>
            <a:pPr lvl="0" algn="ctr" defTabSz="914400" eaLnBrk="0" fontAlgn="base" hangingPunct="0">
              <a:spcBef>
                <a:spcPct val="0"/>
              </a:spcBef>
              <a:spcAft>
                <a:spcPct val="0"/>
              </a:spcAft>
              <a:defRPr/>
            </a:pPr>
            <a:r>
              <a:rPr lang="en-US" sz="4000" dirty="0" err="1">
                <a:solidFill>
                  <a:srgbClr val="FAFD00"/>
                </a:solidFill>
                <a:latin typeface="Times" charset="0"/>
                <a:ea typeface="ＭＳ Ｐゴシック" charset="0"/>
                <a:cs typeface="ＭＳ Ｐゴシック" charset="0"/>
              </a:rPr>
              <a:t>te</a:t>
            </a:r>
            <a:r>
              <a:rPr lang="en-US" sz="4000" dirty="0">
                <a:solidFill>
                  <a:srgbClr val="FAFD00"/>
                </a:solidFill>
                <a:latin typeface="Times" charset="0"/>
                <a:ea typeface="ＭＳ Ｐゴシック" charset="0"/>
                <a:cs typeface="ＭＳ Ｐゴシック" charset="0"/>
              </a:rPr>
              <a:t>:</a:t>
            </a:r>
          </a:p>
          <a:p>
            <a:pPr algn="ctr" defTabSz="914400" eaLnBrk="0" fontAlgn="base" hangingPunct="0">
              <a:spcBef>
                <a:spcPct val="0"/>
              </a:spcBef>
              <a:spcAft>
                <a:spcPct val="0"/>
              </a:spcAft>
              <a:defRPr/>
            </a:pPr>
            <a:endParaRPr lang="en-US" sz="4000" dirty="0">
              <a:solidFill>
                <a:srgbClr val="FAFD00"/>
              </a:solidFill>
              <a:latin typeface="Times" charset="0"/>
              <a:ea typeface="ＭＳ Ｐゴシック" charset="0"/>
              <a:cs typeface="ＭＳ Ｐゴシック" charset="0"/>
            </a:endParaRPr>
          </a:p>
        </p:txBody>
      </p:sp>
      <p:sp>
        <p:nvSpPr>
          <p:cNvPr id="493571"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51"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93573" name="Rectangle 5"/>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4"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5"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79" name="Rectangle 11"/>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0" name="Rectangle 12"/>
          <p:cNvSpPr>
            <a:spLocks noChangeArrowheads="1"/>
          </p:cNvSpPr>
          <p:nvPr/>
        </p:nvSpPr>
        <p:spPr bwMode="auto">
          <a:xfrm>
            <a:off x="987425" y="4327525"/>
            <a:ext cx="1717675" cy="1095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6600">
                <a:solidFill>
                  <a:srgbClr val="D83104"/>
                </a:solidFill>
                <a:latin typeface="Times" pitchFamily="-107" charset="0"/>
                <a:ea typeface="ＭＳ Ｐゴシック" charset="0"/>
                <a:cs typeface="ＭＳ Ｐゴシック" charset="0"/>
              </a:rPr>
              <a:t>A</a:t>
            </a:r>
            <a:r>
              <a:rPr lang="en-US" sz="4400">
                <a:solidFill>
                  <a:srgbClr val="FFD34A"/>
                </a:solidFill>
                <a:latin typeface="Times" pitchFamily="-107" charset="0"/>
                <a:ea typeface="ＭＳ Ｐゴシック" charset="0"/>
                <a:cs typeface="ＭＳ Ｐゴシック" charset="0"/>
              </a:rPr>
              <a:t>JMJ</a:t>
            </a:r>
          </a:p>
        </p:txBody>
      </p:sp>
      <p:sp>
        <p:nvSpPr>
          <p:cNvPr id="27657" name="Rectangle 13"/>
          <p:cNvSpPr>
            <a:spLocks noChangeArrowheads="1"/>
          </p:cNvSpPr>
          <p:nvPr/>
        </p:nvSpPr>
        <p:spPr bwMode="auto">
          <a:xfrm>
            <a:off x="3084513" y="938213"/>
            <a:ext cx="1873910"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1A0004"/>
                </a:solidFill>
                <a:latin typeface="Times" charset="0"/>
                <a:ea typeface="ＭＳ Ｐゴシック" charset="0"/>
                <a:cs typeface="ＭＳ Ｐゴシック" charset="0"/>
              </a:rPr>
              <a:t>ABRAHAMA</a:t>
            </a:r>
          </a:p>
        </p:txBody>
      </p:sp>
      <p:sp>
        <p:nvSpPr>
          <p:cNvPr id="493582" name="Rectangle 14"/>
          <p:cNvSpPr>
            <a:spLocks noChangeArrowheads="1"/>
          </p:cNvSpPr>
          <p:nvPr/>
        </p:nvSpPr>
        <p:spPr bwMode="auto">
          <a:xfrm>
            <a:off x="7883525" y="5584825"/>
            <a:ext cx="481013" cy="519113"/>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3" name="Line 15"/>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4" name="Line 1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5" name="Line 17"/>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6" name="Line 1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87" name="Line 1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592" name="Rectangle 24"/>
          <p:cNvSpPr>
            <a:spLocks noChangeArrowheads="1"/>
          </p:cNvSpPr>
          <p:nvPr/>
        </p:nvSpPr>
        <p:spPr bwMode="auto">
          <a:xfrm>
            <a:off x="2332355" y="5324475"/>
            <a:ext cx="4885695" cy="643766"/>
          </a:xfrm>
          <a:prstGeom prst="rect">
            <a:avLst/>
          </a:prstGeom>
          <a:noFill/>
          <a:ln w="12700">
            <a:noFill/>
            <a:miter lim="800000"/>
            <a:headEnd/>
            <a:tailEnd/>
          </a:ln>
          <a:effectLst>
            <a:outerShdw blurRad="63500" dist="74053" dir="1857825"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3600" i="1" dirty="0">
                <a:solidFill>
                  <a:srgbClr val="FAFD00"/>
                </a:solidFill>
                <a:latin typeface="Times" pitchFamily="-107" charset="0"/>
                <a:ea typeface="ＭＳ Ｐゴシック" charset="0"/>
                <a:cs typeface="ＭＳ Ｐゴシック" charset="0"/>
              </a:rPr>
              <a:t>Genesis 12 </a:t>
            </a:r>
            <a:r>
              <a:rPr lang="en-US" sz="3600" i="1" dirty="0" err="1">
                <a:solidFill>
                  <a:srgbClr val="FAFD00"/>
                </a:solidFill>
                <a:latin typeface="Times" pitchFamily="-107" charset="0"/>
                <a:ea typeface="ＭＳ Ｐゴシック" charset="0"/>
                <a:cs typeface="ＭＳ Ｐゴシック" charset="0"/>
              </a:rPr>
              <a:t>leh</a:t>
            </a:r>
            <a:r>
              <a:rPr lang="en-US" sz="3600" i="1" dirty="0">
                <a:solidFill>
                  <a:srgbClr val="FAFD00"/>
                </a:solidFill>
                <a:latin typeface="Times" pitchFamily="-107" charset="0"/>
                <a:ea typeface="ＭＳ Ｐゴシック" charset="0"/>
                <a:cs typeface="ＭＳ Ｐゴシック" charset="0"/>
              </a:rPr>
              <a:t> A </a:t>
            </a:r>
            <a:r>
              <a:rPr lang="en-US" sz="3600" i="1" dirty="0" err="1">
                <a:solidFill>
                  <a:srgbClr val="FAFD00"/>
                </a:solidFill>
                <a:latin typeface="Times" pitchFamily="-107" charset="0"/>
                <a:ea typeface="ＭＳ Ｐゴシック" charset="0"/>
                <a:cs typeface="ＭＳ Ｐゴシック" charset="0"/>
              </a:rPr>
              <a:t>Hnulam</a:t>
            </a:r>
            <a:endParaRPr lang="en-US" sz="3600" i="1" dirty="0">
              <a:solidFill>
                <a:srgbClr val="FAFD00"/>
              </a:solidFill>
              <a:latin typeface="Times" pitchFamily="-107" charset="0"/>
              <a:ea typeface="ＭＳ Ｐゴシック" charset="0"/>
              <a:cs typeface="ＭＳ Ｐゴシック" charset="0"/>
            </a:endParaRPr>
          </a:p>
        </p:txBody>
      </p:sp>
      <p:sp>
        <p:nvSpPr>
          <p:cNvPr id="493594" name="Rectangle 26"/>
          <p:cNvSpPr>
            <a:spLocks noChangeArrowheads="1"/>
          </p:cNvSpPr>
          <p:nvPr/>
        </p:nvSpPr>
        <p:spPr bwMode="auto">
          <a:xfrm>
            <a:off x="4802188" y="979488"/>
            <a:ext cx="2079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493595" name="Rectangle 27"/>
          <p:cNvSpPr>
            <a:spLocks noChangeArrowheads="1"/>
          </p:cNvSpPr>
          <p:nvPr/>
        </p:nvSpPr>
        <p:spPr bwMode="auto">
          <a:xfrm>
            <a:off x="3311406" y="1708882"/>
            <a:ext cx="2588849"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790015"/>
                </a:solidFill>
                <a:latin typeface="Times" charset="0"/>
                <a:ea typeface="ＭＳ Ｐゴシック" charset="0"/>
                <a:cs typeface="ＭＳ Ｐゴシック" charset="0"/>
              </a:rPr>
              <a:t>KOH CHHUAHNA</a:t>
            </a:r>
            <a:endParaRPr lang="en-US" sz="2200" b="1" dirty="0">
              <a:solidFill>
                <a:srgbClr val="1A0004"/>
              </a:solidFill>
              <a:latin typeface="Times" charset="0"/>
              <a:ea typeface="ＭＳ Ｐゴシック" charset="0"/>
              <a:cs typeface="ＭＳ Ｐゴシック" charset="0"/>
            </a:endParaRPr>
          </a:p>
        </p:txBody>
      </p:sp>
      <p:sp>
        <p:nvSpPr>
          <p:cNvPr id="493630" name="Text Box 62"/>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12: 1-3</a:t>
            </a:r>
          </a:p>
        </p:txBody>
      </p:sp>
      <p:sp>
        <p:nvSpPr>
          <p:cNvPr id="49363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3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75" name="Rectangle 70"/>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27676" name="Rectangle 71"/>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93640" name="Line 7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1" name="Line 7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42" name="Line 7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680" name="Text Box 7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9364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11</a:t>
            </a:r>
          </a:p>
        </p:txBody>
      </p:sp>
      <p:sp>
        <p:nvSpPr>
          <p:cNvPr id="27682" name="Text Box 8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7683" name="Group 82"/>
          <p:cNvGrpSpPr>
            <a:grpSpLocks/>
          </p:cNvGrpSpPr>
          <p:nvPr/>
        </p:nvGrpSpPr>
        <p:grpSpPr bwMode="auto">
          <a:xfrm>
            <a:off x="6064250" y="1347788"/>
            <a:ext cx="1262063" cy="1347787"/>
            <a:chOff x="1084" y="711"/>
            <a:chExt cx="2950" cy="2769"/>
          </a:xfrm>
        </p:grpSpPr>
        <p:grpSp>
          <p:nvGrpSpPr>
            <p:cNvPr id="27688" name="Group 83"/>
            <p:cNvGrpSpPr>
              <a:grpSpLocks/>
            </p:cNvGrpSpPr>
            <p:nvPr/>
          </p:nvGrpSpPr>
          <p:grpSpPr bwMode="auto">
            <a:xfrm>
              <a:off x="1084" y="711"/>
              <a:ext cx="2950" cy="2769"/>
              <a:chOff x="2707" y="548"/>
              <a:chExt cx="2950" cy="2769"/>
            </a:xfrm>
          </p:grpSpPr>
          <p:grpSp>
            <p:nvGrpSpPr>
              <p:cNvPr id="27694" name="Group 84"/>
              <p:cNvGrpSpPr>
                <a:grpSpLocks/>
              </p:cNvGrpSpPr>
              <p:nvPr/>
            </p:nvGrpSpPr>
            <p:grpSpPr bwMode="auto">
              <a:xfrm>
                <a:off x="3180" y="1046"/>
                <a:ext cx="2105" cy="1421"/>
                <a:chOff x="578" y="2316"/>
                <a:chExt cx="2105" cy="1421"/>
              </a:xfrm>
            </p:grpSpPr>
            <p:sp>
              <p:nvSpPr>
                <p:cNvPr id="493653" name="Freeform 85"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4" name="Freeform 86"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7695" name="Picture 8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93656" name="Freeform 88"/>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7" name="Freeform 89"/>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8" name="Freeform 90"/>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59" name="Freeform 91"/>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93660" name="Freeform 92"/>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7684" name="Group 93"/>
          <p:cNvGrpSpPr>
            <a:grpSpLocks/>
          </p:cNvGrpSpPr>
          <p:nvPr/>
        </p:nvGrpSpPr>
        <p:grpSpPr bwMode="auto">
          <a:xfrm>
            <a:off x="519113" y="7938"/>
            <a:ext cx="854075" cy="1704975"/>
            <a:chOff x="327" y="5"/>
            <a:chExt cx="538" cy="1074"/>
          </a:xfrm>
        </p:grpSpPr>
        <p:sp>
          <p:nvSpPr>
            <p:cNvPr id="493662" name="Rectangle 9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93663" name="Line 9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93664" name="Oval 96"/>
          <p:cNvSpPr>
            <a:spLocks noChangeArrowheads="1"/>
          </p:cNvSpPr>
          <p:nvPr/>
        </p:nvSpPr>
        <p:spPr bwMode="auto">
          <a:xfrm>
            <a:off x="3228272" y="1433513"/>
            <a:ext cx="2614583" cy="88606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1298518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93595"/>
                                        </p:tgtEl>
                                        <p:attrNameLst>
                                          <p:attrName>style.visibility</p:attrName>
                                        </p:attrNameLst>
                                      </p:cBhvr>
                                      <p:to>
                                        <p:strVal val="visible"/>
                                      </p:to>
                                    </p:set>
                                    <p:anim calcmode="lin" valueType="num">
                                      <p:cBhvr>
                                        <p:cTn id="7" dur="500" fill="hold"/>
                                        <p:tgtEl>
                                          <p:spTgt spid="493595"/>
                                        </p:tgtEl>
                                        <p:attrNameLst>
                                          <p:attrName>ppt_x</p:attrName>
                                        </p:attrNameLst>
                                      </p:cBhvr>
                                      <p:tavLst>
                                        <p:tav tm="0">
                                          <p:val>
                                            <p:strVal val="#ppt_x-#ppt_w/2"/>
                                          </p:val>
                                        </p:tav>
                                        <p:tav tm="100000">
                                          <p:val>
                                            <p:strVal val="#ppt_x"/>
                                          </p:val>
                                        </p:tav>
                                      </p:tavLst>
                                    </p:anim>
                                    <p:anim calcmode="lin" valueType="num">
                                      <p:cBhvr>
                                        <p:cTn id="8" dur="500" fill="hold"/>
                                        <p:tgtEl>
                                          <p:spTgt spid="493595"/>
                                        </p:tgtEl>
                                        <p:attrNameLst>
                                          <p:attrName>ppt_y</p:attrName>
                                        </p:attrNameLst>
                                      </p:cBhvr>
                                      <p:tavLst>
                                        <p:tav tm="0">
                                          <p:val>
                                            <p:strVal val="#ppt_y"/>
                                          </p:val>
                                        </p:tav>
                                        <p:tav tm="100000">
                                          <p:val>
                                            <p:strVal val="#ppt_y"/>
                                          </p:val>
                                        </p:tav>
                                      </p:tavLst>
                                    </p:anim>
                                    <p:anim calcmode="lin" valueType="num">
                                      <p:cBhvr>
                                        <p:cTn id="9" dur="500" fill="hold"/>
                                        <p:tgtEl>
                                          <p:spTgt spid="493595"/>
                                        </p:tgtEl>
                                        <p:attrNameLst>
                                          <p:attrName>ppt_w</p:attrName>
                                        </p:attrNameLst>
                                      </p:cBhvr>
                                      <p:tavLst>
                                        <p:tav tm="0">
                                          <p:val>
                                            <p:fltVal val="0"/>
                                          </p:val>
                                        </p:tav>
                                        <p:tav tm="100000">
                                          <p:val>
                                            <p:strVal val="#ppt_w"/>
                                          </p:val>
                                        </p:tav>
                                      </p:tavLst>
                                    </p:anim>
                                    <p:anim calcmode="lin" valueType="num">
                                      <p:cBhvr>
                                        <p:cTn id="10" dur="500" fill="hold"/>
                                        <p:tgtEl>
                                          <p:spTgt spid="49359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493664"/>
                                        </p:tgtEl>
                                        <p:attrNameLst>
                                          <p:attrName>style.visibility</p:attrName>
                                        </p:attrNameLst>
                                      </p:cBhvr>
                                      <p:to>
                                        <p:strVal val="visible"/>
                                      </p:to>
                                    </p:set>
                                    <p:anim calcmode="lin" valueType="num">
                                      <p:cBhvr>
                                        <p:cTn id="14" dur="500" fill="hold"/>
                                        <p:tgtEl>
                                          <p:spTgt spid="493664"/>
                                        </p:tgtEl>
                                        <p:attrNameLst>
                                          <p:attrName>ppt_w</p:attrName>
                                        </p:attrNameLst>
                                      </p:cBhvr>
                                      <p:tavLst>
                                        <p:tav tm="0">
                                          <p:val>
                                            <p:strVal val="(6*min(max(#ppt_w*#ppt_h,.3),1)-7.4)/-.7*#ppt_w"/>
                                          </p:val>
                                        </p:tav>
                                        <p:tav tm="100000">
                                          <p:val>
                                            <p:strVal val="#ppt_w"/>
                                          </p:val>
                                        </p:tav>
                                      </p:tavLst>
                                    </p:anim>
                                    <p:anim calcmode="lin" valueType="num">
                                      <p:cBhvr>
                                        <p:cTn id="15" dur="500" fill="hold"/>
                                        <p:tgtEl>
                                          <p:spTgt spid="493664"/>
                                        </p:tgtEl>
                                        <p:attrNameLst>
                                          <p:attrName>ppt_h</p:attrName>
                                        </p:attrNameLst>
                                      </p:cBhvr>
                                      <p:tavLst>
                                        <p:tav tm="0">
                                          <p:val>
                                            <p:strVal val="(6*min(max(#ppt_w*#ppt_h,.3),1)-7.4)/-.7*#ppt_h"/>
                                          </p:val>
                                        </p:tav>
                                        <p:tav tm="100000">
                                          <p:val>
                                            <p:strVal val="#ppt_h"/>
                                          </p:val>
                                        </p:tav>
                                      </p:tavLst>
                                    </p:anim>
                                    <p:anim calcmode="lin" valueType="num">
                                      <p:cBhvr>
                                        <p:cTn id="16" dur="500" fill="hold"/>
                                        <p:tgtEl>
                                          <p:spTgt spid="493664"/>
                                        </p:tgtEl>
                                        <p:attrNameLst>
                                          <p:attrName>ppt_x</p:attrName>
                                        </p:attrNameLst>
                                      </p:cBhvr>
                                      <p:tavLst>
                                        <p:tav tm="0">
                                          <p:val>
                                            <p:fltVal val="0.5"/>
                                          </p:val>
                                        </p:tav>
                                        <p:tav tm="100000">
                                          <p:val>
                                            <p:strVal val="#ppt_x"/>
                                          </p:val>
                                        </p:tav>
                                      </p:tavLst>
                                    </p:anim>
                                    <p:anim calcmode="lin" valueType="num">
                                      <p:cBhvr>
                                        <p:cTn id="17" dur="500" fill="hold"/>
                                        <p:tgtEl>
                                          <p:spTgt spid="49366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95" grpId="0" autoUpdateAnimBg="0"/>
      <p:bldP spid="4936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69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311300"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1"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2"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2" name="Rectangle 7"/>
          <p:cNvSpPr>
            <a:spLocks noChangeArrowheads="1"/>
          </p:cNvSpPr>
          <p:nvPr/>
        </p:nvSpPr>
        <p:spPr bwMode="auto">
          <a:xfrm>
            <a:off x="3061067" y="938213"/>
            <a:ext cx="1873910"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1A0004"/>
                </a:solidFill>
                <a:latin typeface="Times" charset="0"/>
                <a:ea typeface="ＭＳ Ｐゴシック" charset="0"/>
                <a:cs typeface="ＭＳ Ｐゴシック" charset="0"/>
              </a:rPr>
              <a:t>ABRAHAMA</a:t>
            </a:r>
          </a:p>
        </p:txBody>
      </p:sp>
      <p:sp>
        <p:nvSpPr>
          <p:cNvPr id="311304"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05"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05" name="Rectangle 12"/>
          <p:cNvSpPr>
            <a:spLocks noChangeArrowheads="1"/>
          </p:cNvSpPr>
          <p:nvPr/>
        </p:nvSpPr>
        <p:spPr bwMode="auto">
          <a:xfrm>
            <a:off x="3264514" y="1603375"/>
            <a:ext cx="2588849"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1A0004"/>
                </a:solidFill>
                <a:latin typeface="Times" charset="0"/>
                <a:ea typeface="ＭＳ Ｐゴシック" charset="0"/>
                <a:cs typeface="ＭＳ Ｐゴシック" charset="0"/>
              </a:rPr>
              <a:t>KOH CHHUAHNA</a:t>
            </a:r>
          </a:p>
        </p:txBody>
      </p:sp>
      <p:sp>
        <p:nvSpPr>
          <p:cNvPr id="311314" name="Rectangle 18"/>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9707" name="Group 19"/>
          <p:cNvGrpSpPr>
            <a:grpSpLocks/>
          </p:cNvGrpSpPr>
          <p:nvPr/>
        </p:nvGrpSpPr>
        <p:grpSpPr bwMode="auto">
          <a:xfrm>
            <a:off x="598488" y="2378075"/>
            <a:ext cx="2259012" cy="1446213"/>
            <a:chOff x="377" y="1498"/>
            <a:chExt cx="1423" cy="911"/>
          </a:xfrm>
        </p:grpSpPr>
        <p:sp>
          <p:nvSpPr>
            <p:cNvPr id="311316"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311317"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311318"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19"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0"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21" name="Rectangle 25"/>
          <p:cNvSpPr>
            <a:spLocks noChangeArrowheads="1"/>
          </p:cNvSpPr>
          <p:nvPr/>
        </p:nvSpPr>
        <p:spPr bwMode="auto">
          <a:xfrm>
            <a:off x="620713" y="160338"/>
            <a:ext cx="1809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endParaRPr lang="en-US" sz="8800">
              <a:solidFill>
                <a:srgbClr val="FFD34A"/>
              </a:solidFill>
              <a:latin typeface="Times" pitchFamily="-107" charset="0"/>
              <a:ea typeface="ＭＳ Ｐゴシック" charset="0"/>
              <a:cs typeface="ＭＳ Ｐゴシック" charset="0"/>
            </a:endParaRPr>
          </a:p>
        </p:txBody>
      </p:sp>
      <p:sp>
        <p:nvSpPr>
          <p:cNvPr id="311327" name="Rectangle 31"/>
          <p:cNvSpPr>
            <a:spLocks noChangeArrowheads="1"/>
          </p:cNvSpPr>
          <p:nvPr/>
        </p:nvSpPr>
        <p:spPr bwMode="auto">
          <a:xfrm>
            <a:off x="4802188" y="979488"/>
            <a:ext cx="20796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311341" name="Freeform 4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2" name="AutoShape 4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3" name="Rectangle 4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4" name="AutoShape 4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5" name="Line 4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6" name="Line 5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47" name="Rectangle 5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0" name="Rectangle 53"/>
          <p:cNvSpPr>
            <a:spLocks noChangeArrowheads="1"/>
          </p:cNvSpPr>
          <p:nvPr/>
        </p:nvSpPr>
        <p:spPr bwMode="auto">
          <a:xfrm>
            <a:off x="8175625" y="3654425"/>
            <a:ext cx="774250" cy="182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Koh </a:t>
            </a:r>
            <a:r>
              <a:rPr lang="en-US" sz="600" b="1" dirty="0" err="1">
                <a:solidFill>
                  <a:srgbClr val="000000"/>
                </a:solidFill>
                <a:latin typeface="Helvetica" charset="0"/>
                <a:ea typeface="ＭＳ Ｐゴシック" charset="0"/>
                <a:cs typeface="ＭＳ Ｐゴシック" charset="0"/>
              </a:rPr>
              <a:t>ChhuahnaL</a:t>
            </a:r>
            <a:endParaRPr lang="en-US" sz="600" b="1" dirty="0">
              <a:solidFill>
                <a:srgbClr val="000000"/>
              </a:solidFill>
              <a:latin typeface="Helvetica" charset="0"/>
              <a:ea typeface="ＭＳ Ｐゴシック" charset="0"/>
              <a:cs typeface="ＭＳ Ｐゴシック" charset="0"/>
            </a:endParaRPr>
          </a:p>
        </p:txBody>
      </p:sp>
      <p:sp>
        <p:nvSpPr>
          <p:cNvPr id="29721" name="Rectangle 54"/>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311351" name="Line 55"/>
          <p:cNvSpPr>
            <a:spLocks noChangeShapeType="1"/>
          </p:cNvSpPr>
          <p:nvPr/>
        </p:nvSpPr>
        <p:spPr bwMode="auto">
          <a:xfrm flipV="1">
            <a:off x="8107363" y="3847734"/>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2"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53"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25"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11359" name="Rectangle 6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12</a:t>
            </a:r>
          </a:p>
        </p:txBody>
      </p:sp>
      <p:sp>
        <p:nvSpPr>
          <p:cNvPr id="29727" name="Text Box 6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311325" name="Rectangle 29"/>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a:solidFill>
                  <a:srgbClr val="FFFFFF"/>
                </a:solidFill>
                <a:latin typeface="Helvetica" charset="0"/>
                <a:ea typeface="ＭＳ Ｐゴシック" charset="0"/>
                <a:cs typeface="ＭＳ Ｐゴシック" charset="0"/>
              </a:rPr>
              <a:t>Gen. 12:1-3</a:t>
            </a:r>
            <a:endParaRPr lang="en-US" sz="2800" b="1" i="1" dirty="0">
              <a:solidFill>
                <a:srgbClr val="FFFFFF"/>
              </a:solidFill>
              <a:latin typeface="Helvetica" charset="0"/>
              <a:ea typeface="ＭＳ Ｐゴシック" charset="0"/>
              <a:cs typeface="ＭＳ Ｐゴシック" charset="0"/>
            </a:endParaRPr>
          </a:p>
        </p:txBody>
      </p:sp>
      <p:sp>
        <p:nvSpPr>
          <p:cNvPr id="311372" name="AutoShape 76"/>
          <p:cNvSpPr>
            <a:spLocks noChangeArrowheads="1"/>
          </p:cNvSpPr>
          <p:nvPr/>
        </p:nvSpPr>
        <p:spPr bwMode="auto">
          <a:xfrm>
            <a:off x="5984875" y="1390650"/>
            <a:ext cx="2820988" cy="1617663"/>
          </a:xfrm>
          <a:prstGeom prst="roundRect">
            <a:avLst>
              <a:gd name="adj" fmla="val 16667"/>
            </a:avLst>
          </a:prstGeom>
          <a:noFill/>
          <a:ln w="57150">
            <a:solidFill>
              <a:srgbClr val="1EDE17"/>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4" name="Text Box 78"/>
          <p:cNvSpPr txBox="1">
            <a:spLocks noChangeArrowheads="1"/>
          </p:cNvSpPr>
          <p:nvPr/>
        </p:nvSpPr>
        <p:spPr bwMode="auto">
          <a:xfrm>
            <a:off x="93785" y="4798646"/>
            <a:ext cx="8944708" cy="1246495"/>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000" b="1" dirty="0">
                <a:solidFill>
                  <a:srgbClr val="FFFF00"/>
                </a:solidFill>
              </a:rPr>
              <a:t>ABRAHAMA HNENA</a:t>
            </a:r>
          </a:p>
          <a:p>
            <a:pPr algn="ctr" defTabSz="914400" eaLnBrk="0" fontAlgn="base" hangingPunct="0">
              <a:spcBef>
                <a:spcPct val="50000"/>
              </a:spcBef>
              <a:spcAft>
                <a:spcPct val="0"/>
              </a:spcAft>
              <a:defRPr/>
            </a:pPr>
            <a:r>
              <a:rPr lang="en-US" sz="3000" b="1" dirty="0">
                <a:solidFill>
                  <a:srgbClr val="FFFF00"/>
                </a:solidFill>
              </a:rPr>
              <a:t>AMAH, PATHIAN THUTIAM!</a:t>
            </a:r>
            <a:endParaRPr lang="en-US" sz="3000" b="1" dirty="0">
              <a:solidFill>
                <a:srgbClr val="5DBACA"/>
              </a:solidFill>
            </a:endParaRPr>
          </a:p>
        </p:txBody>
      </p:sp>
      <p:sp>
        <p:nvSpPr>
          <p:cNvPr id="311377" name="Text Box 81"/>
          <p:cNvSpPr txBox="1">
            <a:spLocks noChangeArrowheads="1"/>
          </p:cNvSpPr>
          <p:nvPr/>
        </p:nvSpPr>
        <p:spPr bwMode="auto">
          <a:xfrm>
            <a:off x="1781175" y="0"/>
            <a:ext cx="18208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12: 1-3</a:t>
            </a:r>
          </a:p>
        </p:txBody>
      </p:sp>
      <p:grpSp>
        <p:nvGrpSpPr>
          <p:cNvPr id="29732" name="Group 83"/>
          <p:cNvGrpSpPr>
            <a:grpSpLocks/>
          </p:cNvGrpSpPr>
          <p:nvPr/>
        </p:nvGrpSpPr>
        <p:grpSpPr bwMode="auto">
          <a:xfrm>
            <a:off x="6002338" y="1390650"/>
            <a:ext cx="1262062" cy="1347788"/>
            <a:chOff x="3781" y="876"/>
            <a:chExt cx="795" cy="849"/>
          </a:xfrm>
        </p:grpSpPr>
        <p:grpSp>
          <p:nvGrpSpPr>
            <p:cNvPr id="29736" name="Group 65"/>
            <p:cNvGrpSpPr>
              <a:grpSpLocks/>
            </p:cNvGrpSpPr>
            <p:nvPr/>
          </p:nvGrpSpPr>
          <p:grpSpPr bwMode="auto">
            <a:xfrm>
              <a:off x="3781" y="876"/>
              <a:ext cx="795" cy="849"/>
              <a:chOff x="1084" y="711"/>
              <a:chExt cx="2950" cy="2769"/>
            </a:xfrm>
          </p:grpSpPr>
          <p:grpSp>
            <p:nvGrpSpPr>
              <p:cNvPr id="29738" name="Group 66"/>
              <p:cNvGrpSpPr>
                <a:grpSpLocks/>
              </p:cNvGrpSpPr>
              <p:nvPr/>
            </p:nvGrpSpPr>
            <p:grpSpPr bwMode="auto">
              <a:xfrm>
                <a:off x="1084" y="711"/>
                <a:ext cx="2950" cy="2769"/>
                <a:chOff x="2707" y="548"/>
                <a:chExt cx="2950" cy="2769"/>
              </a:xfrm>
            </p:grpSpPr>
            <p:grpSp>
              <p:nvGrpSpPr>
                <p:cNvPr id="29744" name="Group 67"/>
                <p:cNvGrpSpPr>
                  <a:grpSpLocks/>
                </p:cNvGrpSpPr>
                <p:nvPr/>
              </p:nvGrpSpPr>
              <p:grpSpPr bwMode="auto">
                <a:xfrm>
                  <a:off x="3180" y="1046"/>
                  <a:ext cx="2105" cy="1421"/>
                  <a:chOff x="578" y="2316"/>
                  <a:chExt cx="2105" cy="1421"/>
                </a:xfrm>
              </p:grpSpPr>
              <p:sp>
                <p:nvSpPr>
                  <p:cNvPr id="311364" name="Freeform 6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5" name="Freeform 6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9745" name="Picture 7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11367" name="Freeform 7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8" name="Freeform 7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69" name="Freeform 7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0" name="Freeform 7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371" name="Freeform 7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11378" name="Rectangle 82"/>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dirty="0">
                  <a:solidFill>
                    <a:srgbClr val="FFFFFF"/>
                  </a:solidFill>
                  <a:latin typeface="Kosher-Normal" charset="0"/>
                  <a:ea typeface="ＭＳ Ｐゴシック" charset="0"/>
                  <a:cs typeface="ＭＳ Ｐゴシック" charset="0"/>
                </a:rPr>
                <a:t>AC</a:t>
              </a:r>
              <a:endParaRPr lang="en-US" i="1" dirty="0">
                <a:solidFill>
                  <a:srgbClr val="FFFFFF"/>
                </a:solidFill>
                <a:latin typeface="Helvetica" charset="0"/>
                <a:ea typeface="ＭＳ Ｐゴシック" charset="0"/>
                <a:cs typeface="ＭＳ Ｐゴシック" charset="0"/>
              </a:endParaRPr>
            </a:p>
          </p:txBody>
        </p:sp>
      </p:grpSp>
      <p:grpSp>
        <p:nvGrpSpPr>
          <p:cNvPr id="29733" name="Group 84"/>
          <p:cNvGrpSpPr>
            <a:grpSpLocks/>
          </p:cNvGrpSpPr>
          <p:nvPr/>
        </p:nvGrpSpPr>
        <p:grpSpPr bwMode="auto">
          <a:xfrm>
            <a:off x="519113" y="7938"/>
            <a:ext cx="854075" cy="1704975"/>
            <a:chOff x="327" y="5"/>
            <a:chExt cx="538" cy="1074"/>
          </a:xfrm>
        </p:grpSpPr>
        <p:sp>
          <p:nvSpPr>
            <p:cNvPr id="311381" name="Rectangle 8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11382" name="Line 8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672061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1372"/>
                                        </p:tgtEl>
                                        <p:attrNameLst>
                                          <p:attrName>style.visibility</p:attrName>
                                        </p:attrNameLst>
                                      </p:cBhvr>
                                      <p:to>
                                        <p:strVal val="visible"/>
                                      </p:to>
                                    </p:set>
                                    <p:anim calcmode="lin" valueType="num">
                                      <p:cBhvr>
                                        <p:cTn id="7" dur="500" fill="hold"/>
                                        <p:tgtEl>
                                          <p:spTgt spid="311372"/>
                                        </p:tgtEl>
                                        <p:attrNameLst>
                                          <p:attrName>ppt_w</p:attrName>
                                        </p:attrNameLst>
                                      </p:cBhvr>
                                      <p:tavLst>
                                        <p:tav tm="0">
                                          <p:val>
                                            <p:fltVal val="0"/>
                                          </p:val>
                                        </p:tav>
                                        <p:tav tm="100000">
                                          <p:val>
                                            <p:strVal val="#ppt_w"/>
                                          </p:val>
                                        </p:tav>
                                      </p:tavLst>
                                    </p:anim>
                                    <p:anim calcmode="lin" valueType="num">
                                      <p:cBhvr>
                                        <p:cTn id="8" dur="500" fill="hold"/>
                                        <p:tgtEl>
                                          <p:spTgt spid="311372"/>
                                        </p:tgtEl>
                                        <p:attrNameLst>
                                          <p:attrName>ppt_h</p:attrName>
                                        </p:attrNameLst>
                                      </p:cBhvr>
                                      <p:tavLst>
                                        <p:tav tm="0">
                                          <p:val>
                                            <p:fltVal val="0"/>
                                          </p:val>
                                        </p:tav>
                                        <p:tav tm="100000">
                                          <p:val>
                                            <p:strVal val="#ppt_h"/>
                                          </p:val>
                                        </p:tav>
                                      </p:tavLst>
                                    </p:anim>
                                    <p:anim calcmode="lin" valueType="num">
                                      <p:cBhvr>
                                        <p:cTn id="9" dur="500" fill="hold"/>
                                        <p:tgtEl>
                                          <p:spTgt spid="311372"/>
                                        </p:tgtEl>
                                        <p:attrNameLst>
                                          <p:attrName>ppt_x</p:attrName>
                                        </p:attrNameLst>
                                      </p:cBhvr>
                                      <p:tavLst>
                                        <p:tav tm="0">
                                          <p:val>
                                            <p:fltVal val="0.5"/>
                                          </p:val>
                                        </p:tav>
                                        <p:tav tm="100000">
                                          <p:val>
                                            <p:strVal val="#ppt_x"/>
                                          </p:val>
                                        </p:tav>
                                      </p:tavLst>
                                    </p:anim>
                                    <p:anim calcmode="lin" valueType="num">
                                      <p:cBhvr>
                                        <p:cTn id="10" dur="500" fill="hold"/>
                                        <p:tgtEl>
                                          <p:spTgt spid="311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11374"/>
                                        </p:tgtEl>
                                        <p:attrNameLst>
                                          <p:attrName>style.visibility</p:attrName>
                                        </p:attrNameLst>
                                      </p:cBhvr>
                                      <p:to>
                                        <p:strVal val="visible"/>
                                      </p:to>
                                    </p:set>
                                    <p:animEffect transition="in" filter="fade">
                                      <p:cBhvr>
                                        <p:cTn id="14" dur="1000"/>
                                        <p:tgtEl>
                                          <p:spTgt spid="311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72" grpId="0" animBg="1"/>
      <p:bldP spid="31137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4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725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0"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43725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57"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53" name="Rectangle 12"/>
          <p:cNvSpPr>
            <a:spLocks noChangeArrowheads="1"/>
          </p:cNvSpPr>
          <p:nvPr/>
        </p:nvSpPr>
        <p:spPr bwMode="auto">
          <a:xfrm>
            <a:off x="3079791" y="1603375"/>
            <a:ext cx="3026469" cy="489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600" b="1" dirty="0">
                <a:solidFill>
                  <a:srgbClr val="1A0004"/>
                </a:solidFill>
                <a:latin typeface="Times" charset="0"/>
                <a:ea typeface="ＭＳ Ｐゴシック" charset="0"/>
                <a:cs typeface="ＭＳ Ｐゴシック" charset="0"/>
              </a:rPr>
              <a:t>KOH CHHUAHNA</a:t>
            </a:r>
          </a:p>
        </p:txBody>
      </p:sp>
      <p:sp>
        <p:nvSpPr>
          <p:cNvPr id="437261" name="Rectangle 13"/>
          <p:cNvSpPr>
            <a:spLocks noChangeArrowheads="1"/>
          </p:cNvSpPr>
          <p:nvPr/>
        </p:nvSpPr>
        <p:spPr bwMode="auto">
          <a:xfrm>
            <a:off x="3826975" y="2060575"/>
            <a:ext cx="163987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790015"/>
                </a:solidFill>
                <a:latin typeface="Times" charset="0"/>
                <a:ea typeface="ＭＳ Ｐゴシック" charset="0"/>
                <a:cs typeface="ＭＳ Ｐゴシック" charset="0"/>
              </a:rPr>
              <a:t>R - C - M</a:t>
            </a:r>
          </a:p>
        </p:txBody>
      </p:sp>
      <p:sp>
        <p:nvSpPr>
          <p:cNvPr id="43726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1756" name="Group 16"/>
          <p:cNvGrpSpPr>
            <a:grpSpLocks/>
          </p:cNvGrpSpPr>
          <p:nvPr/>
        </p:nvGrpSpPr>
        <p:grpSpPr bwMode="auto">
          <a:xfrm>
            <a:off x="598488" y="2378075"/>
            <a:ext cx="2259012" cy="1446213"/>
            <a:chOff x="377" y="1498"/>
            <a:chExt cx="1423" cy="911"/>
          </a:xfrm>
        </p:grpSpPr>
        <p:sp>
          <p:nvSpPr>
            <p:cNvPr id="437265" name="Rectangle 17"/>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437266" name="Rectangle 18"/>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437267" name="Line 19"/>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8" name="Line 20"/>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69" name="Line 21"/>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75" name="Rectangle 27"/>
          <p:cNvSpPr>
            <a:spLocks noChangeArrowheads="1"/>
          </p:cNvSpPr>
          <p:nvPr/>
        </p:nvSpPr>
        <p:spPr bwMode="auto">
          <a:xfrm>
            <a:off x="4802188" y="979488"/>
            <a:ext cx="20796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grpSp>
        <p:nvGrpSpPr>
          <p:cNvPr id="3" name="Group 45"/>
          <p:cNvGrpSpPr>
            <a:grpSpLocks/>
          </p:cNvGrpSpPr>
          <p:nvPr/>
        </p:nvGrpSpPr>
        <p:grpSpPr bwMode="auto">
          <a:xfrm>
            <a:off x="4890232" y="4155586"/>
            <a:ext cx="2908300" cy="625475"/>
            <a:chOff x="2488" y="3104"/>
            <a:chExt cx="1832" cy="394"/>
          </a:xfrm>
        </p:grpSpPr>
        <p:sp>
          <p:nvSpPr>
            <p:cNvPr id="437294" name="Oval 46"/>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5" name="Rectangle 47"/>
            <p:cNvSpPr>
              <a:spLocks noChangeArrowheads="1"/>
            </p:cNvSpPr>
            <p:nvPr/>
          </p:nvSpPr>
          <p:spPr bwMode="auto">
            <a:xfrm>
              <a:off x="2689" y="3147"/>
              <a:ext cx="163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a:solidFill>
                    <a:srgbClr val="FFFFFF"/>
                  </a:solidFill>
                  <a:latin typeface="Times" pitchFamily="-107" charset="0"/>
                  <a:ea typeface="ＭＳ Ｐゴシック" charset="0"/>
                  <a:cs typeface="ＭＳ Ｐゴシック" charset="0"/>
                </a:rPr>
                <a:t>MALSAWMNA</a:t>
              </a:r>
            </a:p>
          </p:txBody>
        </p:sp>
      </p:grpSp>
      <p:grpSp>
        <p:nvGrpSpPr>
          <p:cNvPr id="4" name="Group 48"/>
          <p:cNvGrpSpPr>
            <a:grpSpLocks/>
          </p:cNvGrpSpPr>
          <p:nvPr/>
        </p:nvGrpSpPr>
        <p:grpSpPr bwMode="auto">
          <a:xfrm>
            <a:off x="3156416" y="3349999"/>
            <a:ext cx="2636837" cy="1119967"/>
            <a:chOff x="3070" y="1280"/>
            <a:chExt cx="1496" cy="421"/>
          </a:xfrm>
        </p:grpSpPr>
        <p:sp>
          <p:nvSpPr>
            <p:cNvPr id="437297" name="Oval 49"/>
            <p:cNvSpPr>
              <a:spLocks noChangeArrowheads="1"/>
            </p:cNvSpPr>
            <p:nvPr/>
          </p:nvSpPr>
          <p:spPr bwMode="auto">
            <a:xfrm>
              <a:off x="3083" y="1280"/>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298" name="Rectangle 50"/>
            <p:cNvSpPr>
              <a:spLocks noChangeArrowheads="1"/>
            </p:cNvSpPr>
            <p:nvPr/>
          </p:nvSpPr>
          <p:spPr bwMode="auto">
            <a:xfrm>
              <a:off x="3070" y="1334"/>
              <a:ext cx="1496"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dirty="0">
                  <a:solidFill>
                    <a:srgbClr val="FFFFFF"/>
                  </a:solidFill>
                  <a:latin typeface="Times" pitchFamily="-107" charset="0"/>
                  <a:ea typeface="ＭＳ Ｐゴシック" charset="0"/>
                  <a:cs typeface="ＭＳ Ｐゴシック" charset="0"/>
                </a:rPr>
                <a:t>CHI THLAH</a:t>
              </a:r>
            </a:p>
          </p:txBody>
        </p:sp>
      </p:grpSp>
      <p:grpSp>
        <p:nvGrpSpPr>
          <p:cNvPr id="5" name="Group 51"/>
          <p:cNvGrpSpPr>
            <a:grpSpLocks/>
          </p:cNvGrpSpPr>
          <p:nvPr/>
        </p:nvGrpSpPr>
        <p:grpSpPr bwMode="auto">
          <a:xfrm>
            <a:off x="2082800" y="2765427"/>
            <a:ext cx="2252663" cy="533401"/>
            <a:chOff x="4165" y="741"/>
            <a:chExt cx="1419" cy="336"/>
          </a:xfrm>
        </p:grpSpPr>
        <p:sp>
          <p:nvSpPr>
            <p:cNvPr id="437300" name="Oval 52"/>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1" name="Rectangle 53"/>
            <p:cNvSpPr>
              <a:spLocks noChangeArrowheads="1"/>
            </p:cNvSpPr>
            <p:nvPr/>
          </p:nvSpPr>
          <p:spPr bwMode="auto">
            <a:xfrm>
              <a:off x="4328" y="749"/>
              <a:ext cx="1115"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dirty="0">
                  <a:solidFill>
                    <a:srgbClr val="FFFFFF"/>
                  </a:solidFill>
                  <a:latin typeface="Times" pitchFamily="-107" charset="0"/>
                  <a:ea typeface="ＭＳ Ｐゴシック" charset="0"/>
                  <a:cs typeface="ＭＳ Ｐゴシック" charset="0"/>
                </a:rPr>
                <a:t>RAM PEK</a:t>
              </a:r>
            </a:p>
          </p:txBody>
        </p:sp>
      </p:grpSp>
      <p:sp>
        <p:nvSpPr>
          <p:cNvPr id="437302" name="Freeform 5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3" name="AutoShape 5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4" name="Rectangle 5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5" name="AutoShape 5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6" name="Line 5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7" name="Line 5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08" name="Rectangle 6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1" name="Rectangle 61"/>
          <p:cNvSpPr>
            <a:spLocks noChangeArrowheads="1"/>
          </p:cNvSpPr>
          <p:nvPr/>
        </p:nvSpPr>
        <p:spPr bwMode="auto">
          <a:xfrm>
            <a:off x="8186738" y="3832225"/>
            <a:ext cx="70371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31772" name="Rectangle 62"/>
          <p:cNvSpPr>
            <a:spLocks noChangeArrowheads="1"/>
          </p:cNvSpPr>
          <p:nvPr/>
        </p:nvSpPr>
        <p:spPr bwMode="auto">
          <a:xfrm>
            <a:off x="8024550"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1773" name="Rectangle 63"/>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37312" name="Line 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3" name="Line 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14" name="Line 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77" name="Text Box 67"/>
          <p:cNvSpPr txBox="1">
            <a:spLocks noChangeArrowheads="1"/>
          </p:cNvSpPr>
          <p:nvPr/>
        </p:nvSpPr>
        <p:spPr bwMode="auto">
          <a:xfrm>
            <a:off x="5549900" y="211931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7320" name="Rectangle 7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13</a:t>
            </a:r>
          </a:p>
        </p:txBody>
      </p:sp>
      <p:sp>
        <p:nvSpPr>
          <p:cNvPr id="31779" name="Text Box 7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37336" name="Text Box 88"/>
          <p:cNvSpPr txBox="1">
            <a:spLocks noChangeArrowheads="1"/>
          </p:cNvSpPr>
          <p:nvPr/>
        </p:nvSpPr>
        <p:spPr bwMode="auto">
          <a:xfrm>
            <a:off x="693616" y="4855062"/>
            <a:ext cx="7543800" cy="1569660"/>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dirty="0">
                <a:solidFill>
                  <a:srgbClr val="66FFFF"/>
                </a:solidFill>
                <a:latin typeface="Comic Sans MS" pitchFamily="-107" charset="0"/>
                <a:ea typeface="ＭＳ Ｐゴシック" charset="0"/>
                <a:cs typeface="ＭＳ Ｐゴシック" charset="0"/>
              </a:rPr>
              <a:t>CHIN NEI LO THATNA HMANGA THUTIAM CHU NAKIN AH DANA THUTHLUN A NI LEH!</a:t>
            </a:r>
          </a:p>
        </p:txBody>
      </p:sp>
      <p:sp>
        <p:nvSpPr>
          <p:cNvPr id="437351" name="Rectangle 103"/>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a:solidFill>
                  <a:srgbClr val="FFFFFF"/>
                </a:solidFill>
                <a:latin typeface="Helvetica" charset="0"/>
                <a:ea typeface="ＭＳ Ｐゴシック" charset="0"/>
                <a:cs typeface="ＭＳ Ｐゴシック" charset="0"/>
              </a:rPr>
              <a:t>Gen. 12:1-3</a:t>
            </a:r>
            <a:endParaRPr lang="en-US" sz="2800" b="1" i="1" dirty="0">
              <a:solidFill>
                <a:srgbClr val="FFFFFF"/>
              </a:solidFill>
              <a:latin typeface="Helvetica" charset="0"/>
              <a:ea typeface="ＭＳ Ｐゴシック" charset="0"/>
              <a:cs typeface="ＭＳ Ｐゴシック" charset="0"/>
            </a:endParaRPr>
          </a:p>
        </p:txBody>
      </p:sp>
      <p:grpSp>
        <p:nvGrpSpPr>
          <p:cNvPr id="31782" name="Group 106"/>
          <p:cNvGrpSpPr>
            <a:grpSpLocks/>
          </p:cNvGrpSpPr>
          <p:nvPr/>
        </p:nvGrpSpPr>
        <p:grpSpPr bwMode="auto">
          <a:xfrm>
            <a:off x="6002338" y="1390650"/>
            <a:ext cx="1262062" cy="1347788"/>
            <a:chOff x="3781" y="876"/>
            <a:chExt cx="795" cy="849"/>
          </a:xfrm>
        </p:grpSpPr>
        <p:grpSp>
          <p:nvGrpSpPr>
            <p:cNvPr id="31787" name="Group 107"/>
            <p:cNvGrpSpPr>
              <a:grpSpLocks/>
            </p:cNvGrpSpPr>
            <p:nvPr/>
          </p:nvGrpSpPr>
          <p:grpSpPr bwMode="auto">
            <a:xfrm>
              <a:off x="3781" y="876"/>
              <a:ext cx="795" cy="849"/>
              <a:chOff x="1084" y="711"/>
              <a:chExt cx="2950" cy="2769"/>
            </a:xfrm>
          </p:grpSpPr>
          <p:grpSp>
            <p:nvGrpSpPr>
              <p:cNvPr id="31789" name="Group 108"/>
              <p:cNvGrpSpPr>
                <a:grpSpLocks/>
              </p:cNvGrpSpPr>
              <p:nvPr/>
            </p:nvGrpSpPr>
            <p:grpSpPr bwMode="auto">
              <a:xfrm>
                <a:off x="1084" y="711"/>
                <a:ext cx="2950" cy="2769"/>
                <a:chOff x="2707" y="548"/>
                <a:chExt cx="2950" cy="2769"/>
              </a:xfrm>
            </p:grpSpPr>
            <p:grpSp>
              <p:nvGrpSpPr>
                <p:cNvPr id="31795" name="Group 109"/>
                <p:cNvGrpSpPr>
                  <a:grpSpLocks/>
                </p:cNvGrpSpPr>
                <p:nvPr/>
              </p:nvGrpSpPr>
              <p:grpSpPr bwMode="auto">
                <a:xfrm>
                  <a:off x="3180" y="1046"/>
                  <a:ext cx="2105" cy="1421"/>
                  <a:chOff x="578" y="2316"/>
                  <a:chExt cx="2105" cy="1421"/>
                </a:xfrm>
              </p:grpSpPr>
              <p:sp>
                <p:nvSpPr>
                  <p:cNvPr id="437358" name="Freeform 110"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59" name="Freeform 111"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1796" name="Picture 112"/>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7361" name="Freeform 113"/>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2" name="Freeform 114"/>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3" name="Freeform 115"/>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4" name="Freeform 116"/>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7365" name="Freeform 117"/>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7366" name="Rectangle 118"/>
            <p:cNvSpPr>
              <a:spLocks noChangeArrowheads="1"/>
            </p:cNvSpPr>
            <p:nvPr/>
          </p:nvSpPr>
          <p:spPr bwMode="auto">
            <a:xfrm>
              <a:off x="3931" y="1031"/>
              <a:ext cx="334" cy="363"/>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b="1" i="1">
                  <a:solidFill>
                    <a:srgbClr val="FFFFFF"/>
                  </a:solidFill>
                  <a:latin typeface="Kosher-Normal" charset="0"/>
                  <a:ea typeface="ＭＳ Ｐゴシック" charset="0"/>
                  <a:cs typeface="ＭＳ Ｐゴシック" charset="0"/>
                </a:rPr>
                <a:t>AC</a:t>
              </a:r>
              <a:endParaRPr lang="en-US" i="1">
                <a:solidFill>
                  <a:srgbClr val="FFFFFF"/>
                </a:solidFill>
                <a:latin typeface="Helvetica" charset="0"/>
                <a:ea typeface="ＭＳ Ｐゴシック" charset="0"/>
                <a:cs typeface="ＭＳ Ｐゴシック" charset="0"/>
              </a:endParaRPr>
            </a:p>
          </p:txBody>
        </p:sp>
      </p:grpSp>
      <p:grpSp>
        <p:nvGrpSpPr>
          <p:cNvPr id="31783" name="Group 119"/>
          <p:cNvGrpSpPr>
            <a:grpSpLocks/>
          </p:cNvGrpSpPr>
          <p:nvPr/>
        </p:nvGrpSpPr>
        <p:grpSpPr bwMode="auto">
          <a:xfrm>
            <a:off x="519113" y="7938"/>
            <a:ext cx="854075" cy="1704975"/>
            <a:chOff x="327" y="5"/>
            <a:chExt cx="538" cy="1074"/>
          </a:xfrm>
        </p:grpSpPr>
        <p:sp>
          <p:nvSpPr>
            <p:cNvPr id="437368" name="Rectangle 12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7369" name="Line 12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7370" name="Oval 122"/>
          <p:cNvSpPr>
            <a:spLocks noChangeArrowheads="1"/>
          </p:cNvSpPr>
          <p:nvPr/>
        </p:nvSpPr>
        <p:spPr bwMode="auto">
          <a:xfrm>
            <a:off x="3429000" y="2000250"/>
            <a:ext cx="2366963" cy="649288"/>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 name="Title 1"/>
          <p:cNvSpPr>
            <a:spLocks noGrp="1"/>
          </p:cNvSpPr>
          <p:nvPr>
            <p:ph type="title" idx="4294967295"/>
          </p:nvPr>
        </p:nvSpPr>
        <p:spPr>
          <a:xfrm>
            <a:off x="1926780" y="165174"/>
            <a:ext cx="6760019" cy="722312"/>
          </a:xfrm>
          <a:prstGeom prst="rect">
            <a:avLst/>
          </a:prstGeom>
          <a:solidFill>
            <a:schemeClr val="bg2"/>
          </a:solidFill>
        </p:spPr>
        <p:txBody>
          <a:bodyPr anchor="ctr"/>
          <a:lstStyle/>
          <a:p>
            <a:pPr algn="ctr"/>
            <a:r>
              <a:rPr lang="en-US" b="1" dirty="0">
                <a:solidFill>
                  <a:srgbClr val="E8E8FA"/>
                </a:solidFill>
                <a:latin typeface="Arial"/>
                <a:cs typeface="Arial"/>
              </a:rPr>
              <a:t>Chin </a:t>
            </a:r>
            <a:r>
              <a:rPr lang="en-US" b="1" dirty="0" err="1">
                <a:solidFill>
                  <a:srgbClr val="E8E8FA"/>
                </a:solidFill>
                <a:latin typeface="Arial"/>
                <a:cs typeface="Arial"/>
              </a:rPr>
              <a:t>Nei</a:t>
            </a:r>
            <a:r>
              <a:rPr lang="en-US" b="1" dirty="0">
                <a:solidFill>
                  <a:srgbClr val="E8E8FA"/>
                </a:solidFill>
                <a:latin typeface="Arial"/>
                <a:cs typeface="Arial"/>
              </a:rPr>
              <a:t> Lo </a:t>
            </a:r>
            <a:r>
              <a:rPr lang="en-US" b="1" dirty="0" err="1">
                <a:solidFill>
                  <a:srgbClr val="E8E8FA"/>
                </a:solidFill>
                <a:latin typeface="Arial"/>
                <a:cs typeface="Arial"/>
              </a:rPr>
              <a:t>Mizia</a:t>
            </a:r>
            <a:endParaRPr lang="en-US" b="1" dirty="0">
              <a:solidFill>
                <a:srgbClr val="E8E8FA"/>
              </a:solidFill>
              <a:latin typeface="Arial"/>
              <a:cs typeface="Arial"/>
            </a:endParaRPr>
          </a:p>
        </p:txBody>
      </p:sp>
    </p:spTree>
    <p:extLst>
      <p:ext uri="{BB962C8B-B14F-4D97-AF65-F5344CB8AC3E}">
        <p14:creationId xmlns:p14="http://schemas.microsoft.com/office/powerpoint/2010/main" val="3776337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7261"/>
                                        </p:tgtEl>
                                        <p:attrNameLst>
                                          <p:attrName>style.visibility</p:attrName>
                                        </p:attrNameLst>
                                      </p:cBhvr>
                                      <p:to>
                                        <p:strVal val="visible"/>
                                      </p:to>
                                    </p:set>
                                    <p:animEffect transition="in" filter="wipe(left)">
                                      <p:cBhvr>
                                        <p:cTn id="7" dur="500"/>
                                        <p:tgtEl>
                                          <p:spTgt spid="437261"/>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437370"/>
                                        </p:tgtEl>
                                        <p:attrNameLst>
                                          <p:attrName>style.visibility</p:attrName>
                                        </p:attrNameLst>
                                      </p:cBhvr>
                                      <p:to>
                                        <p:strVal val="visible"/>
                                      </p:to>
                                    </p:set>
                                    <p:anim calcmode="lin" valueType="num">
                                      <p:cBhvr>
                                        <p:cTn id="11" dur="500" fill="hold"/>
                                        <p:tgtEl>
                                          <p:spTgt spid="437370"/>
                                        </p:tgtEl>
                                        <p:attrNameLst>
                                          <p:attrName>ppt_w</p:attrName>
                                        </p:attrNameLst>
                                      </p:cBhvr>
                                      <p:tavLst>
                                        <p:tav tm="0">
                                          <p:val>
                                            <p:strVal val="(6*min(max(#ppt_w*#ppt_h,.3),1)-7.4)/-.7*#ppt_w"/>
                                          </p:val>
                                        </p:tav>
                                        <p:tav tm="100000">
                                          <p:val>
                                            <p:strVal val="#ppt_w"/>
                                          </p:val>
                                        </p:tav>
                                      </p:tavLst>
                                    </p:anim>
                                    <p:anim calcmode="lin" valueType="num">
                                      <p:cBhvr>
                                        <p:cTn id="12" dur="500" fill="hold"/>
                                        <p:tgtEl>
                                          <p:spTgt spid="437370"/>
                                        </p:tgtEl>
                                        <p:attrNameLst>
                                          <p:attrName>ppt_h</p:attrName>
                                        </p:attrNameLst>
                                      </p:cBhvr>
                                      <p:tavLst>
                                        <p:tav tm="0">
                                          <p:val>
                                            <p:strVal val="(6*min(max(#ppt_w*#ppt_h,.3),1)-7.4)/-.7*#ppt_h"/>
                                          </p:val>
                                        </p:tav>
                                        <p:tav tm="100000">
                                          <p:val>
                                            <p:strVal val="#ppt_h"/>
                                          </p:val>
                                        </p:tav>
                                      </p:tavLst>
                                    </p:anim>
                                    <p:anim calcmode="lin" valueType="num">
                                      <p:cBhvr>
                                        <p:cTn id="13" dur="500" fill="hold"/>
                                        <p:tgtEl>
                                          <p:spTgt spid="437370"/>
                                        </p:tgtEl>
                                        <p:attrNameLst>
                                          <p:attrName>ppt_x</p:attrName>
                                        </p:attrNameLst>
                                      </p:cBhvr>
                                      <p:tavLst>
                                        <p:tav tm="0">
                                          <p:val>
                                            <p:fltVal val="0.5"/>
                                          </p:val>
                                        </p:tav>
                                        <p:tav tm="100000">
                                          <p:val>
                                            <p:strVal val="#ppt_x"/>
                                          </p:val>
                                        </p:tav>
                                      </p:tavLst>
                                    </p:anim>
                                    <p:anim calcmode="lin" valueType="num">
                                      <p:cBhvr>
                                        <p:cTn id="14" dur="500" fill="hold"/>
                                        <p:tgtEl>
                                          <p:spTgt spid="437370"/>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6*min(max(#ppt_w*#ppt_h,.3),1)-7.4)/-.7*#ppt_w"/>
                                          </p:val>
                                        </p:tav>
                                        <p:tav tm="100000">
                                          <p:val>
                                            <p:strVal val="#ppt_w"/>
                                          </p:val>
                                        </p:tav>
                                      </p:tavLst>
                                    </p:anim>
                                    <p:anim calcmode="lin" valueType="num">
                                      <p:cBhvr>
                                        <p:cTn id="19" dur="500" fill="hold"/>
                                        <p:tgtEl>
                                          <p:spTgt spid="5"/>
                                        </p:tgtEl>
                                        <p:attrNameLst>
                                          <p:attrName>ppt_h</p:attrName>
                                        </p:attrNameLst>
                                      </p:cBhvr>
                                      <p:tavLst>
                                        <p:tav tm="0">
                                          <p:val>
                                            <p:strVal val="(6*min(max(#ppt_w*#ppt_h,.3),1)-7.4)/-.7*#ppt_h"/>
                                          </p:val>
                                        </p:tav>
                                        <p:tav tm="100000">
                                          <p:val>
                                            <p:strVal val="#ppt_h"/>
                                          </p:val>
                                        </p:tav>
                                      </p:tavLst>
                                    </p:anim>
                                    <p:anim calcmode="lin" valueType="num">
                                      <p:cBhvr>
                                        <p:cTn id="20" dur="500" fill="hold"/>
                                        <p:tgtEl>
                                          <p:spTgt spid="5"/>
                                        </p:tgtEl>
                                        <p:attrNameLst>
                                          <p:attrName>ppt_x</p:attrName>
                                        </p:attrNameLst>
                                      </p:cBhvr>
                                      <p:tavLst>
                                        <p:tav tm="0">
                                          <p:val>
                                            <p:fltVal val="0.5"/>
                                          </p:val>
                                        </p:tav>
                                        <p:tav tm="100000">
                                          <p:val>
                                            <p:strVal val="#ppt_x"/>
                                          </p:val>
                                        </p:tav>
                                      </p:tavLst>
                                    </p:anim>
                                    <p:anim calcmode="lin" valueType="num">
                                      <p:cBhvr>
                                        <p:cTn id="21"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1500"/>
                            </p:stCondLst>
                            <p:childTnLst>
                              <p:par>
                                <p:cTn id="23" presetID="23" presetClass="entr" presetSubtype="36" fill="hold" nodeType="afterEffect">
                                  <p:stCondLst>
                                    <p:cond delay="1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strVal val="(6*min(max(#ppt_w*#ppt_h,.3),1)-7.4)/-.7*#ppt_w"/>
                                          </p:val>
                                        </p:tav>
                                        <p:tav tm="100000">
                                          <p:val>
                                            <p:strVal val="#ppt_w"/>
                                          </p:val>
                                        </p:tav>
                                      </p:tavLst>
                                    </p:anim>
                                    <p:anim calcmode="lin" valueType="num">
                                      <p:cBhvr>
                                        <p:cTn id="26" dur="500" fill="hold"/>
                                        <p:tgtEl>
                                          <p:spTgt spid="4"/>
                                        </p:tgtEl>
                                        <p:attrNameLst>
                                          <p:attrName>ppt_h</p:attrName>
                                        </p:attrNameLst>
                                      </p:cBhvr>
                                      <p:tavLst>
                                        <p:tav tm="0">
                                          <p:val>
                                            <p:strVal val="(6*min(max(#ppt_w*#ppt_h,.3),1)-7.4)/-.7*#ppt_h"/>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2100"/>
                            </p:stCondLst>
                            <p:childTnLst>
                              <p:par>
                                <p:cTn id="30" presetID="23" presetClass="entr" presetSubtype="36" fill="hold" nodeType="afterEffect">
                                  <p:stCondLst>
                                    <p:cond delay="1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6*min(max(#ppt_w*#ppt_h,.3),1)-7.4)/-.7*#ppt_w"/>
                                          </p:val>
                                        </p:tav>
                                        <p:tav tm="100000">
                                          <p:val>
                                            <p:strVal val="#ppt_w"/>
                                          </p:val>
                                        </p:tav>
                                      </p:tavLst>
                                    </p:anim>
                                    <p:anim calcmode="lin" valueType="num">
                                      <p:cBhvr>
                                        <p:cTn id="33" dur="500" fill="hold"/>
                                        <p:tgtEl>
                                          <p:spTgt spid="3"/>
                                        </p:tgtEl>
                                        <p:attrNameLst>
                                          <p:attrName>ppt_h</p:attrName>
                                        </p:attrNameLst>
                                      </p:cBhvr>
                                      <p:tavLst>
                                        <p:tav tm="0">
                                          <p:val>
                                            <p:strVal val="(6*min(max(#ppt_w*#ppt_h,.3),1)-7.4)/-.7*#ppt_h"/>
                                          </p:val>
                                        </p:tav>
                                        <p:tav tm="100000">
                                          <p:val>
                                            <p:strVal val="#ppt_h"/>
                                          </p:val>
                                        </p:tav>
                                      </p:tavLst>
                                    </p:anim>
                                    <p:anim calcmode="lin" valueType="num">
                                      <p:cBhvr>
                                        <p:cTn id="34" dur="500" fill="hold"/>
                                        <p:tgtEl>
                                          <p:spTgt spid="3"/>
                                        </p:tgtEl>
                                        <p:attrNameLst>
                                          <p:attrName>ppt_x</p:attrName>
                                        </p:attrNameLst>
                                      </p:cBhvr>
                                      <p:tavLst>
                                        <p:tav tm="0">
                                          <p:val>
                                            <p:fltVal val="0.5"/>
                                          </p:val>
                                        </p:tav>
                                        <p:tav tm="100000">
                                          <p:val>
                                            <p:strVal val="#ppt_x"/>
                                          </p:val>
                                        </p:tav>
                                      </p:tavLst>
                                    </p:anim>
                                    <p:anim calcmode="lin" valueType="num">
                                      <p:cBhvr>
                                        <p:cTn id="35" dur="50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36" fill="hold" nodeType="afterGroup">
                            <p:stCondLst>
                              <p:cond delay="2700"/>
                            </p:stCondLst>
                            <p:childTnLst>
                              <p:par>
                                <p:cTn id="37" presetID="10" presetClass="entr" presetSubtype="0" fill="hold" grpId="0" nodeType="afterEffect">
                                  <p:stCondLst>
                                    <p:cond delay="0"/>
                                  </p:stCondLst>
                                  <p:childTnLst>
                                    <p:set>
                                      <p:cBhvr>
                                        <p:cTn id="38" dur="1" fill="hold">
                                          <p:stCondLst>
                                            <p:cond delay="0"/>
                                          </p:stCondLst>
                                        </p:cTn>
                                        <p:tgtEl>
                                          <p:spTgt spid="437336"/>
                                        </p:tgtEl>
                                        <p:attrNameLst>
                                          <p:attrName>style.visibility</p:attrName>
                                        </p:attrNameLst>
                                      </p:cBhvr>
                                      <p:to>
                                        <p:strVal val="visible"/>
                                      </p:to>
                                    </p:set>
                                    <p:animEffect transition="in" filter="fade">
                                      <p:cBhvr>
                                        <p:cTn id="39" dur="1000"/>
                                        <p:tgtEl>
                                          <p:spTgt spid="437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61" grpId="0" autoUpdateAnimBg="0"/>
      <p:bldP spid="437336" grpId="0" autoUpdateAnimBg="0"/>
      <p:bldP spid="4373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1728790" y="357188"/>
            <a:ext cx="7110413" cy="2244727"/>
            <a:chOff x="1089" y="225"/>
            <a:chExt cx="4479" cy="1414"/>
          </a:xfrm>
        </p:grpSpPr>
        <p:sp>
          <p:nvSpPr>
            <p:cNvPr id="246786" name="Rectangle 2"/>
            <p:cNvSpPr>
              <a:spLocks noChangeArrowheads="1"/>
            </p:cNvSpPr>
            <p:nvPr/>
          </p:nvSpPr>
          <p:spPr bwMode="auto">
            <a:xfrm>
              <a:off x="1089" y="225"/>
              <a:ext cx="4479" cy="141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Tin, </a:t>
              </a:r>
              <a:r>
                <a:rPr lang="en-US" sz="2800" b="1" dirty="0" err="1">
                  <a:solidFill>
                    <a:srgbClr val="FAFD00"/>
                  </a:solidFill>
                  <a:latin typeface="Times" charset="0"/>
                  <a:ea typeface="ＭＳ Ｐゴシック" charset="0"/>
                  <a:cs typeface="ＭＳ Ｐゴシック" charset="0"/>
                </a:rPr>
                <a:t>Lalpan</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Abrama</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hnenah</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chuan</a:t>
              </a:r>
              <a:r>
                <a:rPr lang="en-US" sz="2800" b="1" dirty="0">
                  <a:solidFill>
                    <a:srgbClr val="FAFD00"/>
                  </a:solidFill>
                  <a:latin typeface="Times" charset="0"/>
                  <a:ea typeface="ＭＳ Ｐゴシック" charset="0"/>
                  <a:cs typeface="ＭＳ Ｐゴシック" charset="0"/>
                </a:rPr>
                <a:t>,</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“I </a:t>
              </a:r>
              <a:r>
                <a:rPr lang="en-US" sz="2800" b="1" dirty="0" err="1">
                  <a:solidFill>
                    <a:srgbClr val="FAFD00"/>
                  </a:solidFill>
                  <a:latin typeface="Times" charset="0"/>
                  <a:ea typeface="ＭＳ Ｐゴシック" charset="0"/>
                  <a:cs typeface="ＭＳ Ｐゴシック" charset="0"/>
                </a:rPr>
                <a:t>khaw</a:t>
              </a:r>
              <a:r>
                <a:rPr lang="en-US" sz="2800" b="1" dirty="0">
                  <a:solidFill>
                    <a:srgbClr val="FAFD00"/>
                  </a:solidFill>
                  <a:latin typeface="Times" charset="0"/>
                  <a:ea typeface="ＭＳ Ｐゴシック" charset="0"/>
                  <a:cs typeface="ＭＳ Ｐゴシック" charset="0"/>
                </a:rPr>
                <a:t> lam </a:t>
              </a:r>
              <a:r>
                <a:rPr lang="en-US" sz="2800" b="1" dirty="0" err="1">
                  <a:solidFill>
                    <a:srgbClr val="FAFD00"/>
                  </a:solidFill>
                  <a:latin typeface="Times" charset="0"/>
                  <a:ea typeface="ＭＳ Ｐゴシック" charset="0"/>
                  <a:cs typeface="ＭＳ Ｐゴシック" charset="0"/>
                </a:rPr>
                <a:t>ata</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leh</a:t>
              </a:r>
              <a:r>
                <a:rPr lang="en-US" sz="2800" b="1" dirty="0">
                  <a:solidFill>
                    <a:srgbClr val="FAFD00"/>
                  </a:solidFill>
                  <a:latin typeface="Times" charset="0"/>
                  <a:ea typeface="ＭＳ Ｐゴシック" charset="0"/>
                  <a:cs typeface="ＭＳ Ｐゴシック" charset="0"/>
                </a:rPr>
                <a:t> I </a:t>
              </a:r>
              <a:r>
                <a:rPr lang="en-US" sz="2800" b="1" dirty="0" err="1">
                  <a:solidFill>
                    <a:srgbClr val="FAFD00"/>
                  </a:solidFill>
                  <a:latin typeface="Times" charset="0"/>
                  <a:ea typeface="ＭＳ Ｐゴシック" charset="0"/>
                  <a:cs typeface="ＭＳ Ｐゴシック" charset="0"/>
                </a:rPr>
                <a:t>laichinteho</a:t>
              </a:r>
              <a:r>
                <a:rPr lang="en-US" sz="2800" b="1" dirty="0">
                  <a:solidFill>
                    <a:srgbClr val="FAFD00"/>
                  </a:solidFill>
                  <a:latin typeface="Times" charset="0"/>
                  <a:ea typeface="ＭＳ Ｐゴシック" charset="0"/>
                  <a:cs typeface="ＭＳ Ｐゴシック" charset="0"/>
                </a:rPr>
                <a:t> zing </a:t>
              </a:r>
              <a:r>
                <a:rPr lang="en-US" sz="2800" b="1" dirty="0" err="1">
                  <a:solidFill>
                    <a:srgbClr val="FAFD00"/>
                  </a:solidFill>
                  <a:latin typeface="Times" charset="0"/>
                  <a:ea typeface="ＭＳ Ｐゴシック" charset="0"/>
                  <a:cs typeface="ＭＳ Ｐゴシック" charset="0"/>
                </a:rPr>
                <a:t>ata</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leh</a:t>
              </a:r>
              <a:r>
                <a:rPr lang="en-US" sz="2800" b="1" dirty="0">
                  <a:solidFill>
                    <a:srgbClr val="FAFD00"/>
                  </a:solidFill>
                  <a:latin typeface="Times" charset="0"/>
                  <a:ea typeface="ＭＳ Ｐゴシック" charset="0"/>
                  <a:cs typeface="ＭＳ Ｐゴシック" charset="0"/>
                </a:rPr>
                <a:t> </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I pa in </a:t>
              </a:r>
              <a:r>
                <a:rPr lang="en-US" sz="2800" b="1" dirty="0" err="1">
                  <a:solidFill>
                    <a:srgbClr val="FAFD00"/>
                  </a:solidFill>
                  <a:latin typeface="Times" charset="0"/>
                  <a:ea typeface="ＭＳ Ｐゴシック" charset="0"/>
                  <a:cs typeface="ＭＳ Ｐゴシック" charset="0"/>
                </a:rPr>
                <a:t>ata</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chhuak</a:t>
              </a:r>
              <a:r>
                <a:rPr lang="en-US" sz="2800" b="1" dirty="0">
                  <a:solidFill>
                    <a:srgbClr val="FAFD00"/>
                  </a:solidFill>
                  <a:latin typeface="Times" charset="0"/>
                  <a:ea typeface="ＭＳ Ｐゴシック" charset="0"/>
                  <a:cs typeface="ＭＳ Ｐゴシック" charset="0"/>
                </a:rPr>
                <a:t> la, </a:t>
              </a:r>
              <a:r>
                <a:rPr lang="en-US" sz="2800" b="1" dirty="0">
                  <a:solidFill>
                    <a:srgbClr val="00DFCA"/>
                  </a:solidFill>
                  <a:latin typeface="Times" charset="0"/>
                  <a:ea typeface="ＭＳ Ｐゴシック" charset="0"/>
                  <a:cs typeface="ＭＳ Ｐゴシック" charset="0"/>
                </a:rPr>
                <a:t>ram </a:t>
              </a:r>
              <a:r>
                <a:rPr lang="en-US" sz="2800" b="1" dirty="0">
                  <a:solidFill>
                    <a:srgbClr val="FAFD00"/>
                  </a:solidFill>
                  <a:latin typeface="Times" charset="0"/>
                  <a:ea typeface="ＭＳ Ｐゴシック" charset="0"/>
                  <a:cs typeface="ＭＳ Ｐゴシック" charset="0"/>
                </a:rPr>
                <a:t>ka </a:t>
              </a:r>
              <a:r>
                <a:rPr lang="en-US" sz="2800" b="1" dirty="0" err="1">
                  <a:solidFill>
                    <a:srgbClr val="FAFD00"/>
                  </a:solidFill>
                  <a:latin typeface="Times" charset="0"/>
                  <a:ea typeface="ＭＳ Ｐゴシック" charset="0"/>
                  <a:cs typeface="ＭＳ Ｐゴシック" charset="0"/>
                </a:rPr>
                <a:t>entir</a:t>
              </a:r>
              <a:r>
                <a:rPr lang="en-US" sz="2800" b="1" dirty="0">
                  <a:solidFill>
                    <a:srgbClr val="FAFD00"/>
                  </a:solidFill>
                  <a:latin typeface="Times" charset="0"/>
                  <a:ea typeface="ＭＳ Ｐゴシック" charset="0"/>
                  <a:cs typeface="ＭＳ Ｐゴシック" charset="0"/>
                </a:rPr>
                <a:t> tur </a:t>
              </a:r>
              <a:r>
                <a:rPr lang="en-US" sz="2800" b="1" dirty="0" err="1">
                  <a:solidFill>
                    <a:srgbClr val="FAFD00"/>
                  </a:solidFill>
                  <a:latin typeface="Times" charset="0"/>
                  <a:ea typeface="ＭＳ Ｐゴシック" charset="0"/>
                  <a:cs typeface="ＭＳ Ｐゴシック" charset="0"/>
                </a:rPr>
                <a:t>che</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lamah</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kal</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rawh</a:t>
              </a:r>
              <a:r>
                <a:rPr lang="en-US" sz="2800" b="1" dirty="0">
                  <a:solidFill>
                    <a:srgbClr val="FAFD00"/>
                  </a:solidFill>
                  <a:latin typeface="Times" charset="0"/>
                  <a:ea typeface="ＭＳ Ｐゴシック" charset="0"/>
                  <a:cs typeface="ＭＳ Ｐゴシック" charset="0"/>
                </a:rPr>
                <a:t>.</a:t>
              </a:r>
              <a:endParaRPr lang="en-US" sz="2800" b="1" dirty="0">
                <a:solidFill>
                  <a:srgbClr val="00DFCA"/>
                </a:solidFill>
                <a:latin typeface="Times" charset="0"/>
                <a:ea typeface="ＭＳ Ｐゴシック" charset="0"/>
                <a:cs typeface="ＭＳ Ｐゴシック" charset="0"/>
              </a:endParaRPr>
            </a:p>
          </p:txBody>
        </p:sp>
        <p:sp>
          <p:nvSpPr>
            <p:cNvPr id="246788" name="Rectangle 4"/>
            <p:cNvSpPr>
              <a:spLocks noChangeArrowheads="1"/>
            </p:cNvSpPr>
            <p:nvPr/>
          </p:nvSpPr>
          <p:spPr bwMode="auto">
            <a:xfrm>
              <a:off x="1482"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AFD00"/>
                  </a:solidFill>
                  <a:latin typeface="Times" pitchFamily="-107" charset="0"/>
                  <a:ea typeface="ＭＳ Ｐゴシック" charset="0"/>
                  <a:cs typeface="ＭＳ Ｐゴシック" charset="0"/>
                </a:rPr>
                <a:t>1</a:t>
              </a:r>
            </a:p>
          </p:txBody>
        </p:sp>
      </p:grpSp>
      <p:grpSp>
        <p:nvGrpSpPr>
          <p:cNvPr id="3" name="Group 43"/>
          <p:cNvGrpSpPr>
            <a:grpSpLocks/>
          </p:cNvGrpSpPr>
          <p:nvPr/>
        </p:nvGrpSpPr>
        <p:grpSpPr bwMode="auto">
          <a:xfrm>
            <a:off x="1471956" y="2249233"/>
            <a:ext cx="7110412" cy="2244724"/>
            <a:chOff x="935" y="1339"/>
            <a:chExt cx="4479" cy="1414"/>
          </a:xfrm>
        </p:grpSpPr>
        <p:sp>
          <p:nvSpPr>
            <p:cNvPr id="246822" name="Rectangle 38"/>
            <p:cNvSpPr>
              <a:spLocks noChangeArrowheads="1"/>
            </p:cNvSpPr>
            <p:nvPr/>
          </p:nvSpPr>
          <p:spPr bwMode="auto">
            <a:xfrm>
              <a:off x="935" y="1339"/>
              <a:ext cx="4479" cy="1414"/>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000" b="1" dirty="0">
                  <a:solidFill>
                    <a:srgbClr val="FAFD00"/>
                  </a:solidFill>
                  <a:latin typeface="Times" charset="0"/>
                  <a:ea typeface="ＭＳ Ｐゴシック" charset="0"/>
                  <a:cs typeface="ＭＳ Ｐゴシック" charset="0"/>
                </a:rPr>
                <a:t>	 </a:t>
              </a:r>
              <a:r>
                <a:rPr lang="en-US" altLang="ja-JP" sz="2800" b="1" dirty="0">
                  <a:solidFill>
                    <a:srgbClr val="FAFD00"/>
                  </a:solidFill>
                  <a:latin typeface="Times" charset="0"/>
                  <a:ea typeface="ＭＳ Ｐゴシック" charset="0"/>
                  <a:cs typeface="ＭＳ Ｐゴシック" charset="0"/>
                </a:rPr>
                <a:t>"</a:t>
              </a:r>
              <a:r>
                <a:rPr lang="en-US" sz="2800" b="1" dirty="0" err="1">
                  <a:solidFill>
                    <a:srgbClr val="FAFD00"/>
                  </a:solidFill>
                  <a:latin typeface="Times" charset="0"/>
                  <a:ea typeface="ＭＳ Ｐゴシック" charset="0"/>
                  <a:cs typeface="ＭＳ Ｐゴシック" charset="0"/>
                </a:rPr>
                <a:t>Tichuan</a:t>
              </a:r>
              <a:r>
                <a:rPr lang="en-US" sz="2800" b="1" dirty="0">
                  <a:solidFill>
                    <a:srgbClr val="FAFD00"/>
                  </a:solidFill>
                  <a:latin typeface="Times" charset="0"/>
                  <a:ea typeface="ＭＳ Ｐゴシック" charset="0"/>
                  <a:cs typeface="ＭＳ Ｐゴシック" charset="0"/>
                </a:rPr>
                <a:t>, </a:t>
              </a:r>
              <a:r>
                <a:rPr lang="en-US" sz="2800" b="1" dirty="0">
                  <a:solidFill>
                    <a:srgbClr val="00DFCA"/>
                  </a:solidFill>
                  <a:latin typeface="Times" charset="0"/>
                  <a:ea typeface="ＭＳ Ｐゴシック" charset="0"/>
                  <a:cs typeface="ＭＳ Ｐゴシック" charset="0"/>
                </a:rPr>
                <a:t>chi </a:t>
              </a:r>
              <a:r>
                <a:rPr lang="en-US" sz="2800" b="1" dirty="0" err="1">
                  <a:solidFill>
                    <a:srgbClr val="00DFCA"/>
                  </a:solidFill>
                  <a:latin typeface="Times" charset="0"/>
                  <a:ea typeface="ＭＳ Ｐゴシック" charset="0"/>
                  <a:cs typeface="ＭＳ Ｐゴシック" charset="0"/>
                </a:rPr>
                <a:t>ropui</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takah</a:t>
              </a:r>
              <a:r>
                <a:rPr lang="en-US" sz="2800" b="1" dirty="0">
                  <a:solidFill>
                    <a:srgbClr val="FAFD00"/>
                  </a:solidFill>
                  <a:latin typeface="Times" charset="0"/>
                  <a:ea typeface="ＭＳ Ｐゴシック" charset="0"/>
                  <a:cs typeface="ＭＳ Ｐゴシック" charset="0"/>
                </a:rPr>
                <a:t> ka </a:t>
              </a:r>
              <a:r>
                <a:rPr lang="en-US" sz="2800" b="1" dirty="0" err="1">
                  <a:solidFill>
                    <a:srgbClr val="FAFD00"/>
                  </a:solidFill>
                  <a:latin typeface="Times" charset="0"/>
                  <a:ea typeface="ＭＳ Ｐゴシック" charset="0"/>
                  <a:cs typeface="ＭＳ Ｐゴシック" charset="0"/>
                </a:rPr>
                <a:t>siam</a:t>
              </a:r>
              <a:r>
                <a:rPr lang="en-US" sz="2800" b="1" dirty="0">
                  <a:solidFill>
                    <a:srgbClr val="FAFD00"/>
                  </a:solidFill>
                  <a:latin typeface="Times" charset="0"/>
                  <a:ea typeface="ＭＳ Ｐゴシック" charset="0"/>
                  <a:cs typeface="ＭＳ Ｐゴシック" charset="0"/>
                </a:rPr>
                <a:t> ang chia; mal </a:t>
              </a:r>
              <a:r>
                <a:rPr lang="en-US" sz="2800" b="1" dirty="0" err="1">
                  <a:solidFill>
                    <a:srgbClr val="FAFD00"/>
                  </a:solidFill>
                  <a:latin typeface="Times" charset="0"/>
                  <a:ea typeface="ＭＳ Ｐゴシック" charset="0"/>
                  <a:cs typeface="ＭＳ Ｐゴシック" charset="0"/>
                </a:rPr>
                <a:t>pawh</a:t>
              </a:r>
              <a:r>
                <a:rPr lang="en-US" sz="2800" b="1" dirty="0">
                  <a:solidFill>
                    <a:srgbClr val="FAFD00"/>
                  </a:solidFill>
                  <a:latin typeface="Times" charset="0"/>
                  <a:ea typeface="ＭＳ Ｐゴシック" charset="0"/>
                  <a:cs typeface="ＭＳ Ｐゴシック" charset="0"/>
                </a:rPr>
                <a:t> ka sawm ang chia, </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I </a:t>
              </a:r>
              <a:r>
                <a:rPr lang="en-US" sz="2800" b="1" dirty="0" err="1">
                  <a:solidFill>
                    <a:srgbClr val="FAFD00"/>
                  </a:solidFill>
                  <a:latin typeface="Times" charset="0"/>
                  <a:ea typeface="ＭＳ Ｐゴシック" charset="0"/>
                  <a:cs typeface="ＭＳ Ｐゴシック" charset="0"/>
                </a:rPr>
                <a:t>hming</a:t>
              </a:r>
              <a:r>
                <a:rPr lang="en-US" sz="2800" b="1" dirty="0">
                  <a:solidFill>
                    <a:srgbClr val="FAFD00"/>
                  </a:solidFill>
                  <a:latin typeface="Times" charset="0"/>
                  <a:ea typeface="ＭＳ Ｐゴシック" charset="0"/>
                  <a:cs typeface="ＭＳ Ｐゴシック" charset="0"/>
                </a:rPr>
                <a:t> ka </a:t>
              </a:r>
              <a:r>
                <a:rPr lang="en-US" sz="2800" b="1" dirty="0" err="1">
                  <a:solidFill>
                    <a:srgbClr val="FAFD00"/>
                  </a:solidFill>
                  <a:latin typeface="Times" charset="0"/>
                  <a:ea typeface="ＭＳ Ｐゴシック" charset="0"/>
                  <a:cs typeface="ＭＳ Ｐゴシック" charset="0"/>
                </a:rPr>
                <a:t>ti</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ropui</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bawk</a:t>
              </a:r>
              <a:r>
                <a:rPr lang="en-US" sz="2800" b="1" dirty="0">
                  <a:solidFill>
                    <a:srgbClr val="FAFD00"/>
                  </a:solidFill>
                  <a:latin typeface="Times" charset="0"/>
                  <a:ea typeface="ＭＳ Ｐゴシック" charset="0"/>
                  <a:cs typeface="ＭＳ Ｐゴシック" charset="0"/>
                </a:rPr>
                <a:t> ang; </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tin, </a:t>
              </a:r>
              <a:r>
                <a:rPr lang="en-US" sz="2800" b="1" dirty="0" err="1">
                  <a:solidFill>
                    <a:srgbClr val="FAFD00"/>
                  </a:solidFill>
                  <a:latin typeface="Times" charset="0"/>
                  <a:ea typeface="ＭＳ Ｐゴシック" charset="0"/>
                  <a:cs typeface="ＭＳ Ｐゴシック" charset="0"/>
                </a:rPr>
                <a:t>nang</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malsawna</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ni</a:t>
              </a:r>
              <a:r>
                <a:rPr lang="en-US" sz="2800" b="1" dirty="0">
                  <a:solidFill>
                    <a:srgbClr val="FAFD00"/>
                  </a:solidFill>
                  <a:latin typeface="Times" charset="0"/>
                  <a:ea typeface="ＭＳ Ｐゴシック" charset="0"/>
                  <a:cs typeface="ＭＳ Ｐゴシック" charset="0"/>
                </a:rPr>
                <a:t> ang </a:t>
              </a:r>
              <a:r>
                <a:rPr lang="en-US" sz="2800" b="1" dirty="0" err="1">
                  <a:solidFill>
                    <a:srgbClr val="FAFD00"/>
                  </a:solidFill>
                  <a:latin typeface="Times" charset="0"/>
                  <a:ea typeface="ＭＳ Ｐゴシック" charset="0"/>
                  <a:cs typeface="ＭＳ Ｐゴシック" charset="0"/>
                </a:rPr>
                <a:t>che</a:t>
              </a:r>
              <a:r>
                <a:rPr lang="en-US" sz="2800" b="1" dirty="0">
                  <a:solidFill>
                    <a:srgbClr val="FAFD00"/>
                  </a:solidFill>
                  <a:latin typeface="Times" charset="0"/>
                  <a:ea typeface="ＭＳ Ｐゴシック" charset="0"/>
                  <a:cs typeface="ＭＳ Ｐゴシック" charset="0"/>
                </a:rPr>
                <a:t>.</a:t>
              </a:r>
              <a:endParaRPr lang="en-US" sz="2800" b="1" dirty="0">
                <a:solidFill>
                  <a:srgbClr val="00DFCA"/>
                </a:solidFill>
                <a:latin typeface="Times" charset="0"/>
                <a:ea typeface="ＭＳ Ｐゴシック" charset="0"/>
                <a:cs typeface="ＭＳ Ｐゴシック" charset="0"/>
              </a:endParaRPr>
            </a:p>
          </p:txBody>
        </p:sp>
        <p:sp>
          <p:nvSpPr>
            <p:cNvPr id="246789" name="Rectangle 5"/>
            <p:cNvSpPr>
              <a:spLocks noChangeArrowheads="1"/>
            </p:cNvSpPr>
            <p:nvPr/>
          </p:nvSpPr>
          <p:spPr bwMode="auto">
            <a:xfrm>
              <a:off x="1438"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AFD00"/>
                  </a:solidFill>
                  <a:latin typeface="Times" pitchFamily="-107" charset="0"/>
                  <a:ea typeface="ＭＳ Ｐゴシック" charset="0"/>
                  <a:cs typeface="ＭＳ Ｐゴシック" charset="0"/>
                </a:rPr>
                <a:t>2</a:t>
              </a:r>
            </a:p>
          </p:txBody>
        </p:sp>
      </p:grpSp>
      <p:grpSp>
        <p:nvGrpSpPr>
          <p:cNvPr id="4" name="Group 40"/>
          <p:cNvGrpSpPr>
            <a:grpSpLocks/>
          </p:cNvGrpSpPr>
          <p:nvPr/>
        </p:nvGrpSpPr>
        <p:grpSpPr bwMode="auto">
          <a:xfrm>
            <a:off x="1403739" y="4130979"/>
            <a:ext cx="7110412" cy="2244725"/>
            <a:chOff x="713" y="2501"/>
            <a:chExt cx="4479" cy="1414"/>
          </a:xfrm>
        </p:grpSpPr>
        <p:sp>
          <p:nvSpPr>
            <p:cNvPr id="246817" name="Rectangle 33"/>
            <p:cNvSpPr>
              <a:spLocks noChangeArrowheads="1"/>
            </p:cNvSpPr>
            <p:nvPr/>
          </p:nvSpPr>
          <p:spPr bwMode="auto">
            <a:xfrm>
              <a:off x="713" y="2501"/>
              <a:ext cx="4479" cy="1414"/>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r>
                <a:rPr lang="en-US" sz="2000" b="1" dirty="0">
                  <a:solidFill>
                    <a:srgbClr val="FAFD00"/>
                  </a:solidFill>
                  <a:latin typeface="Times" charset="0"/>
                  <a:ea typeface="ＭＳ Ｐゴシック" charset="0"/>
                  <a:cs typeface="ＭＳ Ｐゴシック" charset="0"/>
                </a:rPr>
                <a:t> </a:t>
              </a:r>
              <a:r>
                <a:rPr lang="en-US" sz="2800" b="1" dirty="0">
                  <a:solidFill>
                    <a:srgbClr val="FAFD00"/>
                  </a:solidFill>
                  <a:latin typeface="Times" charset="0"/>
                  <a:ea typeface="ＭＳ Ｐゴシック" charset="0"/>
                  <a:cs typeface="ＭＳ Ｐゴシック" charset="0"/>
                </a:rPr>
                <a:t>Tin, </a:t>
              </a:r>
              <a:r>
                <a:rPr lang="en-US" sz="2800" b="1" dirty="0" err="1">
                  <a:solidFill>
                    <a:srgbClr val="FAFD00"/>
                  </a:solidFill>
                  <a:latin typeface="Times" charset="0"/>
                  <a:ea typeface="ＭＳ Ｐゴシック" charset="0"/>
                  <a:cs typeface="ＭＳ Ｐゴシック" charset="0"/>
                </a:rPr>
                <a:t>malsawmsaktu</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apiang</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che</a:t>
              </a:r>
              <a:r>
                <a:rPr lang="en-US" sz="2800" b="1" dirty="0">
                  <a:solidFill>
                    <a:srgbClr val="FAFD00"/>
                  </a:solidFill>
                  <a:latin typeface="Times" charset="0"/>
                  <a:ea typeface="ＭＳ Ｐゴシック" charset="0"/>
                  <a:cs typeface="ＭＳ Ｐゴシック" charset="0"/>
                </a:rPr>
                <a:t> chu mal ka sawm ang a, </a:t>
              </a:r>
              <a:r>
                <a:rPr lang="en-US" sz="2800" b="1" dirty="0" err="1">
                  <a:solidFill>
                    <a:srgbClr val="FAFD00"/>
                  </a:solidFill>
                  <a:latin typeface="Times" charset="0"/>
                  <a:ea typeface="ＭＳ Ｐゴシック" charset="0"/>
                  <a:cs typeface="ＭＳ Ｐゴシック" charset="0"/>
                </a:rPr>
                <a:t>anchhe</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lawhtu</a:t>
              </a:r>
              <a:r>
                <a:rPr lang="en-US" sz="2800" b="1" dirty="0">
                  <a:solidFill>
                    <a:srgbClr val="FAFD00"/>
                  </a:solidFill>
                  <a:latin typeface="Times" charset="0"/>
                  <a:ea typeface="ＭＳ Ｐゴシック" charset="0"/>
                  <a:cs typeface="ＭＳ Ｐゴシック" charset="0"/>
                </a:rPr>
                <a:t> </a:t>
              </a:r>
              <a:r>
                <a:rPr lang="en-US" sz="2800" b="1" dirty="0" err="1">
                  <a:solidFill>
                    <a:srgbClr val="FAFD00"/>
                  </a:solidFill>
                  <a:latin typeface="Times" charset="0"/>
                  <a:ea typeface="ＭＳ Ｐゴシック" charset="0"/>
                  <a:cs typeface="ＭＳ Ｐゴシック" charset="0"/>
                </a:rPr>
                <a:t>che</a:t>
              </a:r>
              <a:r>
                <a:rPr lang="en-US" sz="2800" b="1" dirty="0">
                  <a:solidFill>
                    <a:srgbClr val="FAFD00"/>
                  </a:solidFill>
                  <a:latin typeface="Times" charset="0"/>
                  <a:ea typeface="ＭＳ Ｐゴシック" charset="0"/>
                  <a:cs typeface="ＭＳ Ｐゴシック" charset="0"/>
                </a:rPr>
                <a:t> chu </a:t>
              </a:r>
              <a:r>
                <a:rPr lang="en-US" sz="2800" b="1" dirty="0" err="1">
                  <a:solidFill>
                    <a:srgbClr val="FAFD00"/>
                  </a:solidFill>
                  <a:latin typeface="Times" charset="0"/>
                  <a:ea typeface="ＭＳ Ｐゴシック" charset="0"/>
                  <a:cs typeface="ＭＳ Ｐゴシック" charset="0"/>
                </a:rPr>
                <a:t>anchhia</a:t>
              </a:r>
              <a:r>
                <a:rPr lang="en-US" sz="2800" b="1" dirty="0">
                  <a:solidFill>
                    <a:srgbClr val="FAFD00"/>
                  </a:solidFill>
                  <a:latin typeface="Times" charset="0"/>
                  <a:ea typeface="ＭＳ Ｐゴシック" charset="0"/>
                  <a:cs typeface="ＭＳ Ｐゴシック" charset="0"/>
                </a:rPr>
                <a:t> ka </a:t>
              </a:r>
              <a:r>
                <a:rPr lang="en-US" sz="2800" b="1" dirty="0" err="1">
                  <a:solidFill>
                    <a:srgbClr val="FAFD00"/>
                  </a:solidFill>
                  <a:latin typeface="Times" charset="0"/>
                  <a:ea typeface="ＭＳ Ｐゴシック" charset="0"/>
                  <a:cs typeface="ＭＳ Ｐゴシック" charset="0"/>
                </a:rPr>
                <a:t>lawh</a:t>
              </a:r>
              <a:r>
                <a:rPr lang="en-US" sz="2800" b="1" dirty="0">
                  <a:solidFill>
                    <a:srgbClr val="FAFD00"/>
                  </a:solidFill>
                  <a:latin typeface="Times" charset="0"/>
                  <a:ea typeface="ＭＳ Ｐゴシック" charset="0"/>
                  <a:cs typeface="ＭＳ Ｐゴシック" charset="0"/>
                </a:rPr>
                <a:t> ang;</a:t>
              </a:r>
              <a:r>
                <a:rPr lang="en-US" sz="2800" b="1" dirty="0">
                  <a:solidFill>
                    <a:srgbClr val="00DFCA"/>
                  </a:solidFill>
                  <a:latin typeface="Times" charset="0"/>
                  <a:ea typeface="ＭＳ Ｐゴシック" charset="0"/>
                  <a:cs typeface="ＭＳ Ｐゴシック" charset="0"/>
                </a:rPr>
                <a:t> </a:t>
              </a:r>
              <a:r>
                <a:rPr lang="en-US" sz="2800" b="1" dirty="0" err="1">
                  <a:solidFill>
                    <a:srgbClr val="00DFCA"/>
                  </a:solidFill>
                  <a:latin typeface="Times" charset="0"/>
                  <a:ea typeface="ＭＳ Ｐゴシック" charset="0"/>
                  <a:cs typeface="ＭＳ Ｐゴシック" charset="0"/>
                </a:rPr>
                <a:t>nangmahah</a:t>
              </a:r>
              <a:r>
                <a:rPr lang="en-US" sz="2800" b="1" dirty="0">
                  <a:solidFill>
                    <a:srgbClr val="00DFCA"/>
                  </a:solidFill>
                  <a:latin typeface="Times" charset="0"/>
                  <a:ea typeface="ＭＳ Ｐゴシック" charset="0"/>
                  <a:cs typeface="ＭＳ Ｐゴシック" charset="0"/>
                </a:rPr>
                <a:t> </a:t>
              </a:r>
              <a:r>
                <a:rPr lang="en-US" sz="2800" b="1" dirty="0" err="1">
                  <a:solidFill>
                    <a:srgbClr val="00DFCA"/>
                  </a:solidFill>
                  <a:latin typeface="Times" charset="0"/>
                  <a:ea typeface="ＭＳ Ｐゴシック" charset="0"/>
                  <a:cs typeface="ＭＳ Ｐゴシック" charset="0"/>
                </a:rPr>
                <a:t>chuan</a:t>
              </a:r>
              <a:r>
                <a:rPr lang="en-US" sz="2800" b="1" dirty="0">
                  <a:solidFill>
                    <a:srgbClr val="00DFCA"/>
                  </a:solidFill>
                  <a:latin typeface="Times" charset="0"/>
                  <a:ea typeface="ＭＳ Ｐゴシック" charset="0"/>
                  <a:cs typeface="ＭＳ Ｐゴシック" charset="0"/>
                </a:rPr>
                <a:t> </a:t>
              </a:r>
              <a:r>
                <a:rPr lang="en-US" sz="2800" b="1" dirty="0" err="1">
                  <a:solidFill>
                    <a:srgbClr val="00DFCA"/>
                  </a:solidFill>
                  <a:latin typeface="Times" charset="0"/>
                  <a:ea typeface="ＭＳ Ｐゴシック" charset="0"/>
                  <a:cs typeface="ＭＳ Ｐゴシック" charset="0"/>
                </a:rPr>
                <a:t>leia</a:t>
              </a:r>
              <a:r>
                <a:rPr lang="en-US" sz="2800" b="1" dirty="0">
                  <a:solidFill>
                    <a:srgbClr val="00DFCA"/>
                  </a:solidFill>
                  <a:latin typeface="Times" charset="0"/>
                  <a:ea typeface="ＭＳ Ｐゴシック" charset="0"/>
                  <a:cs typeface="ＭＳ Ｐゴシック" charset="0"/>
                </a:rPr>
                <a:t> </a:t>
              </a:r>
              <a:r>
                <a:rPr lang="en-US" sz="2800" b="1" dirty="0" err="1">
                  <a:solidFill>
                    <a:srgbClr val="00DFCA"/>
                  </a:solidFill>
                  <a:latin typeface="Times" charset="0"/>
                  <a:ea typeface="ＭＳ Ｐゴシック" charset="0"/>
                  <a:cs typeface="ＭＳ Ｐゴシック" charset="0"/>
                </a:rPr>
                <a:t>hnam</a:t>
              </a:r>
              <a:r>
                <a:rPr lang="en-US" sz="2800" b="1" dirty="0">
                  <a:solidFill>
                    <a:srgbClr val="00DFCA"/>
                  </a:solidFill>
                  <a:latin typeface="Times" charset="0"/>
                  <a:ea typeface="ＭＳ Ｐゴシック" charset="0"/>
                  <a:cs typeface="ＭＳ Ｐゴシック" charset="0"/>
                </a:rPr>
                <a:t> tin an la </a:t>
              </a:r>
              <a:r>
                <a:rPr lang="en-US" sz="2800" b="1" dirty="0" err="1">
                  <a:solidFill>
                    <a:srgbClr val="00DFCA"/>
                  </a:solidFill>
                  <a:latin typeface="Times" charset="0"/>
                  <a:ea typeface="ＭＳ Ｐゴシック" charset="0"/>
                  <a:cs typeface="ＭＳ Ｐゴシック" charset="0"/>
                </a:rPr>
                <a:t>thawveng</a:t>
              </a:r>
              <a:r>
                <a:rPr lang="en-US" sz="2800" b="1" dirty="0">
                  <a:solidFill>
                    <a:srgbClr val="00DFCA"/>
                  </a:solidFill>
                  <a:latin typeface="Times" charset="0"/>
                  <a:ea typeface="ＭＳ Ｐゴシック" charset="0"/>
                  <a:cs typeface="ＭＳ Ｐゴシック" charset="0"/>
                </a:rPr>
                <a:t> ang. </a:t>
              </a:r>
              <a:r>
                <a:rPr lang="en-US" altLang="ja-JP" sz="2800" b="1" dirty="0">
                  <a:solidFill>
                    <a:srgbClr val="FAFD00"/>
                  </a:solidFill>
                  <a:latin typeface="Times" charset="0"/>
                  <a:ea typeface="ＭＳ Ｐゴシック" charset="0"/>
                  <a:cs typeface="ＭＳ Ｐゴシック" charset="0"/>
                </a:rPr>
                <a:t>"</a:t>
              </a:r>
              <a:endParaRPr lang="en-US" sz="2800" b="1" dirty="0">
                <a:solidFill>
                  <a:srgbClr val="00DFCA"/>
                </a:solidFill>
                <a:latin typeface="Times" charset="0"/>
                <a:ea typeface="ＭＳ Ｐゴシック" charset="0"/>
                <a:cs typeface="ＭＳ Ｐゴシック" charset="0"/>
              </a:endParaRPr>
            </a:p>
          </p:txBody>
        </p:sp>
        <p:sp>
          <p:nvSpPr>
            <p:cNvPr id="246790" name="Rectangle 6"/>
            <p:cNvSpPr>
              <a:spLocks noChangeArrowheads="1"/>
            </p:cNvSpPr>
            <p:nvPr/>
          </p:nvSpPr>
          <p:spPr bwMode="auto">
            <a:xfrm>
              <a:off x="1207" y="2661"/>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AFD00"/>
                  </a:solidFill>
                  <a:latin typeface="Times" pitchFamily="-107" charset="0"/>
                  <a:ea typeface="ＭＳ Ｐゴシック" charset="0"/>
                  <a:cs typeface="ＭＳ Ｐゴシック" charset="0"/>
                </a:rPr>
                <a:t>3</a:t>
              </a: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3" name="Rectangle 51"/>
          <p:cNvSpPr>
            <a:spLocks noChangeArrowheads="1"/>
          </p:cNvSpPr>
          <p:nvPr/>
        </p:nvSpPr>
        <p:spPr bwMode="auto">
          <a:xfrm>
            <a:off x="8186738" y="3832225"/>
            <a:ext cx="68127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33804" name="Rectangle 52"/>
          <p:cNvSpPr>
            <a:spLocks noChangeArrowheads="1"/>
          </p:cNvSpPr>
          <p:nvPr/>
        </p:nvSpPr>
        <p:spPr bwMode="auto">
          <a:xfrm>
            <a:off x="8014985"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3805" name="Rectangle 53"/>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3810" name="Text Box 60"/>
          <p:cNvSpPr txBox="1">
            <a:spLocks noChangeArrowheads="1"/>
          </p:cNvSpPr>
          <p:nvPr/>
        </p:nvSpPr>
        <p:spPr bwMode="auto">
          <a:xfrm>
            <a:off x="8632825" y="6430963"/>
            <a:ext cx="323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a:solidFill>
                  <a:srgbClr val="FFFFFF"/>
                </a:solidFill>
              </a:rPr>
              <a:t>3</a:t>
            </a:r>
          </a:p>
        </p:txBody>
      </p:sp>
      <p:sp>
        <p:nvSpPr>
          <p:cNvPr id="24684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14</a:t>
            </a:r>
          </a:p>
        </p:txBody>
      </p:sp>
      <p:sp>
        <p:nvSpPr>
          <p:cNvPr id="33812"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lgn="ctr" defTabSz="914400" eaLnBrk="0" fontAlgn="base" hangingPunct="0">
              <a:spcBef>
                <a:spcPct val="5000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246862" name="Text Box 78"/>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lgn="ctr" defTabSz="914400" eaLnBrk="0" fontAlgn="base" hangingPunct="0">
              <a:spcBef>
                <a:spcPct val="50000"/>
              </a:spcBef>
              <a:spcAft>
                <a:spcPct val="0"/>
              </a:spcAft>
              <a:defRPr/>
            </a:pPr>
            <a:r>
              <a:rPr lang="en-US" sz="2800" b="1">
                <a:solidFill>
                  <a:srgbClr val="FAFD00"/>
                </a:solidFill>
                <a:latin typeface="Times" pitchFamily="-107" charset="0"/>
                <a:ea typeface="ＭＳ Ｐゴシック" charset="0"/>
                <a:cs typeface="ＭＳ Ｐゴシック" charset="0"/>
              </a:rPr>
              <a:t>Genesis 12</a:t>
            </a:r>
          </a:p>
        </p:txBody>
      </p:sp>
      <p:grpSp>
        <p:nvGrpSpPr>
          <p:cNvPr id="33815" name="Group 79"/>
          <p:cNvGrpSpPr>
            <a:grpSpLocks/>
          </p:cNvGrpSpPr>
          <p:nvPr/>
        </p:nvGrpSpPr>
        <p:grpSpPr bwMode="auto">
          <a:xfrm>
            <a:off x="519113" y="7938"/>
            <a:ext cx="854075" cy="1704975"/>
            <a:chOff x="327" y="5"/>
            <a:chExt cx="538" cy="1074"/>
          </a:xfrm>
        </p:grpSpPr>
        <p:sp>
          <p:nvSpPr>
            <p:cNvPr id="246864" name="Rectangle 8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46865" name="Line 8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082607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32"/>
          <p:cNvGrpSpPr>
            <a:grpSpLocks/>
          </p:cNvGrpSpPr>
          <p:nvPr/>
        </p:nvGrpSpPr>
        <p:grpSpPr bwMode="auto">
          <a:xfrm>
            <a:off x="1786497" y="357188"/>
            <a:ext cx="7110413" cy="2152650"/>
            <a:chOff x="814" y="225"/>
            <a:chExt cx="4479" cy="1356"/>
          </a:xfrm>
        </p:grpSpPr>
        <p:sp>
          <p:nvSpPr>
            <p:cNvPr id="575521" name="Rectangle 33"/>
            <p:cNvSpPr>
              <a:spLocks noChangeArrowheads="1"/>
            </p:cNvSpPr>
            <p:nvPr/>
          </p:nvSpPr>
          <p:spPr bwMode="auto">
            <a:xfrm>
              <a:off x="814" y="225"/>
              <a:ext cx="4479" cy="1356"/>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Genesis 12</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r>
                <a:rPr lang="en-US" sz="2600" b="1" dirty="0">
                  <a:solidFill>
                    <a:srgbClr val="FAFD00"/>
                  </a:solidFill>
                  <a:latin typeface="Times" charset="0"/>
                  <a:ea typeface="ＭＳ Ｐゴシック" charset="0"/>
                  <a:cs typeface="ＭＳ Ｐゴシック" charset="0"/>
                </a:rPr>
                <a:t>Tin, </a:t>
              </a:r>
              <a:r>
                <a:rPr lang="en-US" sz="2600" b="1" dirty="0" err="1">
                  <a:solidFill>
                    <a:srgbClr val="FAFD00"/>
                  </a:solidFill>
                  <a:latin typeface="Times" charset="0"/>
                  <a:ea typeface="ＭＳ Ｐゴシック" charset="0"/>
                  <a:cs typeface="ＭＳ Ｐゴシック" charset="0"/>
                </a:rPr>
                <a:t>Lalpan</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Abrama</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hnenah</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chuan</a:t>
              </a:r>
              <a:r>
                <a:rPr lang="en-US" sz="2600" b="1" dirty="0">
                  <a:solidFill>
                    <a:srgbClr val="FAFD00"/>
                  </a:solidFill>
                  <a:latin typeface="Times" charset="0"/>
                  <a:ea typeface="ＭＳ Ｐゴシック" charset="0"/>
                  <a:cs typeface="ＭＳ Ｐゴシック" charset="0"/>
                </a:rPr>
                <a:t>,</a:t>
              </a:r>
            </a:p>
            <a:p>
              <a:pPr defTabSz="914400" eaLnBrk="0" fontAlgn="base" hangingPunct="0">
                <a:spcBef>
                  <a:spcPct val="0"/>
                </a:spcBef>
                <a:spcAft>
                  <a:spcPct val="0"/>
                </a:spcAft>
                <a:defRPr/>
              </a:pPr>
              <a:r>
                <a:rPr lang="en-US" sz="2600" b="1" dirty="0">
                  <a:solidFill>
                    <a:srgbClr val="FAFD00"/>
                  </a:solidFill>
                  <a:latin typeface="Times" charset="0"/>
                  <a:ea typeface="ＭＳ Ｐゴシック" charset="0"/>
                  <a:cs typeface="ＭＳ Ｐゴシック" charset="0"/>
                </a:rPr>
                <a:t> “I </a:t>
              </a:r>
              <a:r>
                <a:rPr lang="en-US" sz="2600" b="1" dirty="0" err="1">
                  <a:solidFill>
                    <a:srgbClr val="FAFD00"/>
                  </a:solidFill>
                  <a:latin typeface="Times" charset="0"/>
                  <a:ea typeface="ＭＳ Ｐゴシック" charset="0"/>
                  <a:cs typeface="ＭＳ Ｐゴシック" charset="0"/>
                </a:rPr>
                <a:t>khaw</a:t>
              </a:r>
              <a:r>
                <a:rPr lang="en-US" sz="2600" b="1" dirty="0">
                  <a:solidFill>
                    <a:srgbClr val="FAFD00"/>
                  </a:solidFill>
                  <a:latin typeface="Times" charset="0"/>
                  <a:ea typeface="ＭＳ Ｐゴシック" charset="0"/>
                  <a:cs typeface="ＭＳ Ｐゴシック" charset="0"/>
                </a:rPr>
                <a:t> lam </a:t>
              </a:r>
              <a:r>
                <a:rPr lang="en-US" sz="2600" b="1" dirty="0" err="1">
                  <a:solidFill>
                    <a:srgbClr val="FAFD00"/>
                  </a:solidFill>
                  <a:latin typeface="Times" charset="0"/>
                  <a:ea typeface="ＭＳ Ｐゴシック" charset="0"/>
                  <a:cs typeface="ＭＳ Ｐゴシック" charset="0"/>
                </a:rPr>
                <a:t>ata</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leh</a:t>
              </a:r>
              <a:r>
                <a:rPr lang="en-US" sz="2600" b="1" dirty="0">
                  <a:solidFill>
                    <a:srgbClr val="FAFD00"/>
                  </a:solidFill>
                  <a:latin typeface="Times" charset="0"/>
                  <a:ea typeface="ＭＳ Ｐゴシック" charset="0"/>
                  <a:cs typeface="ＭＳ Ｐゴシック" charset="0"/>
                </a:rPr>
                <a:t> I </a:t>
              </a:r>
              <a:r>
                <a:rPr lang="en-US" sz="2600" b="1" dirty="0" err="1">
                  <a:solidFill>
                    <a:srgbClr val="FAFD00"/>
                  </a:solidFill>
                  <a:latin typeface="Times" charset="0"/>
                  <a:ea typeface="ＭＳ Ｐゴシック" charset="0"/>
                  <a:cs typeface="ＭＳ Ｐゴシック" charset="0"/>
                </a:rPr>
                <a:t>laichinteho</a:t>
              </a:r>
              <a:r>
                <a:rPr lang="en-US" sz="2600" b="1" dirty="0">
                  <a:solidFill>
                    <a:srgbClr val="FAFD00"/>
                  </a:solidFill>
                  <a:latin typeface="Times" charset="0"/>
                  <a:ea typeface="ＭＳ Ｐゴシック" charset="0"/>
                  <a:cs typeface="ＭＳ Ｐゴシック" charset="0"/>
                </a:rPr>
                <a:t> zing </a:t>
              </a:r>
              <a:r>
                <a:rPr lang="en-US" sz="2600" b="1" dirty="0" err="1">
                  <a:solidFill>
                    <a:srgbClr val="FAFD00"/>
                  </a:solidFill>
                  <a:latin typeface="Times" charset="0"/>
                  <a:ea typeface="ＭＳ Ｐゴシック" charset="0"/>
                  <a:cs typeface="ＭＳ Ｐゴシック" charset="0"/>
                </a:rPr>
                <a:t>ata</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leh</a:t>
              </a:r>
              <a:r>
                <a:rPr lang="en-US" sz="2600" b="1" dirty="0">
                  <a:solidFill>
                    <a:srgbClr val="FAFD00"/>
                  </a:solidFill>
                  <a:latin typeface="Times" charset="0"/>
                  <a:ea typeface="ＭＳ Ｐゴシック" charset="0"/>
                  <a:cs typeface="ＭＳ Ｐゴシック" charset="0"/>
                </a:rPr>
                <a:t> </a:t>
              </a:r>
            </a:p>
            <a:p>
              <a:pPr defTabSz="914400" eaLnBrk="0" fontAlgn="base" hangingPunct="0">
                <a:spcBef>
                  <a:spcPct val="0"/>
                </a:spcBef>
                <a:spcAft>
                  <a:spcPct val="0"/>
                </a:spcAft>
                <a:defRPr/>
              </a:pPr>
              <a:r>
                <a:rPr lang="en-US" sz="2600" b="1" dirty="0">
                  <a:solidFill>
                    <a:srgbClr val="FAFD00"/>
                  </a:solidFill>
                  <a:latin typeface="Times" charset="0"/>
                  <a:ea typeface="ＭＳ Ｐゴシック" charset="0"/>
                  <a:cs typeface="ＭＳ Ｐゴシック" charset="0"/>
                </a:rPr>
                <a:t>I pa in </a:t>
              </a:r>
              <a:r>
                <a:rPr lang="en-US" sz="2600" b="1" dirty="0" err="1">
                  <a:solidFill>
                    <a:srgbClr val="FAFD00"/>
                  </a:solidFill>
                  <a:latin typeface="Times" charset="0"/>
                  <a:ea typeface="ＭＳ Ｐゴシック" charset="0"/>
                  <a:cs typeface="ＭＳ Ｐゴシック" charset="0"/>
                </a:rPr>
                <a:t>ata</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chhuak</a:t>
              </a:r>
              <a:r>
                <a:rPr lang="en-US" sz="2600" b="1" dirty="0">
                  <a:solidFill>
                    <a:srgbClr val="FAFD00"/>
                  </a:solidFill>
                  <a:latin typeface="Times" charset="0"/>
                  <a:ea typeface="ＭＳ Ｐゴシック" charset="0"/>
                  <a:cs typeface="ＭＳ Ｐゴシック" charset="0"/>
                </a:rPr>
                <a:t> la, </a:t>
              </a:r>
              <a:r>
                <a:rPr lang="en-US" sz="2600" b="1" dirty="0">
                  <a:solidFill>
                    <a:srgbClr val="00DFCA"/>
                  </a:solidFill>
                  <a:latin typeface="Times" charset="0"/>
                  <a:ea typeface="ＭＳ Ｐゴシック" charset="0"/>
                  <a:cs typeface="ＭＳ Ｐゴシック" charset="0"/>
                </a:rPr>
                <a:t>ram </a:t>
              </a:r>
              <a:r>
                <a:rPr lang="en-US" sz="2600" b="1" dirty="0">
                  <a:solidFill>
                    <a:srgbClr val="FAFD00"/>
                  </a:solidFill>
                  <a:latin typeface="Times" charset="0"/>
                  <a:ea typeface="ＭＳ Ｐゴシック" charset="0"/>
                  <a:cs typeface="ＭＳ Ｐゴシック" charset="0"/>
                </a:rPr>
                <a:t>ka </a:t>
              </a:r>
              <a:r>
                <a:rPr lang="en-US" sz="2600" b="1" dirty="0" err="1">
                  <a:solidFill>
                    <a:srgbClr val="FAFD00"/>
                  </a:solidFill>
                  <a:latin typeface="Times" charset="0"/>
                  <a:ea typeface="ＭＳ Ｐゴシック" charset="0"/>
                  <a:cs typeface="ＭＳ Ｐゴシック" charset="0"/>
                </a:rPr>
                <a:t>entir</a:t>
              </a:r>
              <a:r>
                <a:rPr lang="en-US" sz="2600" b="1" dirty="0">
                  <a:solidFill>
                    <a:srgbClr val="FAFD00"/>
                  </a:solidFill>
                  <a:latin typeface="Times" charset="0"/>
                  <a:ea typeface="ＭＳ Ｐゴシック" charset="0"/>
                  <a:cs typeface="ＭＳ Ｐゴシック" charset="0"/>
                </a:rPr>
                <a:t> tur </a:t>
              </a:r>
              <a:r>
                <a:rPr lang="en-US" sz="2600" b="1" dirty="0" err="1">
                  <a:solidFill>
                    <a:srgbClr val="FAFD00"/>
                  </a:solidFill>
                  <a:latin typeface="Times" charset="0"/>
                  <a:ea typeface="ＭＳ Ｐゴシック" charset="0"/>
                  <a:cs typeface="ＭＳ Ｐゴシック" charset="0"/>
                </a:rPr>
                <a:t>che</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lamah</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kal</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rawh</a:t>
              </a:r>
              <a:r>
                <a:rPr lang="en-US" sz="2600" b="1" dirty="0">
                  <a:solidFill>
                    <a:srgbClr val="FAFD00"/>
                  </a:solidFill>
                  <a:latin typeface="Times" charset="0"/>
                  <a:ea typeface="ＭＳ Ｐゴシック" charset="0"/>
                  <a:cs typeface="ＭＳ Ｐゴシック" charset="0"/>
                </a:rPr>
                <a:t>.</a:t>
              </a:r>
              <a:endParaRPr lang="en-US" sz="2600" b="1" dirty="0">
                <a:solidFill>
                  <a:srgbClr val="00DFCA"/>
                </a:solidFill>
                <a:latin typeface="Times" charset="0"/>
                <a:ea typeface="ＭＳ Ｐゴシック" charset="0"/>
                <a:cs typeface="ＭＳ Ｐゴシック" charset="0"/>
              </a:endParaRPr>
            </a:p>
          </p:txBody>
        </p:sp>
        <p:sp>
          <p:nvSpPr>
            <p:cNvPr id="575522" name="Rectangle 3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07" charset="0"/>
                  <a:ea typeface="ＭＳ Ｐゴシック" charset="0"/>
                  <a:cs typeface="ＭＳ Ｐゴシック" charset="0"/>
                </a:rPr>
                <a:t>1</a:t>
              </a:r>
            </a:p>
          </p:txBody>
        </p:sp>
      </p:grpSp>
      <p:grpSp>
        <p:nvGrpSpPr>
          <p:cNvPr id="35842" name="Group 35"/>
          <p:cNvGrpSpPr>
            <a:grpSpLocks/>
          </p:cNvGrpSpPr>
          <p:nvPr/>
        </p:nvGrpSpPr>
        <p:grpSpPr bwMode="auto">
          <a:xfrm>
            <a:off x="1574251" y="2150375"/>
            <a:ext cx="7110412" cy="2552701"/>
            <a:chOff x="727" y="1339"/>
            <a:chExt cx="4479" cy="1608"/>
          </a:xfrm>
        </p:grpSpPr>
        <p:sp>
          <p:nvSpPr>
            <p:cNvPr id="575524" name="Rectangle 36"/>
            <p:cNvSpPr>
              <a:spLocks noChangeArrowheads="1"/>
            </p:cNvSpPr>
            <p:nvPr/>
          </p:nvSpPr>
          <p:spPr bwMode="auto">
            <a:xfrm>
              <a:off x="727" y="1339"/>
              <a:ext cx="4479" cy="1608"/>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0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Tichuan</a:t>
              </a:r>
              <a:r>
                <a:rPr lang="en-US" sz="2600" b="1" dirty="0">
                  <a:solidFill>
                    <a:srgbClr val="FAFD00"/>
                  </a:solidFill>
                  <a:latin typeface="Times" charset="0"/>
                  <a:ea typeface="ＭＳ Ｐゴシック" charset="0"/>
                  <a:cs typeface="ＭＳ Ｐゴシック" charset="0"/>
                </a:rPr>
                <a:t>, </a:t>
              </a:r>
              <a:r>
                <a:rPr lang="en-US" sz="2600" b="1" dirty="0">
                  <a:solidFill>
                    <a:srgbClr val="00DFCA"/>
                  </a:solidFill>
                  <a:latin typeface="Times" charset="0"/>
                  <a:ea typeface="ＭＳ Ｐゴシック" charset="0"/>
                  <a:cs typeface="ＭＳ Ｐゴシック" charset="0"/>
                </a:rPr>
                <a:t>chi </a:t>
              </a:r>
              <a:r>
                <a:rPr lang="en-US" sz="2600" b="1" dirty="0" err="1">
                  <a:solidFill>
                    <a:srgbClr val="00DFCA"/>
                  </a:solidFill>
                  <a:latin typeface="Times" charset="0"/>
                  <a:ea typeface="ＭＳ Ｐゴシック" charset="0"/>
                  <a:cs typeface="ＭＳ Ｐゴシック" charset="0"/>
                </a:rPr>
                <a:t>ropui</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takah</a:t>
              </a:r>
              <a:r>
                <a:rPr lang="en-US" sz="2600" b="1" dirty="0">
                  <a:solidFill>
                    <a:srgbClr val="FAFD00"/>
                  </a:solidFill>
                  <a:latin typeface="Times" charset="0"/>
                  <a:ea typeface="ＭＳ Ｐゴシック" charset="0"/>
                  <a:cs typeface="ＭＳ Ｐゴシック" charset="0"/>
                </a:rPr>
                <a:t> ka </a:t>
              </a:r>
              <a:r>
                <a:rPr lang="en-US" sz="2600" b="1" dirty="0" err="1">
                  <a:solidFill>
                    <a:srgbClr val="FAFD00"/>
                  </a:solidFill>
                  <a:latin typeface="Times" charset="0"/>
                  <a:ea typeface="ＭＳ Ｐゴシック" charset="0"/>
                  <a:cs typeface="ＭＳ Ｐゴシック" charset="0"/>
                </a:rPr>
                <a:t>siam</a:t>
              </a:r>
              <a:r>
                <a:rPr lang="en-US" sz="2600" b="1" dirty="0">
                  <a:solidFill>
                    <a:srgbClr val="FAFD00"/>
                  </a:solidFill>
                  <a:latin typeface="Times" charset="0"/>
                  <a:ea typeface="ＭＳ Ｐゴシック" charset="0"/>
                  <a:cs typeface="ＭＳ Ｐゴシック" charset="0"/>
                </a:rPr>
                <a:t> ang chia; mal </a:t>
              </a:r>
              <a:r>
                <a:rPr lang="en-US" sz="2600" b="1" dirty="0" err="1">
                  <a:solidFill>
                    <a:srgbClr val="FAFD00"/>
                  </a:solidFill>
                  <a:latin typeface="Times" charset="0"/>
                  <a:ea typeface="ＭＳ Ｐゴシック" charset="0"/>
                  <a:cs typeface="ＭＳ Ｐゴシック" charset="0"/>
                </a:rPr>
                <a:t>pawh</a:t>
              </a:r>
              <a:r>
                <a:rPr lang="en-US" sz="2600" b="1" dirty="0">
                  <a:solidFill>
                    <a:srgbClr val="FAFD00"/>
                  </a:solidFill>
                  <a:latin typeface="Times" charset="0"/>
                  <a:ea typeface="ＭＳ Ｐゴシック" charset="0"/>
                  <a:cs typeface="ＭＳ Ｐゴシック" charset="0"/>
                </a:rPr>
                <a:t> ka sawm ang chia, </a:t>
              </a:r>
            </a:p>
            <a:p>
              <a:pPr defTabSz="914400" eaLnBrk="0" fontAlgn="base" hangingPunct="0">
                <a:spcBef>
                  <a:spcPct val="0"/>
                </a:spcBef>
                <a:spcAft>
                  <a:spcPct val="0"/>
                </a:spcAft>
                <a:defRPr/>
              </a:pPr>
              <a:r>
                <a:rPr lang="en-US" sz="2600" b="1" dirty="0">
                  <a:solidFill>
                    <a:srgbClr val="FAFD00"/>
                  </a:solidFill>
                  <a:latin typeface="Times" charset="0"/>
                  <a:ea typeface="ＭＳ Ｐゴシック" charset="0"/>
                  <a:cs typeface="ＭＳ Ｐゴシック" charset="0"/>
                </a:rPr>
                <a:t>I </a:t>
              </a:r>
              <a:r>
                <a:rPr lang="en-US" sz="2600" b="1" dirty="0" err="1">
                  <a:solidFill>
                    <a:srgbClr val="FAFD00"/>
                  </a:solidFill>
                  <a:latin typeface="Times" charset="0"/>
                  <a:ea typeface="ＭＳ Ｐゴシック" charset="0"/>
                  <a:cs typeface="ＭＳ Ｐゴシック" charset="0"/>
                </a:rPr>
                <a:t>hming</a:t>
              </a:r>
              <a:r>
                <a:rPr lang="en-US" sz="2600" b="1" dirty="0">
                  <a:solidFill>
                    <a:srgbClr val="FAFD00"/>
                  </a:solidFill>
                  <a:latin typeface="Times" charset="0"/>
                  <a:ea typeface="ＭＳ Ｐゴシック" charset="0"/>
                  <a:cs typeface="ＭＳ Ｐゴシック" charset="0"/>
                </a:rPr>
                <a:t> ka </a:t>
              </a:r>
              <a:r>
                <a:rPr lang="en-US" sz="2600" b="1" dirty="0" err="1">
                  <a:solidFill>
                    <a:srgbClr val="FAFD00"/>
                  </a:solidFill>
                  <a:latin typeface="Times" charset="0"/>
                  <a:ea typeface="ＭＳ Ｐゴシック" charset="0"/>
                  <a:cs typeface="ＭＳ Ｐゴシック" charset="0"/>
                </a:rPr>
                <a:t>ti</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ropui</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bawk</a:t>
              </a:r>
              <a:r>
                <a:rPr lang="en-US" sz="2600" b="1" dirty="0">
                  <a:solidFill>
                    <a:srgbClr val="FAFD00"/>
                  </a:solidFill>
                  <a:latin typeface="Times" charset="0"/>
                  <a:ea typeface="ＭＳ Ｐゴシック" charset="0"/>
                  <a:cs typeface="ＭＳ Ｐゴシック" charset="0"/>
                </a:rPr>
                <a:t> ang; </a:t>
              </a:r>
            </a:p>
            <a:p>
              <a:pPr defTabSz="914400" eaLnBrk="0" fontAlgn="base" hangingPunct="0">
                <a:spcBef>
                  <a:spcPct val="0"/>
                </a:spcBef>
                <a:spcAft>
                  <a:spcPct val="0"/>
                </a:spcAft>
                <a:defRPr/>
              </a:pPr>
              <a:r>
                <a:rPr lang="en-US" sz="2600" b="1" dirty="0">
                  <a:solidFill>
                    <a:srgbClr val="FAFD00"/>
                  </a:solidFill>
                  <a:latin typeface="Times" charset="0"/>
                  <a:ea typeface="ＭＳ Ｐゴシック" charset="0"/>
                  <a:cs typeface="ＭＳ Ｐゴシック" charset="0"/>
                </a:rPr>
                <a:t>tin, </a:t>
              </a:r>
              <a:r>
                <a:rPr lang="en-US" sz="2600" b="1" dirty="0" err="1">
                  <a:solidFill>
                    <a:srgbClr val="FAFD00"/>
                  </a:solidFill>
                  <a:latin typeface="Times" charset="0"/>
                  <a:ea typeface="ＭＳ Ｐゴシック" charset="0"/>
                  <a:cs typeface="ＭＳ Ｐゴシック" charset="0"/>
                </a:rPr>
                <a:t>nang</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malsawna</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ni</a:t>
              </a:r>
              <a:r>
                <a:rPr lang="en-US" sz="2600" b="1" dirty="0">
                  <a:solidFill>
                    <a:srgbClr val="FAFD00"/>
                  </a:solidFill>
                  <a:latin typeface="Times" charset="0"/>
                  <a:ea typeface="ＭＳ Ｐゴシック" charset="0"/>
                  <a:cs typeface="ＭＳ Ｐゴシック" charset="0"/>
                </a:rPr>
                <a:t> ang </a:t>
              </a:r>
              <a:r>
                <a:rPr lang="en-US" sz="2600" b="1" dirty="0" err="1">
                  <a:solidFill>
                    <a:srgbClr val="FAFD00"/>
                  </a:solidFill>
                  <a:latin typeface="Times" charset="0"/>
                  <a:ea typeface="ＭＳ Ｐゴシック" charset="0"/>
                  <a:cs typeface="ＭＳ Ｐゴシック" charset="0"/>
                </a:rPr>
                <a:t>che</a:t>
              </a:r>
              <a:r>
                <a:rPr lang="en-US" sz="2600" b="1" dirty="0">
                  <a:solidFill>
                    <a:srgbClr val="FAFD00"/>
                  </a:solidFill>
                  <a:latin typeface="Times" charset="0"/>
                  <a:ea typeface="ＭＳ Ｐゴシック" charset="0"/>
                  <a:cs typeface="ＭＳ Ｐゴシック" charset="0"/>
                </a:rPr>
                <a:t>.</a:t>
              </a:r>
              <a:endParaRPr lang="en-US" sz="2600" b="1" dirty="0">
                <a:solidFill>
                  <a:srgbClr val="00DFCA"/>
                </a:solidFill>
                <a:latin typeface="Times" charset="0"/>
                <a:ea typeface="ＭＳ Ｐゴシック" charset="0"/>
                <a:cs typeface="ＭＳ Ｐゴシック" charset="0"/>
              </a:endParaRPr>
            </a:p>
            <a:p>
              <a:pPr defTabSz="914400" eaLnBrk="0" fontAlgn="base" hangingPunct="0">
                <a:spcBef>
                  <a:spcPct val="0"/>
                </a:spcBef>
                <a:spcAft>
                  <a:spcPct val="0"/>
                </a:spcAft>
                <a:defRPr/>
              </a:pPr>
              <a:endParaRPr lang="en-US" sz="2800" b="1" dirty="0">
                <a:solidFill>
                  <a:srgbClr val="00DFCA"/>
                </a:solidFill>
                <a:latin typeface="Times" charset="0"/>
                <a:ea typeface="ＭＳ Ｐゴシック" charset="0"/>
                <a:cs typeface="ＭＳ Ｐゴシック" charset="0"/>
              </a:endParaRPr>
            </a:p>
          </p:txBody>
        </p:sp>
        <p:sp>
          <p:nvSpPr>
            <p:cNvPr id="575525" name="Rectangle 3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07" charset="0"/>
                  <a:ea typeface="ＭＳ Ｐゴシック" charset="0"/>
                  <a:cs typeface="ＭＳ Ｐゴシック" charset="0"/>
                </a:rPr>
                <a:t>2</a:t>
              </a:r>
            </a:p>
          </p:txBody>
        </p:sp>
      </p:grpSp>
      <p:grpSp>
        <p:nvGrpSpPr>
          <p:cNvPr id="35843" name="Group 38"/>
          <p:cNvGrpSpPr>
            <a:grpSpLocks/>
          </p:cNvGrpSpPr>
          <p:nvPr/>
        </p:nvGrpSpPr>
        <p:grpSpPr bwMode="auto">
          <a:xfrm>
            <a:off x="1514951" y="3942539"/>
            <a:ext cx="7110412" cy="2152651"/>
            <a:chOff x="713" y="2429"/>
            <a:chExt cx="4479" cy="1356"/>
          </a:xfrm>
        </p:grpSpPr>
        <p:sp>
          <p:nvSpPr>
            <p:cNvPr id="575527" name="Rectangle 39"/>
            <p:cNvSpPr>
              <a:spLocks noChangeArrowheads="1"/>
            </p:cNvSpPr>
            <p:nvPr/>
          </p:nvSpPr>
          <p:spPr bwMode="auto">
            <a:xfrm>
              <a:off x="713" y="2429"/>
              <a:ext cx="4479" cy="1356"/>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r>
                <a:rPr lang="en-US" sz="2000" b="1" dirty="0">
                  <a:solidFill>
                    <a:srgbClr val="FAFD00"/>
                  </a:solidFill>
                  <a:latin typeface="Times" charset="0"/>
                  <a:ea typeface="ＭＳ Ｐゴシック" charset="0"/>
                  <a:cs typeface="ＭＳ Ｐゴシック" charset="0"/>
                </a:rPr>
                <a:t> </a:t>
              </a:r>
              <a:r>
                <a:rPr lang="en-US" sz="2600" b="1" dirty="0">
                  <a:solidFill>
                    <a:srgbClr val="FAFD00"/>
                  </a:solidFill>
                  <a:latin typeface="Times" charset="0"/>
                  <a:ea typeface="ＭＳ Ｐゴシック" charset="0"/>
                  <a:cs typeface="ＭＳ Ｐゴシック" charset="0"/>
                </a:rPr>
                <a:t>Tin, </a:t>
              </a:r>
              <a:r>
                <a:rPr lang="en-US" sz="2600" b="1" dirty="0" err="1">
                  <a:solidFill>
                    <a:srgbClr val="FAFD00"/>
                  </a:solidFill>
                  <a:latin typeface="Times" charset="0"/>
                  <a:ea typeface="ＭＳ Ｐゴシック" charset="0"/>
                  <a:cs typeface="ＭＳ Ｐゴシック" charset="0"/>
                </a:rPr>
                <a:t>malsawmsaktu</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apiang</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che</a:t>
              </a:r>
              <a:r>
                <a:rPr lang="en-US" sz="2600" b="1" dirty="0">
                  <a:solidFill>
                    <a:srgbClr val="FAFD00"/>
                  </a:solidFill>
                  <a:latin typeface="Times" charset="0"/>
                  <a:ea typeface="ＭＳ Ｐゴシック" charset="0"/>
                  <a:cs typeface="ＭＳ Ｐゴシック" charset="0"/>
                </a:rPr>
                <a:t> chu mal ka sawm ang a, </a:t>
              </a:r>
              <a:r>
                <a:rPr lang="en-US" sz="2600" b="1" dirty="0" err="1">
                  <a:solidFill>
                    <a:srgbClr val="FAFD00"/>
                  </a:solidFill>
                  <a:latin typeface="Times" charset="0"/>
                  <a:ea typeface="ＭＳ Ｐゴシック" charset="0"/>
                  <a:cs typeface="ＭＳ Ｐゴシック" charset="0"/>
                </a:rPr>
                <a:t>anchhe</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lawhtu</a:t>
              </a:r>
              <a:r>
                <a:rPr lang="en-US" sz="2600" b="1" dirty="0">
                  <a:solidFill>
                    <a:srgbClr val="FAFD00"/>
                  </a:solidFill>
                  <a:latin typeface="Times" charset="0"/>
                  <a:ea typeface="ＭＳ Ｐゴシック" charset="0"/>
                  <a:cs typeface="ＭＳ Ｐゴシック" charset="0"/>
                </a:rPr>
                <a:t> </a:t>
              </a:r>
              <a:r>
                <a:rPr lang="en-US" sz="2600" b="1" dirty="0" err="1">
                  <a:solidFill>
                    <a:srgbClr val="FAFD00"/>
                  </a:solidFill>
                  <a:latin typeface="Times" charset="0"/>
                  <a:ea typeface="ＭＳ Ｐゴシック" charset="0"/>
                  <a:cs typeface="ＭＳ Ｐゴシック" charset="0"/>
                </a:rPr>
                <a:t>che</a:t>
              </a:r>
              <a:r>
                <a:rPr lang="en-US" sz="2600" b="1" dirty="0">
                  <a:solidFill>
                    <a:srgbClr val="FAFD00"/>
                  </a:solidFill>
                  <a:latin typeface="Times" charset="0"/>
                  <a:ea typeface="ＭＳ Ｐゴシック" charset="0"/>
                  <a:cs typeface="ＭＳ Ｐゴシック" charset="0"/>
                </a:rPr>
                <a:t> chu </a:t>
              </a:r>
              <a:r>
                <a:rPr lang="en-US" sz="2600" b="1" dirty="0" err="1">
                  <a:solidFill>
                    <a:srgbClr val="FAFD00"/>
                  </a:solidFill>
                  <a:latin typeface="Times" charset="0"/>
                  <a:ea typeface="ＭＳ Ｐゴシック" charset="0"/>
                  <a:cs typeface="ＭＳ Ｐゴシック" charset="0"/>
                </a:rPr>
                <a:t>anchhia</a:t>
              </a:r>
              <a:r>
                <a:rPr lang="en-US" sz="2600" b="1" dirty="0">
                  <a:solidFill>
                    <a:srgbClr val="FAFD00"/>
                  </a:solidFill>
                  <a:latin typeface="Times" charset="0"/>
                  <a:ea typeface="ＭＳ Ｐゴシック" charset="0"/>
                  <a:cs typeface="ＭＳ Ｐゴシック" charset="0"/>
                </a:rPr>
                <a:t> ka </a:t>
              </a:r>
              <a:r>
                <a:rPr lang="en-US" sz="2600" b="1" dirty="0" err="1">
                  <a:solidFill>
                    <a:srgbClr val="FAFD00"/>
                  </a:solidFill>
                  <a:latin typeface="Times" charset="0"/>
                  <a:ea typeface="ＭＳ Ｐゴシック" charset="0"/>
                  <a:cs typeface="ＭＳ Ｐゴシック" charset="0"/>
                </a:rPr>
                <a:t>lawh</a:t>
              </a:r>
              <a:r>
                <a:rPr lang="en-US" sz="2600" b="1" dirty="0">
                  <a:solidFill>
                    <a:srgbClr val="FAFD00"/>
                  </a:solidFill>
                  <a:latin typeface="Times" charset="0"/>
                  <a:ea typeface="ＭＳ Ｐゴシック" charset="0"/>
                  <a:cs typeface="ＭＳ Ｐゴシック" charset="0"/>
                </a:rPr>
                <a:t> ang;</a:t>
              </a:r>
              <a:r>
                <a:rPr lang="en-US" sz="2600" b="1" dirty="0">
                  <a:solidFill>
                    <a:srgbClr val="00DFCA"/>
                  </a:solidFill>
                  <a:latin typeface="Times" charset="0"/>
                  <a:ea typeface="ＭＳ Ｐゴシック" charset="0"/>
                  <a:cs typeface="ＭＳ Ｐゴシック" charset="0"/>
                </a:rPr>
                <a:t> </a:t>
              </a:r>
              <a:r>
                <a:rPr lang="en-US" sz="2600" b="1" dirty="0" err="1">
                  <a:solidFill>
                    <a:srgbClr val="00DFCA"/>
                  </a:solidFill>
                  <a:latin typeface="Times" charset="0"/>
                  <a:ea typeface="ＭＳ Ｐゴシック" charset="0"/>
                  <a:cs typeface="ＭＳ Ｐゴシック" charset="0"/>
                </a:rPr>
                <a:t>nangmahah</a:t>
              </a:r>
              <a:r>
                <a:rPr lang="en-US" sz="2600" b="1" dirty="0">
                  <a:solidFill>
                    <a:srgbClr val="00DFCA"/>
                  </a:solidFill>
                  <a:latin typeface="Times" charset="0"/>
                  <a:ea typeface="ＭＳ Ｐゴシック" charset="0"/>
                  <a:cs typeface="ＭＳ Ｐゴシック" charset="0"/>
                </a:rPr>
                <a:t> </a:t>
              </a:r>
              <a:r>
                <a:rPr lang="en-US" sz="2600" b="1" dirty="0" err="1">
                  <a:solidFill>
                    <a:srgbClr val="00DFCA"/>
                  </a:solidFill>
                  <a:latin typeface="Times" charset="0"/>
                  <a:ea typeface="ＭＳ Ｐゴシック" charset="0"/>
                  <a:cs typeface="ＭＳ Ｐゴシック" charset="0"/>
                </a:rPr>
                <a:t>chuan</a:t>
              </a:r>
              <a:r>
                <a:rPr lang="en-US" sz="2600" b="1" dirty="0">
                  <a:solidFill>
                    <a:srgbClr val="00DFCA"/>
                  </a:solidFill>
                  <a:latin typeface="Times" charset="0"/>
                  <a:ea typeface="ＭＳ Ｐゴシック" charset="0"/>
                  <a:cs typeface="ＭＳ Ｐゴシック" charset="0"/>
                </a:rPr>
                <a:t> </a:t>
              </a:r>
              <a:r>
                <a:rPr lang="en-US" sz="2600" b="1" dirty="0" err="1">
                  <a:solidFill>
                    <a:srgbClr val="00DFCA"/>
                  </a:solidFill>
                  <a:latin typeface="Times" charset="0"/>
                  <a:ea typeface="ＭＳ Ｐゴシック" charset="0"/>
                  <a:cs typeface="ＭＳ Ｐゴシック" charset="0"/>
                </a:rPr>
                <a:t>leia</a:t>
              </a:r>
              <a:r>
                <a:rPr lang="en-US" sz="2600" b="1" dirty="0">
                  <a:solidFill>
                    <a:srgbClr val="00DFCA"/>
                  </a:solidFill>
                  <a:latin typeface="Times" charset="0"/>
                  <a:ea typeface="ＭＳ Ｐゴシック" charset="0"/>
                  <a:cs typeface="ＭＳ Ｐゴシック" charset="0"/>
                </a:rPr>
                <a:t> </a:t>
              </a:r>
              <a:r>
                <a:rPr lang="en-US" sz="2600" b="1" dirty="0" err="1">
                  <a:solidFill>
                    <a:srgbClr val="00DFCA"/>
                  </a:solidFill>
                  <a:latin typeface="Times" charset="0"/>
                  <a:ea typeface="ＭＳ Ｐゴシック" charset="0"/>
                  <a:cs typeface="ＭＳ Ｐゴシック" charset="0"/>
                </a:rPr>
                <a:t>hnam</a:t>
              </a:r>
              <a:r>
                <a:rPr lang="en-US" sz="2600" b="1" dirty="0">
                  <a:solidFill>
                    <a:srgbClr val="00DFCA"/>
                  </a:solidFill>
                  <a:latin typeface="Times" charset="0"/>
                  <a:ea typeface="ＭＳ Ｐゴシック" charset="0"/>
                  <a:cs typeface="ＭＳ Ｐゴシック" charset="0"/>
                </a:rPr>
                <a:t> tin an la </a:t>
              </a:r>
              <a:r>
                <a:rPr lang="en-US" sz="2600" b="1" dirty="0" err="1">
                  <a:solidFill>
                    <a:srgbClr val="00DFCA"/>
                  </a:solidFill>
                  <a:latin typeface="Times" charset="0"/>
                  <a:ea typeface="ＭＳ Ｐゴシック" charset="0"/>
                  <a:cs typeface="ＭＳ Ｐゴシック" charset="0"/>
                </a:rPr>
                <a:t>thawveng</a:t>
              </a:r>
              <a:r>
                <a:rPr lang="en-US" sz="2600" b="1" dirty="0">
                  <a:solidFill>
                    <a:srgbClr val="00DFCA"/>
                  </a:solidFill>
                  <a:latin typeface="Times" charset="0"/>
                  <a:ea typeface="ＭＳ Ｐゴシック" charset="0"/>
                  <a:cs typeface="ＭＳ Ｐゴシック" charset="0"/>
                </a:rPr>
                <a:t> ang. </a:t>
              </a:r>
              <a:r>
                <a:rPr lang="en-US" altLang="ja-JP" sz="2600" b="1" dirty="0">
                  <a:solidFill>
                    <a:srgbClr val="FAFD00"/>
                  </a:solidFill>
                  <a:latin typeface="Times" charset="0"/>
                  <a:ea typeface="ＭＳ Ｐゴシック" charset="0"/>
                  <a:cs typeface="ＭＳ Ｐゴシック" charset="0"/>
                </a:rPr>
                <a:t>"</a:t>
              </a:r>
              <a:endParaRPr lang="en-US" sz="2600" b="1" dirty="0">
                <a:solidFill>
                  <a:srgbClr val="00DFCA"/>
                </a:solidFill>
                <a:latin typeface="Times" charset="0"/>
                <a:ea typeface="ＭＳ Ｐゴシック" charset="0"/>
                <a:cs typeface="ＭＳ Ｐゴシック" charset="0"/>
              </a:endParaRPr>
            </a:p>
          </p:txBody>
        </p:sp>
        <p:sp>
          <p:nvSpPr>
            <p:cNvPr id="575528" name="Rectangle 4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07" charset="0"/>
                  <a:ea typeface="ＭＳ Ｐゴシック" charset="0"/>
                  <a:cs typeface="ＭＳ Ｐゴシック" charset="0"/>
                </a:rPr>
                <a:t>3</a:t>
              </a: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a:solidFill>
                  <a:srgbClr val="FAFD00"/>
                </a:solidFill>
                <a:latin typeface="Times" pitchFamily="-107" charset="0"/>
                <a:ea typeface="ＭＳ Ｐゴシック" charset="0"/>
                <a:cs typeface="ＭＳ Ｐゴシック" charset="0"/>
              </a:rPr>
              <a:t>                            </a:t>
            </a:r>
          </a:p>
        </p:txBody>
      </p:sp>
      <p:grpSp>
        <p:nvGrpSpPr>
          <p:cNvPr id="5" name="Group 7"/>
          <p:cNvGrpSpPr>
            <a:grpSpLocks/>
          </p:cNvGrpSpPr>
          <p:nvPr/>
        </p:nvGrpSpPr>
        <p:grpSpPr bwMode="auto">
          <a:xfrm>
            <a:off x="4431616" y="4420971"/>
            <a:ext cx="2870200"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497" name="Rectangle 9"/>
            <p:cNvSpPr>
              <a:spLocks noChangeArrowheads="1"/>
            </p:cNvSpPr>
            <p:nvPr/>
          </p:nvSpPr>
          <p:spPr bwMode="auto">
            <a:xfrm>
              <a:off x="2672" y="3162"/>
              <a:ext cx="1521" cy="30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600" dirty="0">
                  <a:solidFill>
                    <a:srgbClr val="FFFFFF"/>
                  </a:solidFill>
                  <a:latin typeface="Times" pitchFamily="-107" charset="0"/>
                  <a:ea typeface="ＭＳ Ｐゴシック" charset="0"/>
                  <a:cs typeface="ＭＳ Ｐゴシック" charset="0"/>
                </a:rPr>
                <a:t>MALSAWMNA</a:t>
              </a:r>
            </a:p>
          </p:txBody>
        </p:sp>
      </p:grpSp>
      <p:grpSp>
        <p:nvGrpSpPr>
          <p:cNvPr id="6" name="Group 10"/>
          <p:cNvGrpSpPr>
            <a:grpSpLocks/>
          </p:cNvGrpSpPr>
          <p:nvPr/>
        </p:nvGrpSpPr>
        <p:grpSpPr bwMode="auto">
          <a:xfrm>
            <a:off x="5407153" y="2155437"/>
            <a:ext cx="2166936" cy="533400"/>
            <a:chOff x="3157" y="1241"/>
            <a:chExt cx="1365" cy="336"/>
          </a:xfrm>
        </p:grpSpPr>
        <p:sp>
          <p:nvSpPr>
            <p:cNvPr id="575499" name="Oval 11"/>
            <p:cNvSpPr>
              <a:spLocks noChangeArrowheads="1"/>
            </p:cNvSpPr>
            <p:nvPr/>
          </p:nvSpPr>
          <p:spPr bwMode="auto">
            <a:xfrm>
              <a:off x="3157" y="1241"/>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0" name="Rectangle 12"/>
            <p:cNvSpPr>
              <a:spLocks noChangeArrowheads="1"/>
            </p:cNvSpPr>
            <p:nvPr/>
          </p:nvSpPr>
          <p:spPr bwMode="auto">
            <a:xfrm>
              <a:off x="3264" y="1268"/>
              <a:ext cx="1236" cy="30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600" dirty="0">
                  <a:solidFill>
                    <a:srgbClr val="FFFFFF"/>
                  </a:solidFill>
                  <a:latin typeface="Times" pitchFamily="-107" charset="0"/>
                  <a:ea typeface="ＭＳ Ｐゴシック" charset="0"/>
                  <a:cs typeface="ＭＳ Ｐゴシック" charset="0"/>
                </a:rPr>
                <a:t>CHI THLAH</a:t>
              </a:r>
            </a:p>
          </p:txBody>
        </p:sp>
      </p:grpSp>
      <p:grpSp>
        <p:nvGrpSpPr>
          <p:cNvPr id="7" name="Group 13"/>
          <p:cNvGrpSpPr>
            <a:grpSpLocks/>
          </p:cNvGrpSpPr>
          <p:nvPr/>
        </p:nvGrpSpPr>
        <p:grpSpPr bwMode="auto">
          <a:xfrm>
            <a:off x="5882885" y="1102197"/>
            <a:ext cx="2252662" cy="525463"/>
            <a:chOff x="4165" y="741"/>
            <a:chExt cx="1419" cy="331"/>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03" name="Rectangle 15"/>
            <p:cNvSpPr>
              <a:spLocks noChangeArrowheads="1"/>
            </p:cNvSpPr>
            <p:nvPr/>
          </p:nvSpPr>
          <p:spPr bwMode="auto">
            <a:xfrm>
              <a:off x="4380" y="750"/>
              <a:ext cx="1043" cy="30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600" dirty="0">
                  <a:solidFill>
                    <a:srgbClr val="FFFFFF"/>
                  </a:solidFill>
                  <a:latin typeface="Times" pitchFamily="-107" charset="0"/>
                  <a:ea typeface="ＭＳ Ｐゴシック" charset="0"/>
                  <a:cs typeface="ＭＳ Ｐゴシック" charset="0"/>
                </a:rPr>
                <a:t>RAM PEK</a:t>
              </a:r>
            </a:p>
          </p:txBody>
        </p:sp>
      </p:grpSp>
      <p:grpSp>
        <p:nvGrpSpPr>
          <p:cNvPr id="35848" name="Group 63"/>
          <p:cNvGrpSpPr>
            <a:grpSpLocks/>
          </p:cNvGrpSpPr>
          <p:nvPr/>
        </p:nvGrpSpPr>
        <p:grpSpPr bwMode="auto">
          <a:xfrm>
            <a:off x="8004175" y="3432175"/>
            <a:ext cx="1016000" cy="1231900"/>
            <a:chOff x="5042" y="2162"/>
            <a:chExt cx="640"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863" name="Rectangle 48"/>
            <p:cNvSpPr>
              <a:spLocks noChangeArrowheads="1"/>
            </p:cNvSpPr>
            <p:nvPr/>
          </p:nvSpPr>
          <p:spPr bwMode="auto">
            <a:xfrm>
              <a:off x="5157" y="2414"/>
              <a:ext cx="42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C - M</a:t>
              </a:r>
            </a:p>
          </p:txBody>
        </p:sp>
        <p:sp>
          <p:nvSpPr>
            <p:cNvPr id="35864" name="Rectangle 49"/>
            <p:cNvSpPr>
              <a:spLocks noChangeArrowheads="1"/>
            </p:cNvSpPr>
            <p:nvPr/>
          </p:nvSpPr>
          <p:spPr bwMode="auto">
            <a:xfrm>
              <a:off x="5050"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5865" name="Rectangle 50"/>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5850" name="Text Box 58"/>
          <p:cNvSpPr txBox="1">
            <a:spLocks noChangeArrowheads="1"/>
          </p:cNvSpPr>
          <p:nvPr/>
        </p:nvSpPr>
        <p:spPr bwMode="auto">
          <a:xfrm>
            <a:off x="8639175"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575548" name="Rectangle 60"/>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15</a:t>
            </a:r>
          </a:p>
        </p:txBody>
      </p:sp>
      <p:sp>
        <p:nvSpPr>
          <p:cNvPr id="35852" name="Text Box 6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35853" name="Group 65"/>
          <p:cNvGrpSpPr>
            <a:grpSpLocks/>
          </p:cNvGrpSpPr>
          <p:nvPr/>
        </p:nvGrpSpPr>
        <p:grpSpPr bwMode="auto">
          <a:xfrm>
            <a:off x="519113" y="7938"/>
            <a:ext cx="854075" cy="1704975"/>
            <a:chOff x="327" y="5"/>
            <a:chExt cx="538" cy="1074"/>
          </a:xfrm>
        </p:grpSpPr>
        <p:sp>
          <p:nvSpPr>
            <p:cNvPr id="575554" name="Rectangle 6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5555" name="Line 6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1302567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59" name="Rectangle 3"/>
          <p:cNvSpPr>
            <a:spLocks noChangeArrowheads="1"/>
          </p:cNvSpPr>
          <p:nvPr/>
        </p:nvSpPr>
        <p:spPr bwMode="auto">
          <a:xfrm>
            <a:off x="177935"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400" b="1" dirty="0" err="1">
                <a:solidFill>
                  <a:srgbClr val="FAFD00"/>
                </a:solidFill>
                <a:latin typeface="Arial" charset="0"/>
                <a:ea typeface="ＭＳ Ｐゴシック" charset="0"/>
                <a:cs typeface="ＭＳ Ｐゴシック" charset="0"/>
              </a:rPr>
              <a:t>Abrahama</a:t>
            </a:r>
            <a:r>
              <a:rPr lang="en-US" sz="4400" b="1" dirty="0">
                <a:solidFill>
                  <a:srgbClr val="FAFD00"/>
                </a:solidFill>
                <a:latin typeface="Arial" charset="0"/>
                <a:ea typeface="ＭＳ Ｐゴシック" charset="0"/>
                <a:cs typeface="ＭＳ Ｐゴシック" charset="0"/>
              </a:rPr>
              <a:t> </a:t>
            </a:r>
            <a:r>
              <a:rPr lang="en-US" sz="4400" b="1" dirty="0" err="1">
                <a:solidFill>
                  <a:srgbClr val="FAFD00"/>
                </a:solidFill>
                <a:latin typeface="Arial" charset="0"/>
                <a:ea typeface="ＭＳ Ｐゴシック" charset="0"/>
                <a:cs typeface="ＭＳ Ｐゴシック" charset="0"/>
              </a:rPr>
              <a:t>Thuthlung</a:t>
            </a:r>
            <a:endParaRPr lang="en-US" sz="3600" dirty="0">
              <a:solidFill>
                <a:srgbClr val="00FF00"/>
              </a:solidFill>
              <a:latin typeface="Arial" charset="0"/>
              <a:ea typeface="ＭＳ Ｐゴシック" charset="0"/>
              <a:cs typeface="ＭＳ Ｐゴシック" charset="0"/>
            </a:endParaRPr>
          </a:p>
        </p:txBody>
      </p:sp>
      <p:sp>
        <p:nvSpPr>
          <p:cNvPr id="787462" name="Rectangle 6"/>
          <p:cNvSpPr>
            <a:spLocks noChangeArrowheads="1"/>
          </p:cNvSpPr>
          <p:nvPr/>
        </p:nvSpPr>
        <p:spPr bwMode="auto">
          <a:xfrm>
            <a:off x="852488" y="3354388"/>
            <a:ext cx="7253287"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7466" name="Text Box 10"/>
          <p:cNvSpPr txBox="1">
            <a:spLocks noChangeArrowheads="1"/>
          </p:cNvSpPr>
          <p:nvPr/>
        </p:nvSpPr>
        <p:spPr bwMode="auto">
          <a:xfrm>
            <a:off x="5305425" y="3657600"/>
            <a:ext cx="2752725" cy="52322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2800" b="1" dirty="0">
                <a:solidFill>
                  <a:srgbClr val="00FF00"/>
                </a:solidFill>
                <a:latin typeface="Arial" pitchFamily="-107" charset="0"/>
                <a:ea typeface="ＭＳ Ｐゴシック" charset="0"/>
                <a:cs typeface="ＭＳ Ｐゴシック" charset="0"/>
              </a:rPr>
              <a:t>MALSAWMNA</a:t>
            </a:r>
          </a:p>
        </p:txBody>
      </p:sp>
      <p:sp>
        <p:nvSpPr>
          <p:cNvPr id="787467" name="Text Box 11"/>
          <p:cNvSpPr txBox="1">
            <a:spLocks noChangeArrowheads="1"/>
          </p:cNvSpPr>
          <p:nvPr/>
        </p:nvSpPr>
        <p:spPr bwMode="auto">
          <a:xfrm>
            <a:off x="2692180" y="3670300"/>
            <a:ext cx="2390996" cy="52322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2800" b="1" dirty="0">
                <a:solidFill>
                  <a:srgbClr val="00FF00"/>
                </a:solidFill>
                <a:latin typeface="Arial" pitchFamily="-107" charset="0"/>
                <a:ea typeface="ＭＳ Ｐゴシック" charset="0"/>
                <a:cs typeface="ＭＳ Ｐゴシック" charset="0"/>
              </a:rPr>
              <a:t>CHI  THLAH</a:t>
            </a:r>
          </a:p>
        </p:txBody>
      </p:sp>
      <p:sp>
        <p:nvSpPr>
          <p:cNvPr id="787468" name="Text Box 12"/>
          <p:cNvSpPr txBox="1">
            <a:spLocks noChangeArrowheads="1"/>
          </p:cNvSpPr>
          <p:nvPr/>
        </p:nvSpPr>
        <p:spPr bwMode="auto">
          <a:xfrm>
            <a:off x="947061" y="3659188"/>
            <a:ext cx="1609725" cy="52322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2800" b="1" dirty="0">
                <a:solidFill>
                  <a:srgbClr val="00FF00"/>
                </a:solidFill>
                <a:latin typeface="Arial" pitchFamily="-107" charset="0"/>
                <a:ea typeface="ＭＳ Ｐゴシック" charset="0"/>
                <a:cs typeface="ＭＳ Ｐゴシック" charset="0"/>
              </a:rPr>
              <a:t>RAM</a:t>
            </a:r>
          </a:p>
        </p:txBody>
      </p:sp>
      <p:sp>
        <p:nvSpPr>
          <p:cNvPr id="787469" name="Text Box 13"/>
          <p:cNvSpPr txBox="1">
            <a:spLocks noChangeArrowheads="1"/>
          </p:cNvSpPr>
          <p:nvPr/>
        </p:nvSpPr>
        <p:spPr bwMode="auto">
          <a:xfrm>
            <a:off x="923471"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a:solidFill>
                  <a:srgbClr val="FAFD00"/>
                </a:solidFill>
                <a:latin typeface="Arial" pitchFamily="-107" charset="0"/>
                <a:ea typeface="ＭＳ Ｐゴシック" charset="0"/>
                <a:cs typeface="ＭＳ Ｐゴシック" charset="0"/>
              </a:rPr>
              <a:t>12:1</a:t>
            </a:r>
          </a:p>
        </p:txBody>
      </p:sp>
      <p:sp>
        <p:nvSpPr>
          <p:cNvPr id="787470" name="Text Box 14"/>
          <p:cNvSpPr txBox="1">
            <a:spLocks noChangeArrowheads="1"/>
          </p:cNvSpPr>
          <p:nvPr/>
        </p:nvSpPr>
        <p:spPr bwMode="auto">
          <a:xfrm>
            <a:off x="5519963"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a:solidFill>
                  <a:srgbClr val="FAFD00"/>
                </a:solidFill>
                <a:latin typeface="Arial" pitchFamily="-107" charset="0"/>
                <a:ea typeface="ＭＳ Ｐゴシック" charset="0"/>
                <a:cs typeface="ＭＳ Ｐゴシック" charset="0"/>
              </a:rPr>
              <a:t>12:3</a:t>
            </a:r>
          </a:p>
        </p:txBody>
      </p:sp>
      <p:sp>
        <p:nvSpPr>
          <p:cNvPr id="787471" name="Text Box 15"/>
          <p:cNvSpPr txBox="1">
            <a:spLocks noChangeArrowheads="1"/>
          </p:cNvSpPr>
          <p:nvPr/>
        </p:nvSpPr>
        <p:spPr bwMode="auto">
          <a:xfrm>
            <a:off x="2851378"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b="1" dirty="0">
                <a:solidFill>
                  <a:srgbClr val="FAFD00"/>
                </a:solidFill>
                <a:latin typeface="Arial" pitchFamily="-107" charset="0"/>
                <a:ea typeface="ＭＳ Ｐゴシック" charset="0"/>
                <a:cs typeface="ＭＳ Ｐゴシック" charset="0"/>
              </a:rPr>
              <a:t>12:2</a:t>
            </a:r>
          </a:p>
        </p:txBody>
      </p:sp>
      <p:sp>
        <p:nvSpPr>
          <p:cNvPr id="787472" name="Text Box 16"/>
          <p:cNvSpPr txBox="1">
            <a:spLocks noChangeArrowheads="1"/>
          </p:cNvSpPr>
          <p:nvPr/>
        </p:nvSpPr>
        <p:spPr bwMode="auto">
          <a:xfrm>
            <a:off x="1881322"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i="1" dirty="0">
                <a:solidFill>
                  <a:srgbClr val="00FF00"/>
                </a:solidFill>
                <a:latin typeface="Arial" pitchFamily="-107" charset="0"/>
                <a:ea typeface="ＭＳ Ｐゴシック" charset="0"/>
                <a:cs typeface="ＭＳ Ｐゴシック" charset="0"/>
              </a:rPr>
              <a:t>Genesis 12:1-3</a:t>
            </a:r>
          </a:p>
        </p:txBody>
      </p:sp>
      <p:sp>
        <p:nvSpPr>
          <p:cNvPr id="787473" name="Rectangle 17"/>
          <p:cNvSpPr>
            <a:spLocks noChangeArrowheads="1"/>
          </p:cNvSpPr>
          <p:nvPr/>
        </p:nvSpPr>
        <p:spPr bwMode="auto">
          <a:xfrm>
            <a:off x="2315394" y="1323975"/>
            <a:ext cx="3802736"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3200" b="1" dirty="0">
                <a:solidFill>
                  <a:srgbClr val="FAFD00"/>
                </a:solidFill>
                <a:latin typeface="Arial" charset="0"/>
                <a:ea typeface="ＭＳ Ｐゴシック" charset="0"/>
                <a:cs typeface="ＭＳ Ｐゴシック" charset="0"/>
              </a:rPr>
              <a:t>(</a:t>
            </a:r>
            <a:r>
              <a:rPr lang="en-US" altLang="ja-JP" sz="3200" b="1" dirty="0">
                <a:solidFill>
                  <a:srgbClr val="FAFD00"/>
                </a:solidFill>
                <a:latin typeface="Arial" charset="0"/>
                <a:ea typeface="ＭＳ Ｐゴシック" charset="0"/>
                <a:cs typeface="ＭＳ Ｐゴシック" charset="0"/>
              </a:rPr>
              <a:t>”</a:t>
            </a:r>
            <a:r>
              <a:rPr lang="en-US" sz="3200" b="1" dirty="0">
                <a:solidFill>
                  <a:srgbClr val="FAFD00"/>
                </a:solidFill>
                <a:latin typeface="Arial" charset="0"/>
                <a:ea typeface="ＭＳ Ｐゴシック" charset="0"/>
                <a:cs typeface="ＭＳ Ｐゴシック" charset="0"/>
              </a:rPr>
              <a:t>Koh </a:t>
            </a:r>
            <a:r>
              <a:rPr lang="en-US" sz="3200" b="1" dirty="0" err="1">
                <a:solidFill>
                  <a:srgbClr val="FAFD00"/>
                </a:solidFill>
                <a:latin typeface="Arial" charset="0"/>
                <a:ea typeface="ＭＳ Ｐゴシック" charset="0"/>
                <a:cs typeface="ＭＳ Ｐゴシック" charset="0"/>
              </a:rPr>
              <a:t>Chhuahna</a:t>
            </a:r>
            <a:r>
              <a:rPr lang="en-US" altLang="ja-JP" sz="3200" b="1" dirty="0">
                <a:solidFill>
                  <a:srgbClr val="FAFD00"/>
                </a:solidFill>
                <a:latin typeface="Arial" charset="0"/>
                <a:ea typeface="ＭＳ Ｐゴシック" charset="0"/>
                <a:cs typeface="ＭＳ Ｐゴシック" charset="0"/>
              </a:rPr>
              <a:t>"</a:t>
            </a:r>
            <a:r>
              <a:rPr lang="en-US" sz="3200" b="1" dirty="0">
                <a:solidFill>
                  <a:srgbClr val="FAFD00"/>
                </a:solidFill>
                <a:latin typeface="Arial" charset="0"/>
                <a:ea typeface="ＭＳ Ｐゴシック" charset="0"/>
                <a:cs typeface="ＭＳ Ｐゴシック" charset="0"/>
              </a:rPr>
              <a:t>)</a:t>
            </a:r>
            <a:endParaRPr lang="en-US" sz="2400" dirty="0">
              <a:solidFill>
                <a:srgbClr val="00FF00"/>
              </a:solidFill>
              <a:latin typeface="Arial" charset="0"/>
              <a:ea typeface="ＭＳ Ｐゴシック" charset="0"/>
              <a:cs typeface="ＭＳ Ｐゴシック" charset="0"/>
            </a:endParaRPr>
          </a:p>
        </p:txBody>
      </p:sp>
      <p:sp>
        <p:nvSpPr>
          <p:cNvPr id="787474" name="Line 18"/>
          <p:cNvSpPr>
            <a:spLocks noChangeShapeType="1"/>
          </p:cNvSpPr>
          <p:nvPr/>
        </p:nvSpPr>
        <p:spPr bwMode="auto">
          <a:xfrm flipH="1">
            <a:off x="1834355" y="2470151"/>
            <a:ext cx="2199481" cy="1124743"/>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5" name="Line 19"/>
          <p:cNvSpPr>
            <a:spLocks noChangeShapeType="1"/>
          </p:cNvSpPr>
          <p:nvPr/>
        </p:nvSpPr>
        <p:spPr bwMode="auto">
          <a:xfrm flipH="1">
            <a:off x="4044949" y="2453791"/>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76" name="Line 20"/>
          <p:cNvSpPr>
            <a:spLocks noChangeShapeType="1"/>
          </p:cNvSpPr>
          <p:nvPr/>
        </p:nvSpPr>
        <p:spPr bwMode="auto">
          <a:xfrm>
            <a:off x="4041775" y="2465862"/>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481" name="Rectangle 25"/>
          <p:cNvSpPr>
            <a:spLocks noChangeArrowheads="1"/>
          </p:cNvSpPr>
          <p:nvPr/>
        </p:nvSpPr>
        <p:spPr bwMode="auto">
          <a:xfrm>
            <a:off x="2160515" y="5116513"/>
            <a:ext cx="4033154"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altLang="ja-JP" sz="8000" i="1" dirty="0">
                <a:solidFill>
                  <a:srgbClr val="FFFFFF"/>
                </a:solidFill>
                <a:latin typeface="Times" charset="0"/>
                <a:ea typeface="ＭＳ Ｐゴシック" charset="0"/>
                <a:cs typeface="ＭＳ Ｐゴシック" charset="0"/>
              </a:rPr>
              <a:t>”R</a:t>
            </a:r>
            <a:r>
              <a:rPr lang="en-US" sz="8000" i="1" dirty="0">
                <a:solidFill>
                  <a:srgbClr val="FFFFFF"/>
                </a:solidFill>
                <a:latin typeface="Times" charset="0"/>
                <a:ea typeface="ＭＳ Ｐゴシック" charset="0"/>
                <a:cs typeface="ＭＳ Ｐゴシック" charset="0"/>
              </a:rPr>
              <a:t>-C-M</a:t>
            </a:r>
            <a:r>
              <a:rPr lang="en-US" altLang="ja-JP" sz="8000" i="1" dirty="0">
                <a:solidFill>
                  <a:srgbClr val="FFFFFF"/>
                </a:solidFill>
                <a:latin typeface="Times" charset="0"/>
                <a:ea typeface="ＭＳ Ｐゴシック" charset="0"/>
                <a:cs typeface="ＭＳ Ｐゴシック" charset="0"/>
              </a:rPr>
              <a:t>"</a:t>
            </a:r>
            <a:endParaRPr lang="en-US" sz="8000" i="1" dirty="0">
              <a:solidFill>
                <a:srgbClr val="FFFFFF"/>
              </a:solidFill>
              <a:latin typeface="Times" charset="0"/>
              <a:ea typeface="ＭＳ Ｐゴシック" charset="0"/>
              <a:cs typeface="ＭＳ Ｐゴシック"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379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37909" name="Group 46"/>
          <p:cNvGrpSpPr>
            <a:grpSpLocks/>
          </p:cNvGrpSpPr>
          <p:nvPr/>
        </p:nvGrpSpPr>
        <p:grpSpPr bwMode="auto">
          <a:xfrm>
            <a:off x="8004182" y="3432175"/>
            <a:ext cx="1022351" cy="1231900"/>
            <a:chOff x="5042" y="2162"/>
            <a:chExt cx="644"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920" name="Rectangle 54"/>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37921" name="Rectangle 55"/>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7922" name="Rectangle 56"/>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87516" name="AutoShape 60"/>
          <p:cNvSpPr>
            <a:spLocks noChangeArrowheads="1"/>
          </p:cNvSpPr>
          <p:nvPr/>
        </p:nvSpPr>
        <p:spPr bwMode="auto">
          <a:xfrm>
            <a:off x="1085851" y="3705225"/>
            <a:ext cx="1411068"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7" name="AutoShape 61"/>
          <p:cNvSpPr>
            <a:spLocks noChangeArrowheads="1"/>
          </p:cNvSpPr>
          <p:nvPr/>
        </p:nvSpPr>
        <p:spPr bwMode="auto">
          <a:xfrm>
            <a:off x="2702159" y="3703638"/>
            <a:ext cx="2361966"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7518" name="AutoShape 62"/>
          <p:cNvSpPr>
            <a:spLocks noChangeArrowheads="1"/>
          </p:cNvSpPr>
          <p:nvPr/>
        </p:nvSpPr>
        <p:spPr bwMode="auto">
          <a:xfrm>
            <a:off x="5268914" y="3703638"/>
            <a:ext cx="2692400"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3113275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94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Arial" charset="0"/>
              </a:rPr>
              <a:t> </a:t>
            </a:r>
          </a:p>
        </p:txBody>
      </p:sp>
      <p:sp>
        <p:nvSpPr>
          <p:cNvPr id="3994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3600" b="1">
              <a:solidFill>
                <a:srgbClr val="00FF00"/>
              </a:solidFill>
              <a:latin typeface="Arial" charset="0"/>
            </a:endParaRPr>
          </a:p>
        </p:txBody>
      </p:sp>
      <p:sp>
        <p:nvSpPr>
          <p:cNvPr id="789511" name="Text Box 7"/>
          <p:cNvSpPr txBox="1">
            <a:spLocks noChangeArrowheads="1"/>
          </p:cNvSpPr>
          <p:nvPr/>
        </p:nvSpPr>
        <p:spPr bwMode="auto">
          <a:xfrm>
            <a:off x="5305425" y="3657600"/>
            <a:ext cx="2752725" cy="52322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lvl="0" algn="ctr" defTabSz="914400" eaLnBrk="0" fontAlgn="base" hangingPunct="0">
              <a:spcBef>
                <a:spcPct val="50000"/>
              </a:spcBef>
              <a:spcAft>
                <a:spcPct val="0"/>
              </a:spcAft>
              <a:defRPr/>
            </a:pPr>
            <a:r>
              <a:rPr lang="en-US" sz="2800" b="1" dirty="0">
                <a:solidFill>
                  <a:srgbClr val="00FF00"/>
                </a:solidFill>
                <a:latin typeface="Arial" pitchFamily="-107" charset="0"/>
                <a:ea typeface="ＭＳ Ｐゴシック" charset="0"/>
                <a:cs typeface="ＭＳ Ｐゴシック" charset="0"/>
              </a:rPr>
              <a:t>MALSAWMNA</a:t>
            </a:r>
          </a:p>
        </p:txBody>
      </p:sp>
      <p:sp>
        <p:nvSpPr>
          <p:cNvPr id="789512" name="Text Box 8"/>
          <p:cNvSpPr txBox="1">
            <a:spLocks noChangeArrowheads="1"/>
          </p:cNvSpPr>
          <p:nvPr/>
        </p:nvSpPr>
        <p:spPr bwMode="auto">
          <a:xfrm>
            <a:off x="2975423" y="3670300"/>
            <a:ext cx="2247115" cy="52322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lvl="0" algn="ctr" defTabSz="914400" eaLnBrk="0" fontAlgn="base" hangingPunct="0">
              <a:spcBef>
                <a:spcPct val="50000"/>
              </a:spcBef>
              <a:spcAft>
                <a:spcPct val="0"/>
              </a:spcAft>
              <a:defRPr/>
            </a:pPr>
            <a:r>
              <a:rPr lang="en-US" sz="2800" b="1" dirty="0">
                <a:solidFill>
                  <a:srgbClr val="00FF00"/>
                </a:solidFill>
                <a:latin typeface="Arial" pitchFamily="-107" charset="0"/>
                <a:ea typeface="ＭＳ Ｐゴシック" charset="0"/>
                <a:cs typeface="ＭＳ Ｐゴシック" charset="0"/>
              </a:rPr>
              <a:t>CHI  THLAH</a:t>
            </a:r>
          </a:p>
        </p:txBody>
      </p:sp>
      <p:sp>
        <p:nvSpPr>
          <p:cNvPr id="789513" name="Text Box 9"/>
          <p:cNvSpPr txBox="1">
            <a:spLocks noChangeArrowheads="1"/>
          </p:cNvSpPr>
          <p:nvPr/>
        </p:nvSpPr>
        <p:spPr bwMode="auto">
          <a:xfrm>
            <a:off x="1108860" y="3629208"/>
            <a:ext cx="1609725" cy="135421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lvl="0" algn="ctr" defTabSz="914400" eaLnBrk="0" fontAlgn="base" hangingPunct="0">
              <a:spcBef>
                <a:spcPct val="50000"/>
              </a:spcBef>
              <a:spcAft>
                <a:spcPct val="0"/>
              </a:spcAft>
              <a:defRPr/>
            </a:pPr>
            <a:r>
              <a:rPr lang="en-US" sz="2800" b="1" dirty="0">
                <a:solidFill>
                  <a:srgbClr val="00FF00"/>
                </a:solidFill>
                <a:latin typeface="Arial" pitchFamily="-107" charset="0"/>
                <a:ea typeface="ＭＳ Ｐゴシック" charset="0"/>
                <a:cs typeface="ＭＳ Ｐゴシック" charset="0"/>
              </a:rPr>
              <a:t>RAM</a:t>
            </a:r>
          </a:p>
          <a:p>
            <a:pPr algn="ctr" defTabSz="914400" eaLnBrk="0" fontAlgn="base" hangingPunct="0">
              <a:spcBef>
                <a:spcPct val="50000"/>
              </a:spcBef>
              <a:spcAft>
                <a:spcPct val="0"/>
              </a:spcAft>
              <a:defRPr/>
            </a:pPr>
            <a:endParaRPr lang="en-US" sz="3600" b="1" dirty="0">
              <a:solidFill>
                <a:srgbClr val="00FF00"/>
              </a:solidFill>
              <a:latin typeface="Arial" pitchFamily="-107" charset="0"/>
              <a:ea typeface="ＭＳ Ｐゴシック" charset="0"/>
              <a:cs typeface="ＭＳ Ｐゴシック" charset="0"/>
            </a:endParaRPr>
          </a:p>
        </p:txBody>
      </p:sp>
      <p:sp>
        <p:nvSpPr>
          <p:cNvPr id="789519" name="Line 15"/>
          <p:cNvSpPr>
            <a:spLocks noChangeShapeType="1"/>
          </p:cNvSpPr>
          <p:nvPr/>
        </p:nvSpPr>
        <p:spPr bwMode="auto">
          <a:xfrm flipH="1">
            <a:off x="1863079" y="2364152"/>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0" name="Line 16"/>
          <p:cNvSpPr>
            <a:spLocks noChangeShapeType="1"/>
          </p:cNvSpPr>
          <p:nvPr/>
        </p:nvSpPr>
        <p:spPr bwMode="auto">
          <a:xfrm flipH="1">
            <a:off x="4143068" y="2358231"/>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1" name="Line 17"/>
          <p:cNvSpPr>
            <a:spLocks noChangeShapeType="1"/>
          </p:cNvSpPr>
          <p:nvPr/>
        </p:nvSpPr>
        <p:spPr bwMode="auto">
          <a:xfrm>
            <a:off x="4150667" y="2389187"/>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 PHUTLET TEL LO</a:t>
            </a:r>
          </a:p>
        </p:txBody>
      </p:sp>
      <p:sp>
        <p:nvSpPr>
          <p:cNvPr id="789523" name="Text Box 19"/>
          <p:cNvSpPr txBox="1">
            <a:spLocks noChangeArrowheads="1"/>
          </p:cNvSpPr>
          <p:nvPr/>
        </p:nvSpPr>
        <p:spPr bwMode="auto">
          <a:xfrm>
            <a:off x="2347913" y="4768850"/>
            <a:ext cx="5651726" cy="646331"/>
          </a:xfrm>
          <a:prstGeom prst="rect">
            <a:avLst/>
          </a:prstGeom>
          <a:noFill/>
          <a:ln w="12700">
            <a:noFill/>
            <a:miter lim="800000"/>
            <a:headEnd/>
            <a:tailEnd/>
          </a:ln>
          <a:effectLst/>
        </p:spPr>
        <p:txBody>
          <a:bodyPr wrap="square">
            <a:spAutoFit/>
          </a:bodyPr>
          <a:lstStyle/>
          <a:p>
            <a:pPr defTabSz="914400" eaLnBrk="0" fontAlgn="base" hangingPunct="0">
              <a:spcBef>
                <a:spcPct val="50000"/>
              </a:spcBef>
              <a:spcAft>
                <a:spcPct val="0"/>
              </a:spcAft>
              <a:defRPr/>
            </a:pPr>
            <a:r>
              <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 KUMKHAW TLAITLUAN</a:t>
            </a:r>
          </a:p>
        </p:txBody>
      </p:sp>
      <p:sp>
        <p:nvSpPr>
          <p:cNvPr id="789524" name="Rectangle 20"/>
          <p:cNvSpPr>
            <a:spLocks noChangeArrowheads="1"/>
          </p:cNvSpPr>
          <p:nvPr/>
        </p:nvSpPr>
        <p:spPr bwMode="auto">
          <a:xfrm>
            <a:off x="1052513" y="4235450"/>
            <a:ext cx="4835106" cy="646331"/>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r>
              <a:rPr lang="en-US" sz="3600" b="1" dirty="0">
                <a:solidFill>
                  <a:srgbClr val="FFEA18"/>
                </a:solidFill>
                <a:effectLst>
                  <a:outerShdw blurRad="50800" dist="76200" dir="2700000" algn="tl" rotWithShape="0">
                    <a:srgbClr val="000000"/>
                  </a:outerShdw>
                </a:effectLst>
                <a:latin typeface="Arial" pitchFamily="-107" charset="0"/>
                <a:ea typeface="ＭＳ Ｐゴシック" charset="0"/>
                <a:cs typeface="ＭＳ Ｐゴシック" charset="0"/>
              </a:rPr>
              <a:t>• A NGIAL A NGAN IN</a:t>
            </a:r>
          </a:p>
        </p:txBody>
      </p:sp>
      <p:sp>
        <p:nvSpPr>
          <p:cNvPr id="39953" name="Text Box 21"/>
          <p:cNvSpPr txBox="1">
            <a:spLocks noChangeArrowheads="1"/>
          </p:cNvSpPr>
          <p:nvPr/>
        </p:nvSpPr>
        <p:spPr bwMode="auto">
          <a:xfrm>
            <a:off x="8642350"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17</a:t>
            </a:r>
          </a:p>
        </p:txBody>
      </p:sp>
      <p:sp>
        <p:nvSpPr>
          <p:cNvPr id="789542" name="Text Box 38"/>
          <p:cNvSpPr txBox="1">
            <a:spLocks noChangeArrowheads="1"/>
          </p:cNvSpPr>
          <p:nvPr/>
        </p:nvSpPr>
        <p:spPr bwMode="auto">
          <a:xfrm>
            <a:off x="0" y="2490788"/>
            <a:ext cx="9144000" cy="64633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3600" b="1" dirty="0">
                <a:solidFill>
                  <a:srgbClr val="FF8F1E"/>
                </a:solidFill>
                <a:latin typeface="Arial" pitchFamily="-107" charset="0"/>
                <a:ea typeface="ＭＳ Ｐゴシック" charset="0"/>
                <a:cs typeface="ＭＳ Ｐゴシック" charset="0"/>
              </a:rPr>
              <a:t>Ze </a:t>
            </a:r>
            <a:r>
              <a:rPr lang="en-US" sz="3600" b="1" dirty="0" err="1">
                <a:solidFill>
                  <a:srgbClr val="FF8F1E"/>
                </a:solidFill>
                <a:latin typeface="Arial" pitchFamily="-107" charset="0"/>
                <a:ea typeface="ＭＳ Ｐゴシック" charset="0"/>
                <a:cs typeface="ＭＳ Ｐゴシック" charset="0"/>
              </a:rPr>
              <a:t>Pawimawh</a:t>
            </a:r>
            <a:r>
              <a:rPr lang="en-US" sz="3600" b="1" dirty="0">
                <a:solidFill>
                  <a:srgbClr val="FF8F1E"/>
                </a:solidFill>
                <a:latin typeface="Arial" pitchFamily="-107" charset="0"/>
                <a:ea typeface="ＭＳ Ｐゴシック" charset="0"/>
                <a:cs typeface="ＭＳ Ｐゴシック" charset="0"/>
              </a:rPr>
              <a:t> Pathum!</a:t>
            </a:r>
          </a:p>
        </p:txBody>
      </p:sp>
      <p:sp>
        <p:nvSpPr>
          <p:cNvPr id="35" name="Rectangle 3">
            <a:extLst>
              <a:ext uri="{FF2B5EF4-FFF2-40B4-BE49-F238E27FC236}">
                <a16:creationId xmlns:a16="http://schemas.microsoft.com/office/drawing/2014/main" id="{AA086F5E-DB8E-0249-8FA6-ABA6A183A25B}"/>
              </a:ext>
            </a:extLst>
          </p:cNvPr>
          <p:cNvSpPr>
            <a:spLocks noChangeArrowheads="1"/>
          </p:cNvSpPr>
          <p:nvPr/>
        </p:nvSpPr>
        <p:spPr bwMode="auto">
          <a:xfrm>
            <a:off x="177935"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4400" b="1" dirty="0" err="1">
                <a:solidFill>
                  <a:srgbClr val="FAFD00"/>
                </a:solidFill>
                <a:latin typeface="Arial" charset="0"/>
                <a:ea typeface="ＭＳ Ｐゴシック" charset="0"/>
                <a:cs typeface="ＭＳ Ｐゴシック" charset="0"/>
              </a:rPr>
              <a:t>Abrahama</a:t>
            </a:r>
            <a:r>
              <a:rPr lang="en-US" sz="4400" b="1" dirty="0">
                <a:solidFill>
                  <a:srgbClr val="FAFD00"/>
                </a:solidFill>
                <a:latin typeface="Arial" charset="0"/>
                <a:ea typeface="ＭＳ Ｐゴシック" charset="0"/>
                <a:cs typeface="ＭＳ Ｐゴシック" charset="0"/>
              </a:rPr>
              <a:t> </a:t>
            </a:r>
            <a:r>
              <a:rPr lang="en-US" sz="4400" b="1" dirty="0" err="1">
                <a:solidFill>
                  <a:srgbClr val="FAFD00"/>
                </a:solidFill>
                <a:latin typeface="Arial" charset="0"/>
                <a:ea typeface="ＭＳ Ｐゴシック" charset="0"/>
                <a:cs typeface="ＭＳ Ｐゴシック" charset="0"/>
              </a:rPr>
              <a:t>Thuthlung</a:t>
            </a:r>
            <a:endParaRPr lang="en-US" sz="3600" dirty="0">
              <a:solidFill>
                <a:srgbClr val="00FF00"/>
              </a:solidFill>
              <a:latin typeface="Arial" charset="0"/>
              <a:ea typeface="ＭＳ Ｐゴシック" charset="0"/>
              <a:cs typeface="ＭＳ Ｐゴシック" charset="0"/>
            </a:endParaRPr>
          </a:p>
        </p:txBody>
      </p:sp>
      <p:sp>
        <p:nvSpPr>
          <p:cNvPr id="36" name="Text Box 16">
            <a:extLst>
              <a:ext uri="{FF2B5EF4-FFF2-40B4-BE49-F238E27FC236}">
                <a16:creationId xmlns:a16="http://schemas.microsoft.com/office/drawing/2014/main" id="{06A42C54-219F-1E40-B33D-8BC7C3EF28E2}"/>
              </a:ext>
            </a:extLst>
          </p:cNvPr>
          <p:cNvSpPr txBox="1">
            <a:spLocks noChangeArrowheads="1"/>
          </p:cNvSpPr>
          <p:nvPr/>
        </p:nvSpPr>
        <p:spPr bwMode="auto">
          <a:xfrm>
            <a:off x="1881322"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i="1" dirty="0">
                <a:solidFill>
                  <a:srgbClr val="00FF00"/>
                </a:solidFill>
                <a:latin typeface="Arial" pitchFamily="-107" charset="0"/>
                <a:ea typeface="ＭＳ Ｐゴシック" charset="0"/>
                <a:cs typeface="ＭＳ Ｐゴシック" charset="0"/>
              </a:rPr>
              <a:t>Genesis 12:1-3</a:t>
            </a:r>
          </a:p>
        </p:txBody>
      </p:sp>
      <p:sp>
        <p:nvSpPr>
          <p:cNvPr id="37" name="Rectangle 17">
            <a:extLst>
              <a:ext uri="{FF2B5EF4-FFF2-40B4-BE49-F238E27FC236}">
                <a16:creationId xmlns:a16="http://schemas.microsoft.com/office/drawing/2014/main" id="{B1DFA862-3D36-164C-9DC5-92DF8BE504B9}"/>
              </a:ext>
            </a:extLst>
          </p:cNvPr>
          <p:cNvSpPr>
            <a:spLocks noChangeArrowheads="1"/>
          </p:cNvSpPr>
          <p:nvPr/>
        </p:nvSpPr>
        <p:spPr bwMode="auto">
          <a:xfrm>
            <a:off x="2315394" y="1323975"/>
            <a:ext cx="3802736"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3200" b="1" dirty="0">
                <a:solidFill>
                  <a:srgbClr val="FAFD00"/>
                </a:solidFill>
                <a:latin typeface="Arial" charset="0"/>
                <a:ea typeface="ＭＳ Ｐゴシック" charset="0"/>
                <a:cs typeface="ＭＳ Ｐゴシック" charset="0"/>
              </a:rPr>
              <a:t>(</a:t>
            </a:r>
            <a:r>
              <a:rPr lang="en-US" altLang="ja-JP" sz="3200" b="1" dirty="0">
                <a:solidFill>
                  <a:srgbClr val="FAFD00"/>
                </a:solidFill>
                <a:latin typeface="Arial" charset="0"/>
                <a:ea typeface="ＭＳ Ｐゴシック" charset="0"/>
                <a:cs typeface="ＭＳ Ｐゴシック" charset="0"/>
              </a:rPr>
              <a:t>”</a:t>
            </a:r>
            <a:r>
              <a:rPr lang="en-US" sz="3200" b="1" dirty="0">
                <a:solidFill>
                  <a:srgbClr val="FAFD00"/>
                </a:solidFill>
                <a:latin typeface="Arial" charset="0"/>
                <a:ea typeface="ＭＳ Ｐゴシック" charset="0"/>
                <a:cs typeface="ＭＳ Ｐゴシック" charset="0"/>
              </a:rPr>
              <a:t>Koh </a:t>
            </a:r>
            <a:r>
              <a:rPr lang="en-US" sz="3200" b="1" dirty="0" err="1">
                <a:solidFill>
                  <a:srgbClr val="FAFD00"/>
                </a:solidFill>
                <a:latin typeface="Arial" charset="0"/>
                <a:ea typeface="ＭＳ Ｐゴシック" charset="0"/>
                <a:cs typeface="ＭＳ Ｐゴシック" charset="0"/>
              </a:rPr>
              <a:t>Chhuahna</a:t>
            </a:r>
            <a:r>
              <a:rPr lang="en-US" altLang="ja-JP" sz="3200" b="1" dirty="0">
                <a:solidFill>
                  <a:srgbClr val="FAFD00"/>
                </a:solidFill>
                <a:latin typeface="Arial" charset="0"/>
                <a:ea typeface="ＭＳ Ｐゴシック" charset="0"/>
                <a:cs typeface="ＭＳ Ｐゴシック" charset="0"/>
              </a:rPr>
              <a:t>"</a:t>
            </a:r>
            <a:r>
              <a:rPr lang="en-US" sz="3200" b="1" dirty="0">
                <a:solidFill>
                  <a:srgbClr val="FAFD00"/>
                </a:solidFill>
                <a:latin typeface="Arial" charset="0"/>
                <a:ea typeface="ＭＳ Ｐゴシック" charset="0"/>
                <a:cs typeface="ＭＳ Ｐゴシック" charset="0"/>
              </a:rPr>
              <a:t>)</a:t>
            </a:r>
            <a:endParaRPr lang="en-US" sz="2400" dirty="0">
              <a:solidFill>
                <a:srgbClr val="00FF00"/>
              </a:solidFill>
              <a:latin typeface="Arial" charset="0"/>
              <a:ea typeface="ＭＳ Ｐゴシック" charset="0"/>
              <a:cs typeface="ＭＳ Ｐゴシック" charset="0"/>
            </a:endParaRPr>
          </a:p>
        </p:txBody>
      </p:sp>
      <p:grpSp>
        <p:nvGrpSpPr>
          <p:cNvPr id="38" name="Group 46">
            <a:extLst>
              <a:ext uri="{FF2B5EF4-FFF2-40B4-BE49-F238E27FC236}">
                <a16:creationId xmlns:a16="http://schemas.microsoft.com/office/drawing/2014/main" id="{83FFC489-D11D-3649-80FD-9FD94C5AEE27}"/>
              </a:ext>
            </a:extLst>
          </p:cNvPr>
          <p:cNvGrpSpPr>
            <a:grpSpLocks/>
          </p:cNvGrpSpPr>
          <p:nvPr/>
        </p:nvGrpSpPr>
        <p:grpSpPr bwMode="auto">
          <a:xfrm>
            <a:off x="8004182" y="3432175"/>
            <a:ext cx="1022351" cy="1231900"/>
            <a:chOff x="5042" y="2162"/>
            <a:chExt cx="644" cy="776"/>
          </a:xfrm>
        </p:grpSpPr>
        <p:sp>
          <p:nvSpPr>
            <p:cNvPr id="39" name="Freeform 47">
              <a:extLst>
                <a:ext uri="{FF2B5EF4-FFF2-40B4-BE49-F238E27FC236}">
                  <a16:creationId xmlns:a16="http://schemas.microsoft.com/office/drawing/2014/main" id="{DA408C10-A6F7-3449-898F-E39C551C6C79}"/>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0" name="AutoShape 48">
              <a:extLst>
                <a:ext uri="{FF2B5EF4-FFF2-40B4-BE49-F238E27FC236}">
                  <a16:creationId xmlns:a16="http://schemas.microsoft.com/office/drawing/2014/main" id="{B5110574-602F-2643-81FD-A381A690CE04}"/>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1" name="Rectangle 49">
              <a:extLst>
                <a:ext uri="{FF2B5EF4-FFF2-40B4-BE49-F238E27FC236}">
                  <a16:creationId xmlns:a16="http://schemas.microsoft.com/office/drawing/2014/main" id="{B7C7AAEA-56D8-E749-8A81-35DF85463983}"/>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 name="AutoShape 50">
              <a:extLst>
                <a:ext uri="{FF2B5EF4-FFF2-40B4-BE49-F238E27FC236}">
                  <a16:creationId xmlns:a16="http://schemas.microsoft.com/office/drawing/2014/main" id="{E4B8A588-0DD5-9944-AB1B-9A9BA61CAF12}"/>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 name="Line 51">
              <a:extLst>
                <a:ext uri="{FF2B5EF4-FFF2-40B4-BE49-F238E27FC236}">
                  <a16:creationId xmlns:a16="http://schemas.microsoft.com/office/drawing/2014/main" id="{2502C2F9-9A04-3743-B508-16FCBEF01F9C}"/>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 name="Line 52">
              <a:extLst>
                <a:ext uri="{FF2B5EF4-FFF2-40B4-BE49-F238E27FC236}">
                  <a16:creationId xmlns:a16="http://schemas.microsoft.com/office/drawing/2014/main" id="{0C879C8A-86C3-AC40-B885-89C0F639DB60}"/>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5" name="Rectangle 53">
              <a:extLst>
                <a:ext uri="{FF2B5EF4-FFF2-40B4-BE49-F238E27FC236}">
                  <a16:creationId xmlns:a16="http://schemas.microsoft.com/office/drawing/2014/main" id="{75EE0708-4CDD-CD4A-B9EB-5C52CC5C6613}"/>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 name="Rectangle 54">
              <a:extLst>
                <a:ext uri="{FF2B5EF4-FFF2-40B4-BE49-F238E27FC236}">
                  <a16:creationId xmlns:a16="http://schemas.microsoft.com/office/drawing/2014/main" id="{DFE66F96-BC73-D548-AD88-0EC13F5C1920}"/>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47" name="Rectangle 55">
              <a:extLst>
                <a:ext uri="{FF2B5EF4-FFF2-40B4-BE49-F238E27FC236}">
                  <a16:creationId xmlns:a16="http://schemas.microsoft.com/office/drawing/2014/main" id="{2B343209-87B6-7045-ABF7-E0DF272BD4F1}"/>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48" name="Rectangle 56">
              <a:extLst>
                <a:ext uri="{FF2B5EF4-FFF2-40B4-BE49-F238E27FC236}">
                  <a16:creationId xmlns:a16="http://schemas.microsoft.com/office/drawing/2014/main" id="{46429C27-D6C9-CF45-A7F1-D8421A4D643F}"/>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9" name="Line 57">
              <a:extLst>
                <a:ext uri="{FF2B5EF4-FFF2-40B4-BE49-F238E27FC236}">
                  <a16:creationId xmlns:a16="http://schemas.microsoft.com/office/drawing/2014/main" id="{B8628673-346A-EA4C-AB2C-FE1C527A77AF}"/>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 name="Line 58">
              <a:extLst>
                <a:ext uri="{FF2B5EF4-FFF2-40B4-BE49-F238E27FC236}">
                  <a16:creationId xmlns:a16="http://schemas.microsoft.com/office/drawing/2014/main" id="{D7C5C5F7-AEC0-4549-B28C-03D8F20155A5}"/>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 name="Line 59">
              <a:extLst>
                <a:ext uri="{FF2B5EF4-FFF2-40B4-BE49-F238E27FC236}">
                  <a16:creationId xmlns:a16="http://schemas.microsoft.com/office/drawing/2014/main" id="{B3A88BA4-87B1-FD4C-9D16-0A238C09B9A7}"/>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72129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ChangeArrowheads="1"/>
          </p:cNvSpPr>
          <p:nvPr/>
        </p:nvSpPr>
        <p:spPr bwMode="auto">
          <a:xfrm>
            <a:off x="64135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5" name="Rectangle 3"/>
          <p:cNvSpPr>
            <a:spLocks noChangeArrowheads="1"/>
          </p:cNvSpPr>
          <p:nvPr/>
        </p:nvSpPr>
        <p:spPr bwMode="auto">
          <a:xfrm>
            <a:off x="542925" y="1301750"/>
            <a:ext cx="7921625"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600" b="1" dirty="0">
                <a:solidFill>
                  <a:srgbClr val="FAFD00"/>
                </a:solidFill>
                <a:latin typeface="Times" charset="0"/>
                <a:ea typeface="ＭＳ Ｐゴシック" charset="0"/>
                <a:cs typeface="ＭＳ Ｐゴシック" charset="0"/>
              </a:rPr>
              <a:t>HUN-BI CHHINCHHIAH DAN:</a:t>
            </a:r>
          </a:p>
          <a:p>
            <a:pPr algn="ct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FFFFF"/>
                </a:solidFill>
                <a:latin typeface="Times" charset="0"/>
                <a:ea typeface="ＭＳ Ｐゴシック" charset="0"/>
                <a:cs typeface="ＭＳ Ｐゴシック" charset="0"/>
              </a:rPr>
              <a:t>     ABRAHAMA-JOSEFA   2000 B.C.</a:t>
            </a:r>
          </a:p>
        </p:txBody>
      </p:sp>
      <p:sp>
        <p:nvSpPr>
          <p:cNvPr id="704516" name="Rectangle 4"/>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4518" name="Text Box 6"/>
          <p:cNvSpPr txBox="1">
            <a:spLocks noChangeArrowheads="1"/>
          </p:cNvSpPr>
          <p:nvPr/>
        </p:nvSpPr>
        <p:spPr bwMode="auto">
          <a:xfrm>
            <a:off x="641350" y="3560763"/>
            <a:ext cx="7785100"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4000" b="1" dirty="0">
                <a:solidFill>
                  <a:srgbClr val="D6E008"/>
                </a:solidFill>
                <a:latin typeface="Comic Sans MS" pitchFamily="-107" charset="0"/>
                <a:ea typeface="ＭＳ Ｐゴシック" charset="0"/>
                <a:cs typeface="ＭＳ Ｐゴシック" charset="0"/>
              </a:rPr>
              <a:t>HUN ZAWNG ZAWNG </a:t>
            </a:r>
            <a:br>
              <a:rPr lang="en-US" sz="4000" b="1" dirty="0">
                <a:solidFill>
                  <a:srgbClr val="D6E008"/>
                </a:solidFill>
                <a:latin typeface="Comic Sans MS" pitchFamily="-107" charset="0"/>
                <a:ea typeface="ＭＳ Ｐゴシック" charset="0"/>
                <a:cs typeface="ＭＳ Ｐゴシック" charset="0"/>
              </a:rPr>
            </a:br>
            <a:r>
              <a:rPr lang="en-US" sz="4000" b="1" dirty="0">
                <a:solidFill>
                  <a:srgbClr val="D6E008"/>
                </a:solidFill>
                <a:latin typeface="Comic Sans MS" pitchFamily="-107" charset="0"/>
                <a:ea typeface="ＭＳ Ｐゴシック" charset="0"/>
                <a:cs typeface="ＭＳ Ｐゴシック" charset="0"/>
              </a:rPr>
              <a:t> KUM 500-DAN BI</a:t>
            </a:r>
            <a:br>
              <a:rPr lang="en-US" sz="4000" b="1" dirty="0">
                <a:solidFill>
                  <a:srgbClr val="D6E008"/>
                </a:solidFill>
                <a:latin typeface="Comic Sans MS" pitchFamily="-107" charset="0"/>
                <a:ea typeface="ＭＳ Ｐゴシック" charset="0"/>
                <a:cs typeface="ＭＳ Ｐゴシック" charset="0"/>
              </a:rPr>
            </a:br>
            <a:r>
              <a:rPr lang="en-US" sz="4000" b="1" dirty="0">
                <a:solidFill>
                  <a:srgbClr val="D6E008"/>
                </a:solidFill>
                <a:latin typeface="Comic Sans MS" pitchFamily="-107" charset="0"/>
                <a:ea typeface="ＭＳ Ｐゴシック" charset="0"/>
                <a:cs typeface="ＭＳ Ｐゴシック" charset="0"/>
              </a:rPr>
              <a:t>ANGA CHHINCHHIAH</a:t>
            </a:r>
          </a:p>
        </p:txBody>
      </p:sp>
      <p:sp>
        <p:nvSpPr>
          <p:cNvPr id="5125"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4524" name="Rectangle 12"/>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01</a:t>
            </a:r>
          </a:p>
        </p:txBody>
      </p:sp>
      <p:sp>
        <p:nvSpPr>
          <p:cNvPr id="5127" name="Text Box 1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128" name="Text Box 15"/>
          <p:cNvSpPr txBox="1">
            <a:spLocks noChangeArrowheads="1"/>
          </p:cNvSpPr>
          <p:nvPr/>
        </p:nvSpPr>
        <p:spPr bwMode="auto">
          <a:xfrm>
            <a:off x="8637588" y="6435725"/>
            <a:ext cx="339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b="1">
                <a:solidFill>
                  <a:srgbClr val="FFFFFF"/>
                </a:solidFill>
              </a:rPr>
              <a:t>1</a:t>
            </a:r>
            <a:endParaRPr lang="en-US" sz="2000">
              <a:solidFill>
                <a:srgbClr val="FFA27C"/>
              </a:solidFill>
              <a:latin typeface="B VAG Rounded Bold" charset="0"/>
            </a:endParaRPr>
          </a:p>
        </p:txBody>
      </p:sp>
      <p:sp>
        <p:nvSpPr>
          <p:cNvPr id="704533" name="Text Box 21"/>
          <p:cNvSpPr txBox="1">
            <a:spLocks noChangeArrowheads="1"/>
          </p:cNvSpPr>
          <p:nvPr/>
        </p:nvSpPr>
        <p:spPr bwMode="auto">
          <a:xfrm>
            <a:off x="1781175"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dirty="0">
                <a:solidFill>
                  <a:srgbClr val="FFFFFF"/>
                </a:solidFill>
                <a:latin typeface="Comic Sans MS" pitchFamily="-107" charset="0"/>
                <a:ea typeface="ＭＳ Ｐゴシック" charset="0"/>
                <a:cs typeface="ＭＳ Ｐゴシック" charset="0"/>
              </a:rPr>
              <a:t>Gen. 11:26 </a:t>
            </a:r>
            <a:r>
              <a:rPr lang="en-US" sz="1200" b="1" dirty="0" err="1">
                <a:solidFill>
                  <a:srgbClr val="FFFFFF"/>
                </a:solidFill>
                <a:latin typeface="Comic Sans MS" pitchFamily="-107" charset="0"/>
                <a:ea typeface="ＭＳ Ｐゴシック" charset="0"/>
                <a:cs typeface="ＭＳ Ｐゴシック" charset="0"/>
              </a:rPr>
              <a:t>atang</a:t>
            </a:r>
            <a:r>
              <a:rPr lang="en-US" sz="1200" b="1" dirty="0">
                <a:solidFill>
                  <a:srgbClr val="FFFFFF"/>
                </a:solidFill>
                <a:latin typeface="Comic Sans MS" pitchFamily="-107" charset="0"/>
                <a:ea typeface="ＭＳ Ｐゴシック" charset="0"/>
                <a:cs typeface="ＭＳ Ｐゴシック" charset="0"/>
              </a:rPr>
              <a:t> 25:8</a:t>
            </a:r>
          </a:p>
        </p:txBody>
      </p:sp>
    </p:spTree>
    <p:extLst>
      <p:ext uri="{BB962C8B-B14F-4D97-AF65-F5344CB8AC3E}">
        <p14:creationId xmlns:p14="http://schemas.microsoft.com/office/powerpoint/2010/main" val="3785245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04515"/>
                                        </p:tgtEl>
                                        <p:attrNameLst>
                                          <p:attrName>style.visibility</p:attrName>
                                        </p:attrNameLst>
                                      </p:cBhvr>
                                      <p:to>
                                        <p:strVal val="visible"/>
                                      </p:to>
                                    </p:set>
                                    <p:anim calcmode="lin" valueType="num">
                                      <p:cBhvr>
                                        <p:cTn id="7" dur="500" fill="hold"/>
                                        <p:tgtEl>
                                          <p:spTgt spid="704515"/>
                                        </p:tgtEl>
                                        <p:attrNameLst>
                                          <p:attrName>ppt_x</p:attrName>
                                        </p:attrNameLst>
                                      </p:cBhvr>
                                      <p:tavLst>
                                        <p:tav tm="0">
                                          <p:val>
                                            <p:strVal val="#ppt_x"/>
                                          </p:val>
                                        </p:tav>
                                        <p:tav tm="100000">
                                          <p:val>
                                            <p:strVal val="#ppt_x"/>
                                          </p:val>
                                        </p:tav>
                                      </p:tavLst>
                                    </p:anim>
                                    <p:anim calcmode="lin" valueType="num">
                                      <p:cBhvr>
                                        <p:cTn id="8" dur="500" fill="hold"/>
                                        <p:tgtEl>
                                          <p:spTgt spid="704515"/>
                                        </p:tgtEl>
                                        <p:attrNameLst>
                                          <p:attrName>ppt_y</p:attrName>
                                        </p:attrNameLst>
                                      </p:cBhvr>
                                      <p:tavLst>
                                        <p:tav tm="0">
                                          <p:val>
                                            <p:strVal val="#ppt_y-#ppt_h/2"/>
                                          </p:val>
                                        </p:tav>
                                        <p:tav tm="100000">
                                          <p:val>
                                            <p:strVal val="#ppt_y"/>
                                          </p:val>
                                        </p:tav>
                                      </p:tavLst>
                                    </p:anim>
                                    <p:anim calcmode="lin" valueType="num">
                                      <p:cBhvr>
                                        <p:cTn id="9" dur="500" fill="hold"/>
                                        <p:tgtEl>
                                          <p:spTgt spid="704515"/>
                                        </p:tgtEl>
                                        <p:attrNameLst>
                                          <p:attrName>ppt_w</p:attrName>
                                        </p:attrNameLst>
                                      </p:cBhvr>
                                      <p:tavLst>
                                        <p:tav tm="0">
                                          <p:val>
                                            <p:strVal val="#ppt_w"/>
                                          </p:val>
                                        </p:tav>
                                        <p:tav tm="100000">
                                          <p:val>
                                            <p:strVal val="#ppt_w"/>
                                          </p:val>
                                        </p:tav>
                                      </p:tavLst>
                                    </p:anim>
                                    <p:anim calcmode="lin" valueType="num">
                                      <p:cBhvr>
                                        <p:cTn id="10" dur="500" fill="hold"/>
                                        <p:tgtEl>
                                          <p:spTgt spid="704515"/>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04518"/>
                                        </p:tgtEl>
                                        <p:attrNameLst>
                                          <p:attrName>style.visibility</p:attrName>
                                        </p:attrNameLst>
                                      </p:cBhvr>
                                      <p:to>
                                        <p:strVal val="visible"/>
                                      </p:to>
                                    </p:set>
                                    <p:anim calcmode="lin" valueType="num">
                                      <p:cBhvr>
                                        <p:cTn id="15" dur="500" fill="hold"/>
                                        <p:tgtEl>
                                          <p:spTgt spid="704518"/>
                                        </p:tgtEl>
                                        <p:attrNameLst>
                                          <p:attrName>ppt_w</p:attrName>
                                        </p:attrNameLst>
                                      </p:cBhvr>
                                      <p:tavLst>
                                        <p:tav tm="0">
                                          <p:val>
                                            <p:fltVal val="0"/>
                                          </p:val>
                                        </p:tav>
                                        <p:tav tm="100000">
                                          <p:val>
                                            <p:strVal val="#ppt_w"/>
                                          </p:val>
                                        </p:tav>
                                      </p:tavLst>
                                    </p:anim>
                                    <p:anim calcmode="lin" valueType="num">
                                      <p:cBhvr>
                                        <p:cTn id="16" dur="500" fill="hold"/>
                                        <p:tgtEl>
                                          <p:spTgt spid="704518"/>
                                        </p:tgtEl>
                                        <p:attrNameLst>
                                          <p:attrName>ppt_h</p:attrName>
                                        </p:attrNameLst>
                                      </p:cBhvr>
                                      <p:tavLst>
                                        <p:tav tm="0">
                                          <p:val>
                                            <p:fltVal val="0"/>
                                          </p:val>
                                        </p:tav>
                                        <p:tav tm="100000">
                                          <p:val>
                                            <p:strVal val="#ppt_h"/>
                                          </p:val>
                                        </p:tav>
                                      </p:tavLst>
                                    </p:anim>
                                    <p:anim calcmode="lin" valueType="num">
                                      <p:cBhvr>
                                        <p:cTn id="17" dur="500" fill="hold"/>
                                        <p:tgtEl>
                                          <p:spTgt spid="704518"/>
                                        </p:tgtEl>
                                        <p:attrNameLst>
                                          <p:attrName>ppt_x</p:attrName>
                                        </p:attrNameLst>
                                      </p:cBhvr>
                                      <p:tavLst>
                                        <p:tav tm="0">
                                          <p:val>
                                            <p:fltVal val="0.5"/>
                                          </p:val>
                                        </p:tav>
                                        <p:tav tm="100000">
                                          <p:val>
                                            <p:strVal val="#ppt_x"/>
                                          </p:val>
                                        </p:tav>
                                      </p:tavLst>
                                    </p:anim>
                                    <p:anim calcmode="lin" valueType="num">
                                      <p:cBhvr>
                                        <p:cTn id="18" dur="500" fill="hold"/>
                                        <p:tgtEl>
                                          <p:spTgt spid="704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autoUpdateAnimBg="0"/>
      <p:bldP spid="70451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EL</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5"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PTS</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89"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GD</a:t>
            </a:r>
          </a:p>
        </p:txBody>
      </p:sp>
      <p:sp>
        <p:nvSpPr>
          <p:cNvPr id="20379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TS</a:t>
            </a:r>
          </a:p>
        </p:txBody>
      </p:sp>
      <p:sp>
        <p:nvSpPr>
          <p:cNvPr id="20379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MT</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5" name="Rectangle 19"/>
          <p:cNvSpPr>
            <a:spLocks noChangeArrowheads="1"/>
          </p:cNvSpPr>
          <p:nvPr/>
        </p:nvSpPr>
        <p:spPr bwMode="auto">
          <a:xfrm>
            <a:off x="-76199" y="105509"/>
            <a:ext cx="2825750"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STAGE</a:t>
            </a:r>
          </a:p>
          <a:p>
            <a:pPr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DUAN LAWK                                    </a:t>
            </a:r>
          </a:p>
          <a:p>
            <a:pPr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NA</a:t>
            </a:r>
          </a:p>
        </p:txBody>
      </p:sp>
      <p:sp>
        <p:nvSpPr>
          <p:cNvPr id="20379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TT</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08" name="Rectangle 32"/>
          <p:cNvSpPr>
            <a:spLocks noChangeArrowheads="1"/>
          </p:cNvSpPr>
          <p:nvPr/>
        </p:nvSpPr>
        <p:spPr bwMode="auto">
          <a:xfrm>
            <a:off x="3053706" y="2568575"/>
            <a:ext cx="46166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solidFill>
                  <a:srgbClr val="FFFFFF"/>
                </a:solidFill>
                <a:latin typeface="Times" pitchFamily="-107" charset="0"/>
                <a:ea typeface="ＭＳ Ｐゴシック" charset="0"/>
                <a:cs typeface="ＭＳ Ｐゴシック" charset="0"/>
              </a:rPr>
              <a:t>K</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MS</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7" name="Rectangle 41"/>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A</a:t>
            </a:r>
          </a:p>
        </p:txBody>
      </p:sp>
      <p:sp>
        <p:nvSpPr>
          <p:cNvPr id="203818" name="Rectangle 42"/>
          <p:cNvSpPr>
            <a:spLocks noChangeArrowheads="1"/>
          </p:cNvSpPr>
          <p:nvPr/>
        </p:nvSpPr>
        <p:spPr bwMode="auto">
          <a:xfrm>
            <a:off x="3790378"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NT</a:t>
            </a:r>
          </a:p>
        </p:txBody>
      </p:sp>
      <p:sp>
        <p:nvSpPr>
          <p:cNvPr id="203831" name="AutoShape 55"/>
          <p:cNvSpPr>
            <a:spLocks noChangeArrowheads="1"/>
          </p:cNvSpPr>
          <p:nvPr/>
        </p:nvSpPr>
        <p:spPr bwMode="auto">
          <a:xfrm rot="7507952">
            <a:off x="7112676" y="297580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2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03851" name="Text Box 75"/>
          <p:cNvSpPr txBox="1">
            <a:spLocks noChangeArrowheads="1"/>
          </p:cNvSpPr>
          <p:nvPr/>
        </p:nvSpPr>
        <p:spPr bwMode="auto">
          <a:xfrm>
            <a:off x="1790700" y="0"/>
            <a:ext cx="166211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11:31</a:t>
            </a: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5338" y="4557713"/>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1" name="Rectangle 84"/>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04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3870" name="Rectangle 9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18</a:t>
            </a:r>
          </a:p>
        </p:txBody>
      </p:sp>
      <p:sp>
        <p:nvSpPr>
          <p:cNvPr id="42048" name="Text Box 95"/>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204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42050" name="Text Box 109"/>
          <p:cNvSpPr txBox="1">
            <a:spLocks noChangeArrowheads="1"/>
          </p:cNvSpPr>
          <p:nvPr/>
        </p:nvSpPr>
        <p:spPr bwMode="auto">
          <a:xfrm>
            <a:off x="8639175"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42051" name="Rectangle 1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grpSp>
        <p:nvGrpSpPr>
          <p:cNvPr id="69" name="Group 46">
            <a:extLst>
              <a:ext uri="{FF2B5EF4-FFF2-40B4-BE49-F238E27FC236}">
                <a16:creationId xmlns:a16="http://schemas.microsoft.com/office/drawing/2014/main" id="{BAEF880E-C6CF-0C4C-9BCB-87E4EB31943F}"/>
              </a:ext>
            </a:extLst>
          </p:cNvPr>
          <p:cNvGrpSpPr>
            <a:grpSpLocks/>
          </p:cNvGrpSpPr>
          <p:nvPr/>
        </p:nvGrpSpPr>
        <p:grpSpPr bwMode="auto">
          <a:xfrm>
            <a:off x="8004182" y="3432175"/>
            <a:ext cx="1022351" cy="1231900"/>
            <a:chOff x="5042" y="2162"/>
            <a:chExt cx="644" cy="776"/>
          </a:xfrm>
        </p:grpSpPr>
        <p:sp>
          <p:nvSpPr>
            <p:cNvPr id="70" name="Freeform 47">
              <a:extLst>
                <a:ext uri="{FF2B5EF4-FFF2-40B4-BE49-F238E27FC236}">
                  <a16:creationId xmlns:a16="http://schemas.microsoft.com/office/drawing/2014/main" id="{3F9E72C3-E86A-6C49-B421-DDB1DAB7A4F3}"/>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 name="AutoShape 48">
              <a:extLst>
                <a:ext uri="{FF2B5EF4-FFF2-40B4-BE49-F238E27FC236}">
                  <a16:creationId xmlns:a16="http://schemas.microsoft.com/office/drawing/2014/main" id="{DA898760-8062-7646-A2C4-0B44DB0599DB}"/>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 name="Rectangle 49">
              <a:extLst>
                <a:ext uri="{FF2B5EF4-FFF2-40B4-BE49-F238E27FC236}">
                  <a16:creationId xmlns:a16="http://schemas.microsoft.com/office/drawing/2014/main" id="{F9C8EF2F-FC75-B242-971D-CDE75CF22EFA}"/>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3" name="AutoShape 50">
              <a:extLst>
                <a:ext uri="{FF2B5EF4-FFF2-40B4-BE49-F238E27FC236}">
                  <a16:creationId xmlns:a16="http://schemas.microsoft.com/office/drawing/2014/main" id="{DA5605BD-FCAE-A847-8A78-0E07B8026508}"/>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 name="Line 51">
              <a:extLst>
                <a:ext uri="{FF2B5EF4-FFF2-40B4-BE49-F238E27FC236}">
                  <a16:creationId xmlns:a16="http://schemas.microsoft.com/office/drawing/2014/main" id="{D0EFD898-7FBD-9141-B708-AA60873A93C4}"/>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 name="Line 52">
              <a:extLst>
                <a:ext uri="{FF2B5EF4-FFF2-40B4-BE49-F238E27FC236}">
                  <a16:creationId xmlns:a16="http://schemas.microsoft.com/office/drawing/2014/main" id="{08CFEF3C-6A7D-024A-A826-07915AD7E07A}"/>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 name="Rectangle 53">
              <a:extLst>
                <a:ext uri="{FF2B5EF4-FFF2-40B4-BE49-F238E27FC236}">
                  <a16:creationId xmlns:a16="http://schemas.microsoft.com/office/drawing/2014/main" id="{BA044CE3-02E9-0042-B988-394434378A2C}"/>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 name="Rectangle 54">
              <a:extLst>
                <a:ext uri="{FF2B5EF4-FFF2-40B4-BE49-F238E27FC236}">
                  <a16:creationId xmlns:a16="http://schemas.microsoft.com/office/drawing/2014/main" id="{03A005E1-941C-8D41-B141-8CDDFD9871AD}"/>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78" name="Rectangle 55">
              <a:extLst>
                <a:ext uri="{FF2B5EF4-FFF2-40B4-BE49-F238E27FC236}">
                  <a16:creationId xmlns:a16="http://schemas.microsoft.com/office/drawing/2014/main" id="{9990A55B-498A-CF42-80F1-645AF61B44B9}"/>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79" name="Rectangle 56">
              <a:extLst>
                <a:ext uri="{FF2B5EF4-FFF2-40B4-BE49-F238E27FC236}">
                  <a16:creationId xmlns:a16="http://schemas.microsoft.com/office/drawing/2014/main" id="{E76F4F10-B28C-1D42-951B-DEF92745FAB4}"/>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80" name="Line 57">
              <a:extLst>
                <a:ext uri="{FF2B5EF4-FFF2-40B4-BE49-F238E27FC236}">
                  <a16:creationId xmlns:a16="http://schemas.microsoft.com/office/drawing/2014/main" id="{F21B8FA2-9FD0-3D45-B467-2F7A37DB8572}"/>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 name="Line 58">
              <a:extLst>
                <a:ext uri="{FF2B5EF4-FFF2-40B4-BE49-F238E27FC236}">
                  <a16:creationId xmlns:a16="http://schemas.microsoft.com/office/drawing/2014/main" id="{E1B4C593-D279-D24D-899F-EF7E265AB7BC}"/>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 name="Line 59">
              <a:extLst>
                <a:ext uri="{FF2B5EF4-FFF2-40B4-BE49-F238E27FC236}">
                  <a16:creationId xmlns:a16="http://schemas.microsoft.com/office/drawing/2014/main" id="{6A60A0C9-92D8-C444-840D-BF7EDC3C5534}"/>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3" name="WordArt 60">
            <a:extLst>
              <a:ext uri="{FF2B5EF4-FFF2-40B4-BE49-F238E27FC236}">
                <a16:creationId xmlns:a16="http://schemas.microsoft.com/office/drawing/2014/main" id="{1290D8F7-70B0-3044-B5F9-31A83F2B0722}"/>
              </a:ext>
            </a:extLst>
          </p:cNvPr>
          <p:cNvSpPr>
            <a:spLocks noChangeArrowheads="1" noChangeShapeType="1" noTextEdit="1"/>
          </p:cNvSpPr>
          <p:nvPr/>
        </p:nvSpPr>
        <p:spPr bwMode="auto">
          <a:xfrm>
            <a:off x="387195" y="352270"/>
            <a:ext cx="7950200"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algn="ctr" defTabSz="914400" eaLnBrk="0" fontAlgn="base" hangingPunct="0">
              <a:spcBef>
                <a:spcPct val="0"/>
              </a:spcBef>
              <a:spcAft>
                <a:spcPct val="0"/>
              </a:spcAft>
              <a:defRPr/>
            </a:pPr>
            <a:r>
              <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RINNA</a:t>
            </a:r>
          </a:p>
          <a:p>
            <a:pPr algn="ctr" defTabSz="914400" eaLnBrk="0" fontAlgn="base" hangingPunct="0">
              <a:spcBef>
                <a:spcPct val="0"/>
              </a:spcBef>
              <a:spcAft>
                <a:spcPct val="0"/>
              </a:spcAft>
              <a:defRPr/>
            </a:pPr>
            <a:r>
              <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 NEN</a:t>
            </a:r>
          </a:p>
          <a:p>
            <a:pPr algn="ctr" defTabSz="914400" eaLnBrk="0" fontAlgn="base" hangingPunct="0">
              <a:spcBef>
                <a:spcPct val="0"/>
              </a:spcBef>
              <a:spcAft>
                <a:spcPct val="0"/>
              </a:spcAft>
              <a:defRPr/>
            </a:pPr>
            <a:r>
              <a:rPr lang="en-US" sz="3600" b="1" spc="300" dirty="0">
                <a:solidFill>
                  <a:srgbClr val="FFFF00"/>
                </a:solidFill>
                <a:effectLst>
                  <a:glow rad="177800">
                    <a:srgbClr val="1A0004">
                      <a:alpha val="99000"/>
                    </a:srgbClr>
                  </a:glow>
                </a:effectLst>
                <a:latin typeface="Comic Sans MS" pitchFamily="66" charset="0"/>
                <a:ea typeface="MS PGothic" pitchFamily="34" charset="-128"/>
                <a:cs typeface="ＭＳ Ｐゴシック" charset="0"/>
              </a:rPr>
              <a:t>AN KAL!</a:t>
            </a:r>
          </a:p>
        </p:txBody>
      </p:sp>
    </p:spTree>
    <p:extLst>
      <p:ext uri="{BB962C8B-B14F-4D97-AF65-F5344CB8AC3E}">
        <p14:creationId xmlns:p14="http://schemas.microsoft.com/office/powerpoint/2010/main" val="342474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 calcmode="lin" valueType="num">
                                      <p:cBhvr>
                                        <p:cTn id="14" dur="500" fill="hold"/>
                                        <p:tgtEl>
                                          <p:spTgt spid="83"/>
                                        </p:tgtEl>
                                        <p:attrNameLst>
                                          <p:attrName>ppt_x</p:attrName>
                                        </p:attrNameLst>
                                      </p:cBhvr>
                                      <p:tavLst>
                                        <p:tav tm="0">
                                          <p:val>
                                            <p:fltVal val="0.5"/>
                                          </p:val>
                                        </p:tav>
                                        <p:tav tm="100000">
                                          <p:val>
                                            <p:strVal val="#ppt_x"/>
                                          </p:val>
                                        </p:tav>
                                      </p:tavLst>
                                    </p:anim>
                                    <p:anim calcmode="lin" valueType="num">
                                      <p:cBhvr>
                                        <p:cTn id="15" dur="500" fill="hold"/>
                                        <p:tgtEl>
                                          <p:spTgt spid="8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6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EL</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PTS</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GD</a:t>
            </a:r>
          </a:p>
        </p:txBody>
      </p:sp>
      <p:sp>
        <p:nvSpPr>
          <p:cNvPr id="22017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TS</a:t>
            </a:r>
          </a:p>
        </p:txBody>
      </p:sp>
      <p:sp>
        <p:nvSpPr>
          <p:cNvPr id="22017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MT</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79" name="Line 19"/>
          <p:cNvSpPr>
            <a:spLocks noChangeShapeType="1"/>
          </p:cNvSpPr>
          <p:nvPr/>
        </p:nvSpPr>
        <p:spPr bwMode="auto">
          <a:xfrm>
            <a:off x="497611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0" name="Rectangle 20"/>
          <p:cNvSpPr>
            <a:spLocks noChangeArrowheads="1"/>
          </p:cNvSpPr>
          <p:nvPr/>
        </p:nvSpPr>
        <p:spPr bwMode="auto">
          <a:xfrm>
            <a:off x="-76199" y="93786"/>
            <a:ext cx="2825750" cy="110543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STAGE</a:t>
            </a:r>
          </a:p>
          <a:p>
            <a:pPr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DUAN LAWK                                    </a:t>
            </a:r>
          </a:p>
          <a:p>
            <a:pPr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NA</a:t>
            </a:r>
          </a:p>
        </p:txBody>
      </p:sp>
      <p:sp>
        <p:nvSpPr>
          <p:cNvPr id="22018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TT</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5"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8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3" name="Rectangle 33"/>
          <p:cNvSpPr>
            <a:spLocks noChangeArrowheads="1"/>
          </p:cNvSpPr>
          <p:nvPr/>
        </p:nvSpPr>
        <p:spPr bwMode="auto">
          <a:xfrm>
            <a:off x="3053706" y="2568575"/>
            <a:ext cx="46166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solidFill>
                  <a:srgbClr val="FFFFFF"/>
                </a:solidFill>
                <a:latin typeface="Times" pitchFamily="-107" charset="0"/>
                <a:ea typeface="ＭＳ Ｐゴシック" charset="0"/>
                <a:cs typeface="ＭＳ Ｐゴシック" charset="0"/>
              </a:rPr>
              <a:t>K</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19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0" name="Rectangle 40"/>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ST</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2" name="Rectangle 42"/>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A</a:t>
            </a:r>
          </a:p>
        </p:txBody>
      </p:sp>
      <p:sp>
        <p:nvSpPr>
          <p:cNvPr id="220203" name="Rectangle 43"/>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NT</a:t>
            </a: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3" name="Text Box 63"/>
          <p:cNvSpPr txBox="1">
            <a:spLocks noChangeArrowheads="1"/>
          </p:cNvSpPr>
          <p:nvPr/>
        </p:nvSpPr>
        <p:spPr bwMode="auto">
          <a:xfrm>
            <a:off x="1579563" y="0"/>
            <a:ext cx="14351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11:31-32</a:t>
            </a: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86" name="Rectangle 7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091"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20246"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19</a:t>
            </a:r>
          </a:p>
        </p:txBody>
      </p:sp>
      <p:sp>
        <p:nvSpPr>
          <p:cNvPr id="44094"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20248" name="Text Box 88"/>
          <p:cNvSpPr txBox="1">
            <a:spLocks noChangeArrowheads="1"/>
          </p:cNvSpPr>
          <p:nvPr/>
        </p:nvSpPr>
        <p:spPr bwMode="auto">
          <a:xfrm>
            <a:off x="1063205" y="4841875"/>
            <a:ext cx="6137275" cy="52322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err="1">
                <a:solidFill>
                  <a:srgbClr val="FFFFFF"/>
                </a:solidFill>
                <a:effectLst>
                  <a:outerShdw blurRad="38100" dist="38100" dir="2700000" algn="tl">
                    <a:srgbClr val="000000"/>
                  </a:outerShdw>
                </a:effectLst>
              </a:rPr>
              <a:t>Babulon</a:t>
            </a:r>
            <a:r>
              <a:rPr lang="en-US" b="1" dirty="0">
                <a:solidFill>
                  <a:srgbClr val="FFFFFF"/>
                </a:solidFill>
                <a:effectLst>
                  <a:outerShdw blurRad="38100" dist="38100" dir="2700000" algn="tl">
                    <a:srgbClr val="000000"/>
                  </a:outerShdw>
                </a:effectLst>
              </a:rPr>
              <a:t> </a:t>
            </a:r>
            <a:r>
              <a:rPr lang="en-US" b="1" dirty="0" err="1">
                <a:solidFill>
                  <a:srgbClr val="FFFFFF"/>
                </a:solidFill>
                <a:effectLst>
                  <a:outerShdw blurRad="38100" dist="38100" dir="2700000" algn="tl">
                    <a:srgbClr val="000000"/>
                  </a:outerShdw>
                </a:effectLst>
              </a:rPr>
              <a:t>Khaw</a:t>
            </a:r>
            <a:r>
              <a:rPr lang="en-US" b="1" dirty="0">
                <a:solidFill>
                  <a:srgbClr val="FFFFFF"/>
                </a:solidFill>
                <a:effectLst>
                  <a:outerShdw blurRad="38100" dist="38100" dir="2700000" algn="tl">
                    <a:srgbClr val="000000"/>
                  </a:outerShdw>
                </a:effectLst>
              </a:rPr>
              <a:t> </a:t>
            </a:r>
            <a:r>
              <a:rPr lang="en-US" b="1" dirty="0" err="1">
                <a:solidFill>
                  <a:srgbClr val="FFFFFF"/>
                </a:solidFill>
                <a:effectLst>
                  <a:outerShdw blurRad="38100" dist="38100" dir="2700000" algn="tl">
                    <a:srgbClr val="000000"/>
                  </a:outerShdw>
                </a:effectLst>
              </a:rPr>
              <a:t>Ropui</a:t>
            </a:r>
            <a:endParaRPr lang="en-US" b="1" dirty="0">
              <a:solidFill>
                <a:srgbClr val="FFFFFF"/>
              </a:solidFill>
              <a:effectLst>
                <a:outerShdw blurRad="38100" dist="38100" dir="2700000" algn="tl">
                  <a:srgbClr val="000000"/>
                </a:outerShdw>
              </a:effectLst>
            </a:endParaRPr>
          </a:p>
        </p:txBody>
      </p:sp>
      <p:sp>
        <p:nvSpPr>
          <p:cNvPr id="44096" name="Rectangle 89"/>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pic>
        <p:nvPicPr>
          <p:cNvPr id="68" name="Picture 85">
            <a:extLst>
              <a:ext uri="{FF2B5EF4-FFF2-40B4-BE49-F238E27FC236}">
                <a16:creationId xmlns:a16="http://schemas.microsoft.com/office/drawing/2014/main" id="{FAA6B395-DF20-D748-8215-3F649EB53BD2}"/>
              </a:ext>
            </a:extLst>
          </p:cNvPr>
          <p:cNvPicPr>
            <a:picLocks noChangeArrowheads="1"/>
          </p:cNvPicPr>
          <p:nvPr/>
        </p:nvPicPr>
        <p:blipFill>
          <a:blip r:embed="rId3">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69" name="Group 46">
            <a:extLst>
              <a:ext uri="{FF2B5EF4-FFF2-40B4-BE49-F238E27FC236}">
                <a16:creationId xmlns:a16="http://schemas.microsoft.com/office/drawing/2014/main" id="{514AA280-5869-E04D-A436-2D0FA90A152C}"/>
              </a:ext>
            </a:extLst>
          </p:cNvPr>
          <p:cNvGrpSpPr>
            <a:grpSpLocks/>
          </p:cNvGrpSpPr>
          <p:nvPr/>
        </p:nvGrpSpPr>
        <p:grpSpPr bwMode="auto">
          <a:xfrm>
            <a:off x="8004182" y="3432175"/>
            <a:ext cx="1022351" cy="1231900"/>
            <a:chOff x="5042" y="2162"/>
            <a:chExt cx="644" cy="776"/>
          </a:xfrm>
        </p:grpSpPr>
        <p:sp>
          <p:nvSpPr>
            <p:cNvPr id="70" name="Freeform 47">
              <a:extLst>
                <a:ext uri="{FF2B5EF4-FFF2-40B4-BE49-F238E27FC236}">
                  <a16:creationId xmlns:a16="http://schemas.microsoft.com/office/drawing/2014/main" id="{06ADB6ED-C819-3E4A-A393-1769ABA04574}"/>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 name="AutoShape 48">
              <a:extLst>
                <a:ext uri="{FF2B5EF4-FFF2-40B4-BE49-F238E27FC236}">
                  <a16:creationId xmlns:a16="http://schemas.microsoft.com/office/drawing/2014/main" id="{C3D1CF8C-36F7-8A43-96B2-0417D2B16F65}"/>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 name="Rectangle 49">
              <a:extLst>
                <a:ext uri="{FF2B5EF4-FFF2-40B4-BE49-F238E27FC236}">
                  <a16:creationId xmlns:a16="http://schemas.microsoft.com/office/drawing/2014/main" id="{8A714540-DF5A-F14B-81FA-8BF6B61A18B6}"/>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3" name="AutoShape 50">
              <a:extLst>
                <a:ext uri="{FF2B5EF4-FFF2-40B4-BE49-F238E27FC236}">
                  <a16:creationId xmlns:a16="http://schemas.microsoft.com/office/drawing/2014/main" id="{4F6A5E89-B1A4-C540-8701-56C7FF5E9C2F}"/>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 name="Line 51">
              <a:extLst>
                <a:ext uri="{FF2B5EF4-FFF2-40B4-BE49-F238E27FC236}">
                  <a16:creationId xmlns:a16="http://schemas.microsoft.com/office/drawing/2014/main" id="{4E8EA412-2093-1A43-84BE-5070BBC74726}"/>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 name="Line 52">
              <a:extLst>
                <a:ext uri="{FF2B5EF4-FFF2-40B4-BE49-F238E27FC236}">
                  <a16:creationId xmlns:a16="http://schemas.microsoft.com/office/drawing/2014/main" id="{E125DCD4-6F8B-7748-9A56-FCC351729FD4}"/>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 name="Rectangle 53">
              <a:extLst>
                <a:ext uri="{FF2B5EF4-FFF2-40B4-BE49-F238E27FC236}">
                  <a16:creationId xmlns:a16="http://schemas.microsoft.com/office/drawing/2014/main" id="{AE7E8980-9409-8746-868E-B7A276AEFF97}"/>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 name="Rectangle 54">
              <a:extLst>
                <a:ext uri="{FF2B5EF4-FFF2-40B4-BE49-F238E27FC236}">
                  <a16:creationId xmlns:a16="http://schemas.microsoft.com/office/drawing/2014/main" id="{D958B855-78DF-8341-9B3D-DD2B71046E6A}"/>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78" name="Rectangle 55">
              <a:extLst>
                <a:ext uri="{FF2B5EF4-FFF2-40B4-BE49-F238E27FC236}">
                  <a16:creationId xmlns:a16="http://schemas.microsoft.com/office/drawing/2014/main" id="{BCC704FF-5F0D-C744-9280-64B1ED497F8B}"/>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79" name="Rectangle 56">
              <a:extLst>
                <a:ext uri="{FF2B5EF4-FFF2-40B4-BE49-F238E27FC236}">
                  <a16:creationId xmlns:a16="http://schemas.microsoft.com/office/drawing/2014/main" id="{FD9E9FD3-2C2F-E446-9FD6-D0655F675BF3}"/>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80" name="Line 57">
              <a:extLst>
                <a:ext uri="{FF2B5EF4-FFF2-40B4-BE49-F238E27FC236}">
                  <a16:creationId xmlns:a16="http://schemas.microsoft.com/office/drawing/2014/main" id="{89804296-3C9E-D343-99E9-77528DADF09A}"/>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 name="Line 58">
              <a:extLst>
                <a:ext uri="{FF2B5EF4-FFF2-40B4-BE49-F238E27FC236}">
                  <a16:creationId xmlns:a16="http://schemas.microsoft.com/office/drawing/2014/main" id="{80A479A3-C7BB-C84D-919C-7FE13C2086F7}"/>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 name="Line 59">
              <a:extLst>
                <a:ext uri="{FF2B5EF4-FFF2-40B4-BE49-F238E27FC236}">
                  <a16:creationId xmlns:a16="http://schemas.microsoft.com/office/drawing/2014/main" id="{629DCA1B-3883-D143-BD2C-2D84CE79D78B}"/>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1157367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0248"/>
                                        </p:tgtEl>
                                        <p:attrNameLst>
                                          <p:attrName>style.visibility</p:attrName>
                                        </p:attrNameLst>
                                      </p:cBhvr>
                                      <p:to>
                                        <p:strVal val="visible"/>
                                      </p:to>
                                    </p:set>
                                    <p:animEffect transition="in" filter="fade">
                                      <p:cBhvr>
                                        <p:cTn id="11" dur="1000"/>
                                        <p:tgtEl>
                                          <p:spTgt spid="22024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El</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PTS</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2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GD</a:t>
            </a:r>
          </a:p>
        </p:txBody>
      </p:sp>
      <p:sp>
        <p:nvSpPr>
          <p:cNvPr id="21812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TS</a:t>
            </a:r>
          </a:p>
        </p:txBody>
      </p:sp>
      <p:sp>
        <p:nvSpPr>
          <p:cNvPr id="21812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MT</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2" name="Rectangle 20"/>
          <p:cNvSpPr>
            <a:spLocks noChangeArrowheads="1"/>
          </p:cNvSpPr>
          <p:nvPr/>
        </p:nvSpPr>
        <p:spPr bwMode="auto">
          <a:xfrm>
            <a:off x="-52753" y="46894"/>
            <a:ext cx="2825750" cy="11362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lvl="0" defTabSz="914400" eaLnBrk="0" fontAlgn="base" hangingPunct="0">
              <a:spcBef>
                <a:spcPct val="0"/>
              </a:spcBef>
              <a:spcAft>
                <a:spcPct val="0"/>
              </a:spcAft>
              <a:defRPr/>
            </a:pPr>
            <a:r>
              <a:rPr lang="en-US" sz="2400" b="1" dirty="0">
                <a:solidFill>
                  <a:srgbClr val="FFD34A"/>
                </a:solidFill>
                <a:latin typeface="Times" pitchFamily="-107" charset="0"/>
                <a:ea typeface="ＭＳ Ｐゴシック" charset="0"/>
                <a:cs typeface="ＭＳ Ｐゴシック" charset="0"/>
              </a:rPr>
              <a:t> </a:t>
            </a:r>
            <a:r>
              <a:rPr lang="en-US" sz="2200" b="1" dirty="0">
                <a:solidFill>
                  <a:srgbClr val="FFD34A"/>
                </a:solidFill>
                <a:latin typeface="Times" pitchFamily="-107" charset="0"/>
                <a:ea typeface="ＭＳ Ｐゴシック" charset="0"/>
                <a:cs typeface="ＭＳ Ｐゴシック" charset="0"/>
              </a:rPr>
              <a:t>STAGE</a:t>
            </a:r>
          </a:p>
          <a:p>
            <a:pPr lvl="0"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DUAN LAWK                                    </a:t>
            </a:r>
          </a:p>
          <a:p>
            <a:pPr lvl="0"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NA</a:t>
            </a:r>
          </a:p>
        </p:txBody>
      </p:sp>
      <p:sp>
        <p:nvSpPr>
          <p:cNvPr id="21813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TT</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1813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18140" name="Rectangle 28"/>
          <p:cNvSpPr>
            <a:spLocks noChangeArrowheads="1"/>
          </p:cNvSpPr>
          <p:nvPr/>
        </p:nvSpPr>
        <p:spPr bwMode="auto">
          <a:xfrm>
            <a:off x="5413375" y="1676400"/>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H</a:t>
            </a:r>
          </a:p>
        </p:txBody>
      </p:sp>
      <p:sp>
        <p:nvSpPr>
          <p:cNvPr id="21814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2" name="Rectangle 40"/>
          <p:cNvSpPr>
            <a:spLocks noChangeArrowheads="1"/>
          </p:cNvSpPr>
          <p:nvPr/>
        </p:nvSpPr>
        <p:spPr bwMode="auto">
          <a:xfrm>
            <a:off x="3219126"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ST</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54" name="Rectangle 42"/>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A</a:t>
            </a:r>
          </a:p>
        </p:txBody>
      </p:sp>
      <p:sp>
        <p:nvSpPr>
          <p:cNvPr id="218155" name="Rectangle 43"/>
          <p:cNvSpPr>
            <a:spLocks noChangeArrowheads="1"/>
          </p:cNvSpPr>
          <p:nvPr/>
        </p:nvSpPr>
        <p:spPr bwMode="auto">
          <a:xfrm>
            <a:off x="3790378"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NT</a:t>
            </a: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65" name="Rectangle 53"/>
          <p:cNvSpPr>
            <a:spLocks noChangeArrowheads="1"/>
          </p:cNvSpPr>
          <p:nvPr/>
        </p:nvSpPr>
        <p:spPr bwMode="auto">
          <a:xfrm>
            <a:off x="3053706" y="2568575"/>
            <a:ext cx="461664"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800" b="1" dirty="0">
                <a:solidFill>
                  <a:srgbClr val="FFFFFF"/>
                </a:solidFill>
                <a:latin typeface="Times" pitchFamily="-107" charset="0"/>
                <a:ea typeface="ＭＳ Ｐゴシック" charset="0"/>
                <a:cs typeface="ＭＳ Ｐゴシック" charset="0"/>
              </a:rPr>
              <a:t>K</a:t>
            </a:r>
          </a:p>
        </p:txBody>
      </p:sp>
      <p:sp>
        <p:nvSpPr>
          <p:cNvPr id="218166" name="Text Box 54"/>
          <p:cNvSpPr txBox="1">
            <a:spLocks noChangeArrowheads="1"/>
          </p:cNvSpPr>
          <p:nvPr/>
        </p:nvSpPr>
        <p:spPr bwMode="auto">
          <a:xfrm>
            <a:off x="6248400" y="2044700"/>
            <a:ext cx="2692400"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dirty="0">
                <a:solidFill>
                  <a:srgbClr val="EEFF4B"/>
                </a:solidFill>
                <a:latin typeface="Comic Sans MS" pitchFamily="-107" charset="0"/>
                <a:ea typeface="ＭＳ Ｐゴシック" charset="0"/>
                <a:cs typeface="ＭＳ Ｐゴシック" charset="0"/>
              </a:rPr>
              <a:t>CHHUNGKUA PA, TERA, HARAN AH A THI.</a:t>
            </a:r>
          </a:p>
        </p:txBody>
      </p:sp>
      <p:sp>
        <p:nvSpPr>
          <p:cNvPr id="46127"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18183" name="Text Box 71"/>
          <p:cNvSpPr txBox="1">
            <a:spLocks noChangeArrowheads="1"/>
          </p:cNvSpPr>
          <p:nvPr/>
        </p:nvSpPr>
        <p:spPr bwMode="auto">
          <a:xfrm>
            <a:off x="1706563" y="0"/>
            <a:ext cx="145891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11:31-32</a:t>
            </a: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36" name="Rectangle 80"/>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46137" name="Rectangle 81"/>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1"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18204"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20</a:t>
            </a:r>
          </a:p>
        </p:txBody>
      </p:sp>
      <p:sp>
        <p:nvSpPr>
          <p:cNvPr id="46144" name="Text Box 9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6145" name="Text Box 95"/>
          <p:cNvSpPr txBox="1">
            <a:spLocks noChangeArrowheads="1"/>
          </p:cNvSpPr>
          <p:nvPr/>
        </p:nvSpPr>
        <p:spPr bwMode="auto">
          <a:xfrm>
            <a:off x="8645525" y="64547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147" name="Rectangle 96"/>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grpSp>
        <p:nvGrpSpPr>
          <p:cNvPr id="71" name="Group 46">
            <a:extLst>
              <a:ext uri="{FF2B5EF4-FFF2-40B4-BE49-F238E27FC236}">
                <a16:creationId xmlns:a16="http://schemas.microsoft.com/office/drawing/2014/main" id="{088367B5-B33A-6B44-9F23-2D2582DDA188}"/>
              </a:ext>
            </a:extLst>
          </p:cNvPr>
          <p:cNvGrpSpPr>
            <a:grpSpLocks/>
          </p:cNvGrpSpPr>
          <p:nvPr/>
        </p:nvGrpSpPr>
        <p:grpSpPr bwMode="auto">
          <a:xfrm>
            <a:off x="8004182" y="3432175"/>
            <a:ext cx="1022351" cy="1231900"/>
            <a:chOff x="5042" y="2162"/>
            <a:chExt cx="644" cy="776"/>
          </a:xfrm>
        </p:grpSpPr>
        <p:sp>
          <p:nvSpPr>
            <p:cNvPr id="72" name="Freeform 47">
              <a:extLst>
                <a:ext uri="{FF2B5EF4-FFF2-40B4-BE49-F238E27FC236}">
                  <a16:creationId xmlns:a16="http://schemas.microsoft.com/office/drawing/2014/main" id="{5F1B08C7-00E7-1541-88F9-5E05B4B50049}"/>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3" name="AutoShape 48">
              <a:extLst>
                <a:ext uri="{FF2B5EF4-FFF2-40B4-BE49-F238E27FC236}">
                  <a16:creationId xmlns:a16="http://schemas.microsoft.com/office/drawing/2014/main" id="{5F386590-F40D-104D-A018-7C4205AC7932}"/>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 name="Rectangle 49">
              <a:extLst>
                <a:ext uri="{FF2B5EF4-FFF2-40B4-BE49-F238E27FC236}">
                  <a16:creationId xmlns:a16="http://schemas.microsoft.com/office/drawing/2014/main" id="{57A7E1E4-1A5D-8E4E-B317-98A370D53817}"/>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 name="AutoShape 50">
              <a:extLst>
                <a:ext uri="{FF2B5EF4-FFF2-40B4-BE49-F238E27FC236}">
                  <a16:creationId xmlns:a16="http://schemas.microsoft.com/office/drawing/2014/main" id="{DE8F0368-F7A3-9E41-A6D1-F5387561295F}"/>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 name="Line 51">
              <a:extLst>
                <a:ext uri="{FF2B5EF4-FFF2-40B4-BE49-F238E27FC236}">
                  <a16:creationId xmlns:a16="http://schemas.microsoft.com/office/drawing/2014/main" id="{6B942F39-1D81-D444-88F5-418EBF238B8B}"/>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 name="Line 52">
              <a:extLst>
                <a:ext uri="{FF2B5EF4-FFF2-40B4-BE49-F238E27FC236}">
                  <a16:creationId xmlns:a16="http://schemas.microsoft.com/office/drawing/2014/main" id="{61CA8462-5C5F-6744-8B25-05FD2623FB20}"/>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 name="Rectangle 53">
              <a:extLst>
                <a:ext uri="{FF2B5EF4-FFF2-40B4-BE49-F238E27FC236}">
                  <a16:creationId xmlns:a16="http://schemas.microsoft.com/office/drawing/2014/main" id="{B71237F2-0A1D-D449-BFD3-5D2C820798F8}"/>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 name="Rectangle 54">
              <a:extLst>
                <a:ext uri="{FF2B5EF4-FFF2-40B4-BE49-F238E27FC236}">
                  <a16:creationId xmlns:a16="http://schemas.microsoft.com/office/drawing/2014/main" id="{2BE3E10D-D22D-FD48-B671-17C080E095CE}"/>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80" name="Rectangle 55">
              <a:extLst>
                <a:ext uri="{FF2B5EF4-FFF2-40B4-BE49-F238E27FC236}">
                  <a16:creationId xmlns:a16="http://schemas.microsoft.com/office/drawing/2014/main" id="{805CD8C5-F0FF-3348-8EBD-5C1E50E8F1E4}"/>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81" name="Rectangle 56">
              <a:extLst>
                <a:ext uri="{FF2B5EF4-FFF2-40B4-BE49-F238E27FC236}">
                  <a16:creationId xmlns:a16="http://schemas.microsoft.com/office/drawing/2014/main" id="{1624078A-D77A-094E-9E21-993F45C1EB2B}"/>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82" name="Line 57">
              <a:extLst>
                <a:ext uri="{FF2B5EF4-FFF2-40B4-BE49-F238E27FC236}">
                  <a16:creationId xmlns:a16="http://schemas.microsoft.com/office/drawing/2014/main" id="{7A73E974-7487-464E-A8D7-E276DA735A4A}"/>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3" name="Line 58">
              <a:extLst>
                <a:ext uri="{FF2B5EF4-FFF2-40B4-BE49-F238E27FC236}">
                  <a16:creationId xmlns:a16="http://schemas.microsoft.com/office/drawing/2014/main" id="{9DBCDB60-A43E-F745-9407-CD80AB55FB04}"/>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4" name="Line 59">
              <a:extLst>
                <a:ext uri="{FF2B5EF4-FFF2-40B4-BE49-F238E27FC236}">
                  <a16:creationId xmlns:a16="http://schemas.microsoft.com/office/drawing/2014/main" id="{24DEE722-0DDE-844D-A42F-B12A39597F73}"/>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85" name="Group 91">
            <a:extLst>
              <a:ext uri="{FF2B5EF4-FFF2-40B4-BE49-F238E27FC236}">
                <a16:creationId xmlns:a16="http://schemas.microsoft.com/office/drawing/2014/main" id="{13C2B004-7534-4B44-A604-B895E77A424E}"/>
              </a:ext>
            </a:extLst>
          </p:cNvPr>
          <p:cNvGrpSpPr>
            <a:grpSpLocks/>
          </p:cNvGrpSpPr>
          <p:nvPr/>
        </p:nvGrpSpPr>
        <p:grpSpPr bwMode="auto">
          <a:xfrm>
            <a:off x="1073150" y="1955800"/>
            <a:ext cx="4167188" cy="4438650"/>
            <a:chOff x="676" y="1232"/>
            <a:chExt cx="2625" cy="2796"/>
          </a:xfrm>
        </p:grpSpPr>
        <p:pic>
          <p:nvPicPr>
            <p:cNvPr id="86" name="Picture 69">
              <a:extLst>
                <a:ext uri="{FF2B5EF4-FFF2-40B4-BE49-F238E27FC236}">
                  <a16:creationId xmlns:a16="http://schemas.microsoft.com/office/drawing/2014/main" id="{C7C7CD82-19AF-B441-BF2D-AA7D38B53D04}"/>
                </a:ext>
              </a:extLst>
            </p:cNvPr>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87" name="Text Box 90">
              <a:extLst>
                <a:ext uri="{FF2B5EF4-FFF2-40B4-BE49-F238E27FC236}">
                  <a16:creationId xmlns:a16="http://schemas.microsoft.com/office/drawing/2014/main" id="{5873C4DA-A2D6-BA49-96E5-AE53626A9F26}"/>
                </a:ext>
              </a:extLst>
            </p:cNvPr>
            <p:cNvSpPr txBox="1">
              <a:spLocks noChangeArrowheads="1"/>
            </p:cNvSpPr>
            <p:nvPr/>
          </p:nvSpPr>
          <p:spPr bwMode="auto">
            <a:xfrm>
              <a:off x="676" y="3156"/>
              <a:ext cx="2625" cy="872"/>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defPPr>
                <a:defRPr lang="en-US"/>
              </a:defPPr>
              <a:lvl1pPr>
                <a:spcBef>
                  <a:spcPct val="50000"/>
                </a:spcBef>
                <a:defRPr b="1">
                  <a:solidFill>
                    <a:schemeClr val="tx1"/>
                  </a:solidFill>
                  <a:effectLst>
                    <a:glow rad="127000">
                      <a:schemeClr val="bg2">
                        <a:alpha val="98000"/>
                      </a:schemeClr>
                    </a:glow>
                  </a:effectLst>
                  <a:ea typeface="MS PGothic"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algn="ctr" eaLnBrk="0" fontAlgn="base" hangingPunct="0">
                <a:spcBef>
                  <a:spcPct val="0"/>
                </a:spcBef>
                <a:spcAft>
                  <a:spcPct val="0"/>
                </a:spcAft>
                <a:defRPr>
                  <a:ea typeface="MS PGothic" charset="0"/>
                  <a:cs typeface="MS PGothic" charset="0"/>
                </a:defRPr>
              </a:lvl6pPr>
              <a:lvl7pPr marL="2971800" indent="-228600" algn="ctr" eaLnBrk="0" fontAlgn="base" hangingPunct="0">
                <a:spcBef>
                  <a:spcPct val="0"/>
                </a:spcBef>
                <a:spcAft>
                  <a:spcPct val="0"/>
                </a:spcAft>
                <a:defRPr>
                  <a:ea typeface="MS PGothic" charset="0"/>
                  <a:cs typeface="MS PGothic" charset="0"/>
                </a:defRPr>
              </a:lvl7pPr>
              <a:lvl8pPr marL="3429000" indent="-228600" algn="ctr" eaLnBrk="0" fontAlgn="base" hangingPunct="0">
                <a:spcBef>
                  <a:spcPct val="0"/>
                </a:spcBef>
                <a:spcAft>
                  <a:spcPct val="0"/>
                </a:spcAft>
                <a:defRPr>
                  <a:ea typeface="MS PGothic" charset="0"/>
                  <a:cs typeface="MS PGothic" charset="0"/>
                </a:defRPr>
              </a:lvl8pPr>
              <a:lvl9pPr marL="3886200" indent="-228600" algn="ctr" eaLnBrk="0" fontAlgn="base" hangingPunct="0">
                <a:spcBef>
                  <a:spcPct val="0"/>
                </a:spcBef>
                <a:spcAft>
                  <a:spcPct val="0"/>
                </a:spcAft>
                <a:defRPr>
                  <a:ea typeface="MS PGothic" charset="0"/>
                  <a:cs typeface="MS PGothic" charset="0"/>
                </a:defRPr>
              </a:lvl9pPr>
            </a:lstStyle>
            <a:p>
              <a:pPr algn="ctr" defTabSz="914400" eaLnBrk="0" fontAlgn="base" hangingPunct="0">
                <a:spcAft>
                  <a:spcPct val="0"/>
                </a:spcAft>
                <a:defRPr/>
              </a:pPr>
              <a:r>
                <a:rPr lang="en-US" altLang="ja-JP" sz="2800" dirty="0">
                  <a:solidFill>
                    <a:srgbClr val="FFFFFF"/>
                  </a:solidFill>
                  <a:effectLst>
                    <a:glow rad="127000">
                      <a:srgbClr val="1A0004">
                        <a:alpha val="98000"/>
                      </a:srgbClr>
                    </a:glow>
                  </a:effectLst>
                  <a:latin typeface="Comic Sans MS" charset="0"/>
                </a:rPr>
                <a:t>”</a:t>
              </a:r>
              <a:r>
                <a:rPr lang="en-US" sz="2800" dirty="0" err="1">
                  <a:solidFill>
                    <a:srgbClr val="FFFFFF"/>
                  </a:solidFill>
                  <a:effectLst>
                    <a:glow rad="127000">
                      <a:srgbClr val="1A0004">
                        <a:alpha val="98000"/>
                      </a:srgbClr>
                    </a:glow>
                  </a:effectLst>
                  <a:latin typeface="Comic Sans MS" charset="0"/>
                </a:rPr>
                <a:t>Sawntlung</a:t>
              </a:r>
              <a:r>
                <a:rPr lang="en-US" sz="2800" dirty="0">
                  <a:solidFill>
                    <a:srgbClr val="FFFFFF"/>
                  </a:solidFill>
                  <a:effectLst>
                    <a:glow rad="127000">
                      <a:srgbClr val="1A0004">
                        <a:alpha val="98000"/>
                      </a:srgbClr>
                    </a:glow>
                  </a:effectLst>
                  <a:latin typeface="Comic Sans MS" charset="0"/>
                </a:rPr>
                <a:t> </a:t>
              </a:r>
              <a:r>
                <a:rPr lang="en-US" sz="2800" dirty="0" err="1">
                  <a:solidFill>
                    <a:srgbClr val="FFFFFF"/>
                  </a:solidFill>
                  <a:effectLst>
                    <a:glow rad="127000">
                      <a:srgbClr val="1A0004">
                        <a:alpha val="98000"/>
                      </a:srgbClr>
                    </a:glow>
                  </a:effectLst>
                  <a:latin typeface="Comic Sans MS" charset="0"/>
                </a:rPr>
                <a:t>Pawng</a:t>
              </a:r>
              <a:r>
                <a:rPr lang="en-US" altLang="ja-JP" sz="2800" dirty="0">
                  <a:solidFill>
                    <a:srgbClr val="FFFFFF"/>
                  </a:solidFill>
                  <a:effectLst>
                    <a:glow rad="127000">
                      <a:srgbClr val="1A0004">
                        <a:alpha val="98000"/>
                      </a:srgbClr>
                    </a:glow>
                  </a:effectLst>
                  <a:latin typeface="Comic Sans MS" charset="0"/>
                </a:rPr>
                <a:t>"</a:t>
              </a:r>
              <a:r>
                <a:rPr lang="en-US" sz="2800" dirty="0">
                  <a:solidFill>
                    <a:srgbClr val="FFFFFF"/>
                  </a:solidFill>
                  <a:effectLst>
                    <a:glow rad="127000">
                      <a:srgbClr val="1A0004">
                        <a:alpha val="98000"/>
                      </a:srgbClr>
                    </a:glow>
                  </a:effectLst>
                  <a:latin typeface="Comic Sans MS" charset="0"/>
                </a:rPr>
                <a:t> Haran </a:t>
              </a:r>
              <a:r>
                <a:rPr lang="en-US" sz="2800" dirty="0" err="1">
                  <a:solidFill>
                    <a:srgbClr val="FFFFFF"/>
                  </a:solidFill>
                  <a:effectLst>
                    <a:glow rad="127000">
                      <a:srgbClr val="1A0004">
                        <a:alpha val="98000"/>
                      </a:srgbClr>
                    </a:glow>
                  </a:effectLst>
                  <a:latin typeface="Comic Sans MS" charset="0"/>
                </a:rPr>
                <a:t>Khawpui</a:t>
              </a:r>
              <a:r>
                <a:rPr lang="en-US" sz="2800" dirty="0">
                  <a:solidFill>
                    <a:srgbClr val="FFFFFF"/>
                  </a:solidFill>
                  <a:effectLst>
                    <a:glow rad="127000">
                      <a:srgbClr val="1A0004">
                        <a:alpha val="98000"/>
                      </a:srgbClr>
                    </a:glow>
                  </a:effectLst>
                  <a:latin typeface="Comic Sans MS" charset="0"/>
                </a:rPr>
                <a:t> (Turkey)</a:t>
              </a:r>
            </a:p>
          </p:txBody>
        </p:sp>
      </p:grpSp>
    </p:spTree>
    <p:extLst>
      <p:ext uri="{BB962C8B-B14F-4D97-AF65-F5344CB8AC3E}">
        <p14:creationId xmlns:p14="http://schemas.microsoft.com/office/powerpoint/2010/main" val="1238617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fade">
                                      <p:cBhvr>
                                        <p:cTn id="16"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EL</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19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GD</a:t>
            </a:r>
          </a:p>
        </p:txBody>
      </p:sp>
      <p:sp>
        <p:nvSpPr>
          <p:cNvPr id="22119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TS</a:t>
            </a:r>
          </a:p>
        </p:txBody>
      </p:sp>
      <p:sp>
        <p:nvSpPr>
          <p:cNvPr id="22120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MT</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3" name="Line 19"/>
          <p:cNvSpPr>
            <a:spLocks noChangeShapeType="1"/>
          </p:cNvSpPr>
          <p:nvPr/>
        </p:nvSpPr>
        <p:spPr bwMode="auto">
          <a:xfrm>
            <a:off x="500609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4" name="Rectangle 20"/>
          <p:cNvSpPr>
            <a:spLocks noChangeArrowheads="1"/>
          </p:cNvSpPr>
          <p:nvPr/>
        </p:nvSpPr>
        <p:spPr bwMode="auto">
          <a:xfrm>
            <a:off x="-76199" y="46894"/>
            <a:ext cx="2825750" cy="11362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lvl="0" defTabSz="914400" eaLnBrk="0" fontAlgn="base" hangingPunct="0">
              <a:spcBef>
                <a:spcPct val="0"/>
              </a:spcBef>
              <a:spcAft>
                <a:spcPct val="0"/>
              </a:spcAft>
              <a:defRPr/>
            </a:pPr>
            <a:r>
              <a:rPr lang="en-US" sz="2400" b="1" dirty="0">
                <a:solidFill>
                  <a:srgbClr val="FFD34A"/>
                </a:solidFill>
                <a:latin typeface="Times" pitchFamily="-107" charset="0"/>
                <a:ea typeface="ＭＳ Ｐゴシック" charset="0"/>
                <a:cs typeface="ＭＳ Ｐゴシック" charset="0"/>
              </a:rPr>
              <a:t> </a:t>
            </a:r>
            <a:r>
              <a:rPr lang="en-US" sz="2200" b="1" dirty="0">
                <a:solidFill>
                  <a:srgbClr val="FFD34A"/>
                </a:solidFill>
                <a:latin typeface="Times" pitchFamily="-107" charset="0"/>
                <a:ea typeface="ＭＳ Ｐゴシック" charset="0"/>
                <a:cs typeface="ＭＳ Ｐゴシック" charset="0"/>
              </a:rPr>
              <a:t>STAGE</a:t>
            </a:r>
          </a:p>
          <a:p>
            <a:pPr lvl="0"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DUAN LAWK                                    </a:t>
            </a:r>
          </a:p>
          <a:p>
            <a:pPr lvl="0"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NA</a:t>
            </a:r>
          </a:p>
        </p:txBody>
      </p:sp>
      <p:sp>
        <p:nvSpPr>
          <p:cNvPr id="22120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TT</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2121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2121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2121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7" name="Rectangle 33"/>
          <p:cNvSpPr>
            <a:spLocks noChangeArrowheads="1"/>
          </p:cNvSpPr>
          <p:nvPr/>
        </p:nvSpPr>
        <p:spPr bwMode="auto">
          <a:xfrm>
            <a:off x="2957487" y="2568575"/>
            <a:ext cx="66204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800" b="1" dirty="0">
                <a:solidFill>
                  <a:srgbClr val="EEFF4B"/>
                </a:solidFill>
                <a:latin typeface="Times" pitchFamily="-107" charset="0"/>
                <a:ea typeface="ＭＳ Ｐゴシック" charset="0"/>
                <a:cs typeface="ＭＳ Ｐゴシック" charset="0"/>
              </a:rPr>
              <a:t>K</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KB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4" name="Rectangle 40"/>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ST</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26" name="Rectangle 42"/>
          <p:cNvSpPr>
            <a:spLocks noChangeArrowheads="1"/>
          </p:cNvSpPr>
          <p:nvPr/>
        </p:nvSpPr>
        <p:spPr bwMode="auto">
          <a:xfrm>
            <a:off x="1799058" y="4081463"/>
            <a:ext cx="4055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A</a:t>
            </a:r>
          </a:p>
        </p:txBody>
      </p:sp>
      <p:sp>
        <p:nvSpPr>
          <p:cNvPr id="22122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77"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21252" name="Text Box 68"/>
          <p:cNvSpPr txBox="1">
            <a:spLocks noChangeArrowheads="1"/>
          </p:cNvSpPr>
          <p:nvPr/>
        </p:nvSpPr>
        <p:spPr bwMode="auto">
          <a:xfrm>
            <a:off x="1779588" y="0"/>
            <a:ext cx="161766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12:5</a:t>
            </a: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86" name="Rectangle 76"/>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8191"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21270"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21</a:t>
            </a:r>
          </a:p>
        </p:txBody>
      </p:sp>
      <p:sp>
        <p:nvSpPr>
          <p:cNvPr id="48193"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8194" name="Rectangle 88"/>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grpSp>
        <p:nvGrpSpPr>
          <p:cNvPr id="68" name="Group 46">
            <a:extLst>
              <a:ext uri="{FF2B5EF4-FFF2-40B4-BE49-F238E27FC236}">
                <a16:creationId xmlns:a16="http://schemas.microsoft.com/office/drawing/2014/main" id="{C7C37C82-37BC-7A40-8F70-B8945C742AB0}"/>
              </a:ext>
            </a:extLst>
          </p:cNvPr>
          <p:cNvGrpSpPr>
            <a:grpSpLocks/>
          </p:cNvGrpSpPr>
          <p:nvPr/>
        </p:nvGrpSpPr>
        <p:grpSpPr bwMode="auto">
          <a:xfrm>
            <a:off x="8004182" y="3432175"/>
            <a:ext cx="1022351" cy="1231900"/>
            <a:chOff x="5042" y="2162"/>
            <a:chExt cx="644" cy="776"/>
          </a:xfrm>
        </p:grpSpPr>
        <p:sp>
          <p:nvSpPr>
            <p:cNvPr id="69" name="Freeform 47">
              <a:extLst>
                <a:ext uri="{FF2B5EF4-FFF2-40B4-BE49-F238E27FC236}">
                  <a16:creationId xmlns:a16="http://schemas.microsoft.com/office/drawing/2014/main" id="{CB063F0F-F9B6-2A48-BD48-E387D660808A}"/>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 name="AutoShape 48">
              <a:extLst>
                <a:ext uri="{FF2B5EF4-FFF2-40B4-BE49-F238E27FC236}">
                  <a16:creationId xmlns:a16="http://schemas.microsoft.com/office/drawing/2014/main" id="{D1E3CC51-51C0-4142-9D29-77C0414BADD0}"/>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 name="Rectangle 49">
              <a:extLst>
                <a:ext uri="{FF2B5EF4-FFF2-40B4-BE49-F238E27FC236}">
                  <a16:creationId xmlns:a16="http://schemas.microsoft.com/office/drawing/2014/main" id="{76B24F62-EB2C-0E4A-8E46-6D885822CCF9}"/>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 name="AutoShape 50">
              <a:extLst>
                <a:ext uri="{FF2B5EF4-FFF2-40B4-BE49-F238E27FC236}">
                  <a16:creationId xmlns:a16="http://schemas.microsoft.com/office/drawing/2014/main" id="{DA4581AD-C903-C84C-905E-4326ED0797DD}"/>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3" name="Line 51">
              <a:extLst>
                <a:ext uri="{FF2B5EF4-FFF2-40B4-BE49-F238E27FC236}">
                  <a16:creationId xmlns:a16="http://schemas.microsoft.com/office/drawing/2014/main" id="{371D3BBB-A535-1448-AA50-2621B488B03D}"/>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 name="Line 52">
              <a:extLst>
                <a:ext uri="{FF2B5EF4-FFF2-40B4-BE49-F238E27FC236}">
                  <a16:creationId xmlns:a16="http://schemas.microsoft.com/office/drawing/2014/main" id="{3BE1B29A-DE4D-D74B-AC31-7BFD0FA9F152}"/>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 name="Rectangle 53">
              <a:extLst>
                <a:ext uri="{FF2B5EF4-FFF2-40B4-BE49-F238E27FC236}">
                  <a16:creationId xmlns:a16="http://schemas.microsoft.com/office/drawing/2014/main" id="{9F5023F2-BE92-4143-B5B3-D61539267D4D}"/>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 name="Rectangle 54">
              <a:extLst>
                <a:ext uri="{FF2B5EF4-FFF2-40B4-BE49-F238E27FC236}">
                  <a16:creationId xmlns:a16="http://schemas.microsoft.com/office/drawing/2014/main" id="{DF0B735A-BA53-9F46-993D-7693444321DA}"/>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77" name="Rectangle 55">
              <a:extLst>
                <a:ext uri="{FF2B5EF4-FFF2-40B4-BE49-F238E27FC236}">
                  <a16:creationId xmlns:a16="http://schemas.microsoft.com/office/drawing/2014/main" id="{5CDC8E50-104D-A64A-AC03-12D41C530CD1}"/>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78" name="Rectangle 56">
              <a:extLst>
                <a:ext uri="{FF2B5EF4-FFF2-40B4-BE49-F238E27FC236}">
                  <a16:creationId xmlns:a16="http://schemas.microsoft.com/office/drawing/2014/main" id="{FAEB8C81-6897-9741-AC57-C5033FCDAF87}"/>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79" name="Line 57">
              <a:extLst>
                <a:ext uri="{FF2B5EF4-FFF2-40B4-BE49-F238E27FC236}">
                  <a16:creationId xmlns:a16="http://schemas.microsoft.com/office/drawing/2014/main" id="{ACD2EB59-638E-2E49-9808-7DCC2ECD861E}"/>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0" name="Line 58">
              <a:extLst>
                <a:ext uri="{FF2B5EF4-FFF2-40B4-BE49-F238E27FC236}">
                  <a16:creationId xmlns:a16="http://schemas.microsoft.com/office/drawing/2014/main" id="{458124DC-15BA-A740-A9C6-D481CD4489CA}"/>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 name="Line 59">
              <a:extLst>
                <a:ext uri="{FF2B5EF4-FFF2-40B4-BE49-F238E27FC236}">
                  <a16:creationId xmlns:a16="http://schemas.microsoft.com/office/drawing/2014/main" id="{7F8AD2BF-BE93-F042-B77B-051F10A86762}"/>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15132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3213" y="509588"/>
            <a:ext cx="7015162" cy="568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79"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5781" name="Text Box 5"/>
          <p:cNvSpPr txBox="1">
            <a:spLocks noChangeArrowheads="1"/>
          </p:cNvSpPr>
          <p:nvPr/>
        </p:nvSpPr>
        <p:spPr bwMode="auto">
          <a:xfrm>
            <a:off x="1501775" y="938213"/>
            <a:ext cx="7010400" cy="5016758"/>
          </a:xfrm>
          <a:prstGeom prst="rect">
            <a:avLst/>
          </a:prstGeom>
          <a:noFill/>
          <a:ln w="762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err="1">
                <a:solidFill>
                  <a:srgbClr val="FFFFFF"/>
                </a:solidFill>
                <a:effectLst>
                  <a:glow rad="165100">
                    <a:srgbClr val="1A0004"/>
                  </a:glow>
                </a:effectLst>
              </a:rPr>
              <a:t>Abrahama’n</a:t>
            </a:r>
            <a:r>
              <a:rPr lang="en-US" sz="3200" b="1" dirty="0">
                <a:solidFill>
                  <a:srgbClr val="FFFFFF"/>
                </a:solidFill>
                <a:effectLst>
                  <a:glow rad="165100">
                    <a:srgbClr val="1A0004"/>
                  </a:glow>
                </a:effectLst>
              </a:rPr>
              <a:t> Ram </a:t>
            </a:r>
            <a:r>
              <a:rPr lang="en-US" sz="3200" b="1" dirty="0" err="1">
                <a:solidFill>
                  <a:srgbClr val="FFFFFF"/>
                </a:solidFill>
                <a:effectLst>
                  <a:glow rad="165100">
                    <a:srgbClr val="1A0004"/>
                  </a:glow>
                </a:effectLst>
              </a:rPr>
              <a:t>tiam</a:t>
            </a:r>
            <a:r>
              <a:rPr lang="en-US" sz="3200" b="1" dirty="0">
                <a:solidFill>
                  <a:srgbClr val="FFFFFF"/>
                </a:solidFill>
                <a:effectLst>
                  <a:glow rad="165100">
                    <a:srgbClr val="1A0004"/>
                  </a:glow>
                </a:effectLst>
              </a:rPr>
              <a:t> a </a:t>
            </a:r>
            <a:r>
              <a:rPr lang="en-US" sz="3200" b="1" dirty="0" err="1">
                <a:solidFill>
                  <a:srgbClr val="FFFFFF"/>
                </a:solidFill>
                <a:effectLst>
                  <a:glow rad="165100">
                    <a:srgbClr val="1A0004"/>
                  </a:glow>
                </a:effectLst>
              </a:rPr>
              <a:t>lut</a:t>
            </a:r>
            <a:r>
              <a:rPr lang="en-US" sz="3200" b="1" dirty="0">
                <a:solidFill>
                  <a:srgbClr val="FFFFFF"/>
                </a:solidFill>
                <a:effectLst>
                  <a:glow rad="165100">
                    <a:srgbClr val="1A0004"/>
                  </a:glow>
                </a:effectLst>
              </a:rPr>
              <a:t>…</a:t>
            </a:r>
          </a:p>
          <a:p>
            <a:pPr algn="ctr" defTabSz="914400" eaLnBrk="0" fontAlgn="base" hangingPunct="0">
              <a:spcBef>
                <a:spcPct val="50000"/>
              </a:spcBef>
              <a:spcAft>
                <a:spcPct val="0"/>
              </a:spcAft>
              <a:defRPr/>
            </a:pPr>
            <a:r>
              <a:rPr lang="en-US" sz="3200" b="1" dirty="0">
                <a:solidFill>
                  <a:srgbClr val="FFFFFF"/>
                </a:solidFill>
                <a:effectLst>
                  <a:glow rad="165100">
                    <a:srgbClr val="1A0004"/>
                  </a:glow>
                </a:effectLst>
              </a:rPr>
              <a:t> Kum 75 </a:t>
            </a:r>
            <a:r>
              <a:rPr lang="en-US" sz="3200" b="1" dirty="0" err="1">
                <a:solidFill>
                  <a:srgbClr val="FFFFFF"/>
                </a:solidFill>
                <a:effectLst>
                  <a:glow rad="165100">
                    <a:srgbClr val="1A0004"/>
                  </a:glow>
                </a:effectLst>
              </a:rPr>
              <a:t>upa</a:t>
            </a:r>
            <a:r>
              <a:rPr lang="en-US" sz="3200" b="1" dirty="0">
                <a:solidFill>
                  <a:srgbClr val="FFFFFF"/>
                </a:solidFill>
                <a:effectLst>
                  <a:glow rad="165100">
                    <a:srgbClr val="1A0004"/>
                  </a:glow>
                </a:effectLst>
              </a:rPr>
              <a:t> ani </a:t>
            </a:r>
            <a:r>
              <a:rPr lang="en-US" sz="3200" b="1" dirty="0" err="1">
                <a:solidFill>
                  <a:srgbClr val="FFFFFF"/>
                </a:solidFill>
                <a:effectLst>
                  <a:glow rad="165100">
                    <a:srgbClr val="1A0004"/>
                  </a:glow>
                </a:effectLst>
              </a:rPr>
              <a:t>tawh</a:t>
            </a:r>
            <a:r>
              <a:rPr lang="en-US" sz="3200" b="1" dirty="0">
                <a:solidFill>
                  <a:srgbClr val="FFFFFF"/>
                </a:solidFill>
                <a:effectLst>
                  <a:glow rad="165100">
                    <a:srgbClr val="1A0004"/>
                  </a:glow>
                </a:effectLst>
              </a:rPr>
              <a:t>…</a:t>
            </a:r>
          </a:p>
          <a:p>
            <a:pPr algn="ctr" defTabSz="914400" eaLnBrk="0" fontAlgn="base" hangingPunct="0">
              <a:spcBef>
                <a:spcPct val="50000"/>
              </a:spcBef>
              <a:spcAft>
                <a:spcPct val="0"/>
              </a:spcAft>
              <a:defRPr/>
            </a:pPr>
            <a:endParaRPr lang="en-US" sz="3200" b="1" dirty="0">
              <a:solidFill>
                <a:srgbClr val="FFFFFF"/>
              </a:solidFill>
              <a:effectLst>
                <a:glow rad="165100">
                  <a:srgbClr val="1A0004"/>
                </a:glow>
              </a:effectLst>
            </a:endParaRPr>
          </a:p>
          <a:p>
            <a:pPr algn="ctr" defTabSz="914400" eaLnBrk="0" fontAlgn="base" hangingPunct="0">
              <a:spcBef>
                <a:spcPct val="50000"/>
              </a:spcBef>
              <a:spcAft>
                <a:spcPct val="0"/>
              </a:spcAft>
              <a:defRPr/>
            </a:pPr>
            <a:endParaRPr lang="en-US" sz="3200" b="1" dirty="0">
              <a:solidFill>
                <a:srgbClr val="FFFFFF"/>
              </a:solidFill>
              <a:effectLst>
                <a:glow rad="165100">
                  <a:srgbClr val="1A0004"/>
                </a:glow>
              </a:effectLst>
            </a:endParaRPr>
          </a:p>
          <a:p>
            <a:pPr algn="ctr" defTabSz="914400" eaLnBrk="0" fontAlgn="base" hangingPunct="0">
              <a:spcBef>
                <a:spcPct val="50000"/>
              </a:spcBef>
              <a:spcAft>
                <a:spcPct val="0"/>
              </a:spcAft>
              <a:defRPr/>
            </a:pPr>
            <a:r>
              <a:rPr lang="en-US" sz="3200" b="1" dirty="0">
                <a:solidFill>
                  <a:srgbClr val="FFFFFF"/>
                </a:solidFill>
                <a:effectLst>
                  <a:glow rad="165100">
                    <a:srgbClr val="1A0004"/>
                  </a:glow>
                </a:effectLst>
              </a:rPr>
              <a:t>A </a:t>
            </a:r>
            <a:r>
              <a:rPr lang="en-US" sz="3200" b="1" dirty="0" err="1">
                <a:solidFill>
                  <a:srgbClr val="FFFFFF"/>
                </a:solidFill>
                <a:effectLst>
                  <a:glow rad="165100">
                    <a:srgbClr val="1A0004"/>
                  </a:glow>
                </a:effectLst>
              </a:rPr>
              <a:t>nupui</a:t>
            </a:r>
            <a:r>
              <a:rPr lang="en-US" sz="3200" b="1" dirty="0">
                <a:solidFill>
                  <a:srgbClr val="FFFFFF"/>
                </a:solidFill>
                <a:effectLst>
                  <a:glow rad="165100">
                    <a:srgbClr val="1A0004"/>
                  </a:glow>
                </a:effectLst>
              </a:rPr>
              <a:t>, </a:t>
            </a:r>
            <a:r>
              <a:rPr lang="en-US" sz="3200" b="1" dirty="0" err="1">
                <a:solidFill>
                  <a:srgbClr val="FFFFFF"/>
                </a:solidFill>
                <a:effectLst>
                  <a:glow rad="165100">
                    <a:srgbClr val="1A0004"/>
                  </a:glow>
                </a:effectLst>
              </a:rPr>
              <a:t>Saraii</a:t>
            </a:r>
            <a:r>
              <a:rPr lang="en-US" sz="3200" b="1" dirty="0">
                <a:solidFill>
                  <a:srgbClr val="FFFFFF"/>
                </a:solidFill>
                <a:effectLst>
                  <a:glow rad="165100">
                    <a:srgbClr val="1A0004"/>
                  </a:glow>
                </a:effectLst>
              </a:rPr>
              <a:t>, </a:t>
            </a:r>
            <a:r>
              <a:rPr lang="en-US" sz="3200" b="1" dirty="0" err="1">
                <a:solidFill>
                  <a:srgbClr val="FFFFFF"/>
                </a:solidFill>
                <a:effectLst>
                  <a:glow rad="165100">
                    <a:srgbClr val="1A0004"/>
                  </a:glow>
                </a:effectLst>
              </a:rPr>
              <a:t>kum</a:t>
            </a:r>
            <a:r>
              <a:rPr lang="en-US" sz="3200" b="1" dirty="0">
                <a:solidFill>
                  <a:srgbClr val="FFFFFF"/>
                </a:solidFill>
                <a:effectLst>
                  <a:glow rad="165100">
                    <a:srgbClr val="1A0004"/>
                  </a:glow>
                </a:effectLst>
              </a:rPr>
              <a:t> 65.</a:t>
            </a:r>
          </a:p>
          <a:p>
            <a:pPr algn="ctr" defTabSz="914400" eaLnBrk="0" fontAlgn="base" hangingPunct="0">
              <a:spcBef>
                <a:spcPct val="50000"/>
              </a:spcBef>
              <a:spcAft>
                <a:spcPct val="0"/>
              </a:spcAft>
              <a:defRPr/>
            </a:pPr>
            <a:r>
              <a:rPr lang="en-US" sz="3200" b="1" dirty="0" err="1">
                <a:solidFill>
                  <a:srgbClr val="FFFFFF"/>
                </a:solidFill>
                <a:effectLst>
                  <a:glow rad="165100">
                    <a:srgbClr val="1A0004"/>
                  </a:glow>
                </a:effectLst>
              </a:rPr>
              <a:t>Nimahse</a:t>
            </a:r>
            <a:r>
              <a:rPr lang="en-US" sz="3200" b="1" dirty="0">
                <a:solidFill>
                  <a:srgbClr val="FFFFFF"/>
                </a:solidFill>
                <a:effectLst>
                  <a:glow rad="165100">
                    <a:srgbClr val="1A0004"/>
                  </a:glow>
                </a:effectLst>
              </a:rPr>
              <a:t>… </a:t>
            </a:r>
            <a:r>
              <a:rPr lang="en-US" sz="3200" b="1" dirty="0" err="1">
                <a:solidFill>
                  <a:srgbClr val="FFFFFF"/>
                </a:solidFill>
                <a:effectLst>
                  <a:glow rad="165100">
                    <a:srgbClr val="1A0004"/>
                  </a:glow>
                </a:effectLst>
              </a:rPr>
              <a:t>chithlah</a:t>
            </a:r>
            <a:r>
              <a:rPr lang="en-US" sz="3200" b="1" dirty="0">
                <a:solidFill>
                  <a:srgbClr val="FFFFFF"/>
                </a:solidFill>
                <a:effectLst>
                  <a:glow rad="165100">
                    <a:srgbClr val="1A0004"/>
                  </a:glow>
                </a:effectLst>
              </a:rPr>
              <a:t> </a:t>
            </a:r>
            <a:r>
              <a:rPr lang="en-US" sz="3200" b="1" dirty="0" err="1">
                <a:solidFill>
                  <a:srgbClr val="FFFFFF"/>
                </a:solidFill>
                <a:effectLst>
                  <a:glow rad="165100">
                    <a:srgbClr val="1A0004"/>
                  </a:glow>
                </a:effectLst>
              </a:rPr>
              <a:t>tura</a:t>
            </a:r>
            <a:r>
              <a:rPr lang="en-US" sz="3200" b="1" dirty="0">
                <a:solidFill>
                  <a:srgbClr val="FFFFFF"/>
                </a:solidFill>
                <a:effectLst>
                  <a:glow rad="165100">
                    <a:srgbClr val="1A0004"/>
                  </a:glow>
                </a:effectLst>
              </a:rPr>
              <a:t> </a:t>
            </a:r>
          </a:p>
          <a:p>
            <a:pPr algn="ctr" defTabSz="914400" eaLnBrk="0" fontAlgn="base" hangingPunct="0">
              <a:spcBef>
                <a:spcPct val="50000"/>
              </a:spcBef>
              <a:spcAft>
                <a:spcPct val="0"/>
              </a:spcAft>
              <a:defRPr/>
            </a:pPr>
            <a:r>
              <a:rPr lang="en-US" sz="3200" b="1" dirty="0" err="1">
                <a:solidFill>
                  <a:srgbClr val="FFFFFF"/>
                </a:solidFill>
                <a:effectLst>
                  <a:glow rad="165100">
                    <a:srgbClr val="1A0004"/>
                  </a:glow>
                </a:effectLst>
              </a:rPr>
              <a:t>thutiam</a:t>
            </a:r>
            <a:r>
              <a:rPr lang="en-US" sz="3200" b="1" dirty="0">
                <a:solidFill>
                  <a:srgbClr val="FFFFFF"/>
                </a:solidFill>
                <a:effectLst>
                  <a:glow rad="165100">
                    <a:srgbClr val="1A0004"/>
                  </a:glow>
                </a:effectLst>
              </a:rPr>
              <a:t> </a:t>
            </a:r>
            <a:r>
              <a:rPr lang="en-US" sz="3200" b="1" dirty="0" err="1">
                <a:solidFill>
                  <a:srgbClr val="FFFFFF"/>
                </a:solidFill>
                <a:effectLst>
                  <a:glow rad="165100">
                    <a:srgbClr val="1A0004"/>
                  </a:glow>
                </a:effectLst>
              </a:rPr>
              <a:t>pek</a:t>
            </a:r>
            <a:r>
              <a:rPr lang="en-US" sz="3200" b="1" dirty="0">
                <a:solidFill>
                  <a:srgbClr val="FFFFFF"/>
                </a:solidFill>
                <a:effectLst>
                  <a:glow rad="165100">
                    <a:srgbClr val="1A0004"/>
                  </a:glow>
                </a:effectLst>
              </a:rPr>
              <a:t> an </a:t>
            </a:r>
            <a:r>
              <a:rPr lang="en-US" sz="3200" b="1" dirty="0" err="1">
                <a:solidFill>
                  <a:srgbClr val="FFFFFF"/>
                </a:solidFill>
                <a:effectLst>
                  <a:glow rad="165100">
                    <a:srgbClr val="1A0004"/>
                  </a:glow>
                </a:effectLst>
              </a:rPr>
              <a:t>ni</a:t>
            </a:r>
            <a:r>
              <a:rPr lang="en-US" sz="3200" b="1" dirty="0">
                <a:solidFill>
                  <a:srgbClr val="FFFFFF"/>
                </a:solidFill>
                <a:effectLst>
                  <a:glow rad="165100">
                    <a:srgbClr val="1A0004"/>
                  </a:glow>
                </a:effectLst>
              </a:rPr>
              <a:t>!</a:t>
            </a:r>
            <a:endParaRPr lang="en-US" sz="3200" b="1" dirty="0">
              <a:solidFill>
                <a:srgbClr val="000066"/>
              </a:solidFill>
              <a:effectLst>
                <a:glow rad="165100">
                  <a:srgbClr val="1A0004"/>
                </a:glow>
              </a:effectLst>
            </a:endParaRPr>
          </a:p>
        </p:txBody>
      </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88"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0189" name="Rectangle 18"/>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0190" name="Rectangle 19"/>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t>
            </a: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19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195" name="Text Box 26"/>
          <p:cNvSpPr txBox="1">
            <a:spLocks noChangeArrowheads="1"/>
          </p:cNvSpPr>
          <p:nvPr/>
        </p:nvSpPr>
        <p:spPr bwMode="auto">
          <a:xfrm>
            <a:off x="8640763" y="6477000"/>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4</a:t>
            </a:r>
          </a:p>
        </p:txBody>
      </p:sp>
      <p:sp>
        <p:nvSpPr>
          <p:cNvPr id="715804"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22</a:t>
            </a:r>
          </a:p>
        </p:txBody>
      </p:sp>
      <p:sp>
        <p:nvSpPr>
          <p:cNvPr id="50197" name="Text Box 2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50198" name="Group 30"/>
          <p:cNvGrpSpPr>
            <a:grpSpLocks/>
          </p:cNvGrpSpPr>
          <p:nvPr/>
        </p:nvGrpSpPr>
        <p:grpSpPr bwMode="auto">
          <a:xfrm>
            <a:off x="519113" y="7938"/>
            <a:ext cx="854075" cy="1704975"/>
            <a:chOff x="327" y="5"/>
            <a:chExt cx="538" cy="1074"/>
          </a:xfrm>
        </p:grpSpPr>
        <p:sp>
          <p:nvSpPr>
            <p:cNvPr id="715807"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5808"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6" name="Group 46">
            <a:extLst>
              <a:ext uri="{FF2B5EF4-FFF2-40B4-BE49-F238E27FC236}">
                <a16:creationId xmlns:a16="http://schemas.microsoft.com/office/drawing/2014/main" id="{14D5B700-B1F9-D74E-81D0-AF6974851F67}"/>
              </a:ext>
            </a:extLst>
          </p:cNvPr>
          <p:cNvGrpSpPr>
            <a:grpSpLocks/>
          </p:cNvGrpSpPr>
          <p:nvPr/>
        </p:nvGrpSpPr>
        <p:grpSpPr bwMode="auto">
          <a:xfrm>
            <a:off x="8004182" y="3432175"/>
            <a:ext cx="1022351" cy="1231900"/>
            <a:chOff x="5042" y="2162"/>
            <a:chExt cx="644" cy="776"/>
          </a:xfrm>
        </p:grpSpPr>
        <p:sp>
          <p:nvSpPr>
            <p:cNvPr id="27" name="Freeform 47">
              <a:extLst>
                <a:ext uri="{FF2B5EF4-FFF2-40B4-BE49-F238E27FC236}">
                  <a16:creationId xmlns:a16="http://schemas.microsoft.com/office/drawing/2014/main" id="{26DFABD9-2A58-5F4C-BCBE-CD12BCD376E6}"/>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8" name="AutoShape 48">
              <a:extLst>
                <a:ext uri="{FF2B5EF4-FFF2-40B4-BE49-F238E27FC236}">
                  <a16:creationId xmlns:a16="http://schemas.microsoft.com/office/drawing/2014/main" id="{0B7D38FD-AAAE-3F44-867C-6B7867800270}"/>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 name="Rectangle 49">
              <a:extLst>
                <a:ext uri="{FF2B5EF4-FFF2-40B4-BE49-F238E27FC236}">
                  <a16:creationId xmlns:a16="http://schemas.microsoft.com/office/drawing/2014/main" id="{FE92647E-B3D0-C146-AD18-E9091C32B4A2}"/>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0" name="AutoShape 50">
              <a:extLst>
                <a:ext uri="{FF2B5EF4-FFF2-40B4-BE49-F238E27FC236}">
                  <a16:creationId xmlns:a16="http://schemas.microsoft.com/office/drawing/2014/main" id="{F97D9B49-EBA6-8E4C-B657-891FFC7645E8}"/>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 name="Line 51">
              <a:extLst>
                <a:ext uri="{FF2B5EF4-FFF2-40B4-BE49-F238E27FC236}">
                  <a16:creationId xmlns:a16="http://schemas.microsoft.com/office/drawing/2014/main" id="{5BC0D3F9-5D20-9B41-BD20-E1216D06DEB0}"/>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 name="Line 52">
              <a:extLst>
                <a:ext uri="{FF2B5EF4-FFF2-40B4-BE49-F238E27FC236}">
                  <a16:creationId xmlns:a16="http://schemas.microsoft.com/office/drawing/2014/main" id="{2ACE7022-02FD-C04B-AEB0-2128294190EC}"/>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Rectangle 53">
              <a:extLst>
                <a:ext uri="{FF2B5EF4-FFF2-40B4-BE49-F238E27FC236}">
                  <a16:creationId xmlns:a16="http://schemas.microsoft.com/office/drawing/2014/main" id="{DF007B1D-90A6-0B40-90F7-27B8D7235CFD}"/>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Rectangle 54">
              <a:extLst>
                <a:ext uri="{FF2B5EF4-FFF2-40B4-BE49-F238E27FC236}">
                  <a16:creationId xmlns:a16="http://schemas.microsoft.com/office/drawing/2014/main" id="{7BB35E5C-1A3A-FE45-A541-123792BCD7D3}"/>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35" name="Rectangle 55">
              <a:extLst>
                <a:ext uri="{FF2B5EF4-FFF2-40B4-BE49-F238E27FC236}">
                  <a16:creationId xmlns:a16="http://schemas.microsoft.com/office/drawing/2014/main" id="{87BF3A27-EC83-3A41-BA78-91248A774E0C}"/>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6" name="Rectangle 56">
              <a:extLst>
                <a:ext uri="{FF2B5EF4-FFF2-40B4-BE49-F238E27FC236}">
                  <a16:creationId xmlns:a16="http://schemas.microsoft.com/office/drawing/2014/main" id="{1DD3BD53-4AAF-9A4A-B893-52CAF2BDA0F6}"/>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37" name="Line 57">
              <a:extLst>
                <a:ext uri="{FF2B5EF4-FFF2-40B4-BE49-F238E27FC236}">
                  <a16:creationId xmlns:a16="http://schemas.microsoft.com/office/drawing/2014/main" id="{73A12E78-50B9-6149-A374-DB8FA9A9039A}"/>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8" name="Line 58">
              <a:extLst>
                <a:ext uri="{FF2B5EF4-FFF2-40B4-BE49-F238E27FC236}">
                  <a16:creationId xmlns:a16="http://schemas.microsoft.com/office/drawing/2014/main" id="{3F804554-6583-7740-B93D-0350DA89740F}"/>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Line 59">
              <a:extLst>
                <a:ext uri="{FF2B5EF4-FFF2-40B4-BE49-F238E27FC236}">
                  <a16:creationId xmlns:a16="http://schemas.microsoft.com/office/drawing/2014/main" id="{B740EA2B-538F-F54E-990C-CC1757C3F648}"/>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14197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4" end="4"/>
                                            </p:txEl>
                                          </p:spTgt>
                                        </p:tgtEl>
                                        <p:attrNameLst>
                                          <p:attrName>style.visibility</p:attrName>
                                        </p:attrNameLst>
                                      </p:cBhvr>
                                      <p:to>
                                        <p:strVal val="visible"/>
                                      </p:to>
                                    </p:set>
                                    <p:animEffect transition="in" filter="box(out)">
                                      <p:cBhvr>
                                        <p:cTn id="17" dur="500"/>
                                        <p:tgtEl>
                                          <p:spTgt spid="71578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5781">
                                            <p:txEl>
                                              <p:pRg st="6" end="6"/>
                                            </p:txEl>
                                          </p:spTgt>
                                        </p:tgtEl>
                                        <p:attrNameLst>
                                          <p:attrName>style.visibility</p:attrName>
                                        </p:attrNameLst>
                                      </p:cBhvr>
                                      <p:to>
                                        <p:strVal val="visible"/>
                                      </p:to>
                                    </p:set>
                                    <p:animEffect transition="in" filter="box(out)">
                                      <p:cBhvr>
                                        <p:cTn id="27" dur="500"/>
                                        <p:tgtEl>
                                          <p:spTgt spid="71578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pic>
        <p:nvPicPr>
          <p:cNvPr id="5222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595438" y="508000"/>
            <a:ext cx="6985000" cy="5784850"/>
          </a:xfrm>
          <a:prstGeom prst="rect">
            <a:avLst/>
          </a:prstGeom>
          <a:solidFill>
            <a:schemeClr val="accent2"/>
          </a:solidFill>
          <a:ln>
            <a:noFill/>
          </a:ln>
          <a:extLst>
            <a:ext uri="{91240B29-F687-4f45-9708-019B960494DF}">
              <a14:hiddenLine xmlns="" xmlns:a14="http://schemas.microsoft.com/office/drawing/2010/main" w="76200">
                <a:solidFill>
                  <a:srgbClr val="000000"/>
                </a:solidFill>
                <a:miter lim="800000"/>
                <a:headEnd/>
                <a:tailEnd/>
              </a14:hiddenLine>
            </a:ext>
          </a:extLst>
        </p:spPr>
      </p:pic>
      <p:sp>
        <p:nvSpPr>
          <p:cNvPr id="716807" name="Text Box 7"/>
          <p:cNvSpPr txBox="1">
            <a:spLocks noChangeArrowheads="1"/>
          </p:cNvSpPr>
          <p:nvPr/>
        </p:nvSpPr>
        <p:spPr bwMode="auto">
          <a:xfrm>
            <a:off x="1730374" y="2597150"/>
            <a:ext cx="6831013" cy="3046988"/>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FF"/>
                </a:solidFill>
                <a:effectLst>
                  <a:outerShdw blurRad="50800" dist="114300" dir="2700000" algn="tl" rotWithShape="0">
                    <a:srgbClr val="000000"/>
                  </a:outerShdw>
                </a:effectLst>
              </a:rPr>
              <a:t>Genesis 15:6!</a:t>
            </a:r>
            <a:endParaRPr lang="en-US" sz="3200" b="1" dirty="0">
              <a:solidFill>
                <a:srgbClr val="000066"/>
              </a:solidFill>
              <a:effectLst>
                <a:outerShdw blurRad="50800" dist="114300" dir="2700000" algn="tl" rotWithShape="0">
                  <a:srgbClr val="000000"/>
                </a:outerShdw>
              </a:effectLst>
            </a:endParaRPr>
          </a:p>
          <a:p>
            <a:pPr algn="ctr" defTabSz="914400" eaLnBrk="0" fontAlgn="base" hangingPunct="0">
              <a:spcBef>
                <a:spcPct val="50000"/>
              </a:spcBef>
              <a:spcAft>
                <a:spcPct val="0"/>
              </a:spcAft>
              <a:defRPr/>
            </a:pPr>
            <a:r>
              <a:rPr lang="en-US" sz="3200" b="1" dirty="0" err="1">
                <a:solidFill>
                  <a:srgbClr val="FFFFFF"/>
                </a:solidFill>
                <a:effectLst>
                  <a:outerShdw blurRad="50800" dist="114300" dir="2700000" algn="tl" rotWithShape="0">
                    <a:srgbClr val="000000"/>
                  </a:outerShdw>
                </a:effectLst>
              </a:rPr>
              <a:t>Lalpa’n</a:t>
            </a:r>
            <a:r>
              <a:rPr lang="en-US" sz="3200" b="1" dirty="0">
                <a:solidFill>
                  <a:srgbClr val="FFFFFF"/>
                </a:solidFill>
                <a:effectLst>
                  <a:outerShdw blurRad="50800" dist="114300" dir="2700000" algn="tl" rotWithShape="0">
                    <a:srgbClr val="000000"/>
                  </a:outerShdw>
                </a:effectLst>
              </a:rPr>
              <a:t> a </a:t>
            </a:r>
            <a:r>
              <a:rPr lang="en-US" sz="3200" b="1" i="1" u="sng" dirty="0" err="1">
                <a:solidFill>
                  <a:srgbClr val="FFFF00"/>
                </a:solidFill>
                <a:effectLst>
                  <a:outerShdw blurRad="50800" dist="114300" dir="2700000" algn="tl" rotWithShape="0">
                    <a:srgbClr val="000000"/>
                  </a:outerShdw>
                </a:effectLst>
              </a:rPr>
              <a:t>rinna</a:t>
            </a:r>
            <a:r>
              <a:rPr lang="en-US" sz="3200" b="1" dirty="0">
                <a:solidFill>
                  <a:srgbClr val="FFFFFF"/>
                </a:solidFill>
                <a:effectLst>
                  <a:outerShdw blurRad="50800" dist="114300" dir="2700000" algn="tl" rotWithShape="0">
                    <a:srgbClr val="000000"/>
                  </a:outerShdw>
                </a:effectLst>
              </a:rPr>
              <a:t> chu  amah </a:t>
            </a:r>
            <a:r>
              <a:rPr lang="en-US" sz="3200" b="1" dirty="0" err="1">
                <a:solidFill>
                  <a:srgbClr val="FFFFFF"/>
                </a:solidFill>
                <a:effectLst>
                  <a:outerShdw blurRad="50800" dist="114300" dir="2700000" algn="tl" rotWithShape="0">
                    <a:srgbClr val="000000"/>
                  </a:outerShdw>
                </a:effectLst>
              </a:rPr>
              <a:t>Abrahama</a:t>
            </a:r>
            <a:r>
              <a:rPr lang="en-US" sz="3200" b="1" dirty="0">
                <a:solidFill>
                  <a:srgbClr val="FFFFFF"/>
                </a:solidFill>
                <a:effectLst>
                  <a:outerShdw blurRad="50800" dist="114300" dir="2700000" algn="tl" rotWithShape="0">
                    <a:srgbClr val="000000"/>
                  </a:outerShdw>
                </a:effectLst>
              </a:rPr>
              <a:t> </a:t>
            </a:r>
            <a:r>
              <a:rPr lang="en-US" sz="3200" b="1" dirty="0" err="1">
                <a:solidFill>
                  <a:srgbClr val="FFFFFF"/>
                </a:solidFill>
                <a:effectLst>
                  <a:outerShdw blurRad="50800" dist="114300" dir="2700000" algn="tl" rotWithShape="0">
                    <a:srgbClr val="000000"/>
                  </a:outerShdw>
                </a:effectLst>
              </a:rPr>
              <a:t>felnaa</a:t>
            </a:r>
            <a:r>
              <a:rPr lang="en-US" sz="3200" b="1" dirty="0">
                <a:solidFill>
                  <a:srgbClr val="FFFFFF"/>
                </a:solidFill>
                <a:effectLst>
                  <a:outerShdw blurRad="50800" dist="114300" dir="2700000" algn="tl" rotWithShape="0">
                    <a:srgbClr val="000000"/>
                  </a:outerShdw>
                </a:effectLst>
              </a:rPr>
              <a:t> </a:t>
            </a:r>
            <a:br>
              <a:rPr lang="en-US" sz="3200" b="1" dirty="0">
                <a:solidFill>
                  <a:srgbClr val="FFFFFF"/>
                </a:solidFill>
                <a:effectLst>
                  <a:outerShdw blurRad="50800" dist="114300" dir="2700000" algn="tl" rotWithShape="0">
                    <a:srgbClr val="000000"/>
                  </a:outerShdw>
                </a:effectLst>
              </a:rPr>
            </a:br>
            <a:r>
              <a:rPr lang="en-US" sz="3200" b="1" dirty="0">
                <a:solidFill>
                  <a:srgbClr val="FFFFFF"/>
                </a:solidFill>
                <a:effectLst>
                  <a:outerShdw blurRad="50800" dist="114300" dir="2700000" algn="tl" rotWithShape="0">
                    <a:srgbClr val="000000"/>
                  </a:outerShdw>
                </a:effectLst>
              </a:rPr>
              <a:t>a </a:t>
            </a:r>
            <a:r>
              <a:rPr lang="en-US" sz="3200" b="1" dirty="0" err="1">
                <a:solidFill>
                  <a:srgbClr val="FFFFFF"/>
                </a:solidFill>
                <a:effectLst>
                  <a:outerShdw blurRad="50800" dist="114300" dir="2700000" algn="tl" rotWithShape="0">
                    <a:srgbClr val="000000"/>
                  </a:outerShdw>
                </a:effectLst>
              </a:rPr>
              <a:t>ruat</a:t>
            </a:r>
            <a:r>
              <a:rPr lang="en-US" sz="3200" b="1" dirty="0">
                <a:solidFill>
                  <a:srgbClr val="FFFFFF"/>
                </a:solidFill>
                <a:effectLst>
                  <a:outerShdw blurRad="50800" dist="114300" dir="2700000" algn="tl" rotWithShape="0">
                    <a:srgbClr val="000000"/>
                  </a:outerShdw>
                </a:effectLst>
              </a:rPr>
              <a:t> </a:t>
            </a:r>
            <a:r>
              <a:rPr lang="en-US" sz="3200" b="1" dirty="0" err="1">
                <a:solidFill>
                  <a:srgbClr val="FFFFFF"/>
                </a:solidFill>
                <a:effectLst>
                  <a:outerShdw blurRad="50800" dist="114300" dir="2700000" algn="tl" rotWithShape="0">
                    <a:srgbClr val="000000"/>
                  </a:outerShdw>
                </a:effectLst>
              </a:rPr>
              <a:t>sak</a:t>
            </a:r>
            <a:r>
              <a:rPr lang="en-US" sz="3200" b="1" dirty="0">
                <a:solidFill>
                  <a:srgbClr val="FFFFFF"/>
                </a:solidFill>
                <a:effectLst>
                  <a:outerShdw blurRad="50800" dist="114300" dir="2700000" algn="tl" rotWithShape="0">
                    <a:srgbClr val="000000"/>
                  </a:outerShdw>
                </a:effectLst>
              </a:rPr>
              <a:t>!</a:t>
            </a:r>
          </a:p>
          <a:p>
            <a:pPr algn="ctr" defTabSz="914400" eaLnBrk="0" fontAlgn="base" hangingPunct="0">
              <a:spcBef>
                <a:spcPct val="50000"/>
              </a:spcBef>
              <a:spcAft>
                <a:spcPct val="0"/>
              </a:spcAft>
              <a:defRPr/>
            </a:pPr>
            <a:r>
              <a:rPr lang="en-US" sz="3000" b="1" dirty="0" err="1">
                <a:solidFill>
                  <a:srgbClr val="62D6AC"/>
                </a:solidFill>
                <a:effectLst>
                  <a:outerShdw blurRad="50800" dist="114300" dir="2700000" algn="tl" rotWithShape="0">
                    <a:srgbClr val="000000"/>
                  </a:outerShdw>
                </a:effectLst>
              </a:rPr>
              <a:t>Rinna</a:t>
            </a:r>
            <a:r>
              <a:rPr lang="en-US" sz="3000" b="1" dirty="0">
                <a:solidFill>
                  <a:srgbClr val="62D6AC"/>
                </a:solidFill>
                <a:effectLst>
                  <a:outerShdw blurRad="50800" dist="114300" dir="2700000" algn="tl" rotWithShape="0">
                    <a:srgbClr val="000000"/>
                  </a:outerShdw>
                </a:effectLst>
              </a:rPr>
              <a:t> </a:t>
            </a:r>
            <a:r>
              <a:rPr lang="en-US" sz="3000" b="1" dirty="0" err="1">
                <a:solidFill>
                  <a:srgbClr val="62D6AC"/>
                </a:solidFill>
                <a:effectLst>
                  <a:outerShdw blurRad="50800" dist="114300" dir="2700000" algn="tl" rotWithShape="0">
                    <a:srgbClr val="000000"/>
                  </a:outerShdw>
                </a:effectLst>
              </a:rPr>
              <a:t>kan</a:t>
            </a:r>
            <a:r>
              <a:rPr lang="en-US" sz="3000" b="1" dirty="0">
                <a:solidFill>
                  <a:srgbClr val="62D6AC"/>
                </a:solidFill>
                <a:effectLst>
                  <a:outerShdw blurRad="50800" dist="114300" dir="2700000" algn="tl" rotWithShape="0">
                    <a:srgbClr val="000000"/>
                  </a:outerShdw>
                </a:effectLst>
              </a:rPr>
              <a:t> </a:t>
            </a:r>
            <a:r>
              <a:rPr lang="en-US" sz="3000" b="1" dirty="0" err="1">
                <a:solidFill>
                  <a:srgbClr val="62D6AC"/>
                </a:solidFill>
                <a:effectLst>
                  <a:outerShdw blurRad="50800" dist="114300" dir="2700000" algn="tl" rotWithShape="0">
                    <a:srgbClr val="000000"/>
                  </a:outerShdw>
                </a:effectLst>
              </a:rPr>
              <a:t>tih</a:t>
            </a:r>
            <a:r>
              <a:rPr lang="en-US" sz="3000" b="1" dirty="0">
                <a:solidFill>
                  <a:srgbClr val="62D6AC"/>
                </a:solidFill>
                <a:effectLst>
                  <a:outerShdw blurRad="50800" dist="114300" dir="2700000" algn="tl" rotWithShape="0">
                    <a:srgbClr val="000000"/>
                  </a:outerShdw>
                </a:effectLst>
              </a:rPr>
              <a:t> hi </a:t>
            </a:r>
            <a:r>
              <a:rPr lang="en-US" sz="3000" b="1" dirty="0" err="1">
                <a:solidFill>
                  <a:srgbClr val="62D6AC"/>
                </a:solidFill>
                <a:effectLst>
                  <a:outerShdw blurRad="50800" dist="114300" dir="2700000" algn="tl" rotWithShape="0">
                    <a:srgbClr val="000000"/>
                  </a:outerShdw>
                </a:effectLst>
              </a:rPr>
              <a:t>chutia</a:t>
            </a:r>
            <a:r>
              <a:rPr lang="en-US" sz="3000" b="1" dirty="0">
                <a:solidFill>
                  <a:srgbClr val="62D6AC"/>
                </a:solidFill>
                <a:effectLst>
                  <a:outerShdw blurRad="50800" dist="114300" dir="2700000" algn="tl" rotWithShape="0">
                    <a:srgbClr val="000000"/>
                  </a:outerShdw>
                </a:effectLst>
              </a:rPr>
              <a:t> </a:t>
            </a:r>
            <a:r>
              <a:rPr lang="en-US" sz="3000" b="1" dirty="0" err="1">
                <a:solidFill>
                  <a:srgbClr val="62D6AC"/>
                </a:solidFill>
                <a:effectLst>
                  <a:outerShdw blurRad="50800" dist="114300" dir="2700000" algn="tl" rotWithShape="0">
                    <a:srgbClr val="000000"/>
                  </a:outerShdw>
                </a:effectLst>
              </a:rPr>
              <a:t>awlsam</a:t>
            </a:r>
            <a:r>
              <a:rPr lang="en-US" sz="3000" b="1" dirty="0">
                <a:solidFill>
                  <a:srgbClr val="62D6AC"/>
                </a:solidFill>
                <a:effectLst>
                  <a:outerShdw blurRad="50800" dist="114300" dir="2700000" algn="tl" rotWithShape="0">
                    <a:srgbClr val="000000"/>
                  </a:outerShdw>
                </a:effectLst>
              </a:rPr>
              <a:t> a </a:t>
            </a:r>
            <a:r>
              <a:rPr lang="en-US" sz="3000" b="1" dirty="0" err="1">
                <a:solidFill>
                  <a:srgbClr val="62D6AC"/>
                </a:solidFill>
                <a:effectLst>
                  <a:outerShdw blurRad="50800" dist="114300" dir="2700000" algn="tl" rotWithShape="0">
                    <a:srgbClr val="000000"/>
                  </a:outerShdw>
                </a:effectLst>
              </a:rPr>
              <a:t>ni</a:t>
            </a:r>
            <a:r>
              <a:rPr lang="en-US" sz="3200" b="1" dirty="0">
                <a:solidFill>
                  <a:srgbClr val="62D6AC"/>
                </a:solidFill>
                <a:effectLst>
                  <a:outerShdw blurRad="50800" dist="114300" dir="2700000" algn="tl" rotWithShape="0">
                    <a:srgbClr val="000000"/>
                  </a:outerShdw>
                </a:effectLst>
              </a:rPr>
              <a:t>!</a:t>
            </a:r>
            <a:endParaRPr lang="en-US" sz="3200" b="1" dirty="0">
              <a:solidFill>
                <a:srgbClr val="000066"/>
              </a:solidFill>
              <a:effectLst>
                <a:outerShdw blurRad="50800" dist="114300" dir="2700000" algn="tl" rotWithShape="0">
                  <a:srgbClr val="000000"/>
                </a:outerShdw>
              </a:effectLst>
            </a:endParaRPr>
          </a:p>
        </p:txBody>
      </p:sp>
      <p:sp>
        <p:nvSpPr>
          <p:cNvPr id="522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2229" name="Text Box 26"/>
          <p:cNvSpPr txBox="1">
            <a:spLocks noChangeArrowheads="1"/>
          </p:cNvSpPr>
          <p:nvPr/>
        </p:nvSpPr>
        <p:spPr bwMode="auto">
          <a:xfrm>
            <a:off x="8642350" y="64468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16828" name="Text Box 28"/>
          <p:cNvSpPr txBox="1">
            <a:spLocks noChangeArrowheads="1"/>
          </p:cNvSpPr>
          <p:nvPr/>
        </p:nvSpPr>
        <p:spPr bwMode="auto">
          <a:xfrm>
            <a:off x="1758950" y="0"/>
            <a:ext cx="180975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15:6</a:t>
            </a:r>
          </a:p>
        </p:txBody>
      </p:sp>
      <p:sp>
        <p:nvSpPr>
          <p:cNvPr id="716829"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0"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2241"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2242"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t>
            </a: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246"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6832" name="Text Box 32"/>
          <p:cNvSpPr txBox="1">
            <a:spLocks noChangeArrowheads="1"/>
          </p:cNvSpPr>
          <p:nvPr/>
        </p:nvSpPr>
        <p:spPr bwMode="auto">
          <a:xfrm>
            <a:off x="1601788" y="536575"/>
            <a:ext cx="7358062" cy="14462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400" b="1" i="1" baseline="-25000" dirty="0">
                <a:solidFill>
                  <a:srgbClr val="114FFB"/>
                </a:solidFill>
                <a:latin typeface="Arial" charset="0"/>
              </a:rPr>
              <a:t>ABRAHAMA’N PATHIAN                      THUTIAM A RING:                                                  </a:t>
            </a:r>
            <a:r>
              <a:rPr lang="en-US" sz="4400" b="1" i="1" baseline="-25000" dirty="0">
                <a:solidFill>
                  <a:srgbClr val="5DBACA"/>
                </a:solidFill>
                <a:latin typeface="Arial" charset="0"/>
              </a:rPr>
              <a:t>RAM</a:t>
            </a:r>
            <a:r>
              <a:rPr lang="en-US" sz="4400" b="1" i="1" baseline="-25000" dirty="0">
                <a:solidFill>
                  <a:srgbClr val="114FFB"/>
                </a:solidFill>
                <a:latin typeface="Arial" charset="0"/>
              </a:rPr>
              <a:t>,  </a:t>
            </a:r>
            <a:r>
              <a:rPr lang="en-US" sz="4400" b="1" i="1" baseline="-25000" dirty="0">
                <a:solidFill>
                  <a:srgbClr val="5DBACA"/>
                </a:solidFill>
                <a:latin typeface="Arial" charset="0"/>
              </a:rPr>
              <a:t>CHI THLAH</a:t>
            </a:r>
            <a:r>
              <a:rPr lang="en-US" sz="4400" b="1" i="1" baseline="-25000" dirty="0">
                <a:solidFill>
                  <a:srgbClr val="114FFB"/>
                </a:solidFill>
                <a:latin typeface="Arial" charset="0"/>
              </a:rPr>
              <a:t>, LEH </a:t>
            </a:r>
            <a:r>
              <a:rPr lang="en-US" sz="4400" b="1" i="1" baseline="-25000" dirty="0">
                <a:solidFill>
                  <a:srgbClr val="5DBACA"/>
                </a:solidFill>
                <a:latin typeface="Arial" charset="0"/>
              </a:rPr>
              <a:t>MALSAWMNA</a:t>
            </a:r>
            <a:r>
              <a:rPr lang="en-US" sz="4400" b="1" i="1" baseline="-25000" dirty="0">
                <a:solidFill>
                  <a:srgbClr val="114FFB"/>
                </a:solidFill>
                <a:latin typeface="Arial" charset="0"/>
              </a:rPr>
              <a:t>!</a:t>
            </a:r>
            <a:endParaRPr lang="en-US" sz="4400" i="1" baseline="-25000" dirty="0">
              <a:solidFill>
                <a:srgbClr val="114FFB"/>
              </a:solidFill>
              <a:latin typeface="Arial" charset="0"/>
            </a:endParaRPr>
          </a:p>
        </p:txBody>
      </p:sp>
      <p:sp>
        <p:nvSpPr>
          <p:cNvPr id="716833" name="Text Box 33"/>
          <p:cNvSpPr txBox="1">
            <a:spLocks noChangeArrowheads="1"/>
          </p:cNvSpPr>
          <p:nvPr/>
        </p:nvSpPr>
        <p:spPr bwMode="auto">
          <a:xfrm>
            <a:off x="5803087" y="1434066"/>
            <a:ext cx="2709460" cy="543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en-US" sz="4400" b="1" i="1" baseline="-25000" dirty="0">
                <a:solidFill>
                  <a:srgbClr val="790015"/>
                </a:solidFill>
                <a:latin typeface="Arial" charset="0"/>
              </a:rPr>
              <a:t>MALSAWMNA</a:t>
            </a:r>
          </a:p>
        </p:txBody>
      </p:sp>
      <p:sp>
        <p:nvSpPr>
          <p:cNvPr id="716835" name="Text Box 35"/>
          <p:cNvSpPr txBox="1">
            <a:spLocks noChangeArrowheads="1"/>
          </p:cNvSpPr>
          <p:nvPr/>
        </p:nvSpPr>
        <p:spPr bwMode="auto">
          <a:xfrm>
            <a:off x="1600043" y="1432685"/>
            <a:ext cx="1039067" cy="543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en-US" sz="4400" b="1" i="1" baseline="-25000" dirty="0">
                <a:solidFill>
                  <a:srgbClr val="790015"/>
                </a:solidFill>
                <a:latin typeface="Arial" charset="0"/>
              </a:rPr>
              <a:t>RAM</a:t>
            </a:r>
            <a:endParaRPr lang="en-US" sz="4400" b="1" i="1" baseline="-25000" dirty="0">
              <a:solidFill>
                <a:srgbClr val="5DBACA"/>
              </a:solidFill>
              <a:latin typeface="Arial" charset="0"/>
            </a:endParaRPr>
          </a:p>
        </p:txBody>
      </p:sp>
      <p:sp>
        <p:nvSpPr>
          <p:cNvPr id="716836" name="Text Box 36"/>
          <p:cNvSpPr txBox="1">
            <a:spLocks noChangeArrowheads="1"/>
          </p:cNvSpPr>
          <p:nvPr/>
        </p:nvSpPr>
        <p:spPr bwMode="auto">
          <a:xfrm>
            <a:off x="2747676" y="1432415"/>
            <a:ext cx="2310248" cy="543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0"/>
              </a:spcBef>
              <a:spcAft>
                <a:spcPct val="0"/>
              </a:spcAft>
            </a:pPr>
            <a:r>
              <a:rPr lang="en-US" sz="4400" b="1" i="1" baseline="-25000" dirty="0">
                <a:solidFill>
                  <a:srgbClr val="790015"/>
                </a:solidFill>
                <a:latin typeface="Arial" charset="0"/>
              </a:rPr>
              <a:t>CHI THLAH,</a:t>
            </a:r>
          </a:p>
        </p:txBody>
      </p:sp>
      <p:grpSp>
        <p:nvGrpSpPr>
          <p:cNvPr id="52251" name="Group 37"/>
          <p:cNvGrpSpPr>
            <a:grpSpLocks/>
          </p:cNvGrpSpPr>
          <p:nvPr/>
        </p:nvGrpSpPr>
        <p:grpSpPr bwMode="auto">
          <a:xfrm>
            <a:off x="519113" y="7938"/>
            <a:ext cx="854075" cy="1704975"/>
            <a:chOff x="327" y="5"/>
            <a:chExt cx="538" cy="1074"/>
          </a:xfrm>
        </p:grpSpPr>
        <p:sp>
          <p:nvSpPr>
            <p:cNvPr id="716838"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6839"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31" name="Group 46">
            <a:extLst>
              <a:ext uri="{FF2B5EF4-FFF2-40B4-BE49-F238E27FC236}">
                <a16:creationId xmlns:a16="http://schemas.microsoft.com/office/drawing/2014/main" id="{A55780B1-2921-D14B-AD30-79B619444D21}"/>
              </a:ext>
            </a:extLst>
          </p:cNvPr>
          <p:cNvGrpSpPr>
            <a:grpSpLocks/>
          </p:cNvGrpSpPr>
          <p:nvPr/>
        </p:nvGrpSpPr>
        <p:grpSpPr bwMode="auto">
          <a:xfrm>
            <a:off x="8004182" y="3432175"/>
            <a:ext cx="1022351" cy="1231900"/>
            <a:chOff x="5042" y="2162"/>
            <a:chExt cx="644" cy="776"/>
          </a:xfrm>
        </p:grpSpPr>
        <p:sp>
          <p:nvSpPr>
            <p:cNvPr id="32" name="Freeform 47">
              <a:extLst>
                <a:ext uri="{FF2B5EF4-FFF2-40B4-BE49-F238E27FC236}">
                  <a16:creationId xmlns:a16="http://schemas.microsoft.com/office/drawing/2014/main" id="{6BD9CB74-FB0F-B24F-9F1F-2FDB582CABF2}"/>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AutoShape 48">
              <a:extLst>
                <a:ext uri="{FF2B5EF4-FFF2-40B4-BE49-F238E27FC236}">
                  <a16:creationId xmlns:a16="http://schemas.microsoft.com/office/drawing/2014/main" id="{BED92EA6-6F8D-7E43-A66A-9DD73692A5E3}"/>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Rectangle 49">
              <a:extLst>
                <a:ext uri="{FF2B5EF4-FFF2-40B4-BE49-F238E27FC236}">
                  <a16:creationId xmlns:a16="http://schemas.microsoft.com/office/drawing/2014/main" id="{D7CA0B1C-CFAA-8C4B-893B-7D693A87CD1D}"/>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 name="AutoShape 50">
              <a:extLst>
                <a:ext uri="{FF2B5EF4-FFF2-40B4-BE49-F238E27FC236}">
                  <a16:creationId xmlns:a16="http://schemas.microsoft.com/office/drawing/2014/main" id="{506A1C9D-6F10-A14D-88E3-DCF3104DE7BB}"/>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Line 51">
              <a:extLst>
                <a:ext uri="{FF2B5EF4-FFF2-40B4-BE49-F238E27FC236}">
                  <a16:creationId xmlns:a16="http://schemas.microsoft.com/office/drawing/2014/main" id="{63120F82-1217-764A-837D-1D008BAB6537}"/>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 name="Line 52">
              <a:extLst>
                <a:ext uri="{FF2B5EF4-FFF2-40B4-BE49-F238E27FC236}">
                  <a16:creationId xmlns:a16="http://schemas.microsoft.com/office/drawing/2014/main" id="{C179A52A-292A-894F-BB6D-66B7A2418B64}"/>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8" name="Rectangle 53">
              <a:extLst>
                <a:ext uri="{FF2B5EF4-FFF2-40B4-BE49-F238E27FC236}">
                  <a16:creationId xmlns:a16="http://schemas.microsoft.com/office/drawing/2014/main" id="{AE578645-E310-2746-8527-B5691A516267}"/>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Rectangle 54">
              <a:extLst>
                <a:ext uri="{FF2B5EF4-FFF2-40B4-BE49-F238E27FC236}">
                  <a16:creationId xmlns:a16="http://schemas.microsoft.com/office/drawing/2014/main" id="{3E4E8E20-DF8A-D240-8CD4-B263904EC5DF}"/>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40" name="Rectangle 55">
              <a:extLst>
                <a:ext uri="{FF2B5EF4-FFF2-40B4-BE49-F238E27FC236}">
                  <a16:creationId xmlns:a16="http://schemas.microsoft.com/office/drawing/2014/main" id="{5ECE4061-E933-0949-98FF-CE879F85F44C}"/>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41" name="Rectangle 56">
              <a:extLst>
                <a:ext uri="{FF2B5EF4-FFF2-40B4-BE49-F238E27FC236}">
                  <a16:creationId xmlns:a16="http://schemas.microsoft.com/office/drawing/2014/main" id="{5F590661-3F99-9D4B-BA13-54A8583D2D5C}"/>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2" name="Line 57">
              <a:extLst>
                <a:ext uri="{FF2B5EF4-FFF2-40B4-BE49-F238E27FC236}">
                  <a16:creationId xmlns:a16="http://schemas.microsoft.com/office/drawing/2014/main" id="{54A0E3D9-3340-984B-898F-C0E18FADBCAD}"/>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 name="Line 58">
              <a:extLst>
                <a:ext uri="{FF2B5EF4-FFF2-40B4-BE49-F238E27FC236}">
                  <a16:creationId xmlns:a16="http://schemas.microsoft.com/office/drawing/2014/main" id="{5AF68E90-50CD-D542-AA08-ED2B7FA3ED27}"/>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 name="Line 59">
              <a:extLst>
                <a:ext uri="{FF2B5EF4-FFF2-40B4-BE49-F238E27FC236}">
                  <a16:creationId xmlns:a16="http://schemas.microsoft.com/office/drawing/2014/main" id="{83A30DA1-B812-AC4E-AD15-3C4F0479BDE9}"/>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38702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16835"/>
                                        </p:tgtEl>
                                        <p:attrNameLst>
                                          <p:attrName>style.visibility</p:attrName>
                                        </p:attrNameLst>
                                      </p:cBhvr>
                                      <p:to>
                                        <p:strVal val="visible"/>
                                      </p:to>
                                    </p:set>
                                    <p:anim calcmode="lin" valueType="num">
                                      <p:cBhvr>
                                        <p:cTn id="7" dur="500" fill="hold"/>
                                        <p:tgtEl>
                                          <p:spTgt spid="716835"/>
                                        </p:tgtEl>
                                        <p:attrNameLst>
                                          <p:attrName>ppt_w</p:attrName>
                                        </p:attrNameLst>
                                      </p:cBhvr>
                                      <p:tavLst>
                                        <p:tav tm="0">
                                          <p:val>
                                            <p:strVal val="2/3*#ppt_w"/>
                                          </p:val>
                                        </p:tav>
                                        <p:tav tm="100000">
                                          <p:val>
                                            <p:strVal val="#ppt_w"/>
                                          </p:val>
                                        </p:tav>
                                      </p:tavLst>
                                    </p:anim>
                                    <p:anim calcmode="lin" valueType="num">
                                      <p:cBhvr>
                                        <p:cTn id="8" dur="500" fill="hold"/>
                                        <p:tgtEl>
                                          <p:spTgt spid="71683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716836"/>
                                        </p:tgtEl>
                                        <p:attrNameLst>
                                          <p:attrName>style.visibility</p:attrName>
                                        </p:attrNameLst>
                                      </p:cBhvr>
                                      <p:to>
                                        <p:strVal val="visible"/>
                                      </p:to>
                                    </p:set>
                                    <p:anim calcmode="lin" valueType="num">
                                      <p:cBhvr>
                                        <p:cTn id="12" dur="500" fill="hold"/>
                                        <p:tgtEl>
                                          <p:spTgt spid="716836"/>
                                        </p:tgtEl>
                                        <p:attrNameLst>
                                          <p:attrName>ppt_w</p:attrName>
                                        </p:attrNameLst>
                                      </p:cBhvr>
                                      <p:tavLst>
                                        <p:tav tm="0">
                                          <p:val>
                                            <p:strVal val="2/3*#ppt_w"/>
                                          </p:val>
                                        </p:tav>
                                        <p:tav tm="100000">
                                          <p:val>
                                            <p:strVal val="#ppt_w"/>
                                          </p:val>
                                        </p:tav>
                                      </p:tavLst>
                                    </p:anim>
                                    <p:anim calcmode="lin" valueType="num">
                                      <p:cBhvr>
                                        <p:cTn id="13" dur="500" fill="hold"/>
                                        <p:tgtEl>
                                          <p:spTgt spid="71683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716833"/>
                                        </p:tgtEl>
                                        <p:attrNameLst>
                                          <p:attrName>style.visibility</p:attrName>
                                        </p:attrNameLst>
                                      </p:cBhvr>
                                      <p:to>
                                        <p:strVal val="visible"/>
                                      </p:to>
                                    </p:set>
                                    <p:anim calcmode="lin" valueType="num">
                                      <p:cBhvr>
                                        <p:cTn id="17" dur="500" fill="hold"/>
                                        <p:tgtEl>
                                          <p:spTgt spid="716833"/>
                                        </p:tgtEl>
                                        <p:attrNameLst>
                                          <p:attrName>ppt_w</p:attrName>
                                        </p:attrNameLst>
                                      </p:cBhvr>
                                      <p:tavLst>
                                        <p:tav tm="0">
                                          <p:val>
                                            <p:strVal val="2/3*#ppt_w"/>
                                          </p:val>
                                        </p:tav>
                                        <p:tav tm="100000">
                                          <p:val>
                                            <p:strVal val="#ppt_w"/>
                                          </p:val>
                                        </p:tav>
                                      </p:tavLst>
                                    </p:anim>
                                    <p:anim calcmode="lin" valueType="num">
                                      <p:cBhvr>
                                        <p:cTn id="1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716807">
                                            <p:txEl>
                                              <p:pRg st="0" end="0"/>
                                            </p:txEl>
                                          </p:spTgt>
                                        </p:tgtEl>
                                        <p:attrNameLst>
                                          <p:attrName>style.visibility</p:attrName>
                                        </p:attrNameLst>
                                      </p:cBhvr>
                                      <p:to>
                                        <p:strVal val="visible"/>
                                      </p:to>
                                    </p:set>
                                    <p:animEffect transition="in" filter="box(out)">
                                      <p:cBhvr>
                                        <p:cTn id="23" dur="500"/>
                                        <p:tgtEl>
                                          <p:spTgt spid="71680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716807">
                                            <p:txEl>
                                              <p:pRg st="1" end="1"/>
                                            </p:txEl>
                                          </p:spTgt>
                                        </p:tgtEl>
                                        <p:attrNameLst>
                                          <p:attrName>style.visibility</p:attrName>
                                        </p:attrNameLst>
                                      </p:cBhvr>
                                      <p:to>
                                        <p:strVal val="visible"/>
                                      </p:to>
                                    </p:set>
                                    <p:animEffect transition="in" filter="box(out)">
                                      <p:cBhvr>
                                        <p:cTn id="28" dur="500"/>
                                        <p:tgtEl>
                                          <p:spTgt spid="71680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716807">
                                            <p:txEl>
                                              <p:pRg st="2" end="2"/>
                                            </p:txEl>
                                          </p:spTgt>
                                        </p:tgtEl>
                                        <p:attrNameLst>
                                          <p:attrName>style.visibility</p:attrName>
                                        </p:attrNameLst>
                                      </p:cBhvr>
                                      <p:to>
                                        <p:strVal val="visible"/>
                                      </p:to>
                                    </p:set>
                                    <p:animEffect transition="in" filter="box(out)">
                                      <p:cBhvr>
                                        <p:cTn id="33" dur="5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P spid="716833" grpId="0" autoUpdateAnimBg="0"/>
      <p:bldP spid="716835" grpId="0" autoUpdateAnimBg="0"/>
      <p:bldP spid="71683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18002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16:1-4</a:t>
            </a:r>
          </a:p>
        </p:txBody>
      </p:sp>
      <p:sp>
        <p:nvSpPr>
          <p:cNvPr id="5427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4275" name="Text Box 26"/>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717852"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24</a:t>
            </a:r>
          </a:p>
        </p:txBody>
      </p:sp>
      <p:sp>
        <p:nvSpPr>
          <p:cNvPr id="54277" name="Text Box 30"/>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54278"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584200"/>
            <a:ext cx="694055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17832" name="Text Box 8"/>
          <p:cNvSpPr txBox="1">
            <a:spLocks noChangeArrowheads="1"/>
          </p:cNvSpPr>
          <p:nvPr/>
        </p:nvSpPr>
        <p:spPr bwMode="auto">
          <a:xfrm>
            <a:off x="1524008" y="1482199"/>
            <a:ext cx="7008805" cy="3785652"/>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000" b="1" dirty="0">
                <a:solidFill>
                  <a:srgbClr val="68FFF8"/>
                </a:solidFill>
                <a:effectLst>
                  <a:outerShdw blurRad="50800" dist="63500" dir="2700000" algn="tl" rotWithShape="0">
                    <a:srgbClr val="000000"/>
                  </a:outerShdw>
                </a:effectLst>
              </a:rPr>
              <a:t>ABRAHAMA’N PATHIAN A RING!</a:t>
            </a:r>
          </a:p>
          <a:p>
            <a:pPr algn="ctr" defTabSz="914400" eaLnBrk="0" fontAlgn="base" hangingPunct="0">
              <a:spcBef>
                <a:spcPct val="50000"/>
              </a:spcBef>
              <a:spcAft>
                <a:spcPct val="0"/>
              </a:spcAft>
              <a:defRPr/>
            </a:pPr>
            <a:r>
              <a:rPr lang="en-US" sz="3200" b="1" dirty="0" err="1">
                <a:solidFill>
                  <a:srgbClr val="FFFFFF"/>
                </a:solidFill>
                <a:effectLst>
                  <a:outerShdw blurRad="50800" dist="63500" dir="2700000" algn="tl" rotWithShape="0">
                    <a:srgbClr val="000000"/>
                  </a:outerShdw>
                </a:effectLst>
              </a:rPr>
              <a:t>Nimahsela</a:t>
            </a:r>
            <a:r>
              <a:rPr lang="en-US" sz="3200" b="1" dirty="0">
                <a:solidFill>
                  <a:srgbClr val="FFFFFF"/>
                </a:solidFill>
                <a:effectLst>
                  <a:outerShdw blurRad="50800" dist="63500" dir="2700000" algn="tl" rotWithShape="0">
                    <a:srgbClr val="000000"/>
                  </a:outerShdw>
                </a:effectLst>
              </a:rPr>
              <a:t>: </a:t>
            </a:r>
            <a:r>
              <a:rPr lang="en-US" sz="3200" b="1" dirty="0" err="1">
                <a:solidFill>
                  <a:srgbClr val="FFFFFF"/>
                </a:solidFill>
                <a:effectLst>
                  <a:outerShdw blurRad="50800" dist="63500" dir="2700000" algn="tl" rotWithShape="0">
                    <a:srgbClr val="000000"/>
                  </a:outerShdw>
                </a:effectLst>
              </a:rPr>
              <a:t>Abrahama</a:t>
            </a:r>
            <a:r>
              <a:rPr lang="en-US" sz="3200" b="1" dirty="0">
                <a:solidFill>
                  <a:srgbClr val="FFFFFF"/>
                </a:solidFill>
                <a:effectLst>
                  <a:outerShdw blurRad="50800" dist="63500" dir="2700000" algn="tl" rotWithShape="0">
                    <a:srgbClr val="000000"/>
                  </a:outerShdw>
                </a:effectLst>
              </a:rPr>
              <a:t> </a:t>
            </a:r>
            <a:r>
              <a:rPr lang="en-US" sz="3200" b="1" dirty="0" err="1">
                <a:solidFill>
                  <a:srgbClr val="FFFFFF"/>
                </a:solidFill>
                <a:effectLst>
                  <a:outerShdw blurRad="50800" dist="63500" dir="2700000" algn="tl" rotWithShape="0">
                    <a:srgbClr val="000000"/>
                  </a:outerShdw>
                </a:effectLst>
              </a:rPr>
              <a:t>leh</a:t>
            </a:r>
            <a:r>
              <a:rPr lang="en-US" sz="3200" b="1" dirty="0">
                <a:solidFill>
                  <a:srgbClr val="FFFFFF"/>
                </a:solidFill>
                <a:effectLst>
                  <a:outerShdw blurRad="50800" dist="63500" dir="2700000" algn="tl" rotWithShape="0">
                    <a:srgbClr val="000000"/>
                  </a:outerShdw>
                </a:effectLst>
              </a:rPr>
              <a:t> </a:t>
            </a:r>
            <a:r>
              <a:rPr lang="en-US" sz="3200" b="1" dirty="0" err="1">
                <a:solidFill>
                  <a:srgbClr val="FFFFFF"/>
                </a:solidFill>
                <a:effectLst>
                  <a:outerShdw blurRad="50800" dist="63500" dir="2700000" algn="tl" rotWithShape="0">
                    <a:srgbClr val="000000"/>
                  </a:outerShdw>
                </a:effectLst>
              </a:rPr>
              <a:t>Saraii</a:t>
            </a:r>
            <a:r>
              <a:rPr lang="en-US" sz="3200" b="1" dirty="0">
                <a:solidFill>
                  <a:srgbClr val="FFFFFF"/>
                </a:solidFill>
                <a:effectLst>
                  <a:outerShdw blurRad="50800" dist="63500" dir="2700000" algn="tl" rotWithShape="0">
                    <a:srgbClr val="000000"/>
                  </a:outerShdw>
                </a:effectLst>
              </a:rPr>
              <a:t> ten </a:t>
            </a:r>
            <a:r>
              <a:rPr lang="en-US" sz="3200" b="1" dirty="0" err="1">
                <a:solidFill>
                  <a:srgbClr val="FFFFFF"/>
                </a:solidFill>
                <a:effectLst>
                  <a:outerShdw blurRad="50800" dist="63500" dir="2700000" algn="tl" rotWithShape="0">
                    <a:srgbClr val="000000"/>
                  </a:outerShdw>
                </a:effectLst>
              </a:rPr>
              <a:t>dawhtheihna</a:t>
            </a:r>
            <a:r>
              <a:rPr lang="en-US" sz="3200" b="1" dirty="0">
                <a:solidFill>
                  <a:srgbClr val="FFFFFF"/>
                </a:solidFill>
                <a:effectLst>
                  <a:outerShdw blurRad="50800" dist="63500" dir="2700000" algn="tl" rotWithShape="0">
                    <a:srgbClr val="000000"/>
                  </a:outerShdw>
                </a:effectLst>
              </a:rPr>
              <a:t> an </a:t>
            </a:r>
            <a:r>
              <a:rPr lang="en-US" sz="3200" b="1" dirty="0" err="1">
                <a:solidFill>
                  <a:srgbClr val="FFFFFF"/>
                </a:solidFill>
                <a:effectLst>
                  <a:outerShdw blurRad="50800" dist="63500" dir="2700000" algn="tl" rotWithShape="0">
                    <a:srgbClr val="000000"/>
                  </a:outerShdw>
                </a:effectLst>
              </a:rPr>
              <a:t>nei</a:t>
            </a:r>
            <a:r>
              <a:rPr lang="en-US" sz="3200" b="1" dirty="0">
                <a:solidFill>
                  <a:srgbClr val="FFFFFF"/>
                </a:solidFill>
                <a:effectLst>
                  <a:outerShdw blurRad="50800" dist="63500" dir="2700000" algn="tl" rotWithShape="0">
                    <a:srgbClr val="000000"/>
                  </a:outerShdw>
                </a:effectLst>
              </a:rPr>
              <a:t> lo.</a:t>
            </a:r>
          </a:p>
          <a:p>
            <a:pPr algn="ctr" defTabSz="914400" eaLnBrk="0" fontAlgn="base" hangingPunct="0">
              <a:spcBef>
                <a:spcPct val="50000"/>
              </a:spcBef>
              <a:spcAft>
                <a:spcPct val="0"/>
              </a:spcAft>
              <a:defRPr/>
            </a:pPr>
            <a:endParaRPr lang="en-US" sz="3200" b="1" dirty="0">
              <a:solidFill>
                <a:srgbClr val="FFFF00"/>
              </a:solidFill>
              <a:effectLst>
                <a:outerShdw blurRad="50800" dist="63500" dir="2700000" algn="tl" rotWithShape="0">
                  <a:srgbClr val="000000"/>
                </a:outerShdw>
              </a:effectLst>
            </a:endParaRPr>
          </a:p>
          <a:p>
            <a:pPr algn="ctr" defTabSz="914400" eaLnBrk="0" fontAlgn="base" hangingPunct="0">
              <a:spcBef>
                <a:spcPct val="50000"/>
              </a:spcBef>
              <a:spcAft>
                <a:spcPct val="0"/>
              </a:spcAft>
              <a:defRPr/>
            </a:pPr>
            <a:r>
              <a:rPr lang="en-US" altLang="ja-JP" sz="3200" b="1" dirty="0">
                <a:solidFill>
                  <a:srgbClr val="FFFF00"/>
                </a:solidFill>
                <a:effectLst>
                  <a:outerShdw blurRad="50800" dist="63500" dir="2700000" algn="tl" rotWithShape="0">
                    <a:srgbClr val="000000"/>
                  </a:outerShdw>
                </a:effectLst>
              </a:rPr>
              <a:t>"</a:t>
            </a:r>
            <a:r>
              <a:rPr lang="en-US" sz="3200" b="1" dirty="0" err="1">
                <a:solidFill>
                  <a:srgbClr val="FFFF00"/>
                </a:solidFill>
                <a:effectLst>
                  <a:outerShdw blurRad="50800" dist="63500" dir="2700000" algn="tl" rotWithShape="0">
                    <a:srgbClr val="000000"/>
                  </a:outerShdw>
                </a:effectLst>
              </a:rPr>
              <a:t>Abrahama’n</a:t>
            </a:r>
            <a:r>
              <a:rPr lang="en-US" sz="3200" b="1" dirty="0">
                <a:solidFill>
                  <a:srgbClr val="FFFF00"/>
                </a:solidFill>
                <a:effectLst>
                  <a:outerShdw blurRad="50800" dist="63500" dir="2700000" algn="tl" rotWithShape="0">
                    <a:srgbClr val="000000"/>
                  </a:outerShdw>
                </a:effectLst>
              </a:rPr>
              <a:t>… </a:t>
            </a:r>
            <a:r>
              <a:rPr lang="en-US" sz="3200" b="1" dirty="0" err="1">
                <a:solidFill>
                  <a:srgbClr val="FFFF00"/>
                </a:solidFill>
                <a:effectLst>
                  <a:outerShdw blurRad="50800" dist="63500" dir="2700000" algn="tl" rotWithShape="0">
                    <a:srgbClr val="000000"/>
                  </a:outerShdw>
                </a:effectLst>
              </a:rPr>
              <a:t>Hagari</a:t>
            </a:r>
            <a:r>
              <a:rPr lang="en-US" sz="3200" b="1" dirty="0">
                <a:solidFill>
                  <a:srgbClr val="FFFF00"/>
                </a:solidFill>
                <a:effectLst>
                  <a:outerShdw blurRad="50800" dist="63500" dir="2700000" algn="tl" rotWithShape="0">
                    <a:srgbClr val="000000"/>
                  </a:outerShdw>
                </a:effectLst>
              </a:rPr>
              <a:t> a pawl!</a:t>
            </a:r>
            <a:r>
              <a:rPr lang="en-US" altLang="ja-JP" sz="3200" b="1" dirty="0">
                <a:solidFill>
                  <a:srgbClr val="FFFF00"/>
                </a:solidFill>
                <a:effectLst>
                  <a:outerShdw blurRad="50800" dist="63500" dir="2700000" algn="tl" rotWithShape="0">
                    <a:srgbClr val="000000"/>
                  </a:outerShdw>
                </a:effectLst>
              </a:rPr>
              <a:t>"</a:t>
            </a:r>
            <a:r>
              <a:rPr lang="en-US" sz="3200" b="1" dirty="0">
                <a:solidFill>
                  <a:srgbClr val="FFFF00"/>
                </a:solidFill>
                <a:effectLst>
                  <a:outerShdw blurRad="50800" dist="63500" dir="2700000" algn="tl" rotWithShape="0">
                    <a:srgbClr val="000000"/>
                  </a:outerShdw>
                </a:effectLst>
              </a:rPr>
              <a:t> </a:t>
            </a:r>
            <a:br>
              <a:rPr lang="en-US" sz="3200" b="1" dirty="0">
                <a:solidFill>
                  <a:srgbClr val="FFFF00"/>
                </a:solidFill>
                <a:effectLst>
                  <a:outerShdw blurRad="50800" dist="63500" dir="2700000" algn="tl" rotWithShape="0">
                    <a:srgbClr val="000000"/>
                  </a:outerShdw>
                </a:effectLst>
              </a:rPr>
            </a:br>
            <a:r>
              <a:rPr lang="en-US" sz="3200" b="1" dirty="0">
                <a:solidFill>
                  <a:srgbClr val="FFFF00"/>
                </a:solidFill>
                <a:effectLst>
                  <a:outerShdw blurRad="50800" dist="63500" dir="2700000" algn="tl" rotWithShape="0">
                    <a:srgbClr val="000000"/>
                  </a:outerShdw>
                </a:effectLst>
              </a:rPr>
              <a:t>(</a:t>
            </a:r>
            <a:r>
              <a:rPr lang="en-US" sz="3200" b="1" dirty="0" err="1">
                <a:solidFill>
                  <a:srgbClr val="FFFF00"/>
                </a:solidFill>
                <a:effectLst>
                  <a:outerShdw blurRad="50800" dist="63500" dir="2700000" algn="tl" rotWithShape="0">
                    <a:srgbClr val="000000"/>
                  </a:outerShdw>
                </a:effectLst>
              </a:rPr>
              <a:t>Saraii</a:t>
            </a:r>
            <a:r>
              <a:rPr lang="en-US" sz="3200" b="1" dirty="0">
                <a:solidFill>
                  <a:srgbClr val="FFFF00"/>
                </a:solidFill>
                <a:effectLst>
                  <a:outerShdw blurRad="50800" dist="63500" dir="2700000" algn="tl" rotWithShape="0">
                    <a:srgbClr val="000000"/>
                  </a:outerShdw>
                </a:effectLst>
              </a:rPr>
              <a:t> </a:t>
            </a:r>
            <a:r>
              <a:rPr lang="en-US" sz="3200" b="1" dirty="0" err="1">
                <a:solidFill>
                  <a:srgbClr val="FFFF00"/>
                </a:solidFill>
                <a:effectLst>
                  <a:outerShdw blurRad="50800" dist="63500" dir="2700000" algn="tl" rotWithShape="0">
                    <a:srgbClr val="000000"/>
                  </a:outerShdw>
                </a:effectLst>
              </a:rPr>
              <a:t>bawihnu</a:t>
            </a:r>
            <a:r>
              <a:rPr lang="en-US" sz="3200" b="1" dirty="0">
                <a:solidFill>
                  <a:srgbClr val="FFFF00"/>
                </a:solidFill>
                <a:effectLst>
                  <a:outerShdw blurRad="50800" dist="63500" dir="2700000" algn="tl" rotWithShape="0">
                    <a:srgbClr val="000000"/>
                  </a:outerShdw>
                </a:effectLst>
              </a:rPr>
              <a:t>)</a:t>
            </a: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4288"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4289"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54294" name="Group 34"/>
          <p:cNvGrpSpPr>
            <a:grpSpLocks/>
          </p:cNvGrpSpPr>
          <p:nvPr/>
        </p:nvGrpSpPr>
        <p:grpSpPr bwMode="auto">
          <a:xfrm>
            <a:off x="519113" y="7938"/>
            <a:ext cx="854075" cy="1704975"/>
            <a:chOff x="327" y="5"/>
            <a:chExt cx="538" cy="1074"/>
          </a:xfrm>
        </p:grpSpPr>
        <p:sp>
          <p:nvSpPr>
            <p:cNvPr id="7178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78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26" name="Group 46">
            <a:extLst>
              <a:ext uri="{FF2B5EF4-FFF2-40B4-BE49-F238E27FC236}">
                <a16:creationId xmlns:a16="http://schemas.microsoft.com/office/drawing/2014/main" id="{C5A3A4C7-DBB1-7447-AAE9-A025DD2598F9}"/>
              </a:ext>
            </a:extLst>
          </p:cNvPr>
          <p:cNvGrpSpPr>
            <a:grpSpLocks/>
          </p:cNvGrpSpPr>
          <p:nvPr/>
        </p:nvGrpSpPr>
        <p:grpSpPr bwMode="auto">
          <a:xfrm>
            <a:off x="8004182" y="3432175"/>
            <a:ext cx="1022351" cy="1231900"/>
            <a:chOff x="5042" y="2162"/>
            <a:chExt cx="644" cy="776"/>
          </a:xfrm>
        </p:grpSpPr>
        <p:sp>
          <p:nvSpPr>
            <p:cNvPr id="27" name="Freeform 47">
              <a:extLst>
                <a:ext uri="{FF2B5EF4-FFF2-40B4-BE49-F238E27FC236}">
                  <a16:creationId xmlns:a16="http://schemas.microsoft.com/office/drawing/2014/main" id="{176AF8F5-A22E-1548-9794-85ECBCEFEDED}"/>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8" name="AutoShape 48">
              <a:extLst>
                <a:ext uri="{FF2B5EF4-FFF2-40B4-BE49-F238E27FC236}">
                  <a16:creationId xmlns:a16="http://schemas.microsoft.com/office/drawing/2014/main" id="{5799FFA1-0D88-F443-8737-4E2543CC0434}"/>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 name="Rectangle 49">
              <a:extLst>
                <a:ext uri="{FF2B5EF4-FFF2-40B4-BE49-F238E27FC236}">
                  <a16:creationId xmlns:a16="http://schemas.microsoft.com/office/drawing/2014/main" id="{E046ABDC-F7DA-6A49-A272-0CB24E84E561}"/>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0" name="AutoShape 50">
              <a:extLst>
                <a:ext uri="{FF2B5EF4-FFF2-40B4-BE49-F238E27FC236}">
                  <a16:creationId xmlns:a16="http://schemas.microsoft.com/office/drawing/2014/main" id="{DD4FDC5D-83B4-7348-AD90-3C9D7EC1085B}"/>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 name="Line 51">
              <a:extLst>
                <a:ext uri="{FF2B5EF4-FFF2-40B4-BE49-F238E27FC236}">
                  <a16:creationId xmlns:a16="http://schemas.microsoft.com/office/drawing/2014/main" id="{346E0CE8-A9D6-B846-B674-480C6440D3D2}"/>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 name="Line 52">
              <a:extLst>
                <a:ext uri="{FF2B5EF4-FFF2-40B4-BE49-F238E27FC236}">
                  <a16:creationId xmlns:a16="http://schemas.microsoft.com/office/drawing/2014/main" id="{E3F3E126-502A-B849-A8B0-8D7004A7C0D2}"/>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Rectangle 53">
              <a:extLst>
                <a:ext uri="{FF2B5EF4-FFF2-40B4-BE49-F238E27FC236}">
                  <a16:creationId xmlns:a16="http://schemas.microsoft.com/office/drawing/2014/main" id="{4C24261F-0975-BC4B-854F-0B63164D0C03}"/>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Rectangle 54">
              <a:extLst>
                <a:ext uri="{FF2B5EF4-FFF2-40B4-BE49-F238E27FC236}">
                  <a16:creationId xmlns:a16="http://schemas.microsoft.com/office/drawing/2014/main" id="{571DE7CF-9FA0-024F-A47D-388D6B3B3185}"/>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35" name="Rectangle 55">
              <a:extLst>
                <a:ext uri="{FF2B5EF4-FFF2-40B4-BE49-F238E27FC236}">
                  <a16:creationId xmlns:a16="http://schemas.microsoft.com/office/drawing/2014/main" id="{371EE22A-23A5-9A4E-A761-0FEA4518553A}"/>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6" name="Rectangle 56">
              <a:extLst>
                <a:ext uri="{FF2B5EF4-FFF2-40B4-BE49-F238E27FC236}">
                  <a16:creationId xmlns:a16="http://schemas.microsoft.com/office/drawing/2014/main" id="{A3A4CCA9-F14D-DC45-A68D-DAEC2836FF52}"/>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37" name="Line 57">
              <a:extLst>
                <a:ext uri="{FF2B5EF4-FFF2-40B4-BE49-F238E27FC236}">
                  <a16:creationId xmlns:a16="http://schemas.microsoft.com/office/drawing/2014/main" id="{4C49BBBA-F621-454E-966C-D3EF0C4B0F8A}"/>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8" name="Line 58">
              <a:extLst>
                <a:ext uri="{FF2B5EF4-FFF2-40B4-BE49-F238E27FC236}">
                  <a16:creationId xmlns:a16="http://schemas.microsoft.com/office/drawing/2014/main" id="{0F9AB26E-7400-9A4E-9D68-8584F9688FC1}"/>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Line 59">
              <a:extLst>
                <a:ext uri="{FF2B5EF4-FFF2-40B4-BE49-F238E27FC236}">
                  <a16:creationId xmlns:a16="http://schemas.microsoft.com/office/drawing/2014/main" id="{586DE49B-6177-1C4D-9E1A-6019D30E851B}"/>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137950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3" end="3"/>
                                            </p:txEl>
                                          </p:spTgt>
                                        </p:tgtEl>
                                        <p:attrNameLst>
                                          <p:attrName>style.visibility</p:attrName>
                                        </p:attrNameLst>
                                      </p:cBhvr>
                                      <p:to>
                                        <p:strVal val="visible"/>
                                      </p:to>
                                    </p:set>
                                    <p:animEffect transition="in" filter="box(out)">
                                      <p:cBhvr>
                                        <p:cTn id="17" dur="500"/>
                                        <p:tgtEl>
                                          <p:spTgt spid="7178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16:11-12; 17:20-21</a:t>
            </a:r>
          </a:p>
        </p:txBody>
      </p:sp>
      <p:pic>
        <p:nvPicPr>
          <p:cNvPr id="56323"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8856" name="Text Box 8"/>
          <p:cNvSpPr txBox="1">
            <a:spLocks noChangeArrowheads="1"/>
          </p:cNvSpPr>
          <p:nvPr/>
        </p:nvSpPr>
        <p:spPr bwMode="auto">
          <a:xfrm>
            <a:off x="2143125" y="1697038"/>
            <a:ext cx="5740400" cy="353943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Hun a </a:t>
            </a:r>
            <a:r>
              <a:rPr lang="en-US" sz="3200" b="1" dirty="0" err="1">
                <a:solidFill>
                  <a:srgbClr val="FFFFFF"/>
                </a:solidFill>
                <a:effectLst>
                  <a:glow rad="63500">
                    <a:schemeClr val="bg2">
                      <a:alpha val="70000"/>
                    </a:schemeClr>
                  </a:glow>
                </a:effectLst>
                <a:latin typeface="Comic Sans MS" pitchFamily="-107" charset="0"/>
                <a:ea typeface="ＭＳ Ｐゴシック" charset="0"/>
                <a:cs typeface="ＭＳ Ｐゴシック" charset="0"/>
              </a:rPr>
              <a:t>liama</a:t>
            </a: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a:t>
            </a:r>
            <a:r>
              <a:rPr lang="en-US" sz="3200" b="1" dirty="0" err="1">
                <a:solidFill>
                  <a:srgbClr val="FFFFFF"/>
                </a:solidFill>
                <a:effectLst>
                  <a:glow rad="63500">
                    <a:schemeClr val="bg2">
                      <a:alpha val="70000"/>
                    </a:schemeClr>
                  </a:glow>
                </a:effectLst>
                <a:latin typeface="Comic Sans MS" pitchFamily="-107" charset="0"/>
                <a:ea typeface="ＭＳ Ｐゴシック" charset="0"/>
                <a:cs typeface="ＭＳ Ｐゴシック" charset="0"/>
              </a:rPr>
              <a:t>Abrahama’n</a:t>
            </a: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  </a:t>
            </a:r>
            <a:r>
              <a:rPr lang="en-US" sz="3200" b="1" dirty="0" err="1">
                <a:solidFill>
                  <a:srgbClr val="FFFFFF"/>
                </a:solidFill>
                <a:effectLst>
                  <a:glow rad="63500">
                    <a:schemeClr val="bg2">
                      <a:alpha val="70000"/>
                    </a:schemeClr>
                  </a:glow>
                </a:effectLst>
                <a:latin typeface="Comic Sans MS" pitchFamily="-107" charset="0"/>
                <a:ea typeface="ＭＳ Ｐゴシック" charset="0"/>
                <a:cs typeface="ＭＳ Ｐゴシック" charset="0"/>
              </a:rPr>
              <a:t>Hagari</a:t>
            </a: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 </a:t>
            </a:r>
            <a:r>
              <a:rPr lang="en-US" sz="3200" b="1" dirty="0" err="1">
                <a:solidFill>
                  <a:srgbClr val="FFFFFF"/>
                </a:solidFill>
                <a:effectLst>
                  <a:glow rad="63500">
                    <a:schemeClr val="bg2">
                      <a:alpha val="70000"/>
                    </a:schemeClr>
                  </a:glow>
                </a:effectLst>
                <a:latin typeface="Comic Sans MS" pitchFamily="-107" charset="0"/>
                <a:ea typeface="ＭＳ Ｐゴシック" charset="0"/>
                <a:cs typeface="ＭＳ Ｐゴシック" charset="0"/>
              </a:rPr>
              <a:t>lak</a:t>
            </a: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 </a:t>
            </a:r>
            <a:r>
              <a:rPr lang="en-US" sz="3200" b="1" dirty="0" err="1">
                <a:solidFill>
                  <a:srgbClr val="FFFFFF"/>
                </a:solidFill>
                <a:effectLst>
                  <a:glow rad="63500">
                    <a:schemeClr val="bg2">
                      <a:alpha val="70000"/>
                    </a:schemeClr>
                  </a:glow>
                </a:effectLst>
                <a:latin typeface="Comic Sans MS" pitchFamily="-107" charset="0"/>
                <a:ea typeface="ＭＳ Ｐゴシック" charset="0"/>
                <a:cs typeface="ＭＳ Ｐゴシック" charset="0"/>
              </a:rPr>
              <a:t>atangin</a:t>
            </a: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 </a:t>
            </a:r>
            <a:r>
              <a:rPr lang="en-US" sz="3200" b="1" dirty="0" err="1">
                <a:solidFill>
                  <a:srgbClr val="FFFFFF"/>
                </a:solidFill>
                <a:effectLst>
                  <a:glow rad="63500">
                    <a:schemeClr val="bg2">
                      <a:alpha val="70000"/>
                    </a:schemeClr>
                  </a:glow>
                </a:effectLst>
                <a:latin typeface="Comic Sans MS" pitchFamily="-107" charset="0"/>
                <a:ea typeface="ＭＳ Ｐゴシック" charset="0"/>
                <a:cs typeface="ＭＳ Ｐゴシック" charset="0"/>
              </a:rPr>
              <a:t>fapa</a:t>
            </a: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 a </a:t>
            </a:r>
            <a:r>
              <a:rPr lang="en-US" sz="3200" b="1" dirty="0" err="1">
                <a:solidFill>
                  <a:srgbClr val="FFFFFF"/>
                </a:solidFill>
                <a:effectLst>
                  <a:glow rad="63500">
                    <a:schemeClr val="bg2">
                      <a:alpha val="70000"/>
                    </a:schemeClr>
                  </a:glow>
                </a:effectLst>
                <a:latin typeface="Comic Sans MS" pitchFamily="-107" charset="0"/>
                <a:ea typeface="ＭＳ Ｐゴシック" charset="0"/>
                <a:cs typeface="ＭＳ Ｐゴシック" charset="0"/>
              </a:rPr>
              <a:t>nei</a:t>
            </a: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 ta a.</a:t>
            </a:r>
          </a:p>
          <a:p>
            <a:pPr algn="ctr" defTabSz="914400" eaLnBrk="0" fontAlgn="base" hangingPunct="0">
              <a:spcBef>
                <a:spcPct val="50000"/>
              </a:spcBef>
              <a:spcAft>
                <a:spcPct val="0"/>
              </a:spcAft>
              <a:defRPr/>
            </a:pPr>
            <a:r>
              <a:rPr lang="en-US" sz="3200" b="1" dirty="0">
                <a:solidFill>
                  <a:srgbClr val="FFFF00"/>
                </a:solidFill>
                <a:effectLst>
                  <a:glow rad="63500">
                    <a:schemeClr val="bg2">
                      <a:alpha val="70000"/>
                    </a:schemeClr>
                  </a:glow>
                </a:effectLst>
                <a:latin typeface="Comic Sans MS" pitchFamily="-107" charset="0"/>
                <a:ea typeface="ＭＳ Ｐゴシック" charset="0"/>
                <a:cs typeface="ＭＳ Ｐゴシック" charset="0"/>
              </a:rPr>
              <a:t>A </a:t>
            </a:r>
            <a:r>
              <a:rPr lang="en-US" sz="3200" b="1" dirty="0" err="1">
                <a:solidFill>
                  <a:srgbClr val="FFFF00"/>
                </a:solidFill>
                <a:effectLst>
                  <a:glow rad="63500">
                    <a:schemeClr val="bg2">
                      <a:alpha val="70000"/>
                    </a:schemeClr>
                  </a:glow>
                </a:effectLst>
                <a:latin typeface="Comic Sans MS" pitchFamily="-107" charset="0"/>
                <a:ea typeface="ＭＳ Ｐゴシック" charset="0"/>
                <a:cs typeface="ＭＳ Ｐゴシック" charset="0"/>
              </a:rPr>
              <a:t>Hming</a:t>
            </a:r>
            <a:r>
              <a:rPr lang="en-US" sz="3200" b="1" dirty="0">
                <a:solidFill>
                  <a:srgbClr val="FFFF00"/>
                </a:solidFill>
                <a:effectLst>
                  <a:glow rad="63500">
                    <a:schemeClr val="bg2">
                      <a:alpha val="70000"/>
                    </a:schemeClr>
                  </a:glow>
                </a:effectLst>
                <a:latin typeface="Comic Sans MS" pitchFamily="-107" charset="0"/>
                <a:ea typeface="ＭＳ Ｐゴシック" charset="0"/>
                <a:cs typeface="ＭＳ Ｐゴシック" charset="0"/>
              </a:rPr>
              <a:t>: ISMAELA.</a:t>
            </a:r>
          </a:p>
          <a:p>
            <a:pPr algn="ctr" defTabSz="914400" eaLnBrk="0" fontAlgn="base" hangingPunct="0">
              <a:spcBef>
                <a:spcPct val="50000"/>
              </a:spcBef>
              <a:spcAft>
                <a:spcPct val="0"/>
              </a:spcAft>
              <a:defRPr/>
            </a:pP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(ISMAELA ERAWH THUTIAM FA A NI </a:t>
            </a:r>
            <a:r>
              <a:rPr lang="en-US" sz="3200" b="1" i="1" u="sng"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LO</a:t>
            </a:r>
            <a:r>
              <a:rPr lang="en-US" sz="3200" b="1" dirty="0">
                <a:solidFill>
                  <a:srgbClr val="FFFFFF"/>
                </a:solidFill>
                <a:effectLst>
                  <a:glow rad="63500">
                    <a:schemeClr val="bg2">
                      <a:alpha val="70000"/>
                    </a:schemeClr>
                  </a:glow>
                </a:effectLst>
                <a:latin typeface="Comic Sans MS" pitchFamily="-107" charset="0"/>
                <a:ea typeface="ＭＳ Ｐゴシック" charset="0"/>
                <a:cs typeface="ＭＳ Ｐゴシック" charset="0"/>
              </a:rPr>
              <a:t>).</a:t>
            </a:r>
          </a:p>
        </p:txBody>
      </p:sp>
      <p:sp>
        <p:nvSpPr>
          <p:cNvPr id="5632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6326"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18877"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36"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6337"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341"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5634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18880" name="AutoShape 32"/>
          <p:cNvSpPr>
            <a:spLocks noChangeArrowheads="1"/>
          </p:cNvSpPr>
          <p:nvPr/>
        </p:nvSpPr>
        <p:spPr bwMode="auto">
          <a:xfrm>
            <a:off x="2128838" y="4071358"/>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56344" name="Group 33"/>
          <p:cNvGrpSpPr>
            <a:grpSpLocks/>
          </p:cNvGrpSpPr>
          <p:nvPr/>
        </p:nvGrpSpPr>
        <p:grpSpPr bwMode="auto">
          <a:xfrm>
            <a:off x="519113" y="7938"/>
            <a:ext cx="854075" cy="1704975"/>
            <a:chOff x="327" y="5"/>
            <a:chExt cx="538" cy="1074"/>
          </a:xfrm>
        </p:grpSpPr>
        <p:sp>
          <p:nvSpPr>
            <p:cNvPr id="718882"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8883"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6345" name="Text Box 36"/>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grpSp>
        <p:nvGrpSpPr>
          <p:cNvPr id="29" name="Group 46">
            <a:extLst>
              <a:ext uri="{FF2B5EF4-FFF2-40B4-BE49-F238E27FC236}">
                <a16:creationId xmlns:a16="http://schemas.microsoft.com/office/drawing/2014/main" id="{CB61B954-DECC-094C-9D37-332583CCA5AC}"/>
              </a:ext>
            </a:extLst>
          </p:cNvPr>
          <p:cNvGrpSpPr>
            <a:grpSpLocks/>
          </p:cNvGrpSpPr>
          <p:nvPr/>
        </p:nvGrpSpPr>
        <p:grpSpPr bwMode="auto">
          <a:xfrm>
            <a:off x="8004182" y="3432175"/>
            <a:ext cx="1022351" cy="1231900"/>
            <a:chOff x="5042" y="2162"/>
            <a:chExt cx="644" cy="776"/>
          </a:xfrm>
        </p:grpSpPr>
        <p:sp>
          <p:nvSpPr>
            <p:cNvPr id="30" name="Freeform 47">
              <a:extLst>
                <a:ext uri="{FF2B5EF4-FFF2-40B4-BE49-F238E27FC236}">
                  <a16:creationId xmlns:a16="http://schemas.microsoft.com/office/drawing/2014/main" id="{D2FEE074-8041-2746-BCF8-A2EB0E354A2A}"/>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 name="AutoShape 48">
              <a:extLst>
                <a:ext uri="{FF2B5EF4-FFF2-40B4-BE49-F238E27FC236}">
                  <a16:creationId xmlns:a16="http://schemas.microsoft.com/office/drawing/2014/main" id="{9CA52860-6858-3A41-90A9-261411EA06A6}"/>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 name="Rectangle 49">
              <a:extLst>
                <a:ext uri="{FF2B5EF4-FFF2-40B4-BE49-F238E27FC236}">
                  <a16:creationId xmlns:a16="http://schemas.microsoft.com/office/drawing/2014/main" id="{E340A325-D837-CC46-A881-E796094BC5AA}"/>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AutoShape 50">
              <a:extLst>
                <a:ext uri="{FF2B5EF4-FFF2-40B4-BE49-F238E27FC236}">
                  <a16:creationId xmlns:a16="http://schemas.microsoft.com/office/drawing/2014/main" id="{8CB69C64-0E95-804A-BB4E-83D28AB8ACD3}"/>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Line 51">
              <a:extLst>
                <a:ext uri="{FF2B5EF4-FFF2-40B4-BE49-F238E27FC236}">
                  <a16:creationId xmlns:a16="http://schemas.microsoft.com/office/drawing/2014/main" id="{4258122C-1A57-B849-9332-39A3301868EE}"/>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 name="Line 52">
              <a:extLst>
                <a:ext uri="{FF2B5EF4-FFF2-40B4-BE49-F238E27FC236}">
                  <a16:creationId xmlns:a16="http://schemas.microsoft.com/office/drawing/2014/main" id="{E285BE2F-1F6A-9A4A-9104-B653471DA0B5}"/>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Rectangle 53">
              <a:extLst>
                <a:ext uri="{FF2B5EF4-FFF2-40B4-BE49-F238E27FC236}">
                  <a16:creationId xmlns:a16="http://schemas.microsoft.com/office/drawing/2014/main" id="{9B1FD513-CE65-2E49-94BE-E362B6E6EF6E}"/>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 name="Rectangle 54">
              <a:extLst>
                <a:ext uri="{FF2B5EF4-FFF2-40B4-BE49-F238E27FC236}">
                  <a16:creationId xmlns:a16="http://schemas.microsoft.com/office/drawing/2014/main" id="{648071F2-469C-D642-B146-A00468E2B567}"/>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38" name="Rectangle 55">
              <a:extLst>
                <a:ext uri="{FF2B5EF4-FFF2-40B4-BE49-F238E27FC236}">
                  <a16:creationId xmlns:a16="http://schemas.microsoft.com/office/drawing/2014/main" id="{FD638127-8F43-7E4E-9825-C8CBBC864A29}"/>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9" name="Rectangle 56">
              <a:extLst>
                <a:ext uri="{FF2B5EF4-FFF2-40B4-BE49-F238E27FC236}">
                  <a16:creationId xmlns:a16="http://schemas.microsoft.com/office/drawing/2014/main" id="{30DF4719-A7F3-474E-ADDC-D78169AAC821}"/>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0" name="Line 57">
              <a:extLst>
                <a:ext uri="{FF2B5EF4-FFF2-40B4-BE49-F238E27FC236}">
                  <a16:creationId xmlns:a16="http://schemas.microsoft.com/office/drawing/2014/main" id="{7EF7CFDF-D5F5-DC4F-AD5D-A9F5F9623FD1}"/>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1" name="Line 58">
              <a:extLst>
                <a:ext uri="{FF2B5EF4-FFF2-40B4-BE49-F238E27FC236}">
                  <a16:creationId xmlns:a16="http://schemas.microsoft.com/office/drawing/2014/main" id="{3CBEC4A6-A9A9-E841-BDFD-DAF803B7ABDE}"/>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 name="Line 59">
              <a:extLst>
                <a:ext uri="{FF2B5EF4-FFF2-40B4-BE49-F238E27FC236}">
                  <a16:creationId xmlns:a16="http://schemas.microsoft.com/office/drawing/2014/main" id="{91D32AB7-91A3-3D43-8724-9649585CFD04}"/>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1161855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wipe(left)">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9878" name="Text Box 6"/>
          <p:cNvSpPr txBox="1">
            <a:spLocks noChangeArrowheads="1"/>
          </p:cNvSpPr>
          <p:nvPr/>
        </p:nvSpPr>
        <p:spPr bwMode="auto">
          <a:xfrm>
            <a:off x="17986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17:19</a:t>
            </a:r>
          </a:p>
        </p:txBody>
      </p:sp>
      <p:pic>
        <p:nvPicPr>
          <p:cNvPr id="5837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0" name="Text Box 8"/>
          <p:cNvSpPr txBox="1">
            <a:spLocks noChangeArrowheads="1"/>
          </p:cNvSpPr>
          <p:nvPr/>
        </p:nvSpPr>
        <p:spPr bwMode="auto">
          <a:xfrm>
            <a:off x="1888958" y="1379538"/>
            <a:ext cx="5934242" cy="4524315"/>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err="1">
                <a:solidFill>
                  <a:srgbClr val="FFFFFF"/>
                </a:solidFill>
                <a:effectLst>
                  <a:outerShdw blurRad="50800" dist="76200" dir="2700000" algn="tl" rotWithShape="0">
                    <a:srgbClr val="000000">
                      <a:alpha val="98000"/>
                    </a:srgbClr>
                  </a:outerShdw>
                </a:effectLst>
              </a:rPr>
              <a:t>Tunah</a:t>
            </a:r>
            <a:r>
              <a:rPr lang="en-US" sz="3200" b="1" dirty="0">
                <a:solidFill>
                  <a:srgbClr val="FFFFFF"/>
                </a:solidFill>
                <a:effectLst>
                  <a:outerShdw blurRad="50800" dist="76200" dir="2700000" algn="tl" rotWithShape="0">
                    <a:srgbClr val="000000">
                      <a:alpha val="98000"/>
                    </a:srgbClr>
                  </a:outerShdw>
                </a:effectLst>
              </a:rPr>
              <a:t> </a:t>
            </a:r>
            <a:r>
              <a:rPr lang="en-US" sz="3200" b="1" dirty="0" err="1">
                <a:solidFill>
                  <a:srgbClr val="FFFFFF"/>
                </a:solidFill>
                <a:effectLst>
                  <a:outerShdw blurRad="50800" dist="76200" dir="2700000" algn="tl" rotWithShape="0">
                    <a:srgbClr val="000000">
                      <a:alpha val="98000"/>
                    </a:srgbClr>
                  </a:outerShdw>
                </a:effectLst>
              </a:rPr>
              <a:t>chuan</a:t>
            </a:r>
            <a:r>
              <a:rPr lang="en-US" sz="3200" b="1" dirty="0">
                <a:solidFill>
                  <a:srgbClr val="FFFFFF"/>
                </a:solidFill>
                <a:effectLst>
                  <a:outerShdw blurRad="50800" dist="76200" dir="2700000" algn="tl" rotWithShape="0">
                    <a:srgbClr val="000000">
                      <a:alpha val="98000"/>
                    </a:srgbClr>
                  </a:outerShdw>
                </a:effectLst>
              </a:rPr>
              <a:t>… </a:t>
            </a:r>
            <a:r>
              <a:rPr lang="en-US" sz="3200" b="1" dirty="0" err="1">
                <a:solidFill>
                  <a:srgbClr val="FFFFFF"/>
                </a:solidFill>
                <a:effectLst>
                  <a:outerShdw blurRad="50800" dist="76200" dir="2700000" algn="tl" rotWithShape="0">
                    <a:srgbClr val="000000">
                      <a:alpha val="98000"/>
                    </a:srgbClr>
                  </a:outerShdw>
                </a:effectLst>
              </a:rPr>
              <a:t>Abrahama</a:t>
            </a:r>
            <a:r>
              <a:rPr lang="en-US" sz="3200" b="1" dirty="0">
                <a:solidFill>
                  <a:srgbClr val="FFFFFF"/>
                </a:solidFill>
                <a:effectLst>
                  <a:outerShdw blurRad="50800" dist="76200" dir="2700000" algn="tl" rotWithShape="0">
                    <a:srgbClr val="000000">
                      <a:alpha val="98000"/>
                    </a:srgbClr>
                  </a:outerShdw>
                </a:effectLst>
              </a:rPr>
              <a:t> </a:t>
            </a:r>
            <a:r>
              <a:rPr lang="en-US" sz="3200" b="1" dirty="0" err="1">
                <a:solidFill>
                  <a:srgbClr val="FFFFFF"/>
                </a:solidFill>
                <a:effectLst>
                  <a:outerShdw blurRad="50800" dist="76200" dir="2700000" algn="tl" rotWithShape="0">
                    <a:srgbClr val="000000">
                      <a:alpha val="98000"/>
                    </a:srgbClr>
                  </a:outerShdw>
                </a:effectLst>
              </a:rPr>
              <a:t>kum</a:t>
            </a:r>
            <a:r>
              <a:rPr lang="en-US" sz="3200" b="1" dirty="0">
                <a:solidFill>
                  <a:srgbClr val="FFFFFF"/>
                </a:solidFill>
                <a:effectLst>
                  <a:outerShdw blurRad="50800" dist="76200" dir="2700000" algn="tl" rotWithShape="0">
                    <a:srgbClr val="000000">
                      <a:alpha val="98000"/>
                    </a:srgbClr>
                  </a:outerShdw>
                </a:effectLst>
              </a:rPr>
              <a:t> 85 </a:t>
            </a:r>
            <a:r>
              <a:rPr lang="en-US" sz="3200" b="1" dirty="0" err="1">
                <a:solidFill>
                  <a:srgbClr val="FFFFFF"/>
                </a:solidFill>
                <a:effectLst>
                  <a:outerShdw blurRad="50800" dist="76200" dir="2700000" algn="tl" rotWithShape="0">
                    <a:srgbClr val="000000">
                      <a:alpha val="98000"/>
                    </a:srgbClr>
                  </a:outerShdw>
                </a:effectLst>
              </a:rPr>
              <a:t>upa</a:t>
            </a:r>
            <a:r>
              <a:rPr lang="en-US" sz="3200" b="1" dirty="0">
                <a:solidFill>
                  <a:srgbClr val="FFFFFF"/>
                </a:solidFill>
                <a:effectLst>
                  <a:outerShdw blurRad="50800" dist="76200" dir="2700000" algn="tl" rotWithShape="0">
                    <a:srgbClr val="000000">
                      <a:alpha val="98000"/>
                    </a:srgbClr>
                  </a:outerShdw>
                </a:effectLst>
              </a:rPr>
              <a:t> ani ta…</a:t>
            </a:r>
          </a:p>
          <a:p>
            <a:pPr algn="ctr" defTabSz="914400" eaLnBrk="0" fontAlgn="base" hangingPunct="0">
              <a:spcBef>
                <a:spcPct val="50000"/>
              </a:spcBef>
              <a:spcAft>
                <a:spcPct val="0"/>
              </a:spcAft>
              <a:defRPr/>
            </a:pPr>
            <a:r>
              <a:rPr lang="en-US" sz="3200" b="1" dirty="0" err="1">
                <a:solidFill>
                  <a:srgbClr val="FFFFFF"/>
                </a:solidFill>
                <a:effectLst>
                  <a:outerShdw blurRad="50800" dist="76200" dir="2700000" algn="tl" rotWithShape="0">
                    <a:srgbClr val="000000">
                      <a:alpha val="98000"/>
                    </a:srgbClr>
                  </a:outerShdw>
                </a:effectLst>
              </a:rPr>
              <a:t>Saraii</a:t>
            </a:r>
            <a:r>
              <a:rPr lang="en-US" sz="3200" b="1" dirty="0">
                <a:solidFill>
                  <a:srgbClr val="FFFFFF"/>
                </a:solidFill>
                <a:effectLst>
                  <a:outerShdw blurRad="50800" dist="76200" dir="2700000" algn="tl" rotWithShape="0">
                    <a:srgbClr val="000000">
                      <a:alpha val="98000"/>
                    </a:srgbClr>
                  </a:outerShdw>
                </a:effectLst>
              </a:rPr>
              <a:t> </a:t>
            </a:r>
            <a:r>
              <a:rPr lang="en-US" sz="3200" b="1" dirty="0" err="1">
                <a:solidFill>
                  <a:srgbClr val="FFFFFF"/>
                </a:solidFill>
                <a:effectLst>
                  <a:outerShdw blurRad="50800" dist="76200" dir="2700000" algn="tl" rotWithShape="0">
                    <a:srgbClr val="000000">
                      <a:alpha val="98000"/>
                    </a:srgbClr>
                  </a:outerShdw>
                </a:effectLst>
              </a:rPr>
              <a:t>pawh</a:t>
            </a:r>
            <a:r>
              <a:rPr lang="en-US" sz="3200" b="1" dirty="0">
                <a:solidFill>
                  <a:srgbClr val="FFFFFF"/>
                </a:solidFill>
                <a:effectLst>
                  <a:outerShdw blurRad="50800" dist="76200" dir="2700000" algn="tl" rotWithShape="0">
                    <a:srgbClr val="000000">
                      <a:alpha val="98000"/>
                    </a:srgbClr>
                  </a:outerShdw>
                </a:effectLst>
              </a:rPr>
              <a:t> </a:t>
            </a:r>
            <a:r>
              <a:rPr lang="en-US" sz="3200" b="1" dirty="0" err="1">
                <a:solidFill>
                  <a:srgbClr val="FFFFFF"/>
                </a:solidFill>
                <a:effectLst>
                  <a:outerShdw blurRad="50800" dist="76200" dir="2700000" algn="tl" rotWithShape="0">
                    <a:srgbClr val="000000">
                      <a:alpha val="98000"/>
                    </a:srgbClr>
                  </a:outerShdw>
                </a:effectLst>
              </a:rPr>
              <a:t>kum</a:t>
            </a:r>
            <a:r>
              <a:rPr lang="en-US" sz="3200" b="1" dirty="0">
                <a:solidFill>
                  <a:srgbClr val="FFFFFF"/>
                </a:solidFill>
                <a:effectLst>
                  <a:outerShdw blurRad="50800" dist="76200" dir="2700000" algn="tl" rotWithShape="0">
                    <a:srgbClr val="000000">
                      <a:alpha val="98000"/>
                    </a:srgbClr>
                  </a:outerShdw>
                </a:effectLst>
              </a:rPr>
              <a:t> 75.</a:t>
            </a:r>
          </a:p>
          <a:p>
            <a:pPr algn="ctr" defTabSz="914400" eaLnBrk="0" fontAlgn="base" hangingPunct="0">
              <a:spcBef>
                <a:spcPct val="50000"/>
              </a:spcBef>
              <a:spcAft>
                <a:spcPct val="0"/>
              </a:spcAft>
              <a:defRPr/>
            </a:pPr>
            <a:r>
              <a:rPr lang="en-US" sz="3200" b="1" dirty="0">
                <a:solidFill>
                  <a:srgbClr val="FFFFFF"/>
                </a:solidFill>
                <a:effectLst>
                  <a:outerShdw blurRad="50800" dist="76200" dir="2700000" algn="tl" rotWithShape="0">
                    <a:srgbClr val="000000">
                      <a:alpha val="98000"/>
                    </a:srgbClr>
                  </a:outerShdw>
                </a:effectLst>
              </a:rPr>
              <a:t>Kum 15 dang a </a:t>
            </a:r>
            <a:r>
              <a:rPr lang="en-US" sz="3200" b="1" dirty="0" err="1">
                <a:solidFill>
                  <a:srgbClr val="FFFFFF"/>
                </a:solidFill>
                <a:effectLst>
                  <a:outerShdw blurRad="50800" dist="76200" dir="2700000" algn="tl" rotWithShape="0">
                    <a:srgbClr val="000000">
                      <a:alpha val="98000"/>
                    </a:srgbClr>
                  </a:outerShdw>
                </a:effectLst>
              </a:rPr>
              <a:t>ral</a:t>
            </a:r>
            <a:r>
              <a:rPr lang="en-US" sz="3200" b="1" dirty="0">
                <a:solidFill>
                  <a:srgbClr val="FFFFFF"/>
                </a:solidFill>
                <a:effectLst>
                  <a:outerShdw blurRad="50800" dist="76200" dir="2700000" algn="tl" rotWithShape="0">
                    <a:srgbClr val="000000">
                      <a:alpha val="98000"/>
                    </a:srgbClr>
                  </a:outerShdw>
                </a:effectLst>
              </a:rPr>
              <a:t> </a:t>
            </a:r>
            <a:r>
              <a:rPr lang="en-US" sz="3200" b="1" dirty="0" err="1">
                <a:solidFill>
                  <a:srgbClr val="FFFFFF"/>
                </a:solidFill>
                <a:effectLst>
                  <a:outerShdw blurRad="50800" dist="76200" dir="2700000" algn="tl" rotWithShape="0">
                    <a:srgbClr val="000000">
                      <a:alpha val="98000"/>
                    </a:srgbClr>
                  </a:outerShdw>
                </a:effectLst>
              </a:rPr>
              <a:t>hnu</a:t>
            </a:r>
            <a:r>
              <a:rPr lang="en-US" sz="3200" b="1" dirty="0">
                <a:solidFill>
                  <a:srgbClr val="FFFFFF"/>
                </a:solidFill>
                <a:effectLst>
                  <a:outerShdw blurRad="50800" dist="76200" dir="2700000" algn="tl" rotWithShape="0">
                    <a:srgbClr val="000000">
                      <a:alpha val="98000"/>
                    </a:srgbClr>
                  </a:outerShdw>
                </a:effectLst>
              </a:rPr>
              <a:t> ah…</a:t>
            </a:r>
          </a:p>
          <a:p>
            <a:pPr algn="ctr" defTabSz="914400" eaLnBrk="0" fontAlgn="base" hangingPunct="0">
              <a:spcBef>
                <a:spcPct val="50000"/>
              </a:spcBef>
              <a:spcAft>
                <a:spcPct val="0"/>
              </a:spcAft>
              <a:defRPr/>
            </a:pPr>
            <a:r>
              <a:rPr lang="en-US" sz="3200" b="1" dirty="0" err="1">
                <a:solidFill>
                  <a:srgbClr val="FFFF00"/>
                </a:solidFill>
                <a:effectLst>
                  <a:outerShdw blurRad="50800" dist="76200" dir="2700000" algn="tl" rotWithShape="0">
                    <a:srgbClr val="000000">
                      <a:alpha val="98000"/>
                    </a:srgbClr>
                  </a:outerShdw>
                </a:effectLst>
              </a:rPr>
              <a:t>ABRAHAMA’n</a:t>
            </a:r>
            <a:r>
              <a:rPr lang="en-US" sz="3200" b="1" dirty="0">
                <a:solidFill>
                  <a:srgbClr val="FFFF00"/>
                </a:solidFill>
                <a:effectLst>
                  <a:outerShdw blurRad="50800" dist="76200" dir="2700000" algn="tl" rotWithShape="0">
                    <a:srgbClr val="000000">
                      <a:alpha val="98000"/>
                    </a:srgbClr>
                  </a:outerShdw>
                </a:effectLst>
              </a:rPr>
              <a:t> </a:t>
            </a:r>
            <a:r>
              <a:rPr lang="en-US" sz="3200" b="1" dirty="0" err="1">
                <a:solidFill>
                  <a:srgbClr val="FFFF00"/>
                </a:solidFill>
                <a:effectLst>
                  <a:outerShdw blurRad="50800" dist="76200" dir="2700000" algn="tl" rotWithShape="0">
                    <a:srgbClr val="000000">
                      <a:alpha val="98000"/>
                    </a:srgbClr>
                  </a:outerShdw>
                </a:effectLst>
              </a:rPr>
              <a:t>fapa</a:t>
            </a:r>
            <a:r>
              <a:rPr lang="en-US" sz="3200" b="1" dirty="0">
                <a:solidFill>
                  <a:srgbClr val="FFFF00"/>
                </a:solidFill>
                <a:effectLst>
                  <a:outerShdw blurRad="50800" dist="76200" dir="2700000" algn="tl" rotWithShape="0">
                    <a:srgbClr val="000000">
                      <a:alpha val="98000"/>
                    </a:srgbClr>
                  </a:outerShdw>
                </a:effectLst>
              </a:rPr>
              <a:t> a </a:t>
            </a:r>
            <a:r>
              <a:rPr lang="en-US" sz="3200" b="1" dirty="0" err="1">
                <a:solidFill>
                  <a:srgbClr val="FFFF00"/>
                </a:solidFill>
                <a:effectLst>
                  <a:outerShdw blurRad="50800" dist="76200" dir="2700000" algn="tl" rotWithShape="0">
                    <a:srgbClr val="000000">
                      <a:alpha val="98000"/>
                    </a:srgbClr>
                  </a:outerShdw>
                </a:effectLst>
              </a:rPr>
              <a:t>nei</a:t>
            </a:r>
            <a:r>
              <a:rPr lang="en-US" sz="3200" b="1" dirty="0">
                <a:solidFill>
                  <a:srgbClr val="FFFF00"/>
                </a:solidFill>
                <a:effectLst>
                  <a:outerShdw blurRad="50800" dist="76200" dir="2700000" algn="tl" rotWithShape="0">
                    <a:srgbClr val="000000">
                      <a:alpha val="98000"/>
                    </a:srgbClr>
                  </a:outerShdw>
                </a:effectLst>
              </a:rPr>
              <a:t> ta, SARAII </a:t>
            </a:r>
            <a:r>
              <a:rPr lang="en-US" sz="3200" b="1" dirty="0" err="1">
                <a:solidFill>
                  <a:srgbClr val="FFFF00"/>
                </a:solidFill>
                <a:effectLst>
                  <a:outerShdw blurRad="50800" dist="76200" dir="2700000" algn="tl" rotWithShape="0">
                    <a:srgbClr val="000000">
                      <a:alpha val="98000"/>
                    </a:srgbClr>
                  </a:outerShdw>
                </a:effectLst>
              </a:rPr>
              <a:t>lak</a:t>
            </a:r>
            <a:r>
              <a:rPr lang="en-US" sz="3200" b="1" dirty="0">
                <a:solidFill>
                  <a:srgbClr val="FFFF00"/>
                </a:solidFill>
                <a:effectLst>
                  <a:outerShdw blurRad="50800" dist="76200" dir="2700000" algn="tl" rotWithShape="0">
                    <a:srgbClr val="000000">
                      <a:alpha val="98000"/>
                    </a:srgbClr>
                  </a:outerShdw>
                </a:effectLst>
              </a:rPr>
              <a:t> </a:t>
            </a:r>
            <a:r>
              <a:rPr lang="en-US" sz="3200" b="1" dirty="0" err="1">
                <a:solidFill>
                  <a:srgbClr val="FFFF00"/>
                </a:solidFill>
                <a:effectLst>
                  <a:outerShdw blurRad="50800" dist="76200" dir="2700000" algn="tl" rotWithShape="0">
                    <a:srgbClr val="000000">
                      <a:alpha val="98000"/>
                    </a:srgbClr>
                  </a:outerShdw>
                </a:effectLst>
              </a:rPr>
              <a:t>atang</a:t>
            </a:r>
            <a:r>
              <a:rPr lang="en-US" sz="3200" b="1" dirty="0">
                <a:solidFill>
                  <a:srgbClr val="FFFF00"/>
                </a:solidFill>
                <a:effectLst>
                  <a:outerShdw blurRad="50800" dist="76200" dir="2700000" algn="tl" rotWithShape="0">
                    <a:srgbClr val="000000">
                      <a:alpha val="98000"/>
                    </a:srgbClr>
                  </a:outerShdw>
                </a:effectLst>
              </a:rPr>
              <a:t>.</a:t>
            </a:r>
          </a:p>
          <a:p>
            <a:pPr algn="ctr" defTabSz="914400" eaLnBrk="0" fontAlgn="base" hangingPunct="0">
              <a:spcBef>
                <a:spcPct val="50000"/>
              </a:spcBef>
              <a:spcAft>
                <a:spcPct val="0"/>
              </a:spcAft>
              <a:defRPr/>
            </a:pPr>
            <a:r>
              <a:rPr lang="en-US" sz="3200" b="1" dirty="0">
                <a:solidFill>
                  <a:srgbClr val="66CCFF"/>
                </a:solidFill>
                <a:effectLst>
                  <a:outerShdw blurRad="50800" dist="76200" dir="2700000" algn="tl" rotWithShape="0">
                    <a:srgbClr val="000000">
                      <a:alpha val="98000"/>
                    </a:srgbClr>
                  </a:outerShdw>
                </a:effectLst>
              </a:rPr>
              <a:t>A </a:t>
            </a:r>
            <a:r>
              <a:rPr lang="en-US" sz="3200" b="1" dirty="0" err="1">
                <a:solidFill>
                  <a:srgbClr val="66CCFF"/>
                </a:solidFill>
                <a:effectLst>
                  <a:outerShdw blurRad="50800" dist="76200" dir="2700000" algn="tl" rotWithShape="0">
                    <a:srgbClr val="000000">
                      <a:alpha val="98000"/>
                    </a:srgbClr>
                  </a:outerShdw>
                </a:effectLst>
              </a:rPr>
              <a:t>Hming</a:t>
            </a:r>
            <a:r>
              <a:rPr lang="en-US" sz="3200" b="1" dirty="0">
                <a:solidFill>
                  <a:srgbClr val="66CCFF"/>
                </a:solidFill>
                <a:effectLst>
                  <a:outerShdw blurRad="50800" dist="76200" dir="2700000" algn="tl" rotWithShape="0">
                    <a:srgbClr val="000000">
                      <a:alpha val="98000"/>
                    </a:srgbClr>
                  </a:outerShdw>
                </a:effectLst>
              </a:rPr>
              <a:t>: </a:t>
            </a:r>
            <a:r>
              <a:rPr lang="en-US" altLang="ja-JP" sz="3200" b="1" dirty="0">
                <a:solidFill>
                  <a:srgbClr val="66CCFF"/>
                </a:solidFill>
                <a:effectLst>
                  <a:outerShdw blurRad="50800" dist="76200" dir="2700000" algn="tl" rotWithShape="0">
                    <a:srgbClr val="000000">
                      <a:alpha val="98000"/>
                    </a:srgbClr>
                  </a:outerShdw>
                </a:effectLst>
              </a:rPr>
              <a:t>"</a:t>
            </a:r>
            <a:r>
              <a:rPr lang="en-US" sz="3200" b="1" dirty="0">
                <a:solidFill>
                  <a:srgbClr val="66CCFF"/>
                </a:solidFill>
                <a:effectLst>
                  <a:outerShdw blurRad="50800" dist="76200" dir="2700000" algn="tl" rotWithShape="0">
                    <a:srgbClr val="000000">
                      <a:alpha val="98000"/>
                    </a:srgbClr>
                  </a:outerShdw>
                </a:effectLst>
              </a:rPr>
              <a:t>ISAAKA</a:t>
            </a:r>
            <a:r>
              <a:rPr lang="en-US" altLang="ja-JP" sz="3200" b="1" dirty="0">
                <a:solidFill>
                  <a:srgbClr val="66CCFF"/>
                </a:solidFill>
                <a:effectLst>
                  <a:outerShdw blurRad="50800" dist="76200" dir="2700000" algn="tl" rotWithShape="0">
                    <a:srgbClr val="000000">
                      <a:alpha val="98000"/>
                    </a:srgbClr>
                  </a:outerShdw>
                </a:effectLst>
              </a:rPr>
              <a:t>"</a:t>
            </a:r>
            <a:endParaRPr lang="en-US" sz="3200" b="1" dirty="0">
              <a:solidFill>
                <a:srgbClr val="66CCFF"/>
              </a:solidFill>
              <a:effectLst>
                <a:outerShdw blurRad="50800" dist="76200" dir="2700000" algn="tl" rotWithShape="0">
                  <a:srgbClr val="000000">
                    <a:alpha val="98000"/>
                  </a:srgbClr>
                </a:outerShdw>
              </a:effectLst>
            </a:endParaRPr>
          </a:p>
        </p:txBody>
      </p:sp>
      <p:sp>
        <p:nvSpPr>
          <p:cNvPr id="583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19901"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84"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58385" name="Rectangle 18"/>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90"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58391" name="Group 33"/>
          <p:cNvGrpSpPr>
            <a:grpSpLocks/>
          </p:cNvGrpSpPr>
          <p:nvPr/>
        </p:nvGrpSpPr>
        <p:grpSpPr bwMode="auto">
          <a:xfrm>
            <a:off x="519113" y="7938"/>
            <a:ext cx="854075" cy="1704975"/>
            <a:chOff x="327" y="5"/>
            <a:chExt cx="538" cy="1074"/>
          </a:xfrm>
        </p:grpSpPr>
        <p:sp>
          <p:nvSpPr>
            <p:cNvPr id="719906"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19907"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8392" name="Text Box 37"/>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4</a:t>
            </a:r>
          </a:p>
        </p:txBody>
      </p:sp>
      <p:grpSp>
        <p:nvGrpSpPr>
          <p:cNvPr id="28" name="Group 46">
            <a:extLst>
              <a:ext uri="{FF2B5EF4-FFF2-40B4-BE49-F238E27FC236}">
                <a16:creationId xmlns:a16="http://schemas.microsoft.com/office/drawing/2014/main" id="{7E76EEF4-3B01-6443-A31E-3F160D66541C}"/>
              </a:ext>
            </a:extLst>
          </p:cNvPr>
          <p:cNvGrpSpPr>
            <a:grpSpLocks/>
          </p:cNvGrpSpPr>
          <p:nvPr/>
        </p:nvGrpSpPr>
        <p:grpSpPr bwMode="auto">
          <a:xfrm>
            <a:off x="8004182" y="3432175"/>
            <a:ext cx="1022351" cy="1231900"/>
            <a:chOff x="5042" y="2162"/>
            <a:chExt cx="644" cy="776"/>
          </a:xfrm>
        </p:grpSpPr>
        <p:sp>
          <p:nvSpPr>
            <p:cNvPr id="29" name="Freeform 47">
              <a:extLst>
                <a:ext uri="{FF2B5EF4-FFF2-40B4-BE49-F238E27FC236}">
                  <a16:creationId xmlns:a16="http://schemas.microsoft.com/office/drawing/2014/main" id="{EF4F30E6-1602-8F42-8880-2202730ACBA3}"/>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0" name="AutoShape 48">
              <a:extLst>
                <a:ext uri="{FF2B5EF4-FFF2-40B4-BE49-F238E27FC236}">
                  <a16:creationId xmlns:a16="http://schemas.microsoft.com/office/drawing/2014/main" id="{D1D5D870-968B-0D4D-A24C-E5DDE327BD05}"/>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 name="Rectangle 49">
              <a:extLst>
                <a:ext uri="{FF2B5EF4-FFF2-40B4-BE49-F238E27FC236}">
                  <a16:creationId xmlns:a16="http://schemas.microsoft.com/office/drawing/2014/main" id="{7C8B7647-EF56-9A43-93AC-1AF3797EC33B}"/>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 name="AutoShape 50">
              <a:extLst>
                <a:ext uri="{FF2B5EF4-FFF2-40B4-BE49-F238E27FC236}">
                  <a16:creationId xmlns:a16="http://schemas.microsoft.com/office/drawing/2014/main" id="{6FE36A6F-9A5D-FC49-B226-E9E8518146D4}"/>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Line 51">
              <a:extLst>
                <a:ext uri="{FF2B5EF4-FFF2-40B4-BE49-F238E27FC236}">
                  <a16:creationId xmlns:a16="http://schemas.microsoft.com/office/drawing/2014/main" id="{08B27759-10B0-E945-A836-602F3ABFCFD8}"/>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Line 52">
              <a:extLst>
                <a:ext uri="{FF2B5EF4-FFF2-40B4-BE49-F238E27FC236}">
                  <a16:creationId xmlns:a16="http://schemas.microsoft.com/office/drawing/2014/main" id="{99283A24-BBC2-D04C-BDF7-A0B09C71E448}"/>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 name="Rectangle 53">
              <a:extLst>
                <a:ext uri="{FF2B5EF4-FFF2-40B4-BE49-F238E27FC236}">
                  <a16:creationId xmlns:a16="http://schemas.microsoft.com/office/drawing/2014/main" id="{D7F7313F-73FA-CF49-AAAC-C2D490925C2E}"/>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Rectangle 54">
              <a:extLst>
                <a:ext uri="{FF2B5EF4-FFF2-40B4-BE49-F238E27FC236}">
                  <a16:creationId xmlns:a16="http://schemas.microsoft.com/office/drawing/2014/main" id="{8167A525-2785-8E47-9642-9AD48B2B58EF}"/>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37" name="Rectangle 55">
              <a:extLst>
                <a:ext uri="{FF2B5EF4-FFF2-40B4-BE49-F238E27FC236}">
                  <a16:creationId xmlns:a16="http://schemas.microsoft.com/office/drawing/2014/main" id="{F4067872-85A0-5543-9710-FCB3E7DDD9E3}"/>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8" name="Rectangle 56">
              <a:extLst>
                <a:ext uri="{FF2B5EF4-FFF2-40B4-BE49-F238E27FC236}">
                  <a16:creationId xmlns:a16="http://schemas.microsoft.com/office/drawing/2014/main" id="{4BCD5F51-A24D-D546-9A09-1762CB22B0F5}"/>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39" name="Line 57">
              <a:extLst>
                <a:ext uri="{FF2B5EF4-FFF2-40B4-BE49-F238E27FC236}">
                  <a16:creationId xmlns:a16="http://schemas.microsoft.com/office/drawing/2014/main" id="{E0DE5839-CF19-2943-A497-564B24C6339D}"/>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0" name="Line 58">
              <a:extLst>
                <a:ext uri="{FF2B5EF4-FFF2-40B4-BE49-F238E27FC236}">
                  <a16:creationId xmlns:a16="http://schemas.microsoft.com/office/drawing/2014/main" id="{46588095-FB31-5044-84EF-89C9B82E39CE}"/>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1" name="Line 59">
              <a:extLst>
                <a:ext uri="{FF2B5EF4-FFF2-40B4-BE49-F238E27FC236}">
                  <a16:creationId xmlns:a16="http://schemas.microsoft.com/office/drawing/2014/main" id="{5696D9CD-8006-134D-87EE-6814F3F336C5}"/>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12074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9880">
                                            <p:txEl>
                                              <p:pRg st="4" end="4"/>
                                            </p:txEl>
                                          </p:spTgt>
                                        </p:tgtEl>
                                        <p:attrNameLst>
                                          <p:attrName>style.visibility</p:attrName>
                                        </p:attrNameLst>
                                      </p:cBhvr>
                                      <p:to>
                                        <p:strVal val="visible"/>
                                      </p:to>
                                    </p:set>
                                    <p:animEffect transition="in" filter="box(out)">
                                      <p:cBhvr>
                                        <p:cTn id="27" dur="500"/>
                                        <p:tgtEl>
                                          <p:spTgt spid="7198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20902" name="Text Box 6"/>
          <p:cNvSpPr txBox="1">
            <a:spLocks noChangeArrowheads="1"/>
          </p:cNvSpPr>
          <p:nvPr/>
        </p:nvSpPr>
        <p:spPr bwMode="auto">
          <a:xfrm>
            <a:off x="17780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17:21</a:t>
            </a: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2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092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27</a:t>
            </a:r>
          </a:p>
        </p:txBody>
      </p:sp>
      <p:sp>
        <p:nvSpPr>
          <p:cNvPr id="6042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pic>
        <p:nvPicPr>
          <p:cNvPr id="60423"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05" name="Text Box 9"/>
          <p:cNvSpPr txBox="1">
            <a:spLocks noChangeArrowheads="1"/>
          </p:cNvSpPr>
          <p:nvPr/>
        </p:nvSpPr>
        <p:spPr bwMode="auto">
          <a:xfrm>
            <a:off x="1543050" y="800515"/>
            <a:ext cx="7135812" cy="1200329"/>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dirty="0" err="1">
                <a:solidFill>
                  <a:srgbClr val="FFFFFF"/>
                </a:solidFill>
                <a:effectLst>
                  <a:outerShdw blurRad="50800" dist="76200" dir="2700000" algn="tl" rotWithShape="0">
                    <a:srgbClr val="000000"/>
                  </a:outerShdw>
                </a:effectLst>
              </a:rPr>
              <a:t>Isaaka</a:t>
            </a:r>
            <a:r>
              <a:rPr lang="en-US" sz="3600" b="1" dirty="0">
                <a:solidFill>
                  <a:srgbClr val="FFFFFF"/>
                </a:solidFill>
                <a:effectLst>
                  <a:outerShdw blurRad="50800" dist="76200" dir="2700000" algn="tl" rotWithShape="0">
                    <a:srgbClr val="000000"/>
                  </a:outerShdw>
                </a:effectLst>
              </a:rPr>
              <a:t> </a:t>
            </a:r>
            <a:r>
              <a:rPr lang="en-US" sz="3600" b="1" dirty="0" err="1">
                <a:solidFill>
                  <a:srgbClr val="FFFFFF"/>
                </a:solidFill>
                <a:effectLst>
                  <a:outerShdw blurRad="50800" dist="76200" dir="2700000" algn="tl" rotWithShape="0">
                    <a:srgbClr val="000000"/>
                  </a:outerShdw>
                </a:effectLst>
              </a:rPr>
              <a:t>ngei</a:t>
            </a:r>
            <a:r>
              <a:rPr lang="en-US" sz="3600" b="1" dirty="0">
                <a:solidFill>
                  <a:srgbClr val="FFFFFF"/>
                </a:solidFill>
                <a:effectLst>
                  <a:outerShdw blurRad="50800" dist="76200" dir="2700000" algn="tl" rotWithShape="0">
                    <a:srgbClr val="000000"/>
                  </a:outerShdw>
                </a:effectLst>
              </a:rPr>
              <a:t> chu </a:t>
            </a:r>
            <a:r>
              <a:rPr lang="en-US" sz="3600" b="1" i="1" dirty="0">
                <a:solidFill>
                  <a:srgbClr val="FFFFFF"/>
                </a:solidFill>
                <a:effectLst>
                  <a:outerShdw blurRad="50800" dist="76200" dir="2700000" algn="tl" rotWithShape="0">
                    <a:srgbClr val="000000"/>
                  </a:outerShdw>
                </a:effectLst>
              </a:rPr>
              <a:t>a lo </a:t>
            </a:r>
            <a:r>
              <a:rPr lang="en-US" sz="3600" b="1" i="1" dirty="0" err="1">
                <a:solidFill>
                  <a:srgbClr val="FFFFFF"/>
                </a:solidFill>
                <a:effectLst>
                  <a:outerShdw blurRad="50800" dist="76200" dir="2700000" algn="tl" rotWithShape="0">
                    <a:srgbClr val="000000"/>
                  </a:outerShdw>
                </a:effectLst>
              </a:rPr>
              <a:t>ni</a:t>
            </a:r>
            <a:r>
              <a:rPr lang="en-US" sz="3600" b="1" dirty="0">
                <a:solidFill>
                  <a:srgbClr val="FFFFFF"/>
                </a:solidFill>
                <a:effectLst>
                  <a:outerShdw blurRad="50800" dist="76200" dir="2700000" algn="tl" rotWithShape="0">
                    <a:srgbClr val="000000"/>
                  </a:outerShdw>
                </a:effectLst>
              </a:rPr>
              <a:t>, </a:t>
            </a:r>
            <a:r>
              <a:rPr lang="en-US" sz="3600" b="1" dirty="0" err="1">
                <a:solidFill>
                  <a:srgbClr val="FFFFFF"/>
                </a:solidFill>
                <a:effectLst>
                  <a:outerShdw blurRad="50800" dist="76200" dir="2700000" algn="tl" rotWithShape="0">
                    <a:srgbClr val="000000"/>
                  </a:outerShdw>
                </a:effectLst>
              </a:rPr>
              <a:t>beisei</a:t>
            </a:r>
            <a:r>
              <a:rPr lang="en-US" sz="3600" b="1" dirty="0">
                <a:solidFill>
                  <a:srgbClr val="FFFFFF"/>
                </a:solidFill>
                <a:effectLst>
                  <a:outerShdw blurRad="50800" dist="76200" dir="2700000" algn="tl" rotWithShape="0">
                    <a:srgbClr val="000000"/>
                  </a:outerShdw>
                </a:effectLst>
              </a:rPr>
              <a:t> taka an </a:t>
            </a:r>
            <a:r>
              <a:rPr lang="en-US" sz="3600" b="1" dirty="0" err="1">
                <a:solidFill>
                  <a:srgbClr val="FFFFFF"/>
                </a:solidFill>
                <a:effectLst>
                  <a:outerShdw blurRad="50800" dist="76200" dir="2700000" algn="tl" rotWithShape="0">
                    <a:srgbClr val="000000"/>
                  </a:outerShdw>
                </a:effectLst>
              </a:rPr>
              <a:t>nghah</a:t>
            </a:r>
            <a:r>
              <a:rPr lang="en-US" sz="3600" b="1" dirty="0">
                <a:solidFill>
                  <a:srgbClr val="FFFFFF"/>
                </a:solidFill>
                <a:effectLst>
                  <a:outerShdw blurRad="50800" dist="76200" dir="2700000" algn="tl" rotWithShape="0">
                    <a:srgbClr val="000000"/>
                  </a:outerShdw>
                </a:effectLst>
              </a:rPr>
              <a:t> </a:t>
            </a:r>
            <a:r>
              <a:rPr lang="en-US" sz="3600" b="1" dirty="0" err="1">
                <a:solidFill>
                  <a:srgbClr val="FFFFFF"/>
                </a:solidFill>
                <a:effectLst>
                  <a:outerShdw blurRad="50800" dist="76200" dir="2700000" algn="tl" rotWithShape="0">
                    <a:srgbClr val="000000"/>
                  </a:outerShdw>
                </a:effectLst>
              </a:rPr>
              <a:t>fapa</a:t>
            </a:r>
            <a:r>
              <a:rPr lang="en-US" sz="3600" b="1" dirty="0">
                <a:solidFill>
                  <a:srgbClr val="FFFFFF"/>
                </a:solidFill>
                <a:effectLst>
                  <a:outerShdw blurRad="50800" dist="76200" dir="2700000" algn="tl" rotWithShape="0">
                    <a:srgbClr val="000000"/>
                  </a:outerShdw>
                </a:effectLst>
              </a:rPr>
              <a:t> chu…</a:t>
            </a:r>
            <a:endParaRPr lang="en-US" sz="3600" b="1" dirty="0">
              <a:solidFill>
                <a:srgbClr val="1A0004"/>
              </a:solidFill>
              <a:effectLst>
                <a:outerShdw blurRad="50800" dist="76200" dir="2700000" algn="tl" rotWithShape="0">
                  <a:srgbClr val="000000"/>
                </a:outerShdw>
              </a:effectLst>
            </a:endParaRPr>
          </a:p>
        </p:txBody>
      </p:sp>
      <p:sp>
        <p:nvSpPr>
          <p:cNvPr id="720930" name="Text Box 34"/>
          <p:cNvSpPr txBox="1">
            <a:spLocks noChangeArrowheads="1"/>
          </p:cNvSpPr>
          <p:nvPr/>
        </p:nvSpPr>
        <p:spPr bwMode="auto">
          <a:xfrm>
            <a:off x="1487736" y="2122744"/>
            <a:ext cx="4792747" cy="2062103"/>
          </a:xfrm>
          <a:prstGeom prst="rect">
            <a:avLst/>
          </a:prstGeom>
          <a:noFill/>
          <a:ln w="9525">
            <a:noFill/>
            <a:miter lim="800000"/>
            <a:headEnd/>
            <a:tailEnd/>
          </a:ln>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00"/>
                </a:solidFill>
                <a:effectLst>
                  <a:outerShdw blurRad="50800" dist="76200" dir="2700000" algn="tl" rotWithShape="0">
                    <a:srgbClr val="000000"/>
                  </a:outerShdw>
                </a:effectLst>
              </a:rPr>
              <a:t>… </a:t>
            </a:r>
            <a:r>
              <a:rPr lang="en-US" sz="3200" b="1" dirty="0" err="1">
                <a:solidFill>
                  <a:srgbClr val="FFFF00"/>
                </a:solidFill>
                <a:effectLst>
                  <a:outerShdw blurRad="50800" dist="76200" dir="2700000" algn="tl" rotWithShape="0">
                    <a:srgbClr val="000000"/>
                  </a:outerShdw>
                </a:effectLst>
              </a:rPr>
              <a:t>amaha</a:t>
            </a:r>
            <a:r>
              <a:rPr lang="en-US" sz="3200" b="1" dirty="0">
                <a:solidFill>
                  <a:srgbClr val="FFFF00"/>
                </a:solidFill>
                <a:effectLst>
                  <a:outerShdw blurRad="50800" dist="76200" dir="2700000" algn="tl" rotWithShape="0">
                    <a:srgbClr val="000000"/>
                  </a:outerShdw>
                </a:effectLst>
              </a:rPr>
              <a:t> </a:t>
            </a:r>
            <a:r>
              <a:rPr lang="en-US" sz="3200" b="1" dirty="0" err="1">
                <a:solidFill>
                  <a:srgbClr val="FFFF00"/>
                </a:solidFill>
                <a:effectLst>
                  <a:outerShdw blurRad="50800" dist="76200" dir="2700000" algn="tl" rotWithShape="0">
                    <a:srgbClr val="000000"/>
                  </a:outerShdw>
                </a:effectLst>
              </a:rPr>
              <a:t>kaltlangin</a:t>
            </a:r>
            <a:r>
              <a:rPr lang="en-US" sz="3200" b="1" dirty="0">
                <a:solidFill>
                  <a:srgbClr val="FFFF00"/>
                </a:solidFill>
                <a:effectLst>
                  <a:outerShdw blurRad="50800" dist="76200" dir="2700000" algn="tl" rotWithShape="0">
                    <a:srgbClr val="000000"/>
                  </a:outerShdw>
                </a:effectLst>
              </a:rPr>
              <a:t> </a:t>
            </a:r>
            <a:r>
              <a:rPr lang="en-US" sz="3200" b="1" dirty="0" err="1">
                <a:solidFill>
                  <a:srgbClr val="FFFF00"/>
                </a:solidFill>
                <a:effectLst>
                  <a:outerShdw blurRad="50800" dist="76200" dir="2700000" algn="tl" rotWithShape="0">
                    <a:srgbClr val="000000"/>
                  </a:outerShdw>
                </a:effectLst>
              </a:rPr>
              <a:t>Abrahama</a:t>
            </a:r>
            <a:r>
              <a:rPr lang="en-US" sz="3200" b="1" dirty="0">
                <a:solidFill>
                  <a:srgbClr val="FFFF00"/>
                </a:solidFill>
                <a:effectLst>
                  <a:outerShdw blurRad="50800" dist="76200" dir="2700000" algn="tl" rotWithShape="0">
                    <a:srgbClr val="000000"/>
                  </a:outerShdw>
                </a:effectLst>
              </a:rPr>
              <a:t> </a:t>
            </a:r>
            <a:r>
              <a:rPr lang="en-US" sz="3200" b="1" dirty="0" err="1">
                <a:solidFill>
                  <a:srgbClr val="FFFF00"/>
                </a:solidFill>
                <a:effectLst>
                  <a:outerShdw blurRad="50800" dist="76200" dir="2700000" algn="tl" rotWithShape="0">
                    <a:srgbClr val="000000"/>
                  </a:outerShdw>
                </a:effectLst>
              </a:rPr>
              <a:t>hnena</a:t>
            </a:r>
            <a:r>
              <a:rPr lang="en-US" sz="3200" b="1" dirty="0">
                <a:solidFill>
                  <a:srgbClr val="FFFF00"/>
                </a:solidFill>
                <a:effectLst>
                  <a:outerShdw blurRad="50800" dist="76200" dir="2700000" algn="tl" rotWithShape="0">
                    <a:srgbClr val="000000"/>
                  </a:outerShdw>
                </a:effectLst>
              </a:rPr>
              <a:t> </a:t>
            </a:r>
            <a:r>
              <a:rPr lang="en-US" sz="3200" b="1" dirty="0" err="1">
                <a:solidFill>
                  <a:srgbClr val="FFFF00"/>
                </a:solidFill>
                <a:effectLst>
                  <a:outerShdw blurRad="50800" dist="76200" dir="2700000" algn="tl" rotWithShape="0">
                    <a:srgbClr val="000000"/>
                  </a:outerShdw>
                </a:effectLst>
              </a:rPr>
              <a:t>Pathian</a:t>
            </a:r>
            <a:r>
              <a:rPr lang="en-US" sz="3200" b="1" dirty="0">
                <a:solidFill>
                  <a:srgbClr val="FFFF00"/>
                </a:solidFill>
                <a:effectLst>
                  <a:outerShdw blurRad="50800" dist="76200" dir="2700000" algn="tl" rotWithShape="0">
                    <a:srgbClr val="000000"/>
                  </a:outerShdw>
                </a:effectLst>
              </a:rPr>
              <a:t> </a:t>
            </a:r>
            <a:r>
              <a:rPr lang="en-US" sz="3200" b="1" dirty="0" err="1">
                <a:solidFill>
                  <a:srgbClr val="FFFF00"/>
                </a:solidFill>
                <a:effectLst>
                  <a:outerShdw blurRad="50800" dist="76200" dir="2700000" algn="tl" rotWithShape="0">
                    <a:srgbClr val="000000"/>
                  </a:outerShdw>
                </a:effectLst>
              </a:rPr>
              <a:t>thutiam</a:t>
            </a:r>
            <a:r>
              <a:rPr lang="en-US" sz="3200" b="1" dirty="0">
                <a:solidFill>
                  <a:srgbClr val="FFFF00"/>
                </a:solidFill>
                <a:effectLst>
                  <a:outerShdw blurRad="50800" dist="76200" dir="2700000" algn="tl" rotWithShape="0">
                    <a:srgbClr val="000000"/>
                  </a:outerShdw>
                </a:effectLst>
              </a:rPr>
              <a:t> </a:t>
            </a:r>
            <a:r>
              <a:rPr lang="en-US" sz="3200" b="1" dirty="0" err="1">
                <a:solidFill>
                  <a:srgbClr val="FFFF00"/>
                </a:solidFill>
                <a:effectLst>
                  <a:outerShdw blurRad="50800" dist="76200" dir="2700000" algn="tl" rotWithShape="0">
                    <a:srgbClr val="000000"/>
                  </a:outerShdw>
                </a:effectLst>
              </a:rPr>
              <a:t>thlen</a:t>
            </a:r>
            <a:r>
              <a:rPr lang="en-US" sz="3200" b="1" dirty="0">
                <a:solidFill>
                  <a:srgbClr val="FFFF00"/>
                </a:solidFill>
                <a:effectLst>
                  <a:outerShdw blurRad="50800" dist="76200" dir="2700000" algn="tl" rotWithShape="0">
                    <a:srgbClr val="000000"/>
                  </a:outerShdw>
                </a:effectLst>
              </a:rPr>
              <a:t> </a:t>
            </a:r>
            <a:r>
              <a:rPr lang="en-US" sz="3200" b="1" dirty="0" err="1">
                <a:solidFill>
                  <a:srgbClr val="FFFF00"/>
                </a:solidFill>
                <a:effectLst>
                  <a:outerShdw blurRad="50800" dist="76200" dir="2700000" algn="tl" rotWithShape="0">
                    <a:srgbClr val="000000"/>
                  </a:outerShdw>
                </a:effectLst>
              </a:rPr>
              <a:t>famkimna</a:t>
            </a:r>
            <a:r>
              <a:rPr lang="en-US" sz="3200" b="1" dirty="0">
                <a:solidFill>
                  <a:srgbClr val="FFFF00"/>
                </a:solidFill>
                <a:effectLst>
                  <a:outerShdw blurRad="50800" dist="76200" dir="2700000" algn="tl" rotWithShape="0">
                    <a:srgbClr val="000000"/>
                  </a:outerShdw>
                </a:effectLst>
              </a:rPr>
              <a:t> tur chu…</a:t>
            </a:r>
            <a:endParaRPr lang="en-US" sz="3200" b="1" dirty="0">
              <a:solidFill>
                <a:srgbClr val="1A0004"/>
              </a:solidFill>
              <a:effectLst>
                <a:outerShdw blurRad="50800" dist="76200" dir="2700000" algn="tl" rotWithShape="0">
                  <a:srgbClr val="000000"/>
                </a:outerShdw>
              </a:effectLst>
            </a:endParaRP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435" name="Rectangle 18"/>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60436" name="Rectangle 19"/>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60437" name="Rectangle 20"/>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0932" name="Text Box 36"/>
          <p:cNvSpPr txBox="1">
            <a:spLocks noChangeArrowheads="1"/>
          </p:cNvSpPr>
          <p:nvPr/>
        </p:nvSpPr>
        <p:spPr bwMode="auto">
          <a:xfrm>
            <a:off x="1778000" y="4810125"/>
            <a:ext cx="6653213" cy="1200329"/>
          </a:xfrm>
          <a:prstGeom prst="rect">
            <a:avLst/>
          </a:prstGeom>
          <a:noFill/>
          <a:ln w="9525">
            <a:noFill/>
            <a:miter lim="800000"/>
            <a:headEnd/>
            <a:tailEnd/>
          </a:ln>
          <a:effectLst/>
        </p:spPr>
        <p:txBody>
          <a:bodyPr wrap="square">
            <a:spAutoFit/>
            <a:flatTx/>
          </a:bodyPr>
          <a:lstStyle/>
          <a:p>
            <a:pPr defTabSz="914400" eaLnBrk="0" fontAlgn="base" hangingPunct="0">
              <a:spcBef>
                <a:spcPct val="50000"/>
              </a:spcBef>
              <a:spcAft>
                <a:spcPct val="0"/>
              </a:spcAft>
              <a:defRPr/>
            </a:pPr>
            <a:r>
              <a:rPr lang="en-US" sz="3600" b="1" i="1"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a:t>
            </a:r>
            <a:r>
              <a:rPr lang="en-US" sz="3600" b="1" i="1" u="sng"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ISAAKA</a:t>
            </a:r>
            <a:r>
              <a:rPr lang="en-US" sz="3600" b="1" i="1" dirty="0">
                <a:solidFill>
                  <a:srgbClr val="FFFFFF"/>
                </a:solidFill>
                <a:effectLst>
                  <a:outerShdw blurRad="50800" dist="76200" dir="2700000" algn="tl" rotWithShape="0">
                    <a:srgbClr val="000000"/>
                  </a:outerShdw>
                </a:effectLst>
                <a:latin typeface="Comic Sans MS" pitchFamily="-107" charset="0"/>
                <a:ea typeface="ＭＳ Ｐゴシック" charset="0"/>
                <a:cs typeface="ＭＳ Ｐゴシック" charset="0"/>
              </a:rPr>
              <a:t>	           THLAH KAL ZEL ATANGIN!</a:t>
            </a:r>
          </a:p>
        </p:txBody>
      </p:sp>
      <p:grpSp>
        <p:nvGrpSpPr>
          <p:cNvPr id="60442" name="Group 37"/>
          <p:cNvGrpSpPr>
            <a:grpSpLocks/>
          </p:cNvGrpSpPr>
          <p:nvPr/>
        </p:nvGrpSpPr>
        <p:grpSpPr bwMode="auto">
          <a:xfrm>
            <a:off x="519113" y="7938"/>
            <a:ext cx="854075" cy="1704975"/>
            <a:chOff x="327" y="5"/>
            <a:chExt cx="538" cy="1074"/>
          </a:xfrm>
        </p:grpSpPr>
        <p:sp>
          <p:nvSpPr>
            <p:cNvPr id="720934"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0935"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0443" name="Text Box 41"/>
          <p:cNvSpPr txBox="1">
            <a:spLocks noChangeArrowheads="1"/>
          </p:cNvSpPr>
          <p:nvPr/>
        </p:nvSpPr>
        <p:spPr bwMode="auto">
          <a:xfrm>
            <a:off x="8642350"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grpSp>
        <p:nvGrpSpPr>
          <p:cNvPr id="31" name="Group 46">
            <a:extLst>
              <a:ext uri="{FF2B5EF4-FFF2-40B4-BE49-F238E27FC236}">
                <a16:creationId xmlns:a16="http://schemas.microsoft.com/office/drawing/2014/main" id="{FCD42C21-3D16-2147-AE44-9C403F340832}"/>
              </a:ext>
            </a:extLst>
          </p:cNvPr>
          <p:cNvGrpSpPr>
            <a:grpSpLocks/>
          </p:cNvGrpSpPr>
          <p:nvPr/>
        </p:nvGrpSpPr>
        <p:grpSpPr bwMode="auto">
          <a:xfrm>
            <a:off x="8004182" y="3432175"/>
            <a:ext cx="1022351" cy="1231900"/>
            <a:chOff x="5042" y="2162"/>
            <a:chExt cx="644" cy="776"/>
          </a:xfrm>
        </p:grpSpPr>
        <p:sp>
          <p:nvSpPr>
            <p:cNvPr id="32" name="Freeform 47">
              <a:extLst>
                <a:ext uri="{FF2B5EF4-FFF2-40B4-BE49-F238E27FC236}">
                  <a16:creationId xmlns:a16="http://schemas.microsoft.com/office/drawing/2014/main" id="{C656B0B3-292B-4F40-AA62-F947461C07B2}"/>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AutoShape 48">
              <a:extLst>
                <a:ext uri="{FF2B5EF4-FFF2-40B4-BE49-F238E27FC236}">
                  <a16:creationId xmlns:a16="http://schemas.microsoft.com/office/drawing/2014/main" id="{0C4BB20E-B436-AD47-B72D-79D77965BD0D}"/>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Rectangle 49">
              <a:extLst>
                <a:ext uri="{FF2B5EF4-FFF2-40B4-BE49-F238E27FC236}">
                  <a16:creationId xmlns:a16="http://schemas.microsoft.com/office/drawing/2014/main" id="{BAC117AE-E753-EC40-A27E-1335A3ABDBF5}"/>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 name="AutoShape 50">
              <a:extLst>
                <a:ext uri="{FF2B5EF4-FFF2-40B4-BE49-F238E27FC236}">
                  <a16:creationId xmlns:a16="http://schemas.microsoft.com/office/drawing/2014/main" id="{764B5AAF-6998-8041-AE1F-38111E346C93}"/>
                </a:ext>
              </a:extLst>
            </p:cNvPr>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Line 51">
              <a:extLst>
                <a:ext uri="{FF2B5EF4-FFF2-40B4-BE49-F238E27FC236}">
                  <a16:creationId xmlns:a16="http://schemas.microsoft.com/office/drawing/2014/main" id="{846CB05D-4371-7043-8B5E-504A96EC41AD}"/>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 name="Line 52">
              <a:extLst>
                <a:ext uri="{FF2B5EF4-FFF2-40B4-BE49-F238E27FC236}">
                  <a16:creationId xmlns:a16="http://schemas.microsoft.com/office/drawing/2014/main" id="{59BCA331-8BFF-3644-876A-EA49EAAFA5D3}"/>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8" name="Rectangle 53">
              <a:extLst>
                <a:ext uri="{FF2B5EF4-FFF2-40B4-BE49-F238E27FC236}">
                  <a16:creationId xmlns:a16="http://schemas.microsoft.com/office/drawing/2014/main" id="{57BBB728-FF42-D64B-BFC9-FE347211EE43}"/>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Rectangle 54">
              <a:extLst>
                <a:ext uri="{FF2B5EF4-FFF2-40B4-BE49-F238E27FC236}">
                  <a16:creationId xmlns:a16="http://schemas.microsoft.com/office/drawing/2014/main" id="{7DB053E1-5C49-7740-9537-ADA905667B38}"/>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40" name="Rectangle 55">
              <a:extLst>
                <a:ext uri="{FF2B5EF4-FFF2-40B4-BE49-F238E27FC236}">
                  <a16:creationId xmlns:a16="http://schemas.microsoft.com/office/drawing/2014/main" id="{87E468A6-2364-B84D-96EE-CF100DCCC35D}"/>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41" name="Rectangle 56">
              <a:extLst>
                <a:ext uri="{FF2B5EF4-FFF2-40B4-BE49-F238E27FC236}">
                  <a16:creationId xmlns:a16="http://schemas.microsoft.com/office/drawing/2014/main" id="{A9B18AA4-E9F9-8847-9F20-2F7CBD5C41AC}"/>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2" name="Line 57">
              <a:extLst>
                <a:ext uri="{FF2B5EF4-FFF2-40B4-BE49-F238E27FC236}">
                  <a16:creationId xmlns:a16="http://schemas.microsoft.com/office/drawing/2014/main" id="{F486CEC8-9A1A-644F-B413-6E710CCE937B}"/>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 name="Line 58">
              <a:extLst>
                <a:ext uri="{FF2B5EF4-FFF2-40B4-BE49-F238E27FC236}">
                  <a16:creationId xmlns:a16="http://schemas.microsoft.com/office/drawing/2014/main" id="{6227B1D7-FC3C-604A-93E6-2CA0519265AA}"/>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 name="Line 59">
              <a:extLst>
                <a:ext uri="{FF2B5EF4-FFF2-40B4-BE49-F238E27FC236}">
                  <a16:creationId xmlns:a16="http://schemas.microsoft.com/office/drawing/2014/main" id="{4347F3B7-30E0-5740-921E-EC2E3E977696}"/>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1976363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72"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8075"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02</a:t>
            </a:r>
          </a:p>
        </p:txBody>
      </p:sp>
      <p:sp>
        <p:nvSpPr>
          <p:cNvPr id="7174" name="Text Box 7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68078" name="Rectangle 78"/>
          <p:cNvSpPr>
            <a:spLocks noChangeArrowheads="1"/>
          </p:cNvSpPr>
          <p:nvPr/>
        </p:nvSpPr>
        <p:spPr bwMode="auto">
          <a:xfrm>
            <a:off x="688974" y="3708400"/>
            <a:ext cx="3380569" cy="255198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4000" dirty="0">
                <a:solidFill>
                  <a:srgbClr val="FAFD00"/>
                </a:solidFill>
                <a:latin typeface="Times" charset="0"/>
                <a:ea typeface="ＭＳ Ｐゴシック" charset="0"/>
                <a:cs typeface="ＭＳ Ｐゴシック" charset="0"/>
              </a:rPr>
              <a:t>Mi</a:t>
            </a:r>
            <a:r>
              <a:rPr lang="en-US" sz="4000" dirty="0">
                <a:solidFill>
                  <a:srgbClr val="FFD34A"/>
                </a:solidFill>
                <a:latin typeface="Times" charset="0"/>
                <a:ea typeface="ＭＳ Ｐゴシック" charset="0"/>
                <a:cs typeface="ＭＳ Ｐゴシック" charset="0"/>
              </a:rPr>
              <a:t> </a:t>
            </a:r>
            <a:r>
              <a:rPr lang="en-US" sz="4000" i="1" dirty="0">
                <a:solidFill>
                  <a:srgbClr val="FFFFFF"/>
                </a:solidFill>
                <a:latin typeface="Times" charset="0"/>
                <a:ea typeface="ＭＳ Ｐゴシック" charset="0"/>
                <a:cs typeface="ＭＳ Ｐゴシック" charset="0"/>
              </a:rPr>
              <a:t>HMASABER</a:t>
            </a:r>
            <a:r>
              <a:rPr lang="en-US" sz="40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4000" dirty="0" err="1">
                <a:solidFill>
                  <a:srgbClr val="FAFD00"/>
                </a:solidFill>
                <a:latin typeface="Times" charset="0"/>
                <a:ea typeface="ＭＳ Ｐゴシック" charset="0"/>
                <a:cs typeface="ＭＳ Ｐゴシック" charset="0"/>
              </a:rPr>
              <a:t>zinga</a:t>
            </a:r>
            <a:endParaRPr lang="en-US" sz="4000"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4000" b="1" dirty="0">
                <a:solidFill>
                  <a:srgbClr val="FFFFFF"/>
                </a:solidFill>
                <a:latin typeface="Times" charset="0"/>
                <a:ea typeface="ＭＳ Ｐゴシック" charset="0"/>
                <a:cs typeface="ＭＳ Ｐゴシック" charset="0"/>
              </a:rPr>
              <a:t>MI CHI 4</a:t>
            </a:r>
            <a:endParaRPr lang="en-US" sz="4000" dirty="0">
              <a:solidFill>
                <a:srgbClr val="FAFD00"/>
              </a:solidFill>
              <a:latin typeface="Times" charset="0"/>
              <a:ea typeface="ＭＳ Ｐゴシック" charset="0"/>
              <a:cs typeface="ＭＳ Ｐゴシック" charset="0"/>
            </a:endParaRPr>
          </a:p>
        </p:txBody>
      </p:sp>
      <p:grpSp>
        <p:nvGrpSpPr>
          <p:cNvPr id="7179" name="Group 87"/>
          <p:cNvGrpSpPr>
            <a:grpSpLocks/>
          </p:cNvGrpSpPr>
          <p:nvPr/>
        </p:nvGrpSpPr>
        <p:grpSpPr bwMode="auto">
          <a:xfrm>
            <a:off x="519113" y="7938"/>
            <a:ext cx="854075" cy="1704975"/>
            <a:chOff x="327" y="5"/>
            <a:chExt cx="538" cy="1074"/>
          </a:xfrm>
        </p:grpSpPr>
        <p:sp>
          <p:nvSpPr>
            <p:cNvPr id="768088" name="Rectangle 8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68089" name="Line 8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80" name="Group 78">
            <a:extLst>
              <a:ext uri="{FF2B5EF4-FFF2-40B4-BE49-F238E27FC236}">
                <a16:creationId xmlns:a16="http://schemas.microsoft.com/office/drawing/2014/main" id="{116B86CC-9426-9D4E-8867-2F885DCE253A}"/>
              </a:ext>
            </a:extLst>
          </p:cNvPr>
          <p:cNvGrpSpPr>
            <a:grpSpLocks/>
          </p:cNvGrpSpPr>
          <p:nvPr/>
        </p:nvGrpSpPr>
        <p:grpSpPr bwMode="auto">
          <a:xfrm>
            <a:off x="2335879" y="1194899"/>
            <a:ext cx="4972971" cy="4221162"/>
            <a:chOff x="1528" y="965"/>
            <a:chExt cx="2748" cy="2267"/>
          </a:xfrm>
        </p:grpSpPr>
        <p:sp>
          <p:nvSpPr>
            <p:cNvPr id="81" name="Rectangle 79">
              <a:extLst>
                <a:ext uri="{FF2B5EF4-FFF2-40B4-BE49-F238E27FC236}">
                  <a16:creationId xmlns:a16="http://schemas.microsoft.com/office/drawing/2014/main" id="{7245C100-51D1-8040-BECB-3C2ED8509E43}"/>
                </a:ext>
              </a:extLst>
            </p:cNvPr>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82" name="Rectangle 80">
              <a:extLst>
                <a:ext uri="{FF2B5EF4-FFF2-40B4-BE49-F238E27FC236}">
                  <a16:creationId xmlns:a16="http://schemas.microsoft.com/office/drawing/2014/main" id="{48E7A05D-7093-EB49-9356-127154CDCEC7}"/>
                </a:ext>
              </a:extLst>
            </p:cNvPr>
            <p:cNvSpPr>
              <a:spLocks noChangeArrowheads="1"/>
            </p:cNvSpPr>
            <p:nvPr/>
          </p:nvSpPr>
          <p:spPr bwMode="auto">
            <a:xfrm>
              <a:off x="1653" y="999"/>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83" name="Rectangle 81">
              <a:extLst>
                <a:ext uri="{FF2B5EF4-FFF2-40B4-BE49-F238E27FC236}">
                  <a16:creationId xmlns:a16="http://schemas.microsoft.com/office/drawing/2014/main" id="{35EE0024-A4A0-E748-B85E-113C270CF159}"/>
                </a:ext>
              </a:extLst>
            </p:cNvPr>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84" name="AutoShape 82">
              <a:extLst>
                <a:ext uri="{FF2B5EF4-FFF2-40B4-BE49-F238E27FC236}">
                  <a16:creationId xmlns:a16="http://schemas.microsoft.com/office/drawing/2014/main" id="{EEDDC5E2-9687-1F4D-B9EC-48D3C635089C}"/>
                </a:ext>
              </a:extLst>
            </p:cNvPr>
            <p:cNvSpPr>
              <a:spLocks noChangeArrowheads="1"/>
            </p:cNvSpPr>
            <p:nvPr/>
          </p:nvSpPr>
          <p:spPr bwMode="auto">
            <a:xfrm>
              <a:off x="1528" y="965"/>
              <a:ext cx="80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85" name="Rectangle 83">
              <a:extLst>
                <a:ext uri="{FF2B5EF4-FFF2-40B4-BE49-F238E27FC236}">
                  <a16:creationId xmlns:a16="http://schemas.microsoft.com/office/drawing/2014/main" id="{337F03F5-3056-8E44-8221-3BAC2F5C6B6A}"/>
                </a:ext>
              </a:extLst>
            </p:cNvPr>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86" name="Rectangle 84">
              <a:extLst>
                <a:ext uri="{FF2B5EF4-FFF2-40B4-BE49-F238E27FC236}">
                  <a16:creationId xmlns:a16="http://schemas.microsoft.com/office/drawing/2014/main" id="{73484A30-7C84-5E40-99BD-0D7F4CF5511F}"/>
                </a:ext>
              </a:extLst>
            </p:cNvPr>
            <p:cNvSpPr>
              <a:spLocks noChangeArrowheads="1"/>
            </p:cNvSpPr>
            <p:nvPr/>
          </p:nvSpPr>
          <p:spPr bwMode="auto">
            <a:xfrm>
              <a:off x="1603" y="967"/>
              <a:ext cx="574"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SIAMNA</a:t>
              </a:r>
              <a:endParaRPr lang="en-US" b="1" dirty="0">
                <a:solidFill>
                  <a:srgbClr val="FFA27C"/>
                </a:solidFill>
                <a:effectLst>
                  <a:outerShdw blurRad="38100" dist="38100" dir="2700000" algn="tl">
                    <a:srgbClr val="000000"/>
                  </a:outerShdw>
                </a:effectLst>
                <a:latin typeface="Helvetica" charset="0"/>
              </a:endParaRPr>
            </a:p>
          </p:txBody>
        </p:sp>
        <p:sp>
          <p:nvSpPr>
            <p:cNvPr id="87" name="Line 85">
              <a:extLst>
                <a:ext uri="{FF2B5EF4-FFF2-40B4-BE49-F238E27FC236}">
                  <a16:creationId xmlns:a16="http://schemas.microsoft.com/office/drawing/2014/main" id="{08121AFE-8924-C040-B880-B46CF4CBECA4}"/>
                </a:ext>
              </a:extLst>
            </p:cNvPr>
            <p:cNvSpPr>
              <a:spLocks noChangeShapeType="1"/>
            </p:cNvSpPr>
            <p:nvPr/>
          </p:nvSpPr>
          <p:spPr bwMode="auto">
            <a:xfrm>
              <a:off x="1528" y="1127"/>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88" name="Line 86">
              <a:extLst>
                <a:ext uri="{FF2B5EF4-FFF2-40B4-BE49-F238E27FC236}">
                  <a16:creationId xmlns:a16="http://schemas.microsoft.com/office/drawing/2014/main" id="{88A2E8D6-1D63-4149-8A47-81B78815620A}"/>
                </a:ext>
              </a:extLst>
            </p:cNvPr>
            <p:cNvSpPr>
              <a:spLocks noChangeShapeType="1"/>
            </p:cNvSpPr>
            <p:nvPr/>
          </p:nvSpPr>
          <p:spPr bwMode="auto">
            <a:xfrm>
              <a:off x="2317" y="1181"/>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89" name="Rectangle 87">
              <a:extLst>
                <a:ext uri="{FF2B5EF4-FFF2-40B4-BE49-F238E27FC236}">
                  <a16:creationId xmlns:a16="http://schemas.microsoft.com/office/drawing/2014/main" id="{861B1E9A-7F26-5E42-AC64-608B79A3C52B}"/>
                </a:ext>
              </a:extLst>
            </p:cNvPr>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90" name="Rectangle 88">
              <a:extLst>
                <a:ext uri="{FF2B5EF4-FFF2-40B4-BE49-F238E27FC236}">
                  <a16:creationId xmlns:a16="http://schemas.microsoft.com/office/drawing/2014/main" id="{F980A970-8880-2940-AF75-F985F76AF9E3}"/>
                </a:ext>
              </a:extLst>
            </p:cNvPr>
            <p:cNvSpPr>
              <a:spLocks noChangeArrowheads="1"/>
            </p:cNvSpPr>
            <p:nvPr/>
          </p:nvSpPr>
          <p:spPr bwMode="auto">
            <a:xfrm>
              <a:off x="1796" y="1174"/>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1" name="Rectangle 89">
              <a:extLst>
                <a:ext uri="{FF2B5EF4-FFF2-40B4-BE49-F238E27FC236}">
                  <a16:creationId xmlns:a16="http://schemas.microsoft.com/office/drawing/2014/main" id="{9EC0721F-CDC1-164D-A58F-9D9236814361}"/>
                </a:ext>
              </a:extLst>
            </p:cNvPr>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92" name="AutoShape 90">
              <a:extLst>
                <a:ext uri="{FF2B5EF4-FFF2-40B4-BE49-F238E27FC236}">
                  <a16:creationId xmlns:a16="http://schemas.microsoft.com/office/drawing/2014/main" id="{05933635-780B-2840-9C9F-F646BA98D722}"/>
                </a:ext>
              </a:extLst>
            </p:cNvPr>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93" name="Rectangle 91">
              <a:extLst>
                <a:ext uri="{FF2B5EF4-FFF2-40B4-BE49-F238E27FC236}">
                  <a16:creationId xmlns:a16="http://schemas.microsoft.com/office/drawing/2014/main" id="{EB9E3698-FA21-C847-91FB-5216F83F3BE0}"/>
                </a:ext>
              </a:extLst>
            </p:cNvPr>
            <p:cNvSpPr>
              <a:spLocks noChangeArrowheads="1"/>
            </p:cNvSpPr>
            <p:nvPr/>
          </p:nvSpPr>
          <p:spPr bwMode="auto">
            <a:xfrm>
              <a:off x="1675" y="1342"/>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94" name="Rectangle 92">
              <a:extLst>
                <a:ext uri="{FF2B5EF4-FFF2-40B4-BE49-F238E27FC236}">
                  <a16:creationId xmlns:a16="http://schemas.microsoft.com/office/drawing/2014/main" id="{170842E8-C709-DB42-A983-AD1809C503AB}"/>
                </a:ext>
              </a:extLst>
            </p:cNvPr>
            <p:cNvSpPr>
              <a:spLocks noChangeArrowheads="1"/>
            </p:cNvSpPr>
            <p:nvPr/>
          </p:nvSpPr>
          <p:spPr bwMode="auto">
            <a:xfrm>
              <a:off x="1618" y="1134"/>
              <a:ext cx="817"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ABRAHAMA</a:t>
              </a:r>
              <a:endParaRPr lang="en-US" b="1" dirty="0">
                <a:solidFill>
                  <a:srgbClr val="FFA27C"/>
                </a:solidFill>
                <a:effectLst>
                  <a:outerShdw blurRad="38100" dist="38100" dir="2700000" algn="tl">
                    <a:srgbClr val="000000"/>
                  </a:outerShdw>
                </a:effectLst>
                <a:latin typeface="Helvetica" charset="0"/>
              </a:endParaRPr>
            </a:p>
          </p:txBody>
        </p:sp>
        <p:sp>
          <p:nvSpPr>
            <p:cNvPr id="95" name="Line 93">
              <a:extLst>
                <a:ext uri="{FF2B5EF4-FFF2-40B4-BE49-F238E27FC236}">
                  <a16:creationId xmlns:a16="http://schemas.microsoft.com/office/drawing/2014/main" id="{571716F1-954E-AA4B-8215-337F246136F0}"/>
                </a:ext>
              </a:extLst>
            </p:cNvPr>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96" name="Line 94">
              <a:extLst>
                <a:ext uri="{FF2B5EF4-FFF2-40B4-BE49-F238E27FC236}">
                  <a16:creationId xmlns:a16="http://schemas.microsoft.com/office/drawing/2014/main" id="{A2748D6F-F44B-E04B-A24C-6136D8F6F32F}"/>
                </a:ext>
              </a:extLst>
            </p:cNvPr>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97" name="Rectangle 95">
              <a:extLst>
                <a:ext uri="{FF2B5EF4-FFF2-40B4-BE49-F238E27FC236}">
                  <a16:creationId xmlns:a16="http://schemas.microsoft.com/office/drawing/2014/main" id="{FB86A1F6-65FC-1C49-A6D8-1606A355D1D8}"/>
                </a:ext>
              </a:extLst>
            </p:cNvPr>
            <p:cNvSpPr>
              <a:spLocks noChangeArrowheads="1"/>
            </p:cNvSpPr>
            <p:nvPr/>
          </p:nvSpPr>
          <p:spPr bwMode="auto">
            <a:xfrm>
              <a:off x="1822" y="1517"/>
              <a:ext cx="961" cy="41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98" name="Rectangle 96">
              <a:extLst>
                <a:ext uri="{FF2B5EF4-FFF2-40B4-BE49-F238E27FC236}">
                  <a16:creationId xmlns:a16="http://schemas.microsoft.com/office/drawing/2014/main" id="{A4E838B5-98FC-2342-819F-FB227669F594}"/>
                </a:ext>
              </a:extLst>
            </p:cNvPr>
            <p:cNvSpPr>
              <a:spLocks noChangeArrowheads="1"/>
            </p:cNvSpPr>
            <p:nvPr/>
          </p:nvSpPr>
          <p:spPr bwMode="auto">
            <a:xfrm>
              <a:off x="1939" y="1335"/>
              <a:ext cx="646" cy="148"/>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9" name="Rectangle 97">
              <a:extLst>
                <a:ext uri="{FF2B5EF4-FFF2-40B4-BE49-F238E27FC236}">
                  <a16:creationId xmlns:a16="http://schemas.microsoft.com/office/drawing/2014/main" id="{2C9240B2-F4E8-8846-9932-1C76B5CA6465}"/>
                </a:ext>
              </a:extLst>
            </p:cNvPr>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00" name="AutoShape 98">
              <a:extLst>
                <a:ext uri="{FF2B5EF4-FFF2-40B4-BE49-F238E27FC236}">
                  <a16:creationId xmlns:a16="http://schemas.microsoft.com/office/drawing/2014/main" id="{FE0A3F30-2DAF-A248-9525-A17BDCE8FDE4}"/>
                </a:ext>
              </a:extLst>
            </p:cNvPr>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01" name="Rectangle 99">
              <a:extLst>
                <a:ext uri="{FF2B5EF4-FFF2-40B4-BE49-F238E27FC236}">
                  <a16:creationId xmlns:a16="http://schemas.microsoft.com/office/drawing/2014/main" id="{9690050F-F02A-784B-9612-5D9B58E78B50}"/>
                </a:ext>
              </a:extLst>
            </p:cNvPr>
            <p:cNvSpPr>
              <a:spLocks noChangeArrowheads="1"/>
            </p:cNvSpPr>
            <p:nvPr/>
          </p:nvSpPr>
          <p:spPr bwMode="auto">
            <a:xfrm>
              <a:off x="1822" y="1517"/>
              <a:ext cx="961"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02" name="Rectangle 100">
              <a:extLst>
                <a:ext uri="{FF2B5EF4-FFF2-40B4-BE49-F238E27FC236}">
                  <a16:creationId xmlns:a16="http://schemas.microsoft.com/office/drawing/2014/main" id="{653F736E-90AA-784A-B262-63579EC14425}"/>
                </a:ext>
              </a:extLst>
            </p:cNvPr>
            <p:cNvSpPr>
              <a:spLocks noChangeArrowheads="1"/>
            </p:cNvSpPr>
            <p:nvPr/>
          </p:nvSpPr>
          <p:spPr bwMode="auto">
            <a:xfrm>
              <a:off x="1858" y="1303"/>
              <a:ext cx="610"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JOSEFA</a:t>
              </a:r>
              <a:endParaRPr lang="en-US" b="1" dirty="0">
                <a:solidFill>
                  <a:srgbClr val="FFA27C"/>
                </a:solidFill>
                <a:effectLst>
                  <a:outerShdw blurRad="38100" dist="38100" dir="2700000" algn="tl">
                    <a:srgbClr val="000000"/>
                  </a:outerShdw>
                </a:effectLst>
                <a:latin typeface="Helvetica" charset="0"/>
              </a:endParaRPr>
            </a:p>
          </p:txBody>
        </p:sp>
        <p:sp>
          <p:nvSpPr>
            <p:cNvPr id="103" name="Line 101">
              <a:extLst>
                <a:ext uri="{FF2B5EF4-FFF2-40B4-BE49-F238E27FC236}">
                  <a16:creationId xmlns:a16="http://schemas.microsoft.com/office/drawing/2014/main" id="{C944589F-A332-D940-BBB5-0572004575DB}"/>
                </a:ext>
              </a:extLst>
            </p:cNvPr>
            <p:cNvSpPr>
              <a:spLocks noChangeShapeType="1"/>
            </p:cNvSpPr>
            <p:nvPr/>
          </p:nvSpPr>
          <p:spPr bwMode="auto">
            <a:xfrm>
              <a:off x="1822" y="1463"/>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04" name="Line 102">
              <a:extLst>
                <a:ext uri="{FF2B5EF4-FFF2-40B4-BE49-F238E27FC236}">
                  <a16:creationId xmlns:a16="http://schemas.microsoft.com/office/drawing/2014/main" id="{46B2F787-35ED-6D4B-AFE1-2871DC8B465E}"/>
                </a:ext>
              </a:extLst>
            </p:cNvPr>
            <p:cNvSpPr>
              <a:spLocks noChangeShapeType="1"/>
            </p:cNvSpPr>
            <p:nvPr/>
          </p:nvSpPr>
          <p:spPr bwMode="auto">
            <a:xfrm>
              <a:off x="2598" y="1517"/>
              <a:ext cx="442" cy="3"/>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05" name="Rectangle 103">
              <a:extLst>
                <a:ext uri="{FF2B5EF4-FFF2-40B4-BE49-F238E27FC236}">
                  <a16:creationId xmlns:a16="http://schemas.microsoft.com/office/drawing/2014/main" id="{07896C8F-7AFB-754F-ACAF-C18EE21E35F2}"/>
                </a:ext>
              </a:extLst>
            </p:cNvPr>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06" name="AutoShape 104">
              <a:extLst>
                <a:ext uri="{FF2B5EF4-FFF2-40B4-BE49-F238E27FC236}">
                  <a16:creationId xmlns:a16="http://schemas.microsoft.com/office/drawing/2014/main" id="{8A50862C-28D7-2245-AC23-91DBC6EEBD6E}"/>
                </a:ext>
              </a:extLst>
            </p:cNvPr>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07" name="Rectangle 105">
              <a:extLst>
                <a:ext uri="{FF2B5EF4-FFF2-40B4-BE49-F238E27FC236}">
                  <a16:creationId xmlns:a16="http://schemas.microsoft.com/office/drawing/2014/main" id="{474C38E3-6061-7441-8AFA-671A2DB2F1FA}"/>
                </a:ext>
              </a:extLst>
            </p:cNvPr>
            <p:cNvSpPr>
              <a:spLocks noChangeArrowheads="1"/>
            </p:cNvSpPr>
            <p:nvPr/>
          </p:nvSpPr>
          <p:spPr bwMode="auto">
            <a:xfrm>
              <a:off x="2012" y="1678"/>
              <a:ext cx="961"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08" name="Rectangle 106">
              <a:extLst>
                <a:ext uri="{FF2B5EF4-FFF2-40B4-BE49-F238E27FC236}">
                  <a16:creationId xmlns:a16="http://schemas.microsoft.com/office/drawing/2014/main" id="{8C0CB527-06D0-274C-9124-FE43F1675215}"/>
                </a:ext>
              </a:extLst>
            </p:cNvPr>
            <p:cNvSpPr>
              <a:spLocks noChangeArrowheads="1"/>
            </p:cNvSpPr>
            <p:nvPr/>
          </p:nvSpPr>
          <p:spPr bwMode="auto">
            <a:xfrm>
              <a:off x="2084" y="1464"/>
              <a:ext cx="524"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MOSIA</a:t>
              </a:r>
              <a:endParaRPr lang="en-US" b="1" dirty="0">
                <a:solidFill>
                  <a:srgbClr val="FFA27C"/>
                </a:solidFill>
                <a:effectLst>
                  <a:outerShdw blurRad="38100" dist="38100" dir="2700000" algn="tl">
                    <a:srgbClr val="000000"/>
                  </a:outerShdw>
                </a:effectLst>
                <a:latin typeface="Helvetica" charset="0"/>
              </a:endParaRPr>
            </a:p>
          </p:txBody>
        </p:sp>
        <p:sp>
          <p:nvSpPr>
            <p:cNvPr id="109" name="Line 107">
              <a:extLst>
                <a:ext uri="{FF2B5EF4-FFF2-40B4-BE49-F238E27FC236}">
                  <a16:creationId xmlns:a16="http://schemas.microsoft.com/office/drawing/2014/main" id="{E20DFC40-E337-0546-BCB0-FB3D2E12E56B}"/>
                </a:ext>
              </a:extLst>
            </p:cNvPr>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10" name="Rectangle 108">
              <a:extLst>
                <a:ext uri="{FF2B5EF4-FFF2-40B4-BE49-F238E27FC236}">
                  <a16:creationId xmlns:a16="http://schemas.microsoft.com/office/drawing/2014/main" id="{CB5E9527-67A5-FB43-8B3E-948BB5AB10E2}"/>
                </a:ext>
              </a:extLst>
            </p:cNvPr>
            <p:cNvSpPr>
              <a:spLocks noChangeArrowheads="1"/>
            </p:cNvSpPr>
            <p:nvPr/>
          </p:nvSpPr>
          <p:spPr bwMode="auto">
            <a:xfrm>
              <a:off x="2143" y="1840"/>
              <a:ext cx="1368"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11" name="AutoShape 109">
              <a:extLst>
                <a:ext uri="{FF2B5EF4-FFF2-40B4-BE49-F238E27FC236}">
                  <a16:creationId xmlns:a16="http://schemas.microsoft.com/office/drawing/2014/main" id="{6CA31048-198A-3347-9A74-AD3CC38AB102}"/>
                </a:ext>
              </a:extLst>
            </p:cNvPr>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12" name="Rectangle 110">
              <a:extLst>
                <a:ext uri="{FF2B5EF4-FFF2-40B4-BE49-F238E27FC236}">
                  <a16:creationId xmlns:a16="http://schemas.microsoft.com/office/drawing/2014/main" id="{4D3A14CC-B3B5-354F-96DC-58FF03E9D8AD}"/>
                </a:ext>
              </a:extLst>
            </p:cNvPr>
            <p:cNvSpPr>
              <a:spLocks noChangeArrowheads="1"/>
            </p:cNvSpPr>
            <p:nvPr/>
          </p:nvSpPr>
          <p:spPr bwMode="auto">
            <a:xfrm>
              <a:off x="2143" y="1840"/>
              <a:ext cx="8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13" name="Rectangle 111">
              <a:extLst>
                <a:ext uri="{FF2B5EF4-FFF2-40B4-BE49-F238E27FC236}">
                  <a16:creationId xmlns:a16="http://schemas.microsoft.com/office/drawing/2014/main" id="{E6F98386-1874-7649-AB19-B35C1802BE28}"/>
                </a:ext>
              </a:extLst>
            </p:cNvPr>
            <p:cNvSpPr>
              <a:spLocks noChangeArrowheads="1"/>
            </p:cNvSpPr>
            <p:nvPr/>
          </p:nvSpPr>
          <p:spPr bwMode="auto">
            <a:xfrm>
              <a:off x="2160" y="1639"/>
              <a:ext cx="546"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JOSUA</a:t>
              </a:r>
              <a:endParaRPr lang="en-US" b="1" dirty="0">
                <a:solidFill>
                  <a:srgbClr val="FFA27C"/>
                </a:solidFill>
                <a:effectLst>
                  <a:outerShdw blurRad="38100" dist="38100" dir="2700000" algn="tl">
                    <a:srgbClr val="000000"/>
                  </a:outerShdw>
                </a:effectLst>
                <a:latin typeface="Helvetica" charset="0"/>
              </a:endParaRPr>
            </a:p>
          </p:txBody>
        </p:sp>
        <p:sp>
          <p:nvSpPr>
            <p:cNvPr id="114" name="Line 112">
              <a:extLst>
                <a:ext uri="{FF2B5EF4-FFF2-40B4-BE49-F238E27FC236}">
                  <a16:creationId xmlns:a16="http://schemas.microsoft.com/office/drawing/2014/main" id="{6DE44E7D-019E-2042-A811-90193D5D5DC5}"/>
                </a:ext>
              </a:extLst>
            </p:cNvPr>
            <p:cNvSpPr>
              <a:spLocks noChangeShapeType="1"/>
            </p:cNvSpPr>
            <p:nvPr/>
          </p:nvSpPr>
          <p:spPr bwMode="auto">
            <a:xfrm>
              <a:off x="2143" y="1800"/>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15" name="Rectangle 113">
              <a:extLst>
                <a:ext uri="{FF2B5EF4-FFF2-40B4-BE49-F238E27FC236}">
                  <a16:creationId xmlns:a16="http://schemas.microsoft.com/office/drawing/2014/main" id="{87AC5D7C-8814-8747-BE74-12A9D067DFA8}"/>
                </a:ext>
              </a:extLst>
            </p:cNvPr>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16" name="AutoShape 114">
              <a:extLst>
                <a:ext uri="{FF2B5EF4-FFF2-40B4-BE49-F238E27FC236}">
                  <a16:creationId xmlns:a16="http://schemas.microsoft.com/office/drawing/2014/main" id="{F23A8F80-F200-E44E-8B90-013F6C4CF90E}"/>
                </a:ext>
              </a:extLst>
            </p:cNvPr>
            <p:cNvSpPr>
              <a:spLocks noChangeArrowheads="1"/>
            </p:cNvSpPr>
            <p:nvPr/>
          </p:nvSpPr>
          <p:spPr bwMode="auto">
            <a:xfrm>
              <a:off x="2277" y="1800"/>
              <a:ext cx="819" cy="593"/>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17" name="Rectangle 115">
              <a:extLst>
                <a:ext uri="{FF2B5EF4-FFF2-40B4-BE49-F238E27FC236}">
                  <a16:creationId xmlns:a16="http://schemas.microsoft.com/office/drawing/2014/main" id="{B23385CF-C069-3E4F-B000-C52A6AD92795}"/>
                </a:ext>
              </a:extLst>
            </p:cNvPr>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18" name="Rectangle 116">
              <a:extLst>
                <a:ext uri="{FF2B5EF4-FFF2-40B4-BE49-F238E27FC236}">
                  <a16:creationId xmlns:a16="http://schemas.microsoft.com/office/drawing/2014/main" id="{F7060969-69A0-894C-B78F-FABDFDBF7F32}"/>
                </a:ext>
              </a:extLst>
            </p:cNvPr>
            <p:cNvSpPr>
              <a:spLocks noChangeArrowheads="1"/>
            </p:cNvSpPr>
            <p:nvPr/>
          </p:nvSpPr>
          <p:spPr bwMode="auto">
            <a:xfrm>
              <a:off x="2312" y="1801"/>
              <a:ext cx="602"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BUAINA</a:t>
              </a:r>
              <a:endParaRPr lang="en-US" b="1" dirty="0">
                <a:solidFill>
                  <a:srgbClr val="FFA27C"/>
                </a:solidFill>
                <a:effectLst>
                  <a:outerShdw blurRad="38100" dist="38100" dir="2700000" algn="tl">
                    <a:srgbClr val="000000"/>
                  </a:outerShdw>
                </a:effectLst>
                <a:latin typeface="Helvetica" charset="0"/>
              </a:endParaRPr>
            </a:p>
          </p:txBody>
        </p:sp>
        <p:sp>
          <p:nvSpPr>
            <p:cNvPr id="119" name="Line 117">
              <a:extLst>
                <a:ext uri="{FF2B5EF4-FFF2-40B4-BE49-F238E27FC236}">
                  <a16:creationId xmlns:a16="http://schemas.microsoft.com/office/drawing/2014/main" id="{C988072E-AE9C-BA4D-8304-FAD254A0AD28}"/>
                </a:ext>
              </a:extLst>
            </p:cNvPr>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20" name="Rectangle 118">
              <a:extLst>
                <a:ext uri="{FF2B5EF4-FFF2-40B4-BE49-F238E27FC236}">
                  <a16:creationId xmlns:a16="http://schemas.microsoft.com/office/drawing/2014/main" id="{9B541DB1-BECA-B145-B56D-E8EA2E2B9A65}"/>
                </a:ext>
              </a:extLst>
            </p:cNvPr>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21" name="AutoShape 119">
              <a:extLst>
                <a:ext uri="{FF2B5EF4-FFF2-40B4-BE49-F238E27FC236}">
                  <a16:creationId xmlns:a16="http://schemas.microsoft.com/office/drawing/2014/main" id="{2E4F61AE-F93C-234A-BDF7-D0FEFBDCE607}"/>
                </a:ext>
              </a:extLst>
            </p:cNvPr>
            <p:cNvSpPr>
              <a:spLocks noChangeArrowheads="1"/>
            </p:cNvSpPr>
            <p:nvPr/>
          </p:nvSpPr>
          <p:spPr bwMode="auto">
            <a:xfrm>
              <a:off x="2416" y="1983"/>
              <a:ext cx="832"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22" name="Rectangle 120">
              <a:extLst>
                <a:ext uri="{FF2B5EF4-FFF2-40B4-BE49-F238E27FC236}">
                  <a16:creationId xmlns:a16="http://schemas.microsoft.com/office/drawing/2014/main" id="{1437677C-67C9-B044-906E-E066B2C96EA3}"/>
                </a:ext>
              </a:extLst>
            </p:cNvPr>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23" name="Rectangle 121">
              <a:extLst>
                <a:ext uri="{FF2B5EF4-FFF2-40B4-BE49-F238E27FC236}">
                  <a16:creationId xmlns:a16="http://schemas.microsoft.com/office/drawing/2014/main" id="{5EDB1C63-5AC6-3642-B7C0-F55AB9017DCC}"/>
                </a:ext>
              </a:extLst>
            </p:cNvPr>
            <p:cNvSpPr>
              <a:spLocks noChangeArrowheads="1"/>
            </p:cNvSpPr>
            <p:nvPr/>
          </p:nvSpPr>
          <p:spPr bwMode="auto">
            <a:xfrm>
              <a:off x="2471" y="1984"/>
              <a:ext cx="602"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CHHIAH</a:t>
              </a:r>
              <a:endParaRPr lang="en-US" b="1" dirty="0">
                <a:solidFill>
                  <a:srgbClr val="FFA27C"/>
                </a:solidFill>
                <a:effectLst>
                  <a:outerShdw blurRad="38100" dist="38100" dir="2700000" algn="tl">
                    <a:srgbClr val="000000"/>
                  </a:outerShdw>
                </a:effectLst>
                <a:latin typeface="Helvetica" charset="0"/>
              </a:endParaRPr>
            </a:p>
          </p:txBody>
        </p:sp>
        <p:sp>
          <p:nvSpPr>
            <p:cNvPr id="124" name="Line 122">
              <a:extLst>
                <a:ext uri="{FF2B5EF4-FFF2-40B4-BE49-F238E27FC236}">
                  <a16:creationId xmlns:a16="http://schemas.microsoft.com/office/drawing/2014/main" id="{8D234EDD-7010-894C-AE32-76CFC75790E3}"/>
                </a:ext>
              </a:extLst>
            </p:cNvPr>
            <p:cNvSpPr>
              <a:spLocks noChangeShapeType="1"/>
            </p:cNvSpPr>
            <p:nvPr/>
          </p:nvSpPr>
          <p:spPr bwMode="auto">
            <a:xfrm>
              <a:off x="2416" y="2161"/>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25" name="Rectangle 123">
              <a:extLst>
                <a:ext uri="{FF2B5EF4-FFF2-40B4-BE49-F238E27FC236}">
                  <a16:creationId xmlns:a16="http://schemas.microsoft.com/office/drawing/2014/main" id="{E910C361-9A79-B04D-B7AA-C4B569B9AE12}"/>
                </a:ext>
              </a:extLst>
            </p:cNvPr>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26" name="AutoShape 124">
              <a:extLst>
                <a:ext uri="{FF2B5EF4-FFF2-40B4-BE49-F238E27FC236}">
                  <a16:creationId xmlns:a16="http://schemas.microsoft.com/office/drawing/2014/main" id="{FCDB9317-674D-B14A-9263-83184EB15C4E}"/>
                </a:ext>
              </a:extLst>
            </p:cNvPr>
            <p:cNvSpPr>
              <a:spLocks noChangeArrowheads="1"/>
            </p:cNvSpPr>
            <p:nvPr/>
          </p:nvSpPr>
          <p:spPr bwMode="auto">
            <a:xfrm>
              <a:off x="2566" y="2161"/>
              <a:ext cx="803" cy="604"/>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27" name="Rectangle 125">
              <a:extLst>
                <a:ext uri="{FF2B5EF4-FFF2-40B4-BE49-F238E27FC236}">
                  <a16:creationId xmlns:a16="http://schemas.microsoft.com/office/drawing/2014/main" id="{83A69484-4037-2441-AF77-FEF9D453D030}"/>
                </a:ext>
              </a:extLst>
            </p:cNvPr>
            <p:cNvSpPr>
              <a:spLocks noChangeArrowheads="1"/>
            </p:cNvSpPr>
            <p:nvPr/>
          </p:nvSpPr>
          <p:spPr bwMode="auto">
            <a:xfrm>
              <a:off x="2566" y="2384"/>
              <a:ext cx="9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28" name="Rectangle 126">
              <a:extLst>
                <a:ext uri="{FF2B5EF4-FFF2-40B4-BE49-F238E27FC236}">
                  <a16:creationId xmlns:a16="http://schemas.microsoft.com/office/drawing/2014/main" id="{BF3731D9-060A-A24F-96BA-DE7D399D6DD1}"/>
                </a:ext>
              </a:extLst>
            </p:cNvPr>
            <p:cNvSpPr>
              <a:spLocks noChangeArrowheads="1"/>
            </p:cNvSpPr>
            <p:nvPr/>
          </p:nvSpPr>
          <p:spPr bwMode="auto">
            <a:xfrm>
              <a:off x="2503" y="2159"/>
              <a:ext cx="789"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SALTANNA</a:t>
              </a:r>
              <a:endParaRPr lang="en-US" b="1" dirty="0">
                <a:solidFill>
                  <a:srgbClr val="FFA27C"/>
                </a:solidFill>
                <a:effectLst>
                  <a:outerShdw blurRad="38100" dist="38100" dir="2700000" algn="tl">
                    <a:srgbClr val="000000"/>
                  </a:outerShdw>
                </a:effectLst>
                <a:latin typeface="Helvetica" charset="0"/>
              </a:endParaRPr>
            </a:p>
          </p:txBody>
        </p:sp>
        <p:sp>
          <p:nvSpPr>
            <p:cNvPr id="129" name="Line 127">
              <a:extLst>
                <a:ext uri="{FF2B5EF4-FFF2-40B4-BE49-F238E27FC236}">
                  <a16:creationId xmlns:a16="http://schemas.microsoft.com/office/drawing/2014/main" id="{685881E4-9A85-5841-826E-BA280BEE3B7A}"/>
                </a:ext>
              </a:extLst>
            </p:cNvPr>
            <p:cNvSpPr>
              <a:spLocks noChangeShapeType="1"/>
            </p:cNvSpPr>
            <p:nvPr/>
          </p:nvSpPr>
          <p:spPr bwMode="auto">
            <a:xfrm>
              <a:off x="2566" y="2344"/>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0" name="Line 128">
              <a:extLst>
                <a:ext uri="{FF2B5EF4-FFF2-40B4-BE49-F238E27FC236}">
                  <a16:creationId xmlns:a16="http://schemas.microsoft.com/office/drawing/2014/main" id="{24CB3EA4-4C98-484C-8D2E-E27FDF2ADF58}"/>
                </a:ext>
              </a:extLst>
            </p:cNvPr>
            <p:cNvSpPr>
              <a:spLocks noChangeShapeType="1"/>
            </p:cNvSpPr>
            <p:nvPr/>
          </p:nvSpPr>
          <p:spPr bwMode="auto">
            <a:xfrm>
              <a:off x="3356" y="2384"/>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1" name="Rectangle 129">
              <a:extLst>
                <a:ext uri="{FF2B5EF4-FFF2-40B4-BE49-F238E27FC236}">
                  <a16:creationId xmlns:a16="http://schemas.microsoft.com/office/drawing/2014/main" id="{808204D7-AB4C-CE4F-98BD-727BA24133A4}"/>
                </a:ext>
              </a:extLst>
            </p:cNvPr>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32" name="AutoShape 130">
              <a:extLst>
                <a:ext uri="{FF2B5EF4-FFF2-40B4-BE49-F238E27FC236}">
                  <a16:creationId xmlns:a16="http://schemas.microsoft.com/office/drawing/2014/main" id="{F9EFE2DA-3206-D347-A59D-1843870D0629}"/>
                </a:ext>
              </a:extLst>
            </p:cNvPr>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3" name="Rectangle 131">
              <a:extLst>
                <a:ext uri="{FF2B5EF4-FFF2-40B4-BE49-F238E27FC236}">
                  <a16:creationId xmlns:a16="http://schemas.microsoft.com/office/drawing/2014/main" id="{B14D97ED-F609-AE4F-BBCA-EAB667BE23DB}"/>
                </a:ext>
              </a:extLst>
            </p:cNvPr>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34" name="Rectangle 132">
              <a:extLst>
                <a:ext uri="{FF2B5EF4-FFF2-40B4-BE49-F238E27FC236}">
                  <a16:creationId xmlns:a16="http://schemas.microsoft.com/office/drawing/2014/main" id="{EBA877BD-3BB6-C64B-85E0-8BF638A9CEC0}"/>
                </a:ext>
              </a:extLst>
            </p:cNvPr>
            <p:cNvSpPr>
              <a:spLocks noChangeArrowheads="1"/>
            </p:cNvSpPr>
            <p:nvPr/>
          </p:nvSpPr>
          <p:spPr bwMode="auto">
            <a:xfrm>
              <a:off x="2662" y="2345"/>
              <a:ext cx="815"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NGAWIHNA</a:t>
              </a:r>
              <a:endParaRPr lang="en-US" b="1" dirty="0">
                <a:solidFill>
                  <a:srgbClr val="FFA27C"/>
                </a:solidFill>
                <a:effectLst>
                  <a:outerShdw blurRad="38100" dist="38100" dir="2700000" algn="tl">
                    <a:srgbClr val="000000"/>
                  </a:outerShdw>
                </a:effectLst>
                <a:latin typeface="Helvetica" charset="0"/>
              </a:endParaRPr>
            </a:p>
          </p:txBody>
        </p:sp>
        <p:sp>
          <p:nvSpPr>
            <p:cNvPr id="135" name="Line 133">
              <a:extLst>
                <a:ext uri="{FF2B5EF4-FFF2-40B4-BE49-F238E27FC236}">
                  <a16:creationId xmlns:a16="http://schemas.microsoft.com/office/drawing/2014/main" id="{24385426-0993-C446-AA4F-0F48D7D92C4D}"/>
                </a:ext>
              </a:extLst>
            </p:cNvPr>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6" name="Line 134">
              <a:extLst>
                <a:ext uri="{FF2B5EF4-FFF2-40B4-BE49-F238E27FC236}">
                  <a16:creationId xmlns:a16="http://schemas.microsoft.com/office/drawing/2014/main" id="{EA5889C6-F098-C14F-B501-5C0FCC49087D}"/>
                </a:ext>
              </a:extLst>
            </p:cNvPr>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7" name="Rectangle 135">
              <a:extLst>
                <a:ext uri="{FF2B5EF4-FFF2-40B4-BE49-F238E27FC236}">
                  <a16:creationId xmlns:a16="http://schemas.microsoft.com/office/drawing/2014/main" id="{386F06C9-983E-CF46-A9D5-4B309AEBDE3C}"/>
                </a:ext>
              </a:extLst>
            </p:cNvPr>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38" name="AutoShape 136">
              <a:extLst>
                <a:ext uri="{FF2B5EF4-FFF2-40B4-BE49-F238E27FC236}">
                  <a16:creationId xmlns:a16="http://schemas.microsoft.com/office/drawing/2014/main" id="{71C5D8EE-EB45-904D-AB00-C6E8C1E8CD24}"/>
                </a:ext>
              </a:extLst>
            </p:cNvPr>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9" name="Rectangle 137">
              <a:extLst>
                <a:ext uri="{FF2B5EF4-FFF2-40B4-BE49-F238E27FC236}">
                  <a16:creationId xmlns:a16="http://schemas.microsoft.com/office/drawing/2014/main" id="{F8716528-32AB-D347-A445-0621A90154E7}"/>
                </a:ext>
              </a:extLst>
            </p:cNvPr>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grpSp>
          <p:nvGrpSpPr>
            <p:cNvPr id="140" name="Group 138">
              <a:extLst>
                <a:ext uri="{FF2B5EF4-FFF2-40B4-BE49-F238E27FC236}">
                  <a16:creationId xmlns:a16="http://schemas.microsoft.com/office/drawing/2014/main" id="{AD5DCA4E-F078-D249-ACE5-977238963FF4}"/>
                </a:ext>
              </a:extLst>
            </p:cNvPr>
            <p:cNvGrpSpPr>
              <a:grpSpLocks/>
            </p:cNvGrpSpPr>
            <p:nvPr/>
          </p:nvGrpSpPr>
          <p:grpSpPr bwMode="auto">
            <a:xfrm>
              <a:off x="3001" y="2533"/>
              <a:ext cx="553" cy="240"/>
              <a:chOff x="3073" y="3101"/>
              <a:chExt cx="553" cy="240"/>
            </a:xfrm>
          </p:grpSpPr>
          <p:sp>
            <p:nvSpPr>
              <p:cNvPr id="143" name="Rectangle 139">
                <a:extLst>
                  <a:ext uri="{FF2B5EF4-FFF2-40B4-BE49-F238E27FC236}">
                    <a16:creationId xmlns:a16="http://schemas.microsoft.com/office/drawing/2014/main" id="{A776E749-8728-704E-A44B-BCB0CFDB724B}"/>
                  </a:ext>
                </a:extLst>
              </p:cNvPr>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144" name="Rectangle 140">
                <a:extLst>
                  <a:ext uri="{FF2B5EF4-FFF2-40B4-BE49-F238E27FC236}">
                    <a16:creationId xmlns:a16="http://schemas.microsoft.com/office/drawing/2014/main" id="{FE1DE5A3-E54E-B04A-B5DF-DDE33A72AEF4}"/>
                  </a:ext>
                </a:extLst>
              </p:cNvPr>
              <p:cNvSpPr>
                <a:spLocks noChangeArrowheads="1"/>
              </p:cNvSpPr>
              <p:nvPr/>
            </p:nvSpPr>
            <p:spPr bwMode="auto">
              <a:xfrm>
                <a:off x="3134" y="3101"/>
                <a:ext cx="492" cy="240"/>
              </a:xfrm>
              <a:prstGeom prst="rect">
                <a:avLst/>
              </a:prstGeom>
              <a:noFill/>
              <a:ln w="9525">
                <a:noFill/>
                <a:miter lim="800000"/>
                <a:headEnd/>
                <a:tailEnd/>
              </a:ln>
            </p:spPr>
            <p:txBody>
              <a:bodyPr wrap="none" lIns="0" tIns="0" rIns="0" bIns="0">
                <a:spAutoFit/>
              </a:bodyPr>
              <a:lstStyle/>
              <a:p>
                <a:pPr>
                  <a:defRPr/>
                </a:pPr>
                <a:r>
                  <a:rPr lang="en-US" sz="2900" b="1" dirty="0">
                    <a:solidFill>
                      <a:schemeClr val="accent1"/>
                    </a:solidFill>
                    <a:effectLst/>
                    <a:latin typeface="Helvetica" charset="0"/>
                  </a:rPr>
                  <a:t>ISUA</a:t>
                </a:r>
                <a:endParaRPr lang="en-US" sz="4000" b="1" dirty="0">
                  <a:solidFill>
                    <a:schemeClr val="accent1"/>
                  </a:solidFill>
                  <a:effectLst>
                    <a:outerShdw blurRad="38100" dist="38100" dir="2700000" algn="tl">
                      <a:srgbClr val="000000"/>
                    </a:outerShdw>
                  </a:effectLst>
                  <a:latin typeface="Helvetica" charset="0"/>
                </a:endParaRPr>
              </a:p>
            </p:txBody>
          </p:sp>
        </p:grpSp>
        <p:sp>
          <p:nvSpPr>
            <p:cNvPr id="141" name="Line 141">
              <a:extLst>
                <a:ext uri="{FF2B5EF4-FFF2-40B4-BE49-F238E27FC236}">
                  <a16:creationId xmlns:a16="http://schemas.microsoft.com/office/drawing/2014/main" id="{017DC8F7-37F2-C14D-85B3-6CAC4CDAC72E}"/>
                </a:ext>
              </a:extLst>
            </p:cNvPr>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42" name="Line 142">
              <a:extLst>
                <a:ext uri="{FF2B5EF4-FFF2-40B4-BE49-F238E27FC236}">
                  <a16:creationId xmlns:a16="http://schemas.microsoft.com/office/drawing/2014/main" id="{6A45B4E1-E4A5-6F4D-93E9-03FB41B77D57}"/>
                </a:ext>
              </a:extLst>
            </p:cNvPr>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grpSp>
      <p:sp>
        <p:nvSpPr>
          <p:cNvPr id="145" name="AutoShape 68">
            <a:extLst>
              <a:ext uri="{FF2B5EF4-FFF2-40B4-BE49-F238E27FC236}">
                <a16:creationId xmlns:a16="http://schemas.microsoft.com/office/drawing/2014/main" id="{D3C22A8F-969A-2F45-8640-D10DC25F3C22}"/>
              </a:ext>
            </a:extLst>
          </p:cNvPr>
          <p:cNvSpPr>
            <a:spLocks noChangeArrowheads="1"/>
          </p:cNvSpPr>
          <p:nvPr/>
        </p:nvSpPr>
        <p:spPr bwMode="auto">
          <a:xfrm rot="20160000">
            <a:off x="1325563" y="1768233"/>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50" name="AutoShape 86">
            <a:extLst>
              <a:ext uri="{FF2B5EF4-FFF2-40B4-BE49-F238E27FC236}">
                <a16:creationId xmlns:a16="http://schemas.microsoft.com/office/drawing/2014/main" id="{B11CF806-98DB-6644-A478-463CA7BD08C3}"/>
              </a:ext>
            </a:extLst>
          </p:cNvPr>
          <p:cNvSpPr>
            <a:spLocks noChangeArrowheads="1"/>
          </p:cNvSpPr>
          <p:nvPr/>
        </p:nvSpPr>
        <p:spPr bwMode="auto">
          <a:xfrm rot="16200000">
            <a:off x="5112301" y="-53302"/>
            <a:ext cx="1387475" cy="3487252"/>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51" name="Rectangle 79">
            <a:extLst>
              <a:ext uri="{FF2B5EF4-FFF2-40B4-BE49-F238E27FC236}">
                <a16:creationId xmlns:a16="http://schemas.microsoft.com/office/drawing/2014/main" id="{A3F72260-37B5-5C41-A6BE-7E021B4FDA67}"/>
              </a:ext>
            </a:extLst>
          </p:cNvPr>
          <p:cNvSpPr>
            <a:spLocks noChangeArrowheads="1"/>
          </p:cNvSpPr>
          <p:nvPr/>
        </p:nvSpPr>
        <p:spPr bwMode="auto">
          <a:xfrm>
            <a:off x="5340350" y="1060086"/>
            <a:ext cx="2751138"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square" lIns="90487" tIns="44450" rIns="90487" bIns="44450">
            <a:spAutoFit/>
          </a:bodyPr>
          <a:lstStyle/>
          <a:p>
            <a:pPr marL="115888" indent="-115888" defTabSz="914400" eaLnBrk="0" fontAlgn="base" hangingPunct="0">
              <a:spcBef>
                <a:spcPct val="0"/>
              </a:spcBef>
              <a:spcAft>
                <a:spcPct val="0"/>
              </a:spcAft>
              <a:defRPr/>
            </a:pPr>
            <a:r>
              <a:rPr lang="en-US" altLang="ja-JP" sz="2000" b="1" dirty="0">
                <a:solidFill>
                  <a:srgbClr val="62D6AC"/>
                </a:solidFill>
                <a:latin typeface="Arial" charset="0"/>
                <a:ea typeface="ＭＳ Ｐゴシック" charset="0"/>
                <a:cs typeface="ＭＳ Ｐゴシック" charset="0"/>
              </a:rPr>
              <a:t>"</a:t>
            </a:r>
            <a:r>
              <a:rPr lang="en-US" sz="2000" b="1" dirty="0">
                <a:solidFill>
                  <a:srgbClr val="FAFD00"/>
                </a:solidFill>
                <a:latin typeface="Arial" charset="0"/>
                <a:ea typeface="ＭＳ Ｐゴシック" charset="0"/>
                <a:cs typeface="ＭＳ Ｐゴシック" charset="0"/>
              </a:rPr>
              <a:t>A </a:t>
            </a:r>
            <a:br>
              <a:rPr lang="en-US" sz="2000" b="1" dirty="0">
                <a:solidFill>
                  <a:srgbClr val="FAFD00"/>
                </a:solidFill>
                <a:latin typeface="Arial" charset="0"/>
                <a:ea typeface="ＭＳ Ｐゴシック" charset="0"/>
                <a:cs typeface="ＭＳ Ｐゴシック" charset="0"/>
              </a:rPr>
            </a:br>
            <a:r>
              <a:rPr lang="en-US" sz="2000" b="1" dirty="0" err="1">
                <a:solidFill>
                  <a:srgbClr val="FAFD00"/>
                </a:solidFill>
                <a:latin typeface="Arial" charset="0"/>
                <a:ea typeface="ＭＳ Ｐゴシック" charset="0"/>
                <a:cs typeface="ＭＳ Ｐゴシック" charset="0"/>
              </a:rPr>
              <a:t>R</a:t>
            </a:r>
            <a:r>
              <a:rPr lang="en-US" sz="2000" b="1" dirty="0" err="1">
                <a:solidFill>
                  <a:srgbClr val="62D6AC"/>
                </a:solidFill>
                <a:latin typeface="Arial" charset="0"/>
                <a:ea typeface="ＭＳ Ｐゴシック" charset="0"/>
                <a:cs typeface="ＭＳ Ｐゴシック" charset="0"/>
              </a:rPr>
              <a:t>oreltu</a:t>
            </a:r>
            <a:br>
              <a:rPr lang="en-US" sz="2000" b="1" dirty="0">
                <a:solidFill>
                  <a:srgbClr val="62D6AC"/>
                </a:solidFill>
                <a:latin typeface="Arial" charset="0"/>
                <a:ea typeface="ＭＳ Ｐゴシック" charset="0"/>
                <a:cs typeface="ＭＳ Ｐゴシック" charset="0"/>
              </a:rPr>
            </a:br>
            <a:r>
              <a:rPr lang="en-US" sz="2000" b="1" dirty="0">
                <a:solidFill>
                  <a:srgbClr val="FAFD00"/>
                </a:solidFill>
                <a:latin typeface="Arial" charset="0"/>
                <a:ea typeface="ＭＳ Ｐゴシック" charset="0"/>
                <a:cs typeface="ＭＳ Ｐゴシック" charset="0"/>
              </a:rPr>
              <a:t>I</a:t>
            </a:r>
            <a:r>
              <a:rPr lang="en-US" sz="2000" b="1" dirty="0">
                <a:solidFill>
                  <a:srgbClr val="62D6AC"/>
                </a:solidFill>
                <a:latin typeface="Arial" charset="0"/>
                <a:ea typeface="ＭＳ Ｐゴシック" charset="0"/>
                <a:cs typeface="ＭＳ Ｐゴシック" charset="0"/>
              </a:rPr>
              <a:t>n                </a:t>
            </a:r>
          </a:p>
          <a:p>
            <a:pPr marL="115888" indent="-115888" defTabSz="914400" eaLnBrk="0" fontAlgn="base" hangingPunct="0">
              <a:spcBef>
                <a:spcPct val="0"/>
              </a:spcBef>
              <a:spcAft>
                <a:spcPct val="0"/>
              </a:spcAft>
              <a:defRPr/>
            </a:pPr>
            <a:r>
              <a:rPr lang="en-US" sz="2000" b="1" dirty="0">
                <a:solidFill>
                  <a:srgbClr val="62D6AC"/>
                </a:solidFill>
                <a:latin typeface="Arial" charset="0"/>
                <a:ea typeface="ＭＳ Ｐゴシック" charset="0"/>
                <a:cs typeface="ＭＳ Ｐゴシック" charset="0"/>
              </a:rPr>
              <a:t> </a:t>
            </a:r>
            <a:r>
              <a:rPr lang="en-US" sz="2000" b="1" dirty="0">
                <a:solidFill>
                  <a:srgbClr val="FAFD00"/>
                </a:solidFill>
                <a:latin typeface="Arial" charset="0"/>
                <a:ea typeface="ＭＳ Ｐゴシック" charset="0"/>
                <a:cs typeface="ＭＳ Ｐゴシック" charset="0"/>
              </a:rPr>
              <a:t>R</a:t>
            </a:r>
            <a:r>
              <a:rPr lang="en-US" sz="2000" b="1" dirty="0">
                <a:solidFill>
                  <a:srgbClr val="62D6AC"/>
                </a:solidFill>
                <a:latin typeface="Arial" charset="0"/>
                <a:ea typeface="ＭＳ Ｐゴシック" charset="0"/>
                <a:cs typeface="ＭＳ Ｐゴシック" charset="0"/>
              </a:rPr>
              <a:t>o a </a:t>
            </a:r>
            <a:r>
              <a:rPr lang="en-US" sz="2000" b="1" dirty="0" err="1">
                <a:solidFill>
                  <a:srgbClr val="62D6AC"/>
                </a:solidFill>
                <a:latin typeface="Arial" charset="0"/>
                <a:ea typeface="ＭＳ Ｐゴシック" charset="0"/>
                <a:cs typeface="ＭＳ Ｐゴシック" charset="0"/>
              </a:rPr>
              <a:t>rel</a:t>
            </a:r>
            <a:r>
              <a:rPr lang="en-US" sz="2000" b="1" dirty="0">
                <a:solidFill>
                  <a:srgbClr val="62D6AC"/>
                </a:solidFill>
                <a:latin typeface="Arial" charset="0"/>
                <a:ea typeface="ＭＳ Ｐゴシック" charset="0"/>
                <a:cs typeface="ＭＳ Ｐゴシック" charset="0"/>
              </a:rPr>
              <a:t> tur a </a:t>
            </a:r>
            <a:r>
              <a:rPr lang="en-US" sz="2000" b="1" dirty="0" err="1">
                <a:solidFill>
                  <a:srgbClr val="62D6AC"/>
                </a:solidFill>
                <a:latin typeface="Arial" charset="0"/>
                <a:ea typeface="ＭＳ Ｐゴシック" charset="0"/>
                <a:cs typeface="ＭＳ Ｐゴシック" charset="0"/>
              </a:rPr>
              <a:t>ni</a:t>
            </a:r>
            <a:r>
              <a:rPr lang="en-US" altLang="ja-JP" sz="2000" b="1" dirty="0">
                <a:solidFill>
                  <a:srgbClr val="62D6AC"/>
                </a:solidFill>
                <a:latin typeface="Arial" charset="0"/>
                <a:ea typeface="ＭＳ Ｐゴシック" charset="0"/>
                <a:cs typeface="ＭＳ Ｐゴシック" charset="0"/>
              </a:rPr>
              <a:t>"</a:t>
            </a:r>
            <a:endParaRPr lang="en-US" sz="2000" b="1" dirty="0">
              <a:solidFill>
                <a:srgbClr val="FAFD00"/>
              </a:solidFill>
              <a:latin typeface="Arial" charset="0"/>
              <a:ea typeface="ＭＳ Ｐゴシック" charset="0"/>
              <a:cs typeface="ＭＳ Ｐゴシック" charset="0"/>
            </a:endParaRPr>
          </a:p>
        </p:txBody>
      </p:sp>
      <p:sp>
        <p:nvSpPr>
          <p:cNvPr id="153" name="Oval 83">
            <a:extLst>
              <a:ext uri="{FF2B5EF4-FFF2-40B4-BE49-F238E27FC236}">
                <a16:creationId xmlns:a16="http://schemas.microsoft.com/office/drawing/2014/main" id="{A7543E28-687C-4B46-8D3C-4C19CE30D3C2}"/>
              </a:ext>
            </a:extLst>
          </p:cNvPr>
          <p:cNvSpPr>
            <a:spLocks noChangeArrowheads="1"/>
          </p:cNvSpPr>
          <p:nvPr/>
        </p:nvSpPr>
        <p:spPr bwMode="auto">
          <a:xfrm>
            <a:off x="5113298" y="1088758"/>
            <a:ext cx="933450" cy="296862"/>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6904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500" fill="hold"/>
                                        <p:tgtEl>
                                          <p:spTgt spid="145"/>
                                        </p:tgtEl>
                                        <p:attrNameLst>
                                          <p:attrName>ppt_x</p:attrName>
                                        </p:attrNameLst>
                                      </p:cBhvr>
                                      <p:tavLst>
                                        <p:tav tm="0">
                                          <p:val>
                                            <p:strVal val="0-#ppt_w/2"/>
                                          </p:val>
                                        </p:tav>
                                        <p:tav tm="100000">
                                          <p:val>
                                            <p:strVal val="#ppt_x"/>
                                          </p:val>
                                        </p:tav>
                                      </p:tavLst>
                                    </p:anim>
                                    <p:anim calcmode="lin" valueType="num">
                                      <p:cBhvr additive="base">
                                        <p:cTn id="8" dur="500" fill="hold"/>
                                        <p:tgtEl>
                                          <p:spTgt spid="1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0"/>
                                        </p:tgtEl>
                                        <p:attrNameLst>
                                          <p:attrName>style.visibility</p:attrName>
                                        </p:attrNameLst>
                                      </p:cBhvr>
                                      <p:to>
                                        <p:strVal val="visible"/>
                                      </p:to>
                                    </p:set>
                                    <p:anim calcmode="lin" valueType="num">
                                      <p:cBhvr additive="base">
                                        <p:cTn id="12" dur="1000" fill="hold"/>
                                        <p:tgtEl>
                                          <p:spTgt spid="150"/>
                                        </p:tgtEl>
                                        <p:attrNameLst>
                                          <p:attrName>ppt_x</p:attrName>
                                        </p:attrNameLst>
                                      </p:cBhvr>
                                      <p:tavLst>
                                        <p:tav tm="0">
                                          <p:val>
                                            <p:strVal val="1+#ppt_w/2"/>
                                          </p:val>
                                        </p:tav>
                                        <p:tav tm="100000">
                                          <p:val>
                                            <p:strVal val="#ppt_x"/>
                                          </p:val>
                                        </p:tav>
                                      </p:tavLst>
                                    </p:anim>
                                    <p:anim calcmode="lin" valueType="num">
                                      <p:cBhvr additive="base">
                                        <p:cTn id="13" dur="1000" fill="hold"/>
                                        <p:tgtEl>
                                          <p:spTgt spid="15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500"/>
                                        <p:tgtEl>
                                          <p:spTgt spid="151"/>
                                        </p:tgtEl>
                                      </p:cBhvr>
                                    </p:animEffect>
                                  </p:childTnLst>
                                </p:cTn>
                              </p:par>
                            </p:childTnLst>
                          </p:cTn>
                        </p:par>
                        <p:par>
                          <p:cTn id="18" fill="hold">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1000" fill="hold"/>
                                        <p:tgtEl>
                                          <p:spTgt spid="153"/>
                                        </p:tgtEl>
                                        <p:attrNameLst>
                                          <p:attrName>ppt_x</p:attrName>
                                        </p:attrNameLst>
                                      </p:cBhvr>
                                      <p:tavLst>
                                        <p:tav tm="0">
                                          <p:val>
                                            <p:strVal val="#ppt_x"/>
                                          </p:val>
                                        </p:tav>
                                        <p:tav tm="100000">
                                          <p:val>
                                            <p:strVal val="#ppt_x"/>
                                          </p:val>
                                        </p:tav>
                                      </p:tavLst>
                                    </p:anim>
                                    <p:anim calcmode="lin" valueType="num">
                                      <p:cBhvr additive="base">
                                        <p:cTn id="22" dur="1000" fill="hold"/>
                                        <p:tgtEl>
                                          <p:spTgt spid="1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50" grpId="0" animBg="1"/>
      <p:bldP spid="151" grpId="0" autoUpdateAnimBg="0"/>
      <p:bldP spid="1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70" name="Rectangle 7"/>
          <p:cNvSpPr>
            <a:spLocks noChangeArrowheads="1"/>
          </p:cNvSpPr>
          <p:nvPr/>
        </p:nvSpPr>
        <p:spPr bwMode="auto">
          <a:xfrm>
            <a:off x="3060449" y="938213"/>
            <a:ext cx="1873910"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1A0004"/>
                </a:solidFill>
                <a:latin typeface="Times" charset="0"/>
                <a:ea typeface="ＭＳ Ｐゴシック" charset="0"/>
                <a:cs typeface="ＭＳ Ｐゴシック" charset="0"/>
              </a:rPr>
              <a:t>ABRAHAMA</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31"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62474" name="Rectangle 12"/>
          <p:cNvSpPr>
            <a:spLocks noChangeArrowheads="1"/>
          </p:cNvSpPr>
          <p:nvPr/>
        </p:nvSpPr>
        <p:spPr bwMode="auto">
          <a:xfrm>
            <a:off x="3288880" y="1603375"/>
            <a:ext cx="255198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Koh </a:t>
            </a:r>
            <a:r>
              <a:rPr lang="en-US" sz="2800" b="1" dirty="0" err="1">
                <a:solidFill>
                  <a:srgbClr val="1A0004"/>
                </a:solidFill>
                <a:latin typeface="Times" charset="0"/>
                <a:ea typeface="ＭＳ Ｐゴシック" charset="0"/>
                <a:cs typeface="ＭＳ Ｐゴシック" charset="0"/>
              </a:rPr>
              <a:t>Chhuahna</a:t>
            </a:r>
            <a:endParaRPr lang="en-US" sz="2800" b="1" dirty="0">
              <a:solidFill>
                <a:srgbClr val="1A0004"/>
              </a:solidFill>
              <a:latin typeface="Times" charset="0"/>
              <a:ea typeface="ＭＳ Ｐゴシック" charset="0"/>
              <a:cs typeface="ＭＳ Ｐゴシック" charset="0"/>
            </a:endParaRPr>
          </a:p>
        </p:txBody>
      </p:sp>
      <p:sp>
        <p:nvSpPr>
          <p:cNvPr id="62475" name="Rectangle 13"/>
          <p:cNvSpPr>
            <a:spLocks noChangeArrowheads="1"/>
          </p:cNvSpPr>
          <p:nvPr/>
        </p:nvSpPr>
        <p:spPr bwMode="auto">
          <a:xfrm>
            <a:off x="3897313" y="2060575"/>
            <a:ext cx="163987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R - C - M</a:t>
            </a:r>
          </a:p>
        </p:txBody>
      </p:sp>
      <p:sp>
        <p:nvSpPr>
          <p:cNvPr id="721934"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I - I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2478"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21939"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17</a:t>
            </a:r>
          </a:p>
        </p:txBody>
      </p:sp>
      <p:sp>
        <p:nvSpPr>
          <p:cNvPr id="721952" name="Text Box 32"/>
          <p:cNvSpPr txBox="1">
            <a:spLocks noChangeArrowheads="1"/>
          </p:cNvSpPr>
          <p:nvPr/>
        </p:nvSpPr>
        <p:spPr bwMode="auto">
          <a:xfrm>
            <a:off x="1190626" y="4673600"/>
            <a:ext cx="6556374" cy="83099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4800" b="1" dirty="0">
                <a:effectLst>
                  <a:outerShdw blurRad="38100" dist="38100" dir="2700000" algn="tl">
                    <a:srgbClr val="000000"/>
                  </a:outerShdw>
                </a:effectLst>
              </a:rPr>
              <a:t>ISMAELA &amp; ISAAKA</a:t>
            </a: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493" name="Rectangle 40"/>
          <p:cNvSpPr>
            <a:spLocks noChangeArrowheads="1"/>
          </p:cNvSpPr>
          <p:nvPr/>
        </p:nvSpPr>
        <p:spPr bwMode="auto">
          <a:xfrm>
            <a:off x="8186738" y="38322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62494" name="Rectangle 41"/>
          <p:cNvSpPr>
            <a:spLocks noChangeArrowheads="1"/>
          </p:cNvSpPr>
          <p:nvPr/>
        </p:nvSpPr>
        <p:spPr bwMode="auto">
          <a:xfrm>
            <a:off x="7996332"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62495" name="Rectangle 42"/>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62496" name="Rectangle 4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28</a:t>
            </a:r>
          </a:p>
        </p:txBody>
      </p:sp>
      <p:sp>
        <p:nvSpPr>
          <p:cNvPr id="62502"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21986" name="Rectangle 66"/>
          <p:cNvSpPr>
            <a:spLocks noChangeArrowheads="1"/>
          </p:cNvSpPr>
          <p:nvPr/>
        </p:nvSpPr>
        <p:spPr bwMode="auto">
          <a:xfrm>
            <a:off x="6273559" y="1547813"/>
            <a:ext cx="573088" cy="63817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600" b="1" i="1">
                <a:solidFill>
                  <a:srgbClr val="FFFFFF"/>
                </a:solidFill>
                <a:latin typeface="Kosher-Normal" charset="0"/>
                <a:ea typeface="ＭＳ Ｐゴシック" charset="0"/>
                <a:cs typeface="ＭＳ Ｐゴシック" charset="0"/>
              </a:rPr>
              <a:t>AC</a:t>
            </a:r>
            <a:endParaRPr lang="en-US" sz="2000" i="1">
              <a:solidFill>
                <a:srgbClr val="FFFFFF"/>
              </a:solidFill>
              <a:latin typeface="Helvetica" charset="0"/>
              <a:ea typeface="ＭＳ Ｐゴシック" charset="0"/>
              <a:cs typeface="ＭＳ Ｐゴシック" charset="0"/>
            </a:endParaRPr>
          </a:p>
        </p:txBody>
      </p:sp>
      <p:sp>
        <p:nvSpPr>
          <p:cNvPr id="721987" name="Rectangle 67"/>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dirty="0">
                <a:solidFill>
                  <a:srgbClr val="FFFFFF"/>
                </a:solidFill>
                <a:latin typeface="Helvetica" charset="0"/>
                <a:ea typeface="ＭＳ Ｐゴシック" charset="0"/>
                <a:cs typeface="ＭＳ Ｐゴシック" charset="0"/>
              </a:rPr>
              <a:t>Gen. 12:1-3</a:t>
            </a:r>
            <a:endParaRPr lang="en-US" sz="2800" b="1" i="1" dirty="0">
              <a:solidFill>
                <a:srgbClr val="FFFFFF"/>
              </a:solidFill>
              <a:latin typeface="Helvetica" charset="0"/>
              <a:ea typeface="ＭＳ Ｐゴシック" charset="0"/>
              <a:cs typeface="ＭＳ Ｐゴシック" charset="0"/>
            </a:endParaRPr>
          </a:p>
        </p:txBody>
      </p:sp>
      <p:grpSp>
        <p:nvGrpSpPr>
          <p:cNvPr id="62506" name="Group 69"/>
          <p:cNvGrpSpPr>
            <a:grpSpLocks/>
          </p:cNvGrpSpPr>
          <p:nvPr/>
        </p:nvGrpSpPr>
        <p:grpSpPr bwMode="auto">
          <a:xfrm>
            <a:off x="519113" y="7938"/>
            <a:ext cx="854075" cy="1704975"/>
            <a:chOff x="327" y="5"/>
            <a:chExt cx="538" cy="1074"/>
          </a:xfrm>
        </p:grpSpPr>
        <p:sp>
          <p:nvSpPr>
            <p:cNvPr id="721990" name="Rectangle 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102002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b="1">
                <a:solidFill>
                  <a:srgbClr val="FFFF00"/>
                </a:solidFill>
                <a:latin typeface="Times" pitchFamily="-107" charset="0"/>
                <a:ea typeface="ＭＳ Ｐゴシック" charset="0"/>
                <a:cs typeface="ＭＳ Ｐゴシック" charset="0"/>
              </a:rPr>
              <a:t>ca. 2000 B.C.</a:t>
            </a:r>
          </a:p>
        </p:txBody>
      </p:sp>
      <p:sp>
        <p:nvSpPr>
          <p:cNvPr id="64522"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4523"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4524"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FFFFFF"/>
                </a:solidFill>
                <a:latin typeface="Times" charset="0"/>
                <a:ea typeface="ＭＳ Ｐゴシック" charset="0"/>
                <a:cs typeface="ＭＳ Ｐゴシック" charset="0"/>
              </a:rPr>
              <a:t>I - I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charset="0"/>
                <a:ea typeface="ＭＳ Ｐゴシック" charset="0"/>
                <a:cs typeface="ＭＳ Ｐゴシック" charset="0"/>
              </a:rPr>
              <a:t>A</a:t>
            </a:r>
            <a:r>
              <a:rPr lang="en-US" sz="6000">
                <a:solidFill>
                  <a:srgbClr val="FFFF00"/>
                </a:solidFill>
                <a:latin typeface="Times" charset="0"/>
                <a:ea typeface="ＭＳ Ｐゴシック" charset="0"/>
                <a:cs typeface="ＭＳ Ｐゴシック" charset="0"/>
              </a:rPr>
              <a:t>JMJ</a:t>
            </a:r>
            <a:endParaRPr lang="en-US" sz="6000">
              <a:solidFill>
                <a:srgbClr val="FFD34A"/>
              </a:solidFill>
              <a:latin typeface="Times" charset="0"/>
              <a:ea typeface="ＭＳ Ｐゴシック" charset="0"/>
              <a:cs typeface="ＭＳ Ｐゴシック"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31" name="Rectangle 23"/>
          <p:cNvSpPr>
            <a:spLocks noChangeArrowheads="1"/>
          </p:cNvSpPr>
          <p:nvPr/>
        </p:nvSpPr>
        <p:spPr bwMode="auto">
          <a:xfrm>
            <a:off x="3078163" y="931863"/>
            <a:ext cx="1873910"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FFFFFF"/>
                </a:solidFill>
                <a:latin typeface="Times" charset="0"/>
                <a:ea typeface="ＭＳ Ｐゴシック" charset="0"/>
                <a:cs typeface="ＭＳ Ｐゴシック" charset="0"/>
              </a:rPr>
              <a:t>ABRAHAMA</a:t>
            </a: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0" name="Rectangle 32"/>
              <p:cNvSpPr>
                <a:spLocks noChangeArrowheads="1"/>
              </p:cNvSpPr>
              <p:nvPr/>
            </p:nvSpPr>
            <p:spPr bwMode="auto">
              <a:xfrm>
                <a:off x="776" y="3093"/>
                <a:ext cx="4602"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b="1" dirty="0">
                    <a:solidFill>
                      <a:srgbClr val="FFFF00"/>
                    </a:solidFill>
                    <a:latin typeface="Times" charset="0"/>
                    <a:ea typeface="ＭＳ Ｐゴシック" charset="0"/>
                    <a:cs typeface="ＭＳ Ｐゴシック" charset="0"/>
                  </a:rPr>
                  <a:t>JUDA HNAMTE</a:t>
                </a:r>
                <a:endParaRPr lang="en-US" sz="2800" b="1" dirty="0">
                  <a:solidFill>
                    <a:srgbClr val="FFFFFF"/>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FFFFF"/>
                    </a:solidFill>
                    <a:latin typeface="Times" charset="0"/>
                    <a:ea typeface="ＭＳ Ｐゴシック" charset="0"/>
                    <a:cs typeface="ＭＳ Ｐゴシック" charset="0"/>
                  </a:rPr>
                  <a:t>THLAHTU </a:t>
                </a:r>
                <a:r>
                  <a:rPr lang="en-US" sz="2800" b="1" dirty="0">
                    <a:solidFill>
                      <a:srgbClr val="00FFCC"/>
                    </a:solidFill>
                    <a:latin typeface="Times" charset="0"/>
                    <a:ea typeface="ＭＳ Ｐゴシック" charset="0"/>
                    <a:cs typeface="ＭＳ Ｐゴシック" charset="0"/>
                  </a:rPr>
                  <a:t>ISAAKA</a:t>
                </a:r>
                <a:endParaRPr lang="en-US" sz="2800" b="1" dirty="0">
                  <a:solidFill>
                    <a:srgbClr val="FFFFFF"/>
                  </a:solidFill>
                  <a:latin typeface="Times" charset="0"/>
                  <a:ea typeface="ＭＳ Ｐゴシック" charset="0"/>
                  <a:cs typeface="ＭＳ Ｐゴシック"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5" name="Rectangle 37"/>
              <p:cNvSpPr>
                <a:spLocks noChangeArrowheads="1"/>
              </p:cNvSpPr>
              <p:nvPr/>
            </p:nvSpPr>
            <p:spPr bwMode="auto">
              <a:xfrm>
                <a:off x="859" y="3093"/>
                <a:ext cx="4544"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eaLnBrk="0" fontAlgn="base" hangingPunct="0">
                  <a:spcBef>
                    <a:spcPct val="0"/>
                  </a:spcBef>
                  <a:spcAft>
                    <a:spcPct val="0"/>
                  </a:spcAft>
                  <a:defRPr/>
                </a:pPr>
                <a:r>
                  <a:rPr lang="en-US" sz="2800" b="1" dirty="0">
                    <a:solidFill>
                      <a:srgbClr val="FFFF00"/>
                    </a:solidFill>
                    <a:latin typeface="Times" charset="0"/>
                    <a:ea typeface="ＭＳ Ｐゴシック" charset="0"/>
                    <a:cs typeface="ＭＳ Ｐゴシック" charset="0"/>
                  </a:rPr>
                  <a:t>  ARABIC HNAMTE</a:t>
                </a:r>
                <a:endParaRPr lang="en-US" sz="2800" b="1" dirty="0">
                  <a:solidFill>
                    <a:srgbClr val="FFFFFF"/>
                  </a:solidFill>
                  <a:latin typeface="Times" charset="0"/>
                  <a:ea typeface="ＭＳ Ｐゴシック" charset="0"/>
                  <a:cs typeface="ＭＳ Ｐゴシック" charset="0"/>
                </a:endParaRPr>
              </a:p>
              <a:p>
                <a:pPr algn="r" defTabSz="914400" eaLnBrk="0" fontAlgn="base" hangingPunct="0">
                  <a:spcBef>
                    <a:spcPct val="0"/>
                  </a:spcBef>
                  <a:spcAft>
                    <a:spcPct val="0"/>
                  </a:spcAft>
                  <a:defRPr/>
                </a:pPr>
                <a:r>
                  <a:rPr lang="en-US" sz="2800" b="1" dirty="0">
                    <a:solidFill>
                      <a:srgbClr val="FFFFFF"/>
                    </a:solidFill>
                    <a:latin typeface="Times" charset="0"/>
                    <a:ea typeface="ＭＳ Ｐゴシック" charset="0"/>
                    <a:cs typeface="ＭＳ Ｐゴシック" charset="0"/>
                  </a:rPr>
                  <a:t>THLAHTU </a:t>
                </a:r>
                <a:r>
                  <a:rPr lang="en-US" sz="2800" b="1" dirty="0">
                    <a:solidFill>
                      <a:srgbClr val="00FF00"/>
                    </a:solidFill>
                    <a:latin typeface="Times" charset="0"/>
                    <a:ea typeface="ＭＳ Ｐゴシック" charset="0"/>
                    <a:cs typeface="ＭＳ Ｐゴシック" charset="0"/>
                  </a:rPr>
                  <a:t>ISMAELA</a:t>
                </a:r>
                <a:endParaRPr lang="en-US" sz="2800" b="1" dirty="0">
                  <a:solidFill>
                    <a:srgbClr val="FFFFFF"/>
                  </a:solidFill>
                  <a:latin typeface="Times" charset="0"/>
                  <a:ea typeface="ＭＳ Ｐゴシック" charset="0"/>
                  <a:cs typeface="ＭＳ Ｐゴシック"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90567" name="Oval 39"/>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68" name="Oval 40"/>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4537" name="Group 41"/>
          <p:cNvGrpSpPr>
            <a:grpSpLocks/>
          </p:cNvGrpSpPr>
          <p:nvPr/>
        </p:nvGrpSpPr>
        <p:grpSpPr bwMode="auto">
          <a:xfrm>
            <a:off x="6121400" y="1514475"/>
            <a:ext cx="2419350" cy="1387475"/>
            <a:chOff x="3888" y="970"/>
            <a:chExt cx="1524" cy="874"/>
          </a:xfrm>
        </p:grpSpPr>
        <p:sp>
          <p:nvSpPr>
            <p:cNvPr id="790570" name="Rectangle 42"/>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00"/>
                  </a:solidFill>
                  <a:latin typeface="Times" charset="0"/>
                  <a:ea typeface="ＭＳ Ｐゴシック" charset="0"/>
                  <a:cs typeface="ＭＳ Ｐゴシック" charset="0"/>
                </a:rPr>
                <a:t>AC</a:t>
              </a:r>
              <a:endParaRPr lang="en-US" sz="2800">
                <a:solidFill>
                  <a:srgbClr val="FFFF00"/>
                </a:solidFill>
                <a:latin typeface="Times" charset="0"/>
                <a:ea typeface="ＭＳ Ｐゴシック" charset="0"/>
                <a:cs typeface="ＭＳ Ｐゴシック" charset="0"/>
              </a:endParaRPr>
            </a:p>
          </p:txBody>
        </p:sp>
        <p:sp>
          <p:nvSpPr>
            <p:cNvPr id="790571" name="Rectangle 43"/>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00"/>
                  </a:solidFill>
                  <a:latin typeface="Times" charset="0"/>
                  <a:ea typeface="ＭＳ Ｐゴシック" charset="0"/>
                  <a:cs typeface="ＭＳ Ｐゴシック" charset="0"/>
                </a:rPr>
                <a:t>Gen. 12:1-3</a:t>
              </a:r>
              <a:endParaRPr lang="en-US" sz="2800" b="1" i="1">
                <a:solidFill>
                  <a:srgbClr val="FFFF00"/>
                </a:solidFill>
                <a:latin typeface="Times" charset="0"/>
                <a:ea typeface="ＭＳ Ｐゴシック" charset="0"/>
                <a:cs typeface="ＭＳ Ｐゴシック" charset="0"/>
              </a:endParaRPr>
            </a:p>
          </p:txBody>
        </p:sp>
      </p:gr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29</a:t>
            </a:r>
          </a:p>
        </p:txBody>
      </p:sp>
      <p:sp>
        <p:nvSpPr>
          <p:cNvPr id="64554" name="Text Box 60"/>
          <p:cNvSpPr txBox="1">
            <a:spLocks noChangeArrowheads="1"/>
          </p:cNvSpPr>
          <p:nvPr/>
        </p:nvSpPr>
        <p:spPr bwMode="auto">
          <a:xfrm>
            <a:off x="6943725" y="6223998"/>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64559"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4560"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sp>
        <p:nvSpPr>
          <p:cNvPr id="66" name="Freeform 33">
            <a:extLst>
              <a:ext uri="{FF2B5EF4-FFF2-40B4-BE49-F238E27FC236}">
                <a16:creationId xmlns:a16="http://schemas.microsoft.com/office/drawing/2014/main" id="{64258F09-FA6C-4C45-920F-AB4A76F2184F}"/>
              </a:ext>
            </a:extLst>
          </p:cNvPr>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 name="AutoShape 34">
            <a:extLst>
              <a:ext uri="{FF2B5EF4-FFF2-40B4-BE49-F238E27FC236}">
                <a16:creationId xmlns:a16="http://schemas.microsoft.com/office/drawing/2014/main" id="{4DCE9269-D5BE-9146-846D-885E39009161}"/>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 name="Rectangle 35">
            <a:extLst>
              <a:ext uri="{FF2B5EF4-FFF2-40B4-BE49-F238E27FC236}">
                <a16:creationId xmlns:a16="http://schemas.microsoft.com/office/drawing/2014/main" id="{7E8C9546-9B23-504F-9511-ACFCF28E3CD5}"/>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9" name="AutoShape 36">
            <a:extLst>
              <a:ext uri="{FF2B5EF4-FFF2-40B4-BE49-F238E27FC236}">
                <a16:creationId xmlns:a16="http://schemas.microsoft.com/office/drawing/2014/main" id="{43F0D412-B269-454F-86A8-0FA937B7A624}"/>
              </a:ext>
            </a:extLst>
          </p:cNvPr>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 name="Line 37">
            <a:extLst>
              <a:ext uri="{FF2B5EF4-FFF2-40B4-BE49-F238E27FC236}">
                <a16:creationId xmlns:a16="http://schemas.microsoft.com/office/drawing/2014/main" id="{D32B1DDA-0ABC-0344-BDC4-91DD05F6AE83}"/>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 name="Line 38">
            <a:extLst>
              <a:ext uri="{FF2B5EF4-FFF2-40B4-BE49-F238E27FC236}">
                <a16:creationId xmlns:a16="http://schemas.microsoft.com/office/drawing/2014/main" id="{98A1290B-0E9A-CF4D-AD96-6E4E2A083CD3}"/>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 name="Rectangle 39">
            <a:extLst>
              <a:ext uri="{FF2B5EF4-FFF2-40B4-BE49-F238E27FC236}">
                <a16:creationId xmlns:a16="http://schemas.microsoft.com/office/drawing/2014/main" id="{0A54F3CB-0B3C-9A48-A508-310B88D90B29}"/>
              </a:ext>
            </a:extLst>
          </p:cNvPr>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3" name="Rectangle 40">
            <a:extLst>
              <a:ext uri="{FF2B5EF4-FFF2-40B4-BE49-F238E27FC236}">
                <a16:creationId xmlns:a16="http://schemas.microsoft.com/office/drawing/2014/main" id="{C5A6D81B-9CB9-6240-8894-FE4230D25C06}"/>
              </a:ext>
            </a:extLst>
          </p:cNvPr>
          <p:cNvSpPr>
            <a:spLocks noChangeArrowheads="1"/>
          </p:cNvSpPr>
          <p:nvPr/>
        </p:nvSpPr>
        <p:spPr bwMode="auto">
          <a:xfrm>
            <a:off x="8186738" y="38322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74" name="Rectangle 41">
            <a:extLst>
              <a:ext uri="{FF2B5EF4-FFF2-40B4-BE49-F238E27FC236}">
                <a16:creationId xmlns:a16="http://schemas.microsoft.com/office/drawing/2014/main" id="{BACA4FCC-807E-A44F-AC89-4252F7F28D7B}"/>
              </a:ext>
            </a:extLst>
          </p:cNvPr>
          <p:cNvSpPr>
            <a:spLocks noChangeArrowheads="1"/>
          </p:cNvSpPr>
          <p:nvPr/>
        </p:nvSpPr>
        <p:spPr bwMode="auto">
          <a:xfrm>
            <a:off x="7996332"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75" name="Rectangle 42">
            <a:extLst>
              <a:ext uri="{FF2B5EF4-FFF2-40B4-BE49-F238E27FC236}">
                <a16:creationId xmlns:a16="http://schemas.microsoft.com/office/drawing/2014/main" id="{C8FBB970-286D-ED4E-AA3B-8CCBAC76BE5D}"/>
              </a:ext>
            </a:extLst>
          </p:cNvPr>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76" name="Rectangle 43">
            <a:extLst>
              <a:ext uri="{FF2B5EF4-FFF2-40B4-BE49-F238E27FC236}">
                <a16:creationId xmlns:a16="http://schemas.microsoft.com/office/drawing/2014/main" id="{05EE03CF-5EAE-FE41-AAF8-AB3B86069DD9}"/>
              </a:ext>
            </a:extLst>
          </p:cNvPr>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7" name="Line 44">
            <a:extLst>
              <a:ext uri="{FF2B5EF4-FFF2-40B4-BE49-F238E27FC236}">
                <a16:creationId xmlns:a16="http://schemas.microsoft.com/office/drawing/2014/main" id="{644F7AE6-C056-EE4D-986A-CD568FDDE9BD}"/>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 name="Line 45">
            <a:extLst>
              <a:ext uri="{FF2B5EF4-FFF2-40B4-BE49-F238E27FC236}">
                <a16:creationId xmlns:a16="http://schemas.microsoft.com/office/drawing/2014/main" id="{AFF269DC-829E-C543-86DA-D7FA61505157}"/>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 name="Line 46">
            <a:extLst>
              <a:ext uri="{FF2B5EF4-FFF2-40B4-BE49-F238E27FC236}">
                <a16:creationId xmlns:a16="http://schemas.microsoft.com/office/drawing/2014/main" id="{62394AE7-3D64-7A44-B72F-7D488E276EF9}"/>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2174024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b="1">
                <a:solidFill>
                  <a:srgbClr val="FFFF00"/>
                </a:solidFill>
                <a:latin typeface="Times" pitchFamily="-107" charset="0"/>
                <a:ea typeface="ＭＳ Ｐゴシック" charset="0"/>
                <a:cs typeface="ＭＳ Ｐゴシック" charset="0"/>
              </a:rPr>
              <a:t>ca. 2000 B.C.</a:t>
            </a:r>
          </a:p>
        </p:txBody>
      </p:sp>
      <p:sp>
        <p:nvSpPr>
          <p:cNvPr id="66570"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The CALL</a:t>
            </a:r>
          </a:p>
        </p:txBody>
      </p:sp>
      <p:sp>
        <p:nvSpPr>
          <p:cNvPr id="66571"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790015"/>
                </a:solidFill>
                <a:latin typeface="Times" charset="0"/>
                <a:ea typeface="ＭＳ Ｐゴシック" charset="0"/>
                <a:cs typeface="ＭＳ Ｐゴシック" charset="0"/>
              </a:rPr>
              <a:t>L - S - B</a:t>
            </a:r>
          </a:p>
        </p:txBody>
      </p:sp>
      <p:sp>
        <p:nvSpPr>
          <p:cNvPr id="66572"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FFFFFF"/>
                </a:solidFill>
                <a:latin typeface="Times" charset="0"/>
                <a:ea typeface="ＭＳ Ｐゴシック" charset="0"/>
                <a:cs typeface="ＭＳ Ｐゴシック" charset="0"/>
              </a:rPr>
              <a:t>I - I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68"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791569"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charset="0"/>
                <a:ea typeface="ＭＳ Ｐゴシック" charset="0"/>
                <a:cs typeface="ＭＳ Ｐゴシック" charset="0"/>
              </a:rPr>
              <a:t>A</a:t>
            </a:r>
            <a:r>
              <a:rPr lang="en-US" sz="6000">
                <a:solidFill>
                  <a:srgbClr val="FFFF00"/>
                </a:solidFill>
                <a:latin typeface="Times" charset="0"/>
                <a:ea typeface="ＭＳ Ｐゴシック" charset="0"/>
                <a:cs typeface="ＭＳ Ｐゴシック" charset="0"/>
              </a:rPr>
              <a:t>JMJ</a:t>
            </a:r>
            <a:endParaRPr lang="en-US" sz="6000">
              <a:solidFill>
                <a:srgbClr val="FFD34A"/>
              </a:solidFill>
              <a:latin typeface="Times" charset="0"/>
              <a:ea typeface="ＭＳ Ｐゴシック" charset="0"/>
              <a:cs typeface="ＭＳ Ｐゴシック"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79" name="Rectangle 23"/>
          <p:cNvSpPr>
            <a:spLocks noChangeArrowheads="1"/>
          </p:cNvSpPr>
          <p:nvPr/>
        </p:nvSpPr>
        <p:spPr bwMode="auto">
          <a:xfrm>
            <a:off x="3078163" y="931863"/>
            <a:ext cx="1873910"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FFFFFF"/>
                </a:solidFill>
                <a:latin typeface="Times" charset="0"/>
                <a:ea typeface="ＭＳ Ｐゴシック" charset="0"/>
                <a:cs typeface="ＭＳ Ｐゴシック" charset="0"/>
              </a:rPr>
              <a:t>ABRAHAMA</a:t>
            </a: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2" name="Rectangle 30"/>
              <p:cNvSpPr>
                <a:spLocks noChangeArrowheads="1"/>
              </p:cNvSpPr>
              <p:nvPr/>
            </p:nvSpPr>
            <p:spPr bwMode="auto">
              <a:xfrm>
                <a:off x="776" y="3093"/>
                <a:ext cx="4602"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b="1" dirty="0">
                    <a:solidFill>
                      <a:srgbClr val="FFFF00"/>
                    </a:solidFill>
                    <a:latin typeface="Times" charset="0"/>
                    <a:ea typeface="ＭＳ Ｐゴシック" charset="0"/>
                    <a:cs typeface="ＭＳ Ｐゴシック" charset="0"/>
                  </a:rPr>
                  <a:t>JUDA HNAMTE</a:t>
                </a:r>
                <a:endParaRPr lang="en-US" sz="2800" b="1" dirty="0">
                  <a:solidFill>
                    <a:srgbClr val="FFFFFF"/>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FFFFF"/>
                    </a:solidFill>
                    <a:latin typeface="Times" charset="0"/>
                    <a:ea typeface="ＭＳ Ｐゴシック" charset="0"/>
                    <a:cs typeface="ＭＳ Ｐゴシック" charset="0"/>
                  </a:rPr>
                  <a:t>THLAHTU </a:t>
                </a:r>
                <a:r>
                  <a:rPr lang="en-US" sz="2800" b="1" dirty="0">
                    <a:solidFill>
                      <a:srgbClr val="00FFCC"/>
                    </a:solidFill>
                    <a:latin typeface="Times" charset="0"/>
                    <a:ea typeface="ＭＳ Ｐゴシック" charset="0"/>
                    <a:cs typeface="ＭＳ Ｐゴシック" charset="0"/>
                  </a:rPr>
                  <a:t>ISAAKA</a:t>
                </a:r>
                <a:endParaRPr lang="en-US" sz="2800" b="1" dirty="0">
                  <a:solidFill>
                    <a:srgbClr val="FFFFFF"/>
                  </a:solidFill>
                  <a:latin typeface="Times" charset="0"/>
                  <a:ea typeface="ＭＳ Ｐゴシック" charset="0"/>
                  <a:cs typeface="ＭＳ Ｐゴシック"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587" name="Rectangle 35"/>
              <p:cNvSpPr>
                <a:spLocks noChangeArrowheads="1"/>
              </p:cNvSpPr>
              <p:nvPr/>
            </p:nvSpPr>
            <p:spPr bwMode="auto">
              <a:xfrm>
                <a:off x="861" y="3093"/>
                <a:ext cx="4544"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defTabSz="914400" eaLnBrk="0" fontAlgn="base" hangingPunct="0">
                  <a:spcBef>
                    <a:spcPct val="0"/>
                  </a:spcBef>
                  <a:spcAft>
                    <a:spcPct val="0"/>
                  </a:spcAft>
                  <a:defRPr/>
                </a:pPr>
                <a:r>
                  <a:rPr lang="en-US" sz="2800" b="1" dirty="0">
                    <a:solidFill>
                      <a:srgbClr val="FFFF00"/>
                    </a:solidFill>
                    <a:latin typeface="Times" charset="0"/>
                    <a:ea typeface="ＭＳ Ｐゴシック" charset="0"/>
                    <a:cs typeface="ＭＳ Ｐゴシック" charset="0"/>
                  </a:rPr>
                  <a:t>  ARABIC HNAMTE</a:t>
                </a:r>
                <a:endParaRPr lang="en-US" sz="2800" b="1" dirty="0">
                  <a:solidFill>
                    <a:srgbClr val="FFFFFF"/>
                  </a:solidFill>
                  <a:latin typeface="Times" charset="0"/>
                  <a:ea typeface="ＭＳ Ｐゴシック" charset="0"/>
                  <a:cs typeface="ＭＳ Ｐゴシック" charset="0"/>
                </a:endParaRPr>
              </a:p>
              <a:p>
                <a:pPr algn="r" defTabSz="914400" eaLnBrk="0" fontAlgn="base" hangingPunct="0">
                  <a:spcBef>
                    <a:spcPct val="0"/>
                  </a:spcBef>
                  <a:spcAft>
                    <a:spcPct val="0"/>
                  </a:spcAft>
                  <a:defRPr/>
                </a:pPr>
                <a:r>
                  <a:rPr lang="en-US" sz="2800" b="1" dirty="0">
                    <a:solidFill>
                      <a:srgbClr val="FFFFFF"/>
                    </a:solidFill>
                    <a:latin typeface="Times" charset="0"/>
                    <a:ea typeface="ＭＳ Ｐゴシック" charset="0"/>
                    <a:cs typeface="ＭＳ Ｐゴシック" charset="0"/>
                  </a:rPr>
                  <a:t>THLAHTU </a:t>
                </a:r>
                <a:r>
                  <a:rPr lang="en-US" sz="2800" b="1" dirty="0">
                    <a:solidFill>
                      <a:srgbClr val="00FF00"/>
                    </a:solidFill>
                    <a:latin typeface="Times" charset="0"/>
                    <a:ea typeface="ＭＳ Ｐゴシック" charset="0"/>
                    <a:cs typeface="ＭＳ Ｐゴシック" charset="0"/>
                  </a:rPr>
                  <a:t>ISMAELA</a:t>
                </a:r>
                <a:endParaRPr lang="en-US" sz="2800" b="1" dirty="0">
                  <a:solidFill>
                    <a:srgbClr val="FFFFFF"/>
                  </a:solidFill>
                  <a:latin typeface="Times" charset="0"/>
                  <a:ea typeface="ＭＳ Ｐゴシック" charset="0"/>
                  <a:cs typeface="ＭＳ Ｐゴシック" charset="0"/>
                </a:endParaRP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66584" name="Group 39"/>
          <p:cNvGrpSpPr>
            <a:grpSpLocks/>
          </p:cNvGrpSpPr>
          <p:nvPr/>
        </p:nvGrpSpPr>
        <p:grpSpPr bwMode="auto">
          <a:xfrm>
            <a:off x="6121400" y="1514475"/>
            <a:ext cx="2419350" cy="1387475"/>
            <a:chOff x="3888" y="970"/>
            <a:chExt cx="1524" cy="874"/>
          </a:xfrm>
        </p:grpSpPr>
        <p:sp>
          <p:nvSpPr>
            <p:cNvPr id="791592" name="Rectangle 40"/>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00"/>
                  </a:solidFill>
                  <a:latin typeface="Times" charset="0"/>
                  <a:ea typeface="ＭＳ Ｐゴシック" charset="0"/>
                  <a:cs typeface="ＭＳ Ｐゴシック" charset="0"/>
                </a:rPr>
                <a:t>AC</a:t>
              </a:r>
              <a:endParaRPr lang="en-US" sz="2800">
                <a:solidFill>
                  <a:srgbClr val="FFFF00"/>
                </a:solidFill>
                <a:latin typeface="Times" charset="0"/>
                <a:ea typeface="ＭＳ Ｐゴシック" charset="0"/>
                <a:cs typeface="ＭＳ Ｐゴシック" charset="0"/>
              </a:endParaRPr>
            </a:p>
          </p:txBody>
        </p:sp>
        <p:sp>
          <p:nvSpPr>
            <p:cNvPr id="791593" name="Rectangle 41"/>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00"/>
                  </a:solidFill>
                  <a:latin typeface="Times" charset="0"/>
                  <a:ea typeface="ＭＳ Ｐゴシック" charset="0"/>
                  <a:cs typeface="ＭＳ Ｐゴシック" charset="0"/>
                </a:rPr>
                <a:t>Gen. 12:1-3</a:t>
              </a:r>
              <a:endParaRPr lang="en-US" sz="2800" b="1" i="1">
                <a:solidFill>
                  <a:srgbClr val="FFFF00"/>
                </a:solidFill>
                <a:latin typeface="Times" charset="0"/>
                <a:ea typeface="ＭＳ Ｐゴシック" charset="0"/>
                <a:cs typeface="ＭＳ Ｐゴシック" charset="0"/>
              </a:endParaRPr>
            </a:p>
          </p:txBody>
        </p:sp>
      </p:gr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1609" name="Rectangle 57"/>
          <p:cNvSpPr>
            <a:spLocks noChangeArrowheads="1"/>
          </p:cNvSpPr>
          <p:nvPr/>
        </p:nvSpPr>
        <p:spPr bwMode="auto">
          <a:xfrm>
            <a:off x="8083550" y="653097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30</a:t>
            </a:r>
          </a:p>
        </p:txBody>
      </p:sp>
      <p:sp>
        <p:nvSpPr>
          <p:cNvPr id="66601" name="Text Box 58"/>
          <p:cNvSpPr txBox="1">
            <a:spLocks noChangeArrowheads="1"/>
          </p:cNvSpPr>
          <p:nvPr/>
        </p:nvSpPr>
        <p:spPr bwMode="auto">
          <a:xfrm>
            <a:off x="6943725" y="6223998"/>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dirty="0">
                <a:solidFill>
                  <a:srgbClr val="FFFFFF"/>
                </a:solidFill>
                <a:latin typeface="Arial" charset="0"/>
              </a:rPr>
              <a:t>Handbook pg. 19-24</a:t>
            </a:r>
          </a:p>
        </p:txBody>
      </p:sp>
      <p:sp>
        <p:nvSpPr>
          <p:cNvPr id="66602" name="Text Box 59"/>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defTabSz="914400" eaLnBrk="0" fontAlgn="base" hangingPunct="0">
              <a:spcBef>
                <a:spcPct val="0"/>
              </a:spcBef>
              <a:spcAft>
                <a:spcPct val="0"/>
              </a:spcAft>
              <a:defRPr/>
            </a:pPr>
            <a:endParaRPr lang="en-US" sz="2800">
              <a:solidFill>
                <a:srgbClr val="1822CD"/>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17" name="Oval 65"/>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8" name="Oval 66"/>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66607" name="Group 67"/>
          <p:cNvGrpSpPr>
            <a:grpSpLocks/>
          </p:cNvGrpSpPr>
          <p:nvPr/>
        </p:nvGrpSpPr>
        <p:grpSpPr bwMode="auto">
          <a:xfrm>
            <a:off x="519113" y="7938"/>
            <a:ext cx="854075" cy="1704975"/>
            <a:chOff x="327" y="5"/>
            <a:chExt cx="538" cy="1074"/>
          </a:xfrm>
        </p:grpSpPr>
        <p:sp>
          <p:nvSpPr>
            <p:cNvPr id="791620" name="Rectangle 6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1621" name="Line 6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defTabSz="914400" eaLnBrk="0" fontAlgn="base" hangingPunct="0">
                  <a:spcBef>
                    <a:spcPct val="0"/>
                  </a:spcBef>
                  <a:spcAft>
                    <a:spcPct val="0"/>
                  </a:spcAft>
                  <a:defRPr/>
                </a:pPr>
                <a:endParaRPr lang="en-US" sz="1600">
                  <a:solidFill>
                    <a:srgbClr val="00DFCA"/>
                  </a:solidFill>
                  <a:latin typeface="Comic Sans MS" pitchFamily="-107" charset="0"/>
                  <a:ea typeface="ＭＳ Ｐゴシック" charset="0"/>
                  <a:cs typeface="ＭＳ Ｐゴシック"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sp>
        <p:nvSpPr>
          <p:cNvPr id="67" name="Freeform 33">
            <a:extLst>
              <a:ext uri="{FF2B5EF4-FFF2-40B4-BE49-F238E27FC236}">
                <a16:creationId xmlns:a16="http://schemas.microsoft.com/office/drawing/2014/main" id="{CD5D1F5F-CFDB-844C-8242-C90AB1CC344C}"/>
              </a:ext>
            </a:extLst>
          </p:cNvPr>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 name="AutoShape 34">
            <a:extLst>
              <a:ext uri="{FF2B5EF4-FFF2-40B4-BE49-F238E27FC236}">
                <a16:creationId xmlns:a16="http://schemas.microsoft.com/office/drawing/2014/main" id="{78586C12-ADEF-4D4B-AF5B-2936099F815A}"/>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9" name="Rectangle 35">
            <a:extLst>
              <a:ext uri="{FF2B5EF4-FFF2-40B4-BE49-F238E27FC236}">
                <a16:creationId xmlns:a16="http://schemas.microsoft.com/office/drawing/2014/main" id="{33FFDEFF-763B-4947-9233-52B313373BD1}"/>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 name="AutoShape 36">
            <a:extLst>
              <a:ext uri="{FF2B5EF4-FFF2-40B4-BE49-F238E27FC236}">
                <a16:creationId xmlns:a16="http://schemas.microsoft.com/office/drawing/2014/main" id="{254BA6AA-A768-B447-8322-6A1B6C9FE938}"/>
              </a:ext>
            </a:extLst>
          </p:cNvPr>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 name="Line 37">
            <a:extLst>
              <a:ext uri="{FF2B5EF4-FFF2-40B4-BE49-F238E27FC236}">
                <a16:creationId xmlns:a16="http://schemas.microsoft.com/office/drawing/2014/main" id="{8BA453EC-2120-8C4C-8813-DFFC780378E5}"/>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 name="Line 38">
            <a:extLst>
              <a:ext uri="{FF2B5EF4-FFF2-40B4-BE49-F238E27FC236}">
                <a16:creationId xmlns:a16="http://schemas.microsoft.com/office/drawing/2014/main" id="{5ECA8411-5E01-9E4F-91E1-B39E8A430256}"/>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3" name="Rectangle 39">
            <a:extLst>
              <a:ext uri="{FF2B5EF4-FFF2-40B4-BE49-F238E27FC236}">
                <a16:creationId xmlns:a16="http://schemas.microsoft.com/office/drawing/2014/main" id="{D5126657-8492-2B4A-920C-2348FCA6093C}"/>
              </a:ext>
            </a:extLst>
          </p:cNvPr>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 name="Rectangle 40">
            <a:extLst>
              <a:ext uri="{FF2B5EF4-FFF2-40B4-BE49-F238E27FC236}">
                <a16:creationId xmlns:a16="http://schemas.microsoft.com/office/drawing/2014/main" id="{E40634AD-0E56-544C-98C5-FE27443E6B78}"/>
              </a:ext>
            </a:extLst>
          </p:cNvPr>
          <p:cNvSpPr>
            <a:spLocks noChangeArrowheads="1"/>
          </p:cNvSpPr>
          <p:nvPr/>
        </p:nvSpPr>
        <p:spPr bwMode="auto">
          <a:xfrm>
            <a:off x="8186738" y="38322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75" name="Rectangle 41">
            <a:extLst>
              <a:ext uri="{FF2B5EF4-FFF2-40B4-BE49-F238E27FC236}">
                <a16:creationId xmlns:a16="http://schemas.microsoft.com/office/drawing/2014/main" id="{76B309E6-06C8-BB49-8D51-F186AFAC9874}"/>
              </a:ext>
            </a:extLst>
          </p:cNvPr>
          <p:cNvSpPr>
            <a:spLocks noChangeArrowheads="1"/>
          </p:cNvSpPr>
          <p:nvPr/>
        </p:nvSpPr>
        <p:spPr bwMode="auto">
          <a:xfrm>
            <a:off x="7996332"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76" name="Rectangle 42">
            <a:extLst>
              <a:ext uri="{FF2B5EF4-FFF2-40B4-BE49-F238E27FC236}">
                <a16:creationId xmlns:a16="http://schemas.microsoft.com/office/drawing/2014/main" id="{0E1F9AAA-E91E-D44D-8837-01C515173BE9}"/>
              </a:ext>
            </a:extLst>
          </p:cNvPr>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77" name="Rectangle 43">
            <a:extLst>
              <a:ext uri="{FF2B5EF4-FFF2-40B4-BE49-F238E27FC236}">
                <a16:creationId xmlns:a16="http://schemas.microsoft.com/office/drawing/2014/main" id="{1471D61A-0323-894E-A7F1-EA2620D41037}"/>
              </a:ext>
            </a:extLst>
          </p:cNvPr>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8" name="Line 44">
            <a:extLst>
              <a:ext uri="{FF2B5EF4-FFF2-40B4-BE49-F238E27FC236}">
                <a16:creationId xmlns:a16="http://schemas.microsoft.com/office/drawing/2014/main" id="{CC9E28F6-237C-9441-9642-D3DB3A081643}"/>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 name="Line 45">
            <a:extLst>
              <a:ext uri="{FF2B5EF4-FFF2-40B4-BE49-F238E27FC236}">
                <a16:creationId xmlns:a16="http://schemas.microsoft.com/office/drawing/2014/main" id="{792C5B4C-3759-464C-BC76-CBCBC7CD51B7}"/>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0" name="Line 46">
            <a:extLst>
              <a:ext uri="{FF2B5EF4-FFF2-40B4-BE49-F238E27FC236}">
                <a16:creationId xmlns:a16="http://schemas.microsoft.com/office/drawing/2014/main" id="{7F6EA9C8-9EC3-D94B-B535-B844D7E8A740}"/>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4292744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200054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dirty="0">
                <a:solidFill>
                  <a:srgbClr val="FFFF00"/>
                </a:solidFill>
                <a:latin typeface="Arial" charset="0"/>
              </a:rPr>
              <a:t>TIN, ANI CHUAN, “I FAPA NEIH CHHUN, I HMANGAIH TAK, ISAAKA NGEI KHA HRUAI LA, MORIA RAMAH CHUAN KAL LA, CHUTAH CHUAN KA HRILH TUR CHE TLANG PAKHATAH CHUAN HALRAL THILHLANAH HLAN RAWH” A TI A.</a:t>
            </a:r>
            <a:r>
              <a:rPr lang="en-US" sz="2400" b="1" dirty="0">
                <a:solidFill>
                  <a:srgbClr val="FFFF00"/>
                </a:solidFill>
                <a:latin typeface="Arial" charset="0"/>
              </a:rPr>
              <a:t> 				</a:t>
            </a:r>
            <a:r>
              <a:rPr lang="en-US" sz="1800" b="1" dirty="0">
                <a:solidFill>
                  <a:srgbClr val="FFFF00"/>
                </a:solidFill>
                <a:latin typeface="Arial" charset="0"/>
              </a:rPr>
              <a:t>Genesis 22:2</a:t>
            </a:r>
            <a:endParaRPr lang="en-US" sz="2400" b="1" dirty="0">
              <a:solidFill>
                <a:srgbClr val="FFFF00"/>
              </a:solidFill>
              <a:latin typeface="Arial"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20"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42423" name="Text Box 23"/>
          <p:cNvSpPr txBox="1">
            <a:spLocks noChangeArrowheads="1"/>
          </p:cNvSpPr>
          <p:nvPr/>
        </p:nvSpPr>
        <p:spPr bwMode="auto">
          <a:xfrm>
            <a:off x="628650" y="4298950"/>
            <a:ext cx="7883525" cy="132343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i="1" dirty="0">
                <a:solidFill>
                  <a:srgbClr val="66FFFF"/>
                </a:solidFill>
                <a:latin typeface="Arial" charset="0"/>
              </a:rPr>
              <a:t>NIV study note: </a:t>
            </a:r>
            <a:r>
              <a:rPr lang="en-US" sz="2000" b="1" i="1" dirty="0" err="1">
                <a:solidFill>
                  <a:srgbClr val="66FFFF"/>
                </a:solidFill>
                <a:latin typeface="Arial" charset="0"/>
              </a:rPr>
              <a:t>Hebrai</a:t>
            </a:r>
            <a:r>
              <a:rPr lang="en-US" sz="2000" b="1" i="1" dirty="0">
                <a:solidFill>
                  <a:srgbClr val="66FFFF"/>
                </a:solidFill>
                <a:latin typeface="Arial" charset="0"/>
              </a:rPr>
              <a:t> </a:t>
            </a:r>
            <a:r>
              <a:rPr lang="en-US" sz="2000" b="1" i="1" dirty="0" err="1">
                <a:solidFill>
                  <a:srgbClr val="66FFFF"/>
                </a:solidFill>
                <a:latin typeface="Arial" charset="0"/>
              </a:rPr>
              <a:t>lehkha</a:t>
            </a:r>
            <a:r>
              <a:rPr lang="en-US" sz="2000" b="1" i="1" dirty="0">
                <a:solidFill>
                  <a:srgbClr val="66FFFF"/>
                </a:solidFill>
                <a:latin typeface="Arial" charset="0"/>
              </a:rPr>
              <a:t> </a:t>
            </a:r>
            <a:r>
              <a:rPr lang="en-US" sz="2000" b="1" i="1" dirty="0" err="1">
                <a:solidFill>
                  <a:srgbClr val="66FFFF"/>
                </a:solidFill>
                <a:latin typeface="Arial" charset="0"/>
              </a:rPr>
              <a:t>ziak</a:t>
            </a:r>
            <a:r>
              <a:rPr lang="en-US" sz="2000" b="1" i="1" dirty="0">
                <a:solidFill>
                  <a:srgbClr val="66FFFF"/>
                </a:solidFill>
                <a:latin typeface="Arial" charset="0"/>
              </a:rPr>
              <a:t> ah </a:t>
            </a:r>
            <a:r>
              <a:rPr lang="en-US" sz="2000" b="1" i="1" dirty="0" err="1">
                <a:solidFill>
                  <a:srgbClr val="66FFFF"/>
                </a:solidFill>
                <a:latin typeface="Arial" charset="0"/>
              </a:rPr>
              <a:t>chuan</a:t>
            </a:r>
            <a:r>
              <a:rPr lang="en-US" sz="2000" b="1" i="1" dirty="0">
                <a:solidFill>
                  <a:srgbClr val="66FFFF"/>
                </a:solidFill>
                <a:latin typeface="Arial" charset="0"/>
              </a:rPr>
              <a:t>,   ‘</a:t>
            </a:r>
            <a:r>
              <a:rPr lang="en-US" sz="2000" b="1" i="1" dirty="0" err="1">
                <a:solidFill>
                  <a:srgbClr val="66FFFF"/>
                </a:solidFill>
                <a:latin typeface="Arial" charset="0"/>
              </a:rPr>
              <a:t>Isaaka</a:t>
            </a:r>
            <a:r>
              <a:rPr lang="en-US" sz="2000" b="1" i="1" dirty="0">
                <a:solidFill>
                  <a:srgbClr val="66FFFF"/>
                </a:solidFill>
                <a:latin typeface="Arial" charset="0"/>
              </a:rPr>
              <a:t>’   </a:t>
            </a:r>
            <a:r>
              <a:rPr lang="en-US" sz="2000" b="1" i="1" dirty="0" err="1">
                <a:solidFill>
                  <a:srgbClr val="66FFFF"/>
                </a:solidFill>
                <a:latin typeface="Arial" charset="0"/>
              </a:rPr>
              <a:t>tih</a:t>
            </a:r>
            <a:r>
              <a:rPr lang="en-US" sz="2000" b="1" i="1" dirty="0">
                <a:solidFill>
                  <a:srgbClr val="66FFFF"/>
                </a:solidFill>
                <a:latin typeface="Arial" charset="0"/>
              </a:rPr>
              <a:t> </a:t>
            </a:r>
            <a:r>
              <a:rPr lang="en-US" sz="2000" b="1" i="1" dirty="0" err="1">
                <a:solidFill>
                  <a:srgbClr val="66FFFF"/>
                </a:solidFill>
                <a:latin typeface="Arial" charset="0"/>
              </a:rPr>
              <a:t>tawngkam</a:t>
            </a:r>
            <a:r>
              <a:rPr lang="en-US" sz="2000" b="1" i="1" dirty="0">
                <a:solidFill>
                  <a:srgbClr val="66FFFF"/>
                </a:solidFill>
                <a:latin typeface="Arial" charset="0"/>
              </a:rPr>
              <a:t> a </a:t>
            </a:r>
            <a:r>
              <a:rPr lang="en-US" sz="2000" b="1" i="1" dirty="0" err="1">
                <a:solidFill>
                  <a:srgbClr val="66FFFF"/>
                </a:solidFill>
                <a:latin typeface="Arial" charset="0"/>
              </a:rPr>
              <a:t>hman</a:t>
            </a:r>
            <a:r>
              <a:rPr lang="en-US" sz="2000" b="1" i="1" dirty="0">
                <a:solidFill>
                  <a:srgbClr val="66FFFF"/>
                </a:solidFill>
                <a:latin typeface="Arial" charset="0"/>
              </a:rPr>
              <a:t> </a:t>
            </a:r>
            <a:r>
              <a:rPr lang="en-US" sz="2000" b="1" i="1" dirty="0" err="1">
                <a:solidFill>
                  <a:srgbClr val="66FFFF"/>
                </a:solidFill>
                <a:latin typeface="Arial" charset="0"/>
              </a:rPr>
              <a:t>rual</a:t>
            </a:r>
            <a:r>
              <a:rPr lang="en-US" sz="2000" b="1" i="1" dirty="0">
                <a:solidFill>
                  <a:srgbClr val="66FFFF"/>
                </a:solidFill>
                <a:latin typeface="Arial" charset="0"/>
              </a:rPr>
              <a:t> </a:t>
            </a:r>
            <a:r>
              <a:rPr lang="en-US" sz="2000" b="1" i="1" dirty="0" err="1">
                <a:solidFill>
                  <a:srgbClr val="66FFFF"/>
                </a:solidFill>
                <a:latin typeface="Arial" charset="0"/>
              </a:rPr>
              <a:t>chiah</a:t>
            </a:r>
            <a:r>
              <a:rPr lang="en-US" sz="2000" b="1" i="1" dirty="0">
                <a:solidFill>
                  <a:srgbClr val="66FFFF"/>
                </a:solidFill>
                <a:latin typeface="Arial" charset="0"/>
              </a:rPr>
              <a:t> in, ‘I </a:t>
            </a:r>
            <a:r>
              <a:rPr lang="en-US" sz="2000" b="1" i="1" dirty="0" err="1">
                <a:solidFill>
                  <a:srgbClr val="66FFFF"/>
                </a:solidFill>
                <a:latin typeface="Arial" charset="0"/>
              </a:rPr>
              <a:t>hmangaih</a:t>
            </a:r>
            <a:r>
              <a:rPr lang="en-US" sz="2000" b="1" i="1" dirty="0">
                <a:solidFill>
                  <a:srgbClr val="66FFFF"/>
                </a:solidFill>
                <a:latin typeface="Arial" charset="0"/>
              </a:rPr>
              <a:t> </a:t>
            </a:r>
            <a:r>
              <a:rPr lang="en-US" sz="2000" b="1" i="1" dirty="0" err="1">
                <a:solidFill>
                  <a:srgbClr val="66FFFF"/>
                </a:solidFill>
                <a:latin typeface="Arial" charset="0"/>
              </a:rPr>
              <a:t>tak</a:t>
            </a:r>
            <a:r>
              <a:rPr lang="en-US" sz="2000" b="1" i="1" dirty="0">
                <a:solidFill>
                  <a:srgbClr val="66FFFF"/>
                </a:solidFill>
                <a:latin typeface="Arial" charset="0"/>
              </a:rPr>
              <a:t>’ </a:t>
            </a:r>
            <a:r>
              <a:rPr lang="en-US" sz="2000" b="1" i="1" dirty="0" err="1">
                <a:solidFill>
                  <a:srgbClr val="66FFFF"/>
                </a:solidFill>
                <a:latin typeface="Arial" charset="0"/>
              </a:rPr>
              <a:t>tih</a:t>
            </a:r>
            <a:r>
              <a:rPr lang="en-US" sz="2000" b="1" i="1" dirty="0">
                <a:solidFill>
                  <a:srgbClr val="66FFFF"/>
                </a:solidFill>
                <a:latin typeface="Arial" charset="0"/>
              </a:rPr>
              <a:t> </a:t>
            </a:r>
            <a:r>
              <a:rPr lang="en-US" sz="2000" b="1" i="1" dirty="0" err="1">
                <a:solidFill>
                  <a:srgbClr val="66FFFF"/>
                </a:solidFill>
                <a:latin typeface="Arial" charset="0"/>
              </a:rPr>
              <a:t>thu</a:t>
            </a:r>
            <a:r>
              <a:rPr lang="en-US" sz="2000" b="1" i="1" dirty="0">
                <a:solidFill>
                  <a:srgbClr val="66FFFF"/>
                </a:solidFill>
                <a:latin typeface="Arial" charset="0"/>
              </a:rPr>
              <a:t> </a:t>
            </a:r>
            <a:r>
              <a:rPr lang="en-US" sz="2000" b="1" i="1" dirty="0" err="1">
                <a:solidFill>
                  <a:srgbClr val="66FFFF"/>
                </a:solidFill>
                <a:latin typeface="Arial" charset="0"/>
              </a:rPr>
              <a:t>hlawm</a:t>
            </a:r>
            <a:r>
              <a:rPr lang="en-US" sz="2000" b="1" i="1" dirty="0">
                <a:solidFill>
                  <a:srgbClr val="66FFFF"/>
                </a:solidFill>
                <a:latin typeface="Arial" charset="0"/>
              </a:rPr>
              <a:t> in a </a:t>
            </a:r>
            <a:r>
              <a:rPr lang="en-US" sz="2000" b="1" i="1" dirty="0" err="1">
                <a:solidFill>
                  <a:srgbClr val="66FFFF"/>
                </a:solidFill>
                <a:latin typeface="Arial" charset="0"/>
              </a:rPr>
              <a:t>rawn</a:t>
            </a:r>
            <a:r>
              <a:rPr lang="en-US" sz="2000" b="1" i="1" dirty="0">
                <a:solidFill>
                  <a:srgbClr val="66FFFF"/>
                </a:solidFill>
                <a:latin typeface="Arial" charset="0"/>
              </a:rPr>
              <a:t> </a:t>
            </a:r>
            <a:r>
              <a:rPr lang="en-US" sz="2000" b="1" i="1" dirty="0" err="1">
                <a:solidFill>
                  <a:srgbClr val="66FFFF"/>
                </a:solidFill>
                <a:latin typeface="Arial" charset="0"/>
              </a:rPr>
              <a:t>zui</a:t>
            </a:r>
            <a:r>
              <a:rPr lang="en-US" sz="2000" b="1" i="1" dirty="0">
                <a:solidFill>
                  <a:srgbClr val="66FFFF"/>
                </a:solidFill>
                <a:latin typeface="Arial" charset="0"/>
              </a:rPr>
              <a:t> a, hemi </a:t>
            </a:r>
            <a:r>
              <a:rPr lang="en-US" sz="2000" b="1" i="1" dirty="0" err="1">
                <a:solidFill>
                  <a:srgbClr val="66FFFF"/>
                </a:solidFill>
                <a:latin typeface="Arial" charset="0"/>
              </a:rPr>
              <a:t>awmzia</a:t>
            </a:r>
            <a:r>
              <a:rPr lang="en-US" sz="2000" b="1" i="1" dirty="0">
                <a:solidFill>
                  <a:srgbClr val="66FFFF"/>
                </a:solidFill>
                <a:latin typeface="Arial" charset="0"/>
              </a:rPr>
              <a:t> chu, ’</a:t>
            </a:r>
            <a:r>
              <a:rPr lang="en-US" sz="2000" b="1" i="1" dirty="0" err="1">
                <a:solidFill>
                  <a:srgbClr val="66FFFF"/>
                </a:solidFill>
                <a:latin typeface="Arial" charset="0"/>
              </a:rPr>
              <a:t>Isaaka</a:t>
            </a:r>
            <a:r>
              <a:rPr lang="en-US" sz="2000" b="1" i="1" dirty="0">
                <a:solidFill>
                  <a:srgbClr val="66FFFF"/>
                </a:solidFill>
                <a:latin typeface="Arial" charset="0"/>
              </a:rPr>
              <a:t> kha ani, </a:t>
            </a:r>
            <a:r>
              <a:rPr lang="en-US" sz="2000" b="1" i="1" dirty="0" err="1">
                <a:solidFill>
                  <a:srgbClr val="66FFFF"/>
                </a:solidFill>
                <a:latin typeface="Arial" charset="0"/>
              </a:rPr>
              <a:t>Lalpa’n</a:t>
            </a:r>
            <a:r>
              <a:rPr lang="en-US" sz="2000" b="1" i="1" dirty="0">
                <a:solidFill>
                  <a:srgbClr val="66FFFF"/>
                </a:solidFill>
                <a:latin typeface="Arial" charset="0"/>
              </a:rPr>
              <a:t> a duh, </a:t>
            </a:r>
            <a:r>
              <a:rPr lang="en-US" sz="2000" b="1" i="1" dirty="0" err="1">
                <a:solidFill>
                  <a:srgbClr val="66FFFF"/>
                </a:solidFill>
                <a:latin typeface="Arial" charset="0"/>
              </a:rPr>
              <a:t>Abrahama</a:t>
            </a:r>
            <a:r>
              <a:rPr lang="en-US" sz="2000" b="1" i="1" dirty="0">
                <a:solidFill>
                  <a:srgbClr val="66FFFF"/>
                </a:solidFill>
                <a:latin typeface="Arial" charset="0"/>
              </a:rPr>
              <a:t> </a:t>
            </a:r>
            <a:r>
              <a:rPr lang="en-US" sz="2000" b="1" i="1" dirty="0" err="1">
                <a:solidFill>
                  <a:srgbClr val="66FFFF"/>
                </a:solidFill>
                <a:latin typeface="Arial" charset="0"/>
              </a:rPr>
              <a:t>fapa</a:t>
            </a:r>
            <a:r>
              <a:rPr lang="en-US" sz="2000" b="1" i="1" dirty="0">
                <a:solidFill>
                  <a:srgbClr val="66FFFF"/>
                </a:solidFill>
                <a:latin typeface="Arial" charset="0"/>
              </a:rPr>
              <a:t> </a:t>
            </a:r>
            <a:r>
              <a:rPr lang="en-US" sz="2000" b="1" i="1" dirty="0" err="1">
                <a:solidFill>
                  <a:srgbClr val="66FFFF"/>
                </a:solidFill>
                <a:latin typeface="Arial" charset="0"/>
              </a:rPr>
              <a:t>neih</a:t>
            </a:r>
            <a:r>
              <a:rPr lang="en-US" sz="2000" b="1" i="1" dirty="0">
                <a:solidFill>
                  <a:srgbClr val="66FFFF"/>
                </a:solidFill>
                <a:latin typeface="Arial" charset="0"/>
              </a:rPr>
              <a:t> </a:t>
            </a:r>
            <a:r>
              <a:rPr lang="en-US" sz="2000" b="1" i="1" dirty="0" err="1">
                <a:solidFill>
                  <a:srgbClr val="66FFFF"/>
                </a:solidFill>
                <a:latin typeface="Arial" charset="0"/>
              </a:rPr>
              <a:t>chhun</a:t>
            </a:r>
            <a:r>
              <a:rPr lang="en-US" sz="2000" b="1" i="1" dirty="0">
                <a:solidFill>
                  <a:srgbClr val="66FFFF"/>
                </a:solidFill>
                <a:latin typeface="Arial" charset="0"/>
              </a:rPr>
              <a:t> </a:t>
            </a:r>
            <a:r>
              <a:rPr lang="en-US" sz="2000" b="1" i="1" dirty="0" err="1">
                <a:solidFill>
                  <a:srgbClr val="66FFFF"/>
                </a:solidFill>
                <a:latin typeface="Arial" charset="0"/>
              </a:rPr>
              <a:t>tak</a:t>
            </a:r>
            <a:r>
              <a:rPr lang="en-US" sz="2000" b="1" i="1" dirty="0">
                <a:solidFill>
                  <a:srgbClr val="66FFFF"/>
                </a:solidFill>
                <a:latin typeface="Arial" charset="0"/>
              </a:rPr>
              <a:t> </a:t>
            </a:r>
            <a:r>
              <a:rPr lang="en-US" sz="2000" b="1" i="1" dirty="0" err="1">
                <a:solidFill>
                  <a:srgbClr val="66FFFF"/>
                </a:solidFill>
                <a:latin typeface="Arial" charset="0"/>
              </a:rPr>
              <a:t>tak</a:t>
            </a:r>
            <a:r>
              <a:rPr lang="en-US" sz="2000" b="1" i="1" dirty="0">
                <a:solidFill>
                  <a:srgbClr val="66FFFF"/>
                </a:solidFill>
                <a:latin typeface="Arial" charset="0"/>
              </a:rPr>
              <a:t> chu.’</a:t>
            </a:r>
          </a:p>
        </p:txBody>
      </p:sp>
      <p:sp>
        <p:nvSpPr>
          <p:cNvPr id="742424" name="Text Box 24"/>
          <p:cNvSpPr txBox="1">
            <a:spLocks noChangeArrowheads="1"/>
          </p:cNvSpPr>
          <p:nvPr/>
        </p:nvSpPr>
        <p:spPr bwMode="auto">
          <a:xfrm>
            <a:off x="1543523" y="690563"/>
            <a:ext cx="7383461" cy="67710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800" dirty="0">
                <a:effectLst>
                  <a:outerShdw blurRad="38100" dist="38100" dir="2700000" algn="tl">
                    <a:srgbClr val="000000"/>
                  </a:outerShdw>
                </a:effectLst>
                <a:latin typeface="Arial Black" charset="0"/>
              </a:rPr>
              <a:t>KHAWI FAPA ZAWK NGE?</a:t>
            </a:r>
          </a:p>
        </p:txBody>
      </p:sp>
      <p:sp>
        <p:nvSpPr>
          <p:cNvPr id="742426" name="Oval 26"/>
          <p:cNvSpPr>
            <a:spLocks noChangeArrowheads="1"/>
          </p:cNvSpPr>
          <p:nvPr/>
        </p:nvSpPr>
        <p:spPr bwMode="auto">
          <a:xfrm>
            <a:off x="3600359" y="2084853"/>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7" name="Oval 27"/>
          <p:cNvSpPr>
            <a:spLocks noChangeArrowheads="1"/>
          </p:cNvSpPr>
          <p:nvPr/>
        </p:nvSpPr>
        <p:spPr bwMode="auto">
          <a:xfrm>
            <a:off x="6223389" y="4305582"/>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28" name="Oval 28"/>
          <p:cNvSpPr>
            <a:spLocks noChangeArrowheads="1"/>
          </p:cNvSpPr>
          <p:nvPr/>
        </p:nvSpPr>
        <p:spPr bwMode="auto">
          <a:xfrm>
            <a:off x="4455456" y="4606087"/>
            <a:ext cx="226116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31</a:t>
            </a:r>
          </a:p>
        </p:txBody>
      </p:sp>
      <p:sp>
        <p:nvSpPr>
          <p:cNvPr id="6863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42432" name="Text Box 32"/>
          <p:cNvSpPr txBox="1">
            <a:spLocks noChangeArrowheads="1"/>
          </p:cNvSpPr>
          <p:nvPr/>
        </p:nvSpPr>
        <p:spPr bwMode="auto">
          <a:xfrm>
            <a:off x="295275" y="5651500"/>
            <a:ext cx="8331200" cy="707886"/>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p>
            <a:pPr algn="ctr" defTabSz="914400" eaLnBrk="0" fontAlgn="base" hangingPunct="0">
              <a:spcBef>
                <a:spcPct val="50000"/>
              </a:spcBef>
              <a:spcAft>
                <a:spcPct val="0"/>
              </a:spcAft>
              <a:defRPr/>
            </a:pPr>
            <a:r>
              <a:rPr lang="en-US" sz="2000" b="1" i="1" dirty="0">
                <a:solidFill>
                  <a:srgbClr val="66FFFF"/>
                </a:solidFill>
                <a:latin typeface="Arial" pitchFamily="-107" charset="0"/>
                <a:ea typeface="ＭＳ Ｐゴシック" charset="0"/>
                <a:cs typeface="ＭＳ Ｐゴシック" charset="0"/>
              </a:rPr>
              <a:t>	</a:t>
            </a:r>
            <a:r>
              <a:rPr lang="en-US" sz="2000" b="1" i="1" dirty="0">
                <a:solidFill>
                  <a:srgbClr val="FFFFFF"/>
                </a:solidFill>
                <a:latin typeface="Arial" pitchFamily="-107" charset="0"/>
                <a:ea typeface="ＭＳ Ｐゴシック" charset="0"/>
                <a:cs typeface="ＭＳ Ｐゴシック" charset="0"/>
              </a:rPr>
              <a:t>2 </a:t>
            </a:r>
            <a:r>
              <a:rPr lang="en-US" sz="2000" b="1" i="1" dirty="0" err="1">
                <a:solidFill>
                  <a:srgbClr val="FFFFFF"/>
                </a:solidFill>
                <a:latin typeface="Arial" pitchFamily="-107" charset="0"/>
                <a:ea typeface="ＭＳ Ｐゴシック" charset="0"/>
                <a:cs typeface="ＭＳ Ｐゴシック" charset="0"/>
              </a:rPr>
              <a:t>Chr</a:t>
            </a:r>
            <a:r>
              <a:rPr lang="en-US" sz="2000" b="1" i="1" dirty="0">
                <a:solidFill>
                  <a:srgbClr val="FFFFFF"/>
                </a:solidFill>
                <a:latin typeface="Arial" pitchFamily="-107" charset="0"/>
                <a:ea typeface="ＭＳ Ｐゴシック" charset="0"/>
                <a:cs typeface="ＭＳ Ｐゴシック" charset="0"/>
              </a:rPr>
              <a:t> 3:1     </a:t>
            </a:r>
            <a:r>
              <a:rPr lang="en-US" sz="2000" b="1" i="1" dirty="0" err="1">
                <a:solidFill>
                  <a:srgbClr val="FFFFFF"/>
                </a:solidFill>
                <a:latin typeface="Arial" pitchFamily="-107" charset="0"/>
                <a:ea typeface="ＭＳ Ｐゴシック" charset="0"/>
                <a:cs typeface="ＭＳ Ｐゴシック" charset="0"/>
              </a:rPr>
              <a:t>Ziaktu</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hian</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Lalpa</a:t>
            </a:r>
            <a:r>
              <a:rPr lang="en-US" sz="2000" b="1" i="1" dirty="0">
                <a:solidFill>
                  <a:srgbClr val="FFFFFF"/>
                </a:solidFill>
                <a:latin typeface="Arial" pitchFamily="-107" charset="0"/>
                <a:ea typeface="ＭＳ Ｐゴシック" charset="0"/>
                <a:cs typeface="ＭＳ Ｐゴシック" charset="0"/>
              </a:rPr>
              <a:t> In </a:t>
            </a:r>
            <a:r>
              <a:rPr lang="en-US" sz="2000" b="1" i="1" dirty="0" err="1">
                <a:solidFill>
                  <a:srgbClr val="FFFFFF"/>
                </a:solidFill>
                <a:latin typeface="Arial" pitchFamily="-107" charset="0"/>
                <a:ea typeface="ＭＳ Ｐゴシック" charset="0"/>
                <a:cs typeface="ＭＳ Ｐゴシック" charset="0"/>
              </a:rPr>
              <a:t>tih</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leh</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Moria</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Tlang</a:t>
            </a:r>
            <a:r>
              <a:rPr lang="en-US" sz="2000" b="1" i="1" dirty="0">
                <a:solidFill>
                  <a:srgbClr val="FFFFFF"/>
                </a:solidFill>
                <a:latin typeface="Arial" pitchFamily="-107" charset="0"/>
                <a:ea typeface="ＭＳ Ｐゴシック" charset="0"/>
                <a:cs typeface="ＭＳ Ｐゴシック" charset="0"/>
              </a:rPr>
              <a:t> hi </a:t>
            </a:r>
            <a:r>
              <a:rPr lang="en-US" sz="2000" b="1" i="1" dirty="0" err="1">
                <a:solidFill>
                  <a:srgbClr val="FFFFFF"/>
                </a:solidFill>
                <a:latin typeface="Arial" pitchFamily="-107" charset="0"/>
                <a:ea typeface="ＭＳ Ｐゴシック" charset="0"/>
                <a:cs typeface="ＭＳ Ｐゴシック" charset="0"/>
              </a:rPr>
              <a:t>hmun</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thuhmun</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anni</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tih</a:t>
            </a:r>
            <a:r>
              <a:rPr lang="en-US" sz="2000" b="1" i="1" dirty="0">
                <a:solidFill>
                  <a:srgbClr val="FFFFFF"/>
                </a:solidFill>
                <a:latin typeface="Arial" pitchFamily="-107" charset="0"/>
                <a:ea typeface="ＭＳ Ｐゴシック" charset="0"/>
                <a:cs typeface="ＭＳ Ｐゴシック" charset="0"/>
              </a:rPr>
              <a:t> a </a:t>
            </a:r>
            <a:r>
              <a:rPr lang="en-US" sz="2000" b="1" i="1" dirty="0" err="1">
                <a:solidFill>
                  <a:srgbClr val="FFFFFF"/>
                </a:solidFill>
                <a:latin typeface="Arial" pitchFamily="-107" charset="0"/>
                <a:ea typeface="ＭＳ Ｐゴシック" charset="0"/>
                <a:cs typeface="ＭＳ Ｐゴシック" charset="0"/>
              </a:rPr>
              <a:t>finfiah</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tawh</a:t>
            </a:r>
            <a:r>
              <a:rPr lang="en-US" sz="2000" b="1" i="1" dirty="0">
                <a:solidFill>
                  <a:srgbClr val="FFFFFF"/>
                </a:solidFill>
                <a:latin typeface="Arial" pitchFamily="-107" charset="0"/>
                <a:ea typeface="ＭＳ Ｐゴシック" charset="0"/>
                <a:cs typeface="ＭＳ Ｐゴシック" charset="0"/>
              </a:rPr>
              <a:t>. [</a:t>
            </a:r>
            <a:r>
              <a:rPr lang="en-US" sz="2000" b="1" i="1" dirty="0" err="1">
                <a:solidFill>
                  <a:srgbClr val="FFFFFF"/>
                </a:solidFill>
                <a:latin typeface="Arial" pitchFamily="-107" charset="0"/>
                <a:ea typeface="ＭＳ Ｐゴシック" charset="0"/>
                <a:cs typeface="ＭＳ Ｐゴシック" charset="0"/>
              </a:rPr>
              <a:t>Tunlaia</a:t>
            </a:r>
            <a:r>
              <a:rPr lang="en-US" sz="2000" b="1" i="1" dirty="0">
                <a:solidFill>
                  <a:srgbClr val="FFFFFF"/>
                </a:solidFill>
                <a:latin typeface="Arial" pitchFamily="-107" charset="0"/>
                <a:ea typeface="ＭＳ Ｐゴシック" charset="0"/>
                <a:cs typeface="ＭＳ Ｐゴシック" charset="0"/>
              </a:rPr>
              <a:t> ‘Dome of the Rock’].</a:t>
            </a:r>
          </a:p>
        </p:txBody>
      </p:sp>
      <p:sp>
        <p:nvSpPr>
          <p:cNvPr id="742429" name="Oval 29"/>
          <p:cNvSpPr>
            <a:spLocks noChangeArrowheads="1"/>
          </p:cNvSpPr>
          <p:nvPr/>
        </p:nvSpPr>
        <p:spPr bwMode="auto">
          <a:xfrm>
            <a:off x="4383737" y="5651710"/>
            <a:ext cx="1120591"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35"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22:2; 2 Chr. 3:1</a:t>
            </a:r>
          </a:p>
        </p:txBody>
      </p:sp>
      <p:grpSp>
        <p:nvGrpSpPr>
          <p:cNvPr id="68636"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8637"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3</a:t>
            </a:r>
          </a:p>
        </p:txBody>
      </p:sp>
      <p:sp>
        <p:nvSpPr>
          <p:cNvPr id="33" name="Freeform 33">
            <a:extLst>
              <a:ext uri="{FF2B5EF4-FFF2-40B4-BE49-F238E27FC236}">
                <a16:creationId xmlns:a16="http://schemas.microsoft.com/office/drawing/2014/main" id="{46F284EE-23C5-E64A-B7FB-67ADC79917BF}"/>
              </a:ext>
            </a:extLst>
          </p:cNvPr>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AutoShape 34">
            <a:extLst>
              <a:ext uri="{FF2B5EF4-FFF2-40B4-BE49-F238E27FC236}">
                <a16:creationId xmlns:a16="http://schemas.microsoft.com/office/drawing/2014/main" id="{0EDB4DE3-2AFD-CD43-B8E9-7821382BA952}"/>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 name="Rectangle 35">
            <a:extLst>
              <a:ext uri="{FF2B5EF4-FFF2-40B4-BE49-F238E27FC236}">
                <a16:creationId xmlns:a16="http://schemas.microsoft.com/office/drawing/2014/main" id="{4572B125-A914-8B43-974D-8CCB27EF5339}"/>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AutoShape 36">
            <a:extLst>
              <a:ext uri="{FF2B5EF4-FFF2-40B4-BE49-F238E27FC236}">
                <a16:creationId xmlns:a16="http://schemas.microsoft.com/office/drawing/2014/main" id="{4E15974F-0A78-D043-8EB9-BDE53ED4AE4C}"/>
              </a:ext>
            </a:extLst>
          </p:cNvPr>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 name="Line 37">
            <a:extLst>
              <a:ext uri="{FF2B5EF4-FFF2-40B4-BE49-F238E27FC236}">
                <a16:creationId xmlns:a16="http://schemas.microsoft.com/office/drawing/2014/main" id="{2B9C1C9B-C0F6-7E47-9694-EF8B586B1444}"/>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8" name="Line 38">
            <a:extLst>
              <a:ext uri="{FF2B5EF4-FFF2-40B4-BE49-F238E27FC236}">
                <a16:creationId xmlns:a16="http://schemas.microsoft.com/office/drawing/2014/main" id="{709B4E23-E5C1-AD4A-A3B3-891E7E5EB1C3}"/>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Rectangle 39">
            <a:extLst>
              <a:ext uri="{FF2B5EF4-FFF2-40B4-BE49-F238E27FC236}">
                <a16:creationId xmlns:a16="http://schemas.microsoft.com/office/drawing/2014/main" id="{9C0A110E-89DC-C34A-996B-A7CB74DD3F86}"/>
              </a:ext>
            </a:extLst>
          </p:cNvPr>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0" name="Rectangle 40">
            <a:extLst>
              <a:ext uri="{FF2B5EF4-FFF2-40B4-BE49-F238E27FC236}">
                <a16:creationId xmlns:a16="http://schemas.microsoft.com/office/drawing/2014/main" id="{92CB8988-F59A-BF40-9BBE-B4285774A2CA}"/>
              </a:ext>
            </a:extLst>
          </p:cNvPr>
          <p:cNvSpPr>
            <a:spLocks noChangeArrowheads="1"/>
          </p:cNvSpPr>
          <p:nvPr/>
        </p:nvSpPr>
        <p:spPr bwMode="auto">
          <a:xfrm>
            <a:off x="8186738" y="38322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41" name="Rectangle 41">
            <a:extLst>
              <a:ext uri="{FF2B5EF4-FFF2-40B4-BE49-F238E27FC236}">
                <a16:creationId xmlns:a16="http://schemas.microsoft.com/office/drawing/2014/main" id="{9526FDD6-B5EB-9047-ABBB-F921A6AF4C71}"/>
              </a:ext>
            </a:extLst>
          </p:cNvPr>
          <p:cNvSpPr>
            <a:spLocks noChangeArrowheads="1"/>
          </p:cNvSpPr>
          <p:nvPr/>
        </p:nvSpPr>
        <p:spPr bwMode="auto">
          <a:xfrm>
            <a:off x="7996332"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42" name="Rectangle 42">
            <a:extLst>
              <a:ext uri="{FF2B5EF4-FFF2-40B4-BE49-F238E27FC236}">
                <a16:creationId xmlns:a16="http://schemas.microsoft.com/office/drawing/2014/main" id="{A7C71599-743F-4546-8CC2-E3132F283B7F}"/>
              </a:ext>
            </a:extLst>
          </p:cNvPr>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3" name="Rectangle 43">
            <a:extLst>
              <a:ext uri="{FF2B5EF4-FFF2-40B4-BE49-F238E27FC236}">
                <a16:creationId xmlns:a16="http://schemas.microsoft.com/office/drawing/2014/main" id="{68D70515-4069-7A45-BEDE-4016C45D8CDF}"/>
              </a:ext>
            </a:extLst>
          </p:cNvPr>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44" name="Line 44">
            <a:extLst>
              <a:ext uri="{FF2B5EF4-FFF2-40B4-BE49-F238E27FC236}">
                <a16:creationId xmlns:a16="http://schemas.microsoft.com/office/drawing/2014/main" id="{B8AD7184-5EE1-6948-8375-363C999C5EEB}"/>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5" name="Line 45">
            <a:extLst>
              <a:ext uri="{FF2B5EF4-FFF2-40B4-BE49-F238E27FC236}">
                <a16:creationId xmlns:a16="http://schemas.microsoft.com/office/drawing/2014/main" id="{039ACA46-486B-3844-9233-F0DD577E85E4}"/>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 name="Line 46">
            <a:extLst>
              <a:ext uri="{FF2B5EF4-FFF2-40B4-BE49-F238E27FC236}">
                <a16:creationId xmlns:a16="http://schemas.microsoft.com/office/drawing/2014/main" id="{9BAF613F-F15A-AF48-BF6C-0E1841E368D4}"/>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243962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2000" b="1">
              <a:solidFill>
                <a:srgbClr val="FFD34A"/>
              </a:solidFill>
              <a:latin typeface="Comic Sans MS" pitchFamily="-107" charset="0"/>
              <a:ea typeface="ＭＳ Ｐゴシック" charset="0"/>
              <a:cs typeface="ＭＳ Ｐゴシック"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0668"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673"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
        <p:nvSpPr>
          <p:cNvPr id="743447" name="Rectangle 23"/>
          <p:cNvSpPr>
            <a:spLocks noChangeArrowheads="1"/>
          </p:cNvSpPr>
          <p:nvPr/>
        </p:nvSpPr>
        <p:spPr bwMode="auto">
          <a:xfrm>
            <a:off x="1138238" y="1982787"/>
            <a:ext cx="6956425" cy="452431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defTabSz="914400" eaLnBrk="0" fontAlgn="base" hangingPunct="0">
              <a:spcBef>
                <a:spcPct val="50000"/>
              </a:spcBef>
              <a:spcAft>
                <a:spcPct val="0"/>
              </a:spcAft>
              <a:defRPr/>
            </a:pPr>
            <a:r>
              <a:rPr lang="en-US" altLang="ja-JP" sz="2400" b="1" dirty="0">
                <a:solidFill>
                  <a:srgbClr val="FFFF00"/>
                </a:solidFill>
                <a:latin typeface="Arial" charset="0"/>
                <a:ea typeface="ＭＳ Ｐゴシック" charset="0"/>
                <a:cs typeface="ＭＳ Ｐゴシック" charset="0"/>
              </a:rPr>
              <a:t>"</a:t>
            </a:r>
            <a:r>
              <a:rPr lang="en-US" sz="2400" b="1" dirty="0" err="1">
                <a:solidFill>
                  <a:srgbClr val="FFFF00"/>
                </a:solidFill>
                <a:latin typeface="Arial" charset="0"/>
                <a:ea typeface="ＭＳ Ｐゴシック" charset="0"/>
                <a:cs typeface="ＭＳ Ｐゴシック" charset="0"/>
              </a:rPr>
              <a:t>Ismaela</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chung</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thu</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pawh</a:t>
            </a:r>
            <a:r>
              <a:rPr lang="en-US" sz="2400" b="1" dirty="0">
                <a:solidFill>
                  <a:srgbClr val="FFFF00"/>
                </a:solidFill>
                <a:latin typeface="Arial" charset="0"/>
                <a:ea typeface="ＭＳ Ｐゴシック" charset="0"/>
                <a:cs typeface="ＭＳ Ｐゴシック" charset="0"/>
              </a:rPr>
              <a:t> ka </a:t>
            </a:r>
            <a:r>
              <a:rPr lang="en-US" sz="2400" b="1" dirty="0" err="1">
                <a:solidFill>
                  <a:srgbClr val="FFFF00"/>
                </a:solidFill>
                <a:latin typeface="Arial" charset="0"/>
                <a:ea typeface="ＭＳ Ｐゴシック" charset="0"/>
                <a:cs typeface="ＭＳ Ｐゴシック" charset="0"/>
              </a:rPr>
              <a:t>ngaihthlaksak</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che</a:t>
            </a:r>
            <a:r>
              <a:rPr lang="en-US" sz="2400" b="1" dirty="0">
                <a:solidFill>
                  <a:srgbClr val="FFFF00"/>
                </a:solidFill>
                <a:latin typeface="Arial" charset="0"/>
                <a:ea typeface="ＭＳ Ｐゴシック" charset="0"/>
                <a:cs typeface="ＭＳ Ｐゴシック" charset="0"/>
              </a:rPr>
              <a:t> a </a:t>
            </a:r>
            <a:r>
              <a:rPr lang="en-US" sz="2400" b="1" dirty="0" err="1">
                <a:solidFill>
                  <a:srgbClr val="FFFF00"/>
                </a:solidFill>
                <a:latin typeface="Arial" charset="0"/>
                <a:ea typeface="ＭＳ Ｐゴシック" charset="0"/>
                <a:cs typeface="ＭＳ Ｐゴシック" charset="0"/>
              </a:rPr>
              <a:t>ni</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ngai</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teh</a:t>
            </a:r>
            <a:r>
              <a:rPr lang="en-US" sz="2400" b="1" dirty="0">
                <a:solidFill>
                  <a:srgbClr val="FFFF00"/>
                </a:solidFill>
                <a:latin typeface="Arial" charset="0"/>
                <a:ea typeface="ＭＳ Ｐゴシック" charset="0"/>
                <a:cs typeface="ＭＳ Ｐゴシック" charset="0"/>
              </a:rPr>
              <a:t>, amah chu mal ka sawm </a:t>
            </a:r>
            <a:r>
              <a:rPr lang="en-US" sz="2400" b="1" dirty="0" err="1">
                <a:solidFill>
                  <a:srgbClr val="FFFF00"/>
                </a:solidFill>
                <a:latin typeface="Arial" charset="0"/>
                <a:ea typeface="ＭＳ Ｐゴシック" charset="0"/>
                <a:cs typeface="ＭＳ Ｐゴシック" charset="0"/>
              </a:rPr>
              <a:t>tawh</a:t>
            </a:r>
            <a:r>
              <a:rPr lang="en-US" sz="2400" b="1" dirty="0">
                <a:solidFill>
                  <a:srgbClr val="FFFF00"/>
                </a:solidFill>
                <a:latin typeface="Arial" charset="0"/>
                <a:ea typeface="ＭＳ Ｐゴシック" charset="0"/>
                <a:cs typeface="ＭＳ Ｐゴシック" charset="0"/>
              </a:rPr>
              <a:t> a, chi tam </a:t>
            </a:r>
            <a:r>
              <a:rPr lang="en-US" sz="2400" b="1" dirty="0" err="1">
                <a:solidFill>
                  <a:srgbClr val="FFFF00"/>
                </a:solidFill>
                <a:latin typeface="Arial" charset="0"/>
                <a:ea typeface="ＭＳ Ｐゴシック" charset="0"/>
                <a:cs typeface="ＭＳ Ｐゴシック" charset="0"/>
              </a:rPr>
              <a:t>tak</a:t>
            </a:r>
            <a:r>
              <a:rPr lang="en-US" sz="2400" b="1" dirty="0">
                <a:solidFill>
                  <a:srgbClr val="FFFF00"/>
                </a:solidFill>
                <a:latin typeface="Arial" charset="0"/>
                <a:ea typeface="ＭＳ Ｐゴシック" charset="0"/>
                <a:cs typeface="ＭＳ Ｐゴシック" charset="0"/>
              </a:rPr>
              <a:t> ka </a:t>
            </a:r>
            <a:r>
              <a:rPr lang="en-US" sz="2400" b="1" dirty="0" err="1">
                <a:solidFill>
                  <a:srgbClr val="FFFF00"/>
                </a:solidFill>
                <a:latin typeface="Arial" charset="0"/>
                <a:ea typeface="ＭＳ Ｐゴシック" charset="0"/>
                <a:cs typeface="ＭＳ Ｐゴシック" charset="0"/>
              </a:rPr>
              <a:t>thlahtir</a:t>
            </a:r>
            <a:r>
              <a:rPr lang="en-US" sz="2400" b="1" dirty="0">
                <a:solidFill>
                  <a:srgbClr val="FFFF00"/>
                </a:solidFill>
                <a:latin typeface="Arial" charset="0"/>
                <a:ea typeface="ＭＳ Ｐゴシック" charset="0"/>
                <a:cs typeface="ＭＳ Ｐゴシック" charset="0"/>
              </a:rPr>
              <a:t> ang a, </a:t>
            </a:r>
            <a:r>
              <a:rPr lang="en-US" sz="2400" b="1" dirty="0" err="1">
                <a:solidFill>
                  <a:srgbClr val="FFFF00"/>
                </a:solidFill>
                <a:latin typeface="Arial" charset="0"/>
                <a:ea typeface="ＭＳ Ｐゴシック" charset="0"/>
                <a:cs typeface="ＭＳ Ｐゴシック" charset="0"/>
              </a:rPr>
              <a:t>nasa</a:t>
            </a:r>
            <a:r>
              <a:rPr lang="en-US" sz="2400" b="1" dirty="0">
                <a:solidFill>
                  <a:srgbClr val="FFFF00"/>
                </a:solidFill>
                <a:latin typeface="Arial" charset="0"/>
                <a:ea typeface="ＭＳ Ｐゴシック" charset="0"/>
                <a:cs typeface="ＭＳ Ｐゴシック" charset="0"/>
              </a:rPr>
              <a:t> takin ka </a:t>
            </a:r>
            <a:r>
              <a:rPr lang="en-US" sz="2400" b="1" dirty="0" err="1">
                <a:solidFill>
                  <a:srgbClr val="FFFF00"/>
                </a:solidFill>
                <a:latin typeface="Arial" charset="0"/>
                <a:ea typeface="ＭＳ Ｐゴシック" charset="0"/>
                <a:cs typeface="ＭＳ Ｐゴシック" charset="0"/>
              </a:rPr>
              <a:t>tipung</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bawk</a:t>
            </a:r>
            <a:r>
              <a:rPr lang="en-US" sz="2400" b="1" dirty="0">
                <a:solidFill>
                  <a:srgbClr val="FFFF00"/>
                </a:solidFill>
                <a:latin typeface="Arial" charset="0"/>
                <a:ea typeface="ＭＳ Ｐゴシック" charset="0"/>
                <a:cs typeface="ＭＳ Ｐゴシック" charset="0"/>
              </a:rPr>
              <a:t> ang; ani </a:t>
            </a:r>
            <a:r>
              <a:rPr lang="en-US" sz="2400" b="1" dirty="0" err="1">
                <a:solidFill>
                  <a:srgbClr val="FFFF00"/>
                </a:solidFill>
                <a:latin typeface="Arial" charset="0"/>
                <a:ea typeface="ＭＳ Ｐゴシック" charset="0"/>
                <a:cs typeface="ＭＳ Ｐゴシック" charset="0"/>
              </a:rPr>
              <a:t>chuan</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lal</a:t>
            </a:r>
            <a:r>
              <a:rPr lang="en-US" sz="2400" b="1" dirty="0">
                <a:solidFill>
                  <a:srgbClr val="FFFF00"/>
                </a:solidFill>
                <a:latin typeface="Arial" charset="0"/>
                <a:ea typeface="ＭＳ Ｐゴシック" charset="0"/>
                <a:cs typeface="ＭＳ Ｐゴシック" charset="0"/>
              </a:rPr>
              <a:t> sawm </a:t>
            </a:r>
            <a:r>
              <a:rPr lang="en-US" sz="2400" b="1" dirty="0" err="1">
                <a:solidFill>
                  <a:srgbClr val="FFFF00"/>
                </a:solidFill>
                <a:latin typeface="Arial" charset="0"/>
                <a:ea typeface="ＭＳ Ｐゴシック" charset="0"/>
                <a:cs typeface="ＭＳ Ｐゴシック" charset="0"/>
              </a:rPr>
              <a:t>leh</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pahnih</a:t>
            </a:r>
            <a:r>
              <a:rPr lang="en-US" sz="2400" b="1" dirty="0">
                <a:solidFill>
                  <a:srgbClr val="FFFF00"/>
                </a:solidFill>
                <a:latin typeface="Arial" charset="0"/>
                <a:ea typeface="ＭＳ Ｐゴシック" charset="0"/>
                <a:cs typeface="ＭＳ Ｐゴシック" charset="0"/>
              </a:rPr>
              <a:t> a </a:t>
            </a:r>
            <a:r>
              <a:rPr lang="en-US" sz="2400" b="1" dirty="0" err="1">
                <a:solidFill>
                  <a:srgbClr val="FFFF00"/>
                </a:solidFill>
                <a:latin typeface="Arial" charset="0"/>
                <a:ea typeface="ＭＳ Ｐゴシック" charset="0"/>
                <a:cs typeface="ＭＳ Ｐゴシック" charset="0"/>
              </a:rPr>
              <a:t>hring</a:t>
            </a:r>
            <a:r>
              <a:rPr lang="en-US" sz="2400" b="1" dirty="0">
                <a:solidFill>
                  <a:srgbClr val="FFFF00"/>
                </a:solidFill>
                <a:latin typeface="Arial" charset="0"/>
                <a:ea typeface="ＭＳ Ｐゴシック" charset="0"/>
                <a:cs typeface="ＭＳ Ｐゴシック" charset="0"/>
              </a:rPr>
              <a:t> ang a, amah chu chi </a:t>
            </a:r>
            <a:r>
              <a:rPr lang="en-US" sz="2400" b="1" dirty="0" err="1">
                <a:solidFill>
                  <a:srgbClr val="FFFF00"/>
                </a:solidFill>
                <a:latin typeface="Arial" charset="0"/>
                <a:ea typeface="ＭＳ Ｐゴシック" charset="0"/>
                <a:cs typeface="ＭＳ Ｐゴシック" charset="0"/>
              </a:rPr>
              <a:t>ropui</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takah</a:t>
            </a:r>
            <a:r>
              <a:rPr lang="en-US" sz="2400" b="1" dirty="0">
                <a:solidFill>
                  <a:srgbClr val="FFFF00"/>
                </a:solidFill>
                <a:latin typeface="Arial" charset="0"/>
                <a:ea typeface="ＭＳ Ｐゴシック" charset="0"/>
                <a:cs typeface="ＭＳ Ｐゴシック" charset="0"/>
              </a:rPr>
              <a:t> ka la </a:t>
            </a:r>
            <a:r>
              <a:rPr lang="en-US" sz="2400" b="1" dirty="0" err="1">
                <a:solidFill>
                  <a:srgbClr val="FFFF00"/>
                </a:solidFill>
                <a:latin typeface="Arial" charset="0"/>
                <a:ea typeface="ＭＳ Ｐゴシック" charset="0"/>
                <a:cs typeface="ＭＳ Ｐゴシック" charset="0"/>
              </a:rPr>
              <a:t>siam</a:t>
            </a:r>
            <a:r>
              <a:rPr lang="en-US" sz="2400" b="1" dirty="0">
                <a:solidFill>
                  <a:srgbClr val="FFFF00"/>
                </a:solidFill>
                <a:latin typeface="Arial" charset="0"/>
                <a:ea typeface="ＭＳ Ｐゴシック" charset="0"/>
                <a:cs typeface="ＭＳ Ｐゴシック" charset="0"/>
              </a:rPr>
              <a:t> ang. </a:t>
            </a:r>
            <a:r>
              <a:rPr lang="en-US" sz="2400" b="1" i="1" dirty="0">
                <a:solidFill>
                  <a:srgbClr val="FFFF00"/>
                </a:solidFill>
                <a:latin typeface="Arial" charset="0"/>
                <a:ea typeface="ＭＳ Ｐゴシック" charset="0"/>
                <a:cs typeface="ＭＳ Ｐゴシック" charset="0"/>
              </a:rPr>
              <a:t>Ka </a:t>
            </a:r>
            <a:r>
              <a:rPr lang="en-US" sz="2400" b="1" i="1" dirty="0" err="1">
                <a:solidFill>
                  <a:srgbClr val="FFFF00"/>
                </a:solidFill>
                <a:latin typeface="Arial" charset="0"/>
                <a:ea typeface="ＭＳ Ｐゴシック" charset="0"/>
                <a:cs typeface="ＭＳ Ｐゴシック" charset="0"/>
              </a:rPr>
              <a:t>thuthlung</a:t>
            </a:r>
            <a:r>
              <a:rPr lang="en-US" sz="2400" b="1" i="1" dirty="0">
                <a:solidFill>
                  <a:srgbClr val="FFFF00"/>
                </a:solidFill>
                <a:latin typeface="Arial" charset="0"/>
                <a:ea typeface="ＭＳ Ｐゴシック" charset="0"/>
                <a:cs typeface="ＭＳ Ｐゴシック" charset="0"/>
              </a:rPr>
              <a:t> </a:t>
            </a:r>
            <a:r>
              <a:rPr lang="en-US" sz="2400" b="1" i="1" dirty="0" err="1">
                <a:solidFill>
                  <a:srgbClr val="FFFF00"/>
                </a:solidFill>
                <a:latin typeface="Arial" charset="0"/>
                <a:ea typeface="ＭＳ Ｐゴシック" charset="0"/>
                <a:cs typeface="ＭＳ Ｐゴシック" charset="0"/>
              </a:rPr>
              <a:t>erawh</a:t>
            </a:r>
            <a:r>
              <a:rPr lang="en-US" sz="2400" b="1" i="1" dirty="0">
                <a:solidFill>
                  <a:srgbClr val="FFFF00"/>
                </a:solidFill>
                <a:latin typeface="Arial" charset="0"/>
                <a:ea typeface="ＭＳ Ｐゴシック" charset="0"/>
                <a:cs typeface="ＭＳ Ｐゴシック" charset="0"/>
              </a:rPr>
              <a:t> chu </a:t>
            </a:r>
            <a:r>
              <a:rPr lang="en-US" sz="2400" b="1" i="1" dirty="0" err="1">
                <a:solidFill>
                  <a:srgbClr val="FFFF00"/>
                </a:solidFill>
                <a:latin typeface="Arial" charset="0"/>
                <a:ea typeface="ＭＳ Ｐゴシック" charset="0"/>
                <a:cs typeface="ＭＳ Ｐゴシック" charset="0"/>
              </a:rPr>
              <a:t>Isaaka</a:t>
            </a:r>
            <a:r>
              <a:rPr lang="en-US" sz="2400" b="1" dirty="0">
                <a:solidFill>
                  <a:srgbClr val="FFFF00"/>
                </a:solidFill>
                <a:latin typeface="Arial" charset="0"/>
                <a:ea typeface="ＭＳ Ｐゴシック" charset="0"/>
                <a:cs typeface="ＭＳ Ｐゴシック" charset="0"/>
              </a:rPr>
              <a:t>, Sarin </a:t>
            </a:r>
            <a:r>
              <a:rPr lang="en-US" sz="2400" b="1" dirty="0" err="1">
                <a:solidFill>
                  <a:srgbClr val="FFFF00"/>
                </a:solidFill>
                <a:latin typeface="Arial" charset="0"/>
                <a:ea typeface="ＭＳ Ｐゴシック" charset="0"/>
                <a:cs typeface="ＭＳ Ｐゴシック" charset="0"/>
              </a:rPr>
              <a:t>nakum</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hetih</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hun</a:t>
            </a:r>
            <a:r>
              <a:rPr lang="en-US" sz="2400" b="1" dirty="0">
                <a:solidFill>
                  <a:srgbClr val="FFFF00"/>
                </a:solidFill>
                <a:latin typeface="Arial" charset="0"/>
                <a:ea typeface="ＭＳ Ｐゴシック" charset="0"/>
                <a:cs typeface="ＭＳ Ｐゴシック" charset="0"/>
              </a:rPr>
              <a:t> taka a </a:t>
            </a:r>
            <a:r>
              <a:rPr lang="en-US" sz="2400" b="1" dirty="0" err="1">
                <a:solidFill>
                  <a:srgbClr val="FFFF00"/>
                </a:solidFill>
                <a:latin typeface="Arial" charset="0"/>
                <a:ea typeface="ＭＳ Ｐゴシック" charset="0"/>
                <a:cs typeface="ＭＳ Ｐゴシック" charset="0"/>
              </a:rPr>
              <a:t>hrinsak</a:t>
            </a:r>
            <a:r>
              <a:rPr lang="en-US" sz="2400" b="1" dirty="0">
                <a:solidFill>
                  <a:srgbClr val="FFFF00"/>
                </a:solidFill>
                <a:latin typeface="Arial" charset="0"/>
                <a:ea typeface="ＭＳ Ｐゴシック" charset="0"/>
                <a:cs typeface="ＭＳ Ｐゴシック" charset="0"/>
              </a:rPr>
              <a:t> tur </a:t>
            </a:r>
            <a:r>
              <a:rPr lang="en-US" sz="2400" b="1" dirty="0" err="1">
                <a:solidFill>
                  <a:srgbClr val="FFFF00"/>
                </a:solidFill>
                <a:latin typeface="Arial" charset="0"/>
                <a:ea typeface="ＭＳ Ｐゴシック" charset="0"/>
                <a:cs typeface="ＭＳ Ｐゴシック" charset="0"/>
              </a:rPr>
              <a:t>che</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hnenah</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chuan</a:t>
            </a:r>
            <a:r>
              <a:rPr lang="en-US" sz="2400" b="1" dirty="0">
                <a:solidFill>
                  <a:srgbClr val="FFFF00"/>
                </a:solidFill>
                <a:latin typeface="Arial" charset="0"/>
                <a:ea typeface="ＭＳ Ｐゴシック" charset="0"/>
                <a:cs typeface="ＭＳ Ｐゴシック" charset="0"/>
              </a:rPr>
              <a:t> a </a:t>
            </a:r>
            <a:r>
              <a:rPr lang="en-US" sz="2400" b="1" dirty="0" err="1">
                <a:solidFill>
                  <a:srgbClr val="FFFF00"/>
                </a:solidFill>
                <a:latin typeface="Arial" charset="0"/>
                <a:ea typeface="ＭＳ Ｐゴシック" charset="0"/>
                <a:cs typeface="ＭＳ Ｐゴシック" charset="0"/>
              </a:rPr>
              <a:t>ni</a:t>
            </a:r>
            <a:r>
              <a:rPr lang="en-US" sz="2400" b="1" dirty="0">
                <a:solidFill>
                  <a:srgbClr val="FFFF00"/>
                </a:solidFill>
                <a:latin typeface="Arial" charset="0"/>
                <a:ea typeface="ＭＳ Ｐゴシック" charset="0"/>
                <a:cs typeface="ＭＳ Ｐゴシック" charset="0"/>
              </a:rPr>
              <a:t> ka </a:t>
            </a:r>
            <a:r>
              <a:rPr lang="en-US" sz="2400" b="1" dirty="0" err="1">
                <a:solidFill>
                  <a:srgbClr val="FFFF00"/>
                </a:solidFill>
                <a:latin typeface="Arial" charset="0"/>
                <a:ea typeface="ＭＳ Ｐゴシック" charset="0"/>
                <a:cs typeface="ＭＳ Ｐゴシック" charset="0"/>
              </a:rPr>
              <a:t>tihngheh</a:t>
            </a:r>
            <a:r>
              <a:rPr lang="en-US" sz="2400" b="1" dirty="0">
                <a:solidFill>
                  <a:srgbClr val="FFFF00"/>
                </a:solidFill>
                <a:latin typeface="Arial" charset="0"/>
                <a:ea typeface="ＭＳ Ｐゴシック" charset="0"/>
                <a:cs typeface="ＭＳ Ｐゴシック" charset="0"/>
              </a:rPr>
              <a:t> </a:t>
            </a:r>
            <a:r>
              <a:rPr lang="en-US" sz="2400" b="1" dirty="0" err="1">
                <a:solidFill>
                  <a:srgbClr val="FFFF00"/>
                </a:solidFill>
                <a:latin typeface="Arial" charset="0"/>
                <a:ea typeface="ＭＳ Ｐゴシック" charset="0"/>
                <a:cs typeface="ＭＳ Ｐゴシック" charset="0"/>
              </a:rPr>
              <a:t>zawk</a:t>
            </a:r>
            <a:r>
              <a:rPr lang="en-US" sz="2400" b="1" dirty="0">
                <a:solidFill>
                  <a:srgbClr val="FFFF00"/>
                </a:solidFill>
                <a:latin typeface="Arial" charset="0"/>
                <a:ea typeface="ＭＳ Ｐゴシック" charset="0"/>
                <a:cs typeface="ＭＳ Ｐゴシック" charset="0"/>
              </a:rPr>
              <a:t> dawn </a:t>
            </a:r>
            <a:r>
              <a:rPr lang="en-US" sz="2400" b="1" dirty="0" err="1">
                <a:solidFill>
                  <a:srgbClr val="FFFF00"/>
                </a:solidFill>
                <a:latin typeface="Arial" charset="0"/>
                <a:ea typeface="ＭＳ Ｐゴシック" charset="0"/>
                <a:cs typeface="ＭＳ Ｐゴシック" charset="0"/>
              </a:rPr>
              <a:t>ni</a:t>
            </a:r>
            <a:r>
              <a:rPr lang="en-US" sz="2400" b="1" dirty="0">
                <a:solidFill>
                  <a:srgbClr val="FFFF00"/>
                </a:solidFill>
                <a:latin typeface="Arial" charset="0"/>
                <a:ea typeface="ＭＳ Ｐゴシック" charset="0"/>
                <a:cs typeface="ＭＳ Ｐゴシック" charset="0"/>
              </a:rPr>
              <a:t>,” a </a:t>
            </a:r>
            <a:r>
              <a:rPr lang="en-US" sz="2400" b="1" dirty="0" err="1">
                <a:solidFill>
                  <a:srgbClr val="FFFF00"/>
                </a:solidFill>
                <a:latin typeface="Arial" charset="0"/>
                <a:ea typeface="ＭＳ Ｐゴシック" charset="0"/>
                <a:cs typeface="ＭＳ Ｐゴシック" charset="0"/>
              </a:rPr>
              <a:t>ti</a:t>
            </a:r>
            <a:r>
              <a:rPr lang="en-US" sz="2400" b="1" dirty="0">
                <a:solidFill>
                  <a:srgbClr val="FFFF00"/>
                </a:solidFill>
                <a:latin typeface="Arial" charset="0"/>
                <a:ea typeface="ＭＳ Ｐゴシック" charset="0"/>
                <a:cs typeface="ＭＳ Ｐゴシック" charset="0"/>
              </a:rPr>
              <a:t> a. </a:t>
            </a:r>
          </a:p>
          <a:p>
            <a:pPr defTabSz="914400" eaLnBrk="0" fontAlgn="base" hangingPunct="0">
              <a:spcBef>
                <a:spcPct val="50000"/>
              </a:spcBef>
              <a:spcAft>
                <a:spcPct val="0"/>
              </a:spcAft>
              <a:defRPr/>
            </a:pPr>
            <a:endParaRPr lang="en-US" sz="2800" b="1" dirty="0">
              <a:solidFill>
                <a:srgbClr val="FFFF00"/>
              </a:solidFill>
              <a:latin typeface="Arial" charset="0"/>
              <a:ea typeface="ＭＳ Ｐゴシック" charset="0"/>
              <a:cs typeface="ＭＳ Ｐゴシック" charset="0"/>
            </a:endParaRPr>
          </a:p>
          <a:p>
            <a:pPr defTabSz="914400" eaLnBrk="0" fontAlgn="base" hangingPunct="0">
              <a:spcBef>
                <a:spcPct val="50000"/>
              </a:spcBef>
              <a:spcAft>
                <a:spcPct val="0"/>
              </a:spcAft>
              <a:defRPr/>
            </a:pPr>
            <a:r>
              <a:rPr lang="en-US" sz="2000" b="1" dirty="0">
                <a:solidFill>
                  <a:srgbClr val="FFFF00"/>
                </a:solidFill>
                <a:latin typeface="Arial" charset="0"/>
                <a:ea typeface="ＭＳ Ｐゴシック" charset="0"/>
                <a:cs typeface="ＭＳ Ｐゴシック" charset="0"/>
              </a:rPr>
              <a:t>				Gen. 17:20-21 (NKJV)</a:t>
            </a:r>
            <a:endParaRPr lang="en-US" sz="2800" b="1" dirty="0">
              <a:solidFill>
                <a:srgbClr val="FFFF00"/>
              </a:solidFill>
              <a:latin typeface="Arial" charset="0"/>
              <a:ea typeface="ＭＳ Ｐゴシック" charset="0"/>
              <a:cs typeface="ＭＳ Ｐゴシック" charset="0"/>
            </a:endParaRPr>
          </a:p>
        </p:txBody>
      </p:sp>
      <p:sp>
        <p:nvSpPr>
          <p:cNvPr id="743450" name="Oval 26"/>
          <p:cNvSpPr>
            <a:spLocks noChangeArrowheads="1"/>
          </p:cNvSpPr>
          <p:nvPr/>
        </p:nvSpPr>
        <p:spPr bwMode="auto">
          <a:xfrm>
            <a:off x="1254866" y="1989138"/>
            <a:ext cx="1284051" cy="44277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29"/>
          <p:cNvGrpSpPr>
            <a:grpSpLocks/>
          </p:cNvGrpSpPr>
          <p:nvPr/>
        </p:nvGrpSpPr>
        <p:grpSpPr bwMode="auto">
          <a:xfrm>
            <a:off x="671015" y="3794138"/>
            <a:ext cx="7761290" cy="1016005"/>
            <a:chOff x="418" y="2162"/>
            <a:chExt cx="4889" cy="640"/>
          </a:xfrm>
        </p:grpSpPr>
        <p:sp>
          <p:nvSpPr>
            <p:cNvPr id="70685" name="Text Box 27"/>
            <p:cNvSpPr txBox="1">
              <a:spLocks noChangeArrowheads="1"/>
            </p:cNvSpPr>
            <p:nvPr/>
          </p:nvSpPr>
          <p:spPr bwMode="auto">
            <a:xfrm>
              <a:off x="418" y="2162"/>
              <a:ext cx="4889" cy="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2400" b="1" i="1" dirty="0">
                  <a:solidFill>
                    <a:srgbClr val="FFFFFF"/>
                  </a:solidFill>
                  <a:latin typeface="Arial" charset="0"/>
                </a:rPr>
                <a:t>                                           Ka </a:t>
              </a:r>
              <a:r>
                <a:rPr lang="en-US" sz="2400" b="1" i="1" dirty="0" err="1">
                  <a:solidFill>
                    <a:srgbClr val="FFFFFF"/>
                  </a:solidFill>
                  <a:latin typeface="Arial" charset="0"/>
                </a:rPr>
                <a:t>thuthlung</a:t>
              </a:r>
              <a:r>
                <a:rPr lang="en-US" sz="2400" b="1" i="1" dirty="0">
                  <a:solidFill>
                    <a:srgbClr val="FFFFFF"/>
                  </a:solidFill>
                  <a:latin typeface="Arial" charset="0"/>
                </a:rPr>
                <a:t> </a:t>
              </a:r>
              <a:r>
                <a:rPr lang="en-US" sz="2400" b="1" i="1" dirty="0" err="1">
                  <a:solidFill>
                    <a:srgbClr val="FFFFFF"/>
                  </a:solidFill>
                  <a:latin typeface="Arial" charset="0"/>
                </a:rPr>
                <a:t>erawh</a:t>
              </a:r>
              <a:r>
                <a:rPr lang="en-US" sz="2400" b="1" i="1" dirty="0">
                  <a:solidFill>
                    <a:srgbClr val="FFFFFF"/>
                  </a:solidFill>
                  <a:latin typeface="Arial" charset="0"/>
                </a:rPr>
                <a:t> chu</a:t>
              </a:r>
            </a:p>
            <a:p>
              <a:pPr defTabSz="914400" eaLnBrk="0" fontAlgn="base" hangingPunct="0">
                <a:spcBef>
                  <a:spcPct val="50000"/>
                </a:spcBef>
                <a:spcAft>
                  <a:spcPct val="0"/>
                </a:spcAft>
              </a:pPr>
              <a:r>
                <a:rPr lang="en-US" sz="2400" b="1" i="1" dirty="0">
                  <a:solidFill>
                    <a:srgbClr val="FFFFFF"/>
                  </a:solidFill>
                  <a:latin typeface="Arial" charset="0"/>
                </a:rPr>
                <a:t>     </a:t>
              </a:r>
            </a:p>
          </p:txBody>
        </p:sp>
        <p:sp>
          <p:nvSpPr>
            <p:cNvPr id="70686" name="Text Box 28"/>
            <p:cNvSpPr txBox="1">
              <a:spLocks noChangeArrowheads="1"/>
            </p:cNvSpPr>
            <p:nvPr/>
          </p:nvSpPr>
          <p:spPr bwMode="auto">
            <a:xfrm>
              <a:off x="704" y="2388"/>
              <a:ext cx="3443"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2400" b="1" i="1" u="sng" dirty="0" err="1">
                  <a:solidFill>
                    <a:srgbClr val="FFFFFF"/>
                  </a:solidFill>
                  <a:latin typeface="Arial" charset="0"/>
                </a:rPr>
                <a:t>Isaaka</a:t>
              </a:r>
              <a:endParaRPr lang="en-US" sz="2400" b="1" i="1" u="sng" dirty="0">
                <a:solidFill>
                  <a:srgbClr val="FFFFFF"/>
                </a:solidFill>
                <a:latin typeface="Arial" charset="0"/>
              </a:endParaRPr>
            </a:p>
          </p:txBody>
        </p:sp>
      </p:gr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32</a:t>
            </a:r>
          </a:p>
        </p:txBody>
      </p:sp>
      <p:sp>
        <p:nvSpPr>
          <p:cNvPr id="7068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17:20-21</a:t>
            </a:r>
          </a:p>
        </p:txBody>
      </p:sp>
      <p:grpSp>
        <p:nvGrpSpPr>
          <p:cNvPr id="70682"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2" name="Freeform 33">
            <a:extLst>
              <a:ext uri="{FF2B5EF4-FFF2-40B4-BE49-F238E27FC236}">
                <a16:creationId xmlns:a16="http://schemas.microsoft.com/office/drawing/2014/main" id="{086B1ADD-9EF7-4147-BD3C-0E97ACF25D4D}"/>
              </a:ext>
            </a:extLst>
          </p:cNvPr>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AutoShape 34">
            <a:extLst>
              <a:ext uri="{FF2B5EF4-FFF2-40B4-BE49-F238E27FC236}">
                <a16:creationId xmlns:a16="http://schemas.microsoft.com/office/drawing/2014/main" id="{BC398BD1-A8D6-0440-8A2F-E4383969542F}"/>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Rectangle 35">
            <a:extLst>
              <a:ext uri="{FF2B5EF4-FFF2-40B4-BE49-F238E27FC236}">
                <a16:creationId xmlns:a16="http://schemas.microsoft.com/office/drawing/2014/main" id="{3742738E-6712-3445-BE8A-2693ECF53AD3}"/>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 name="AutoShape 36">
            <a:extLst>
              <a:ext uri="{FF2B5EF4-FFF2-40B4-BE49-F238E27FC236}">
                <a16:creationId xmlns:a16="http://schemas.microsoft.com/office/drawing/2014/main" id="{0C6C06CB-3F33-B64D-9400-2B0577535463}"/>
              </a:ext>
            </a:extLst>
          </p:cNvPr>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Line 37">
            <a:extLst>
              <a:ext uri="{FF2B5EF4-FFF2-40B4-BE49-F238E27FC236}">
                <a16:creationId xmlns:a16="http://schemas.microsoft.com/office/drawing/2014/main" id="{FA408BF1-3B82-1945-97E2-226F1633507A}"/>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 name="Line 38">
            <a:extLst>
              <a:ext uri="{FF2B5EF4-FFF2-40B4-BE49-F238E27FC236}">
                <a16:creationId xmlns:a16="http://schemas.microsoft.com/office/drawing/2014/main" id="{58ADC489-30FD-6248-9802-581EF4F1F898}"/>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8" name="Rectangle 39">
            <a:extLst>
              <a:ext uri="{FF2B5EF4-FFF2-40B4-BE49-F238E27FC236}">
                <a16:creationId xmlns:a16="http://schemas.microsoft.com/office/drawing/2014/main" id="{2CA3F57A-AFD6-A64C-A512-9555E070F62A}"/>
              </a:ext>
            </a:extLst>
          </p:cNvPr>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Rectangle 40">
            <a:extLst>
              <a:ext uri="{FF2B5EF4-FFF2-40B4-BE49-F238E27FC236}">
                <a16:creationId xmlns:a16="http://schemas.microsoft.com/office/drawing/2014/main" id="{931CC329-B786-1942-9195-BC7DA16F8B0E}"/>
              </a:ext>
            </a:extLst>
          </p:cNvPr>
          <p:cNvSpPr>
            <a:spLocks noChangeArrowheads="1"/>
          </p:cNvSpPr>
          <p:nvPr/>
        </p:nvSpPr>
        <p:spPr bwMode="auto">
          <a:xfrm>
            <a:off x="8186738" y="38322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40" name="Rectangle 41">
            <a:extLst>
              <a:ext uri="{FF2B5EF4-FFF2-40B4-BE49-F238E27FC236}">
                <a16:creationId xmlns:a16="http://schemas.microsoft.com/office/drawing/2014/main" id="{47308CD9-A6FD-A84B-8913-DF59E5E5C6BD}"/>
              </a:ext>
            </a:extLst>
          </p:cNvPr>
          <p:cNvSpPr>
            <a:spLocks noChangeArrowheads="1"/>
          </p:cNvSpPr>
          <p:nvPr/>
        </p:nvSpPr>
        <p:spPr bwMode="auto">
          <a:xfrm>
            <a:off x="7996332"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41" name="Rectangle 42">
            <a:extLst>
              <a:ext uri="{FF2B5EF4-FFF2-40B4-BE49-F238E27FC236}">
                <a16:creationId xmlns:a16="http://schemas.microsoft.com/office/drawing/2014/main" id="{680B3B97-3B1D-8D4E-BDBD-2F3488A91D0C}"/>
              </a:ext>
            </a:extLst>
          </p:cNvPr>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2" name="Rectangle 43">
            <a:extLst>
              <a:ext uri="{FF2B5EF4-FFF2-40B4-BE49-F238E27FC236}">
                <a16:creationId xmlns:a16="http://schemas.microsoft.com/office/drawing/2014/main" id="{A406A308-7E93-D743-9A91-C47A904BE584}"/>
              </a:ext>
            </a:extLst>
          </p:cNvPr>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43" name="Line 44">
            <a:extLst>
              <a:ext uri="{FF2B5EF4-FFF2-40B4-BE49-F238E27FC236}">
                <a16:creationId xmlns:a16="http://schemas.microsoft.com/office/drawing/2014/main" id="{13CAC1E0-7AEA-E040-87E4-FF30BAFD175C}"/>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 name="Line 45">
            <a:extLst>
              <a:ext uri="{FF2B5EF4-FFF2-40B4-BE49-F238E27FC236}">
                <a16:creationId xmlns:a16="http://schemas.microsoft.com/office/drawing/2014/main" id="{A0298F78-69B4-594B-8613-85C2A7F2697C}"/>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5" name="Line 46">
            <a:extLst>
              <a:ext uri="{FF2B5EF4-FFF2-40B4-BE49-F238E27FC236}">
                <a16:creationId xmlns:a16="http://schemas.microsoft.com/office/drawing/2014/main" id="{E928F9F4-25E7-A443-B06F-B8227FD26111}"/>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 name="Text Box 24">
            <a:extLst>
              <a:ext uri="{FF2B5EF4-FFF2-40B4-BE49-F238E27FC236}">
                <a16:creationId xmlns:a16="http://schemas.microsoft.com/office/drawing/2014/main" id="{4FE29895-7529-5F44-8446-2EF866FE97A6}"/>
              </a:ext>
            </a:extLst>
          </p:cNvPr>
          <p:cNvSpPr txBox="1">
            <a:spLocks noChangeArrowheads="1"/>
          </p:cNvSpPr>
          <p:nvPr/>
        </p:nvSpPr>
        <p:spPr bwMode="auto">
          <a:xfrm>
            <a:off x="1543523" y="690563"/>
            <a:ext cx="7383461" cy="677108"/>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800" dirty="0">
                <a:effectLst>
                  <a:outerShdw blurRad="38100" dist="38100" dir="2700000" algn="tl">
                    <a:srgbClr val="000000"/>
                  </a:outerShdw>
                </a:effectLst>
                <a:latin typeface="Arial Black" charset="0"/>
              </a:rPr>
              <a:t>KHAWI FAPA ZAWK NGE?</a:t>
            </a:r>
          </a:p>
        </p:txBody>
      </p:sp>
    </p:spTree>
    <p:extLst>
      <p:ext uri="{BB962C8B-B14F-4D97-AF65-F5344CB8AC3E}">
        <p14:creationId xmlns:p14="http://schemas.microsoft.com/office/powerpoint/2010/main" val="274709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33</a:t>
            </a:r>
          </a:p>
        </p:txBody>
      </p:sp>
      <p:sp>
        <p:nvSpPr>
          <p:cNvPr id="72710"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2711"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2" name="Text Box 44"/>
          <p:cNvSpPr txBox="1">
            <a:spLocks noChangeArrowheads="1"/>
          </p:cNvSpPr>
          <p:nvPr/>
        </p:nvSpPr>
        <p:spPr bwMode="auto">
          <a:xfrm>
            <a:off x="1322962" y="553495"/>
            <a:ext cx="6295046" cy="954107"/>
          </a:xfrm>
          <a:prstGeom prst="rect">
            <a:avLst/>
          </a:prstGeom>
          <a:noFill/>
          <a:ln w="9525">
            <a:noFill/>
            <a:miter lim="800000"/>
            <a:headEnd/>
            <a:tailEnd/>
          </a:ln>
          <a:effectLst>
            <a:outerShdw blurRad="63500" dist="57501" dir="3723739"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i="1" u="sng" dirty="0">
                <a:solidFill>
                  <a:srgbClr val="FFFF00"/>
                </a:solidFill>
                <a:effectLst>
                  <a:outerShdw blurRad="38100" dist="38100" dir="2700000" algn="tl">
                    <a:srgbClr val="000000"/>
                  </a:outerShdw>
                </a:effectLst>
              </a:rPr>
              <a:t>TUNLAI</a:t>
            </a:r>
            <a:r>
              <a:rPr lang="en-US" b="1" i="1" dirty="0">
                <a:solidFill>
                  <a:srgbClr val="FFFF00"/>
                </a:solidFill>
                <a:effectLst>
                  <a:outerShdw blurRad="38100" dist="38100" dir="2700000" algn="tl">
                    <a:srgbClr val="000000"/>
                  </a:outerShdw>
                </a:effectLst>
              </a:rPr>
              <a:t> AN DINHMUN KHAIKHIN CHHIN RAWH…</a:t>
            </a:r>
            <a:endParaRPr lang="en-US" b="1" dirty="0">
              <a:solidFill>
                <a:srgbClr val="FFFF00"/>
              </a:solidFill>
              <a:effectLst>
                <a:outerShdw blurRad="38100" dist="38100" dir="2700000" algn="tl">
                  <a:srgbClr val="000000"/>
                </a:outerShdw>
              </a:effectLst>
            </a:endParaRP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4493" name="Text Box 45"/>
          <p:cNvSpPr txBox="1">
            <a:spLocks noChangeArrowheads="1"/>
          </p:cNvSpPr>
          <p:nvPr/>
        </p:nvSpPr>
        <p:spPr bwMode="auto">
          <a:xfrm>
            <a:off x="366713" y="3768725"/>
            <a:ext cx="2122487"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FFFF00"/>
                </a:solidFill>
                <a:effectLst>
                  <a:outerShdw blurRad="38100" dist="38100" dir="2700000" algn="tl">
                    <a:srgbClr val="000000"/>
                  </a:outerShdw>
                </a:effectLst>
              </a:rPr>
              <a:t>ISMAELA</a:t>
            </a:r>
          </a:p>
        </p:txBody>
      </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a:solidFill>
                  <a:srgbClr val="FFFF00"/>
                </a:solidFill>
                <a:effectLst>
                  <a:outerShdw blurRad="38100" dist="38100" dir="2700000" algn="tl">
                    <a:srgbClr val="000000"/>
                  </a:outerShdw>
                </a:effectLst>
              </a:rPr>
              <a:t>ISAAKA</a:t>
            </a:r>
          </a:p>
        </p:txBody>
      </p:sp>
      <p:sp>
        <p:nvSpPr>
          <p:cNvPr id="744495" name="Text Box 47"/>
          <p:cNvSpPr txBox="1">
            <a:spLocks noChangeArrowheads="1"/>
          </p:cNvSpPr>
          <p:nvPr/>
        </p:nvSpPr>
        <p:spPr bwMode="auto">
          <a:xfrm>
            <a:off x="5235575" y="4287801"/>
            <a:ext cx="3101975" cy="193899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000" b="1" i="1" dirty="0">
                <a:solidFill>
                  <a:schemeClr val="tx1"/>
                </a:solidFill>
                <a:effectLst>
                  <a:outerShdw blurRad="38100" dist="38100" dir="2700000" algn="tl">
                    <a:srgbClr val="000000"/>
                  </a:outerShdw>
                </a:effectLst>
              </a:rPr>
              <a:t>AN INTHLAUHNA A VA NASA VE?</a:t>
            </a:r>
          </a:p>
        </p:txBody>
      </p:sp>
      <p:sp>
        <p:nvSpPr>
          <p:cNvPr id="39" name="Freeform 33">
            <a:extLst>
              <a:ext uri="{FF2B5EF4-FFF2-40B4-BE49-F238E27FC236}">
                <a16:creationId xmlns:a16="http://schemas.microsoft.com/office/drawing/2014/main" id="{E9E87DE0-4217-6C48-9C98-B7E62B6568B6}"/>
              </a:ext>
            </a:extLst>
          </p:cNvPr>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0" name="AutoShape 34">
            <a:extLst>
              <a:ext uri="{FF2B5EF4-FFF2-40B4-BE49-F238E27FC236}">
                <a16:creationId xmlns:a16="http://schemas.microsoft.com/office/drawing/2014/main" id="{0D5E2E6C-E6F3-AE42-A062-D21F0CCFC080}"/>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1" name="Rectangle 35">
            <a:extLst>
              <a:ext uri="{FF2B5EF4-FFF2-40B4-BE49-F238E27FC236}">
                <a16:creationId xmlns:a16="http://schemas.microsoft.com/office/drawing/2014/main" id="{76EBBEBF-E7C3-1A4C-A3B3-40ABAC38634A}"/>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 name="AutoShape 36">
            <a:extLst>
              <a:ext uri="{FF2B5EF4-FFF2-40B4-BE49-F238E27FC236}">
                <a16:creationId xmlns:a16="http://schemas.microsoft.com/office/drawing/2014/main" id="{BAEB7524-AD2D-814E-9839-6B30108EDB83}"/>
              </a:ext>
            </a:extLst>
          </p:cNvPr>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 name="Line 37">
            <a:extLst>
              <a:ext uri="{FF2B5EF4-FFF2-40B4-BE49-F238E27FC236}">
                <a16:creationId xmlns:a16="http://schemas.microsoft.com/office/drawing/2014/main" id="{295E2DF6-6B40-EC4C-B895-6DE9C6ED57CE}"/>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 name="Line 38">
            <a:extLst>
              <a:ext uri="{FF2B5EF4-FFF2-40B4-BE49-F238E27FC236}">
                <a16:creationId xmlns:a16="http://schemas.microsoft.com/office/drawing/2014/main" id="{EA217383-6602-0C47-A8B6-757EF285DFAC}"/>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5" name="Rectangle 39">
            <a:extLst>
              <a:ext uri="{FF2B5EF4-FFF2-40B4-BE49-F238E27FC236}">
                <a16:creationId xmlns:a16="http://schemas.microsoft.com/office/drawing/2014/main" id="{AA11D0BD-5ED2-B04F-AF9A-AB0007445930}"/>
              </a:ext>
            </a:extLst>
          </p:cNvPr>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 name="Rectangle 40">
            <a:extLst>
              <a:ext uri="{FF2B5EF4-FFF2-40B4-BE49-F238E27FC236}">
                <a16:creationId xmlns:a16="http://schemas.microsoft.com/office/drawing/2014/main" id="{87C15B9A-87AD-0643-B48F-A80E1F1E9954}"/>
              </a:ext>
            </a:extLst>
          </p:cNvPr>
          <p:cNvSpPr>
            <a:spLocks noChangeArrowheads="1"/>
          </p:cNvSpPr>
          <p:nvPr/>
        </p:nvSpPr>
        <p:spPr bwMode="auto">
          <a:xfrm>
            <a:off x="8186738" y="38322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47" name="Rectangle 41">
            <a:extLst>
              <a:ext uri="{FF2B5EF4-FFF2-40B4-BE49-F238E27FC236}">
                <a16:creationId xmlns:a16="http://schemas.microsoft.com/office/drawing/2014/main" id="{E0AAFB4F-0FC0-634B-A155-D0328032810D}"/>
              </a:ext>
            </a:extLst>
          </p:cNvPr>
          <p:cNvSpPr>
            <a:spLocks noChangeArrowheads="1"/>
          </p:cNvSpPr>
          <p:nvPr/>
        </p:nvSpPr>
        <p:spPr bwMode="auto">
          <a:xfrm>
            <a:off x="7996332"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48" name="Rectangle 42">
            <a:extLst>
              <a:ext uri="{FF2B5EF4-FFF2-40B4-BE49-F238E27FC236}">
                <a16:creationId xmlns:a16="http://schemas.microsoft.com/office/drawing/2014/main" id="{09CED3C0-A037-704A-97EE-D135AF739621}"/>
              </a:ext>
            </a:extLst>
          </p:cNvPr>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9" name="Rectangle 43">
            <a:extLst>
              <a:ext uri="{FF2B5EF4-FFF2-40B4-BE49-F238E27FC236}">
                <a16:creationId xmlns:a16="http://schemas.microsoft.com/office/drawing/2014/main" id="{DBACC0AB-5935-8541-A9B4-F4BA40BE06A3}"/>
              </a:ext>
            </a:extLst>
          </p:cNvPr>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50" name="Line 44">
            <a:extLst>
              <a:ext uri="{FF2B5EF4-FFF2-40B4-BE49-F238E27FC236}">
                <a16:creationId xmlns:a16="http://schemas.microsoft.com/office/drawing/2014/main" id="{0F4752EB-40D2-D949-8992-2CBF9F60A1C4}"/>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 name="Line 45">
            <a:extLst>
              <a:ext uri="{FF2B5EF4-FFF2-40B4-BE49-F238E27FC236}">
                <a16:creationId xmlns:a16="http://schemas.microsoft.com/office/drawing/2014/main" id="{047761C9-7CFE-304D-AF46-5EAA35A4D158}"/>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 name="Line 46">
            <a:extLst>
              <a:ext uri="{FF2B5EF4-FFF2-40B4-BE49-F238E27FC236}">
                <a16:creationId xmlns:a16="http://schemas.microsoft.com/office/drawing/2014/main" id="{B9BC7A50-EA6C-DE4E-8B3A-207FA9C093B9}"/>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393787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4765"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7" name="Text Box 34"/>
          <p:cNvSpPr txBox="1">
            <a:spLocks noChangeArrowheads="1"/>
          </p:cNvSpPr>
          <p:nvPr/>
        </p:nvSpPr>
        <p:spPr bwMode="auto">
          <a:xfrm>
            <a:off x="979905" y="4151147"/>
            <a:ext cx="3134896" cy="584775"/>
          </a:xfrm>
          <a:prstGeom prst="rect">
            <a:avLst/>
          </a:prstGeom>
          <a:solidFill>
            <a:srgbClr val="800000"/>
          </a:solidFill>
          <a:ln>
            <a:noFill/>
          </a:ln>
          <a:effectLst/>
        </p:spPr>
        <p:txBody>
          <a:bodyPr wrap="square">
            <a:spAutoFit/>
            <a:flatTx/>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ja-JP" sz="3200" b="1" i="0" u="none" strike="noStrike" kern="0" cap="none" spc="0" normalizeH="0" baseline="0" noProof="0" dirty="0">
                <a:ln>
                  <a:noFill/>
                </a:ln>
                <a:uLnTx/>
                <a:uFillTx/>
                <a:latin typeface="Arial"/>
                <a:ea typeface="宋体" charset="0"/>
                <a:cs typeface="Arial"/>
              </a:rPr>
              <a:t> Arab </a:t>
            </a:r>
            <a:r>
              <a:rPr kumimoji="0" lang="en-US" altLang="ja-JP" sz="3200" b="1" i="0" u="none" strike="noStrike" kern="0" cap="none" spc="0" normalizeH="0" baseline="0" noProof="0" dirty="0" err="1">
                <a:ln>
                  <a:noFill/>
                </a:ln>
                <a:uLnTx/>
                <a:uFillTx/>
                <a:latin typeface="Arial"/>
                <a:ea typeface="宋体" charset="0"/>
                <a:cs typeface="Arial"/>
              </a:rPr>
              <a:t>Khawvel</a:t>
            </a:r>
            <a:endParaRPr kumimoji="0" lang="zh-CN" altLang="en-US" sz="3200" b="1" i="0" u="none" strike="noStrike" kern="0" cap="none" spc="0" normalizeH="0" baseline="0" noProof="0" dirty="0">
              <a:ln>
                <a:noFill/>
              </a:ln>
              <a:uLnTx/>
              <a:uFillTx/>
              <a:latin typeface="Arial"/>
              <a:ea typeface="宋体" charset="0"/>
              <a:cs typeface="Arial"/>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algn="ctr"/>
            <a:r>
              <a:rPr lang="en-US" altLang="zh-CN" sz="2800" b="1" dirty="0">
                <a:solidFill>
                  <a:srgbClr val="00FF00"/>
                </a:solidFill>
                <a:latin typeface="Arial"/>
                <a:cs typeface="Arial"/>
              </a:rPr>
              <a:t>Israel </a:t>
            </a:r>
            <a:r>
              <a:rPr lang="en-US" altLang="zh-CN" sz="2800" b="1" dirty="0" err="1">
                <a:solidFill>
                  <a:srgbClr val="00FF00"/>
                </a:solidFill>
                <a:latin typeface="Arial"/>
                <a:cs typeface="Arial"/>
              </a:rPr>
              <a:t>leh</a:t>
            </a:r>
            <a:r>
              <a:rPr lang="en-US" altLang="zh-CN" sz="2800" b="1" dirty="0">
                <a:solidFill>
                  <a:srgbClr val="00FF00"/>
                </a:solidFill>
                <a:latin typeface="Arial"/>
                <a:cs typeface="Arial"/>
              </a:rPr>
              <a:t>…</a:t>
            </a:r>
          </a:p>
        </p:txBody>
      </p:sp>
      <p:sp>
        <p:nvSpPr>
          <p:cNvPr id="28" name="Freeform 33">
            <a:extLst>
              <a:ext uri="{FF2B5EF4-FFF2-40B4-BE49-F238E27FC236}">
                <a16:creationId xmlns:a16="http://schemas.microsoft.com/office/drawing/2014/main" id="{B07A58D4-9D5C-7448-AFC9-EBF68DA863B1}"/>
              </a:ext>
            </a:extLst>
          </p:cNvPr>
          <p:cNvSpPr>
            <a:spLocks/>
          </p:cNvSpPr>
          <p:nvPr/>
        </p:nvSpPr>
        <p:spPr bwMode="auto">
          <a:xfrm>
            <a:off x="8916988" y="37179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 name="AutoShape 34">
            <a:extLst>
              <a:ext uri="{FF2B5EF4-FFF2-40B4-BE49-F238E27FC236}">
                <a16:creationId xmlns:a16="http://schemas.microsoft.com/office/drawing/2014/main" id="{341EA7AB-84F2-6145-A2B6-22604E3EAD9A}"/>
              </a:ext>
            </a:extLst>
          </p:cNvPr>
          <p:cNvSpPr>
            <a:spLocks noChangeArrowheads="1"/>
          </p:cNvSpPr>
          <p:nvPr/>
        </p:nvSpPr>
        <p:spPr bwMode="auto">
          <a:xfrm>
            <a:off x="8205788" y="36099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 name="Rectangle 35">
            <a:extLst>
              <a:ext uri="{FF2B5EF4-FFF2-40B4-BE49-F238E27FC236}">
                <a16:creationId xmlns:a16="http://schemas.microsoft.com/office/drawing/2014/main" id="{1EB1FFF7-65B3-734C-AD99-45E3A1B86794}"/>
              </a:ext>
            </a:extLst>
          </p:cNvPr>
          <p:cNvSpPr>
            <a:spLocks noChangeArrowheads="1"/>
          </p:cNvSpPr>
          <p:nvPr/>
        </p:nvSpPr>
        <p:spPr bwMode="auto">
          <a:xfrm>
            <a:off x="8204200" y="37671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 name="AutoShape 36">
            <a:extLst>
              <a:ext uri="{FF2B5EF4-FFF2-40B4-BE49-F238E27FC236}">
                <a16:creationId xmlns:a16="http://schemas.microsoft.com/office/drawing/2014/main" id="{16562FAD-E817-044D-9162-29F5522186FE}"/>
              </a:ext>
            </a:extLst>
          </p:cNvPr>
          <p:cNvSpPr>
            <a:spLocks noChangeArrowheads="1"/>
          </p:cNvSpPr>
          <p:nvPr/>
        </p:nvSpPr>
        <p:spPr bwMode="auto">
          <a:xfrm>
            <a:off x="8224838" y="36353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Line 37">
            <a:extLst>
              <a:ext uri="{FF2B5EF4-FFF2-40B4-BE49-F238E27FC236}">
                <a16:creationId xmlns:a16="http://schemas.microsoft.com/office/drawing/2014/main" id="{62DBC5D1-95CF-9448-8549-CB1C38A7A187}"/>
              </a:ext>
            </a:extLst>
          </p:cNvPr>
          <p:cNvSpPr>
            <a:spLocks noChangeShapeType="1"/>
          </p:cNvSpPr>
          <p:nvPr/>
        </p:nvSpPr>
        <p:spPr bwMode="auto">
          <a:xfrm flipV="1">
            <a:off x="8266113" y="41671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Line 38">
            <a:extLst>
              <a:ext uri="{FF2B5EF4-FFF2-40B4-BE49-F238E27FC236}">
                <a16:creationId xmlns:a16="http://schemas.microsoft.com/office/drawing/2014/main" id="{9A4888ED-A52D-8749-9210-F55B65A151AB}"/>
              </a:ext>
            </a:extLst>
          </p:cNvPr>
          <p:cNvSpPr>
            <a:spLocks noChangeShapeType="1"/>
          </p:cNvSpPr>
          <p:nvPr/>
        </p:nvSpPr>
        <p:spPr bwMode="auto">
          <a:xfrm flipV="1">
            <a:off x="8266113" y="43703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 name="Rectangle 39">
            <a:extLst>
              <a:ext uri="{FF2B5EF4-FFF2-40B4-BE49-F238E27FC236}">
                <a16:creationId xmlns:a16="http://schemas.microsoft.com/office/drawing/2014/main" id="{2058B397-0E89-A74A-B0C4-67E05CF123F8}"/>
              </a:ext>
            </a:extLst>
          </p:cNvPr>
          <p:cNvSpPr>
            <a:spLocks noChangeArrowheads="1"/>
          </p:cNvSpPr>
          <p:nvPr/>
        </p:nvSpPr>
        <p:spPr bwMode="auto">
          <a:xfrm>
            <a:off x="8589963" y="42132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Rectangle 40">
            <a:extLst>
              <a:ext uri="{FF2B5EF4-FFF2-40B4-BE49-F238E27FC236}">
                <a16:creationId xmlns:a16="http://schemas.microsoft.com/office/drawing/2014/main" id="{091C3745-8D28-BD49-B62A-85D2BCA4DA02}"/>
              </a:ext>
            </a:extLst>
          </p:cNvPr>
          <p:cNvSpPr>
            <a:spLocks noChangeArrowheads="1"/>
          </p:cNvSpPr>
          <p:nvPr/>
        </p:nvSpPr>
        <p:spPr bwMode="auto">
          <a:xfrm>
            <a:off x="8339138" y="39846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37" name="Rectangle 41">
            <a:extLst>
              <a:ext uri="{FF2B5EF4-FFF2-40B4-BE49-F238E27FC236}">
                <a16:creationId xmlns:a16="http://schemas.microsoft.com/office/drawing/2014/main" id="{D24DBBBA-50E0-A747-A555-D50700D3FFFD}"/>
              </a:ext>
            </a:extLst>
          </p:cNvPr>
          <p:cNvSpPr>
            <a:spLocks noChangeArrowheads="1"/>
          </p:cNvSpPr>
          <p:nvPr/>
        </p:nvSpPr>
        <p:spPr bwMode="auto">
          <a:xfrm>
            <a:off x="8148732" y="38068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8" name="Rectangle 42">
            <a:extLst>
              <a:ext uri="{FF2B5EF4-FFF2-40B4-BE49-F238E27FC236}">
                <a16:creationId xmlns:a16="http://schemas.microsoft.com/office/drawing/2014/main" id="{7B0C9BC8-DFF6-0947-9183-162381588DE7}"/>
              </a:ext>
            </a:extLst>
          </p:cNvPr>
          <p:cNvSpPr>
            <a:spLocks noChangeArrowheads="1"/>
          </p:cNvSpPr>
          <p:nvPr/>
        </p:nvSpPr>
        <p:spPr bwMode="auto">
          <a:xfrm>
            <a:off x="8156575" y="35845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39" name="Rectangle 43">
            <a:extLst>
              <a:ext uri="{FF2B5EF4-FFF2-40B4-BE49-F238E27FC236}">
                <a16:creationId xmlns:a16="http://schemas.microsoft.com/office/drawing/2014/main" id="{FAFB4DBB-9979-5C4F-9130-B79410EF7E55}"/>
              </a:ext>
            </a:extLst>
          </p:cNvPr>
          <p:cNvSpPr>
            <a:spLocks noChangeArrowheads="1"/>
          </p:cNvSpPr>
          <p:nvPr/>
        </p:nvSpPr>
        <p:spPr bwMode="auto">
          <a:xfrm>
            <a:off x="8474075" y="41862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40" name="Line 44">
            <a:extLst>
              <a:ext uri="{FF2B5EF4-FFF2-40B4-BE49-F238E27FC236}">
                <a16:creationId xmlns:a16="http://schemas.microsoft.com/office/drawing/2014/main" id="{5EEE1BF7-87F3-584E-A0B6-B6FE04308850}"/>
              </a:ext>
            </a:extLst>
          </p:cNvPr>
          <p:cNvSpPr>
            <a:spLocks noChangeShapeType="1"/>
          </p:cNvSpPr>
          <p:nvPr/>
        </p:nvSpPr>
        <p:spPr bwMode="auto">
          <a:xfrm flipV="1">
            <a:off x="8259763" y="39766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1" name="Line 45">
            <a:extLst>
              <a:ext uri="{FF2B5EF4-FFF2-40B4-BE49-F238E27FC236}">
                <a16:creationId xmlns:a16="http://schemas.microsoft.com/office/drawing/2014/main" id="{648D7323-17CA-8B41-AD87-DEA7CD7ADE73}"/>
              </a:ext>
            </a:extLst>
          </p:cNvPr>
          <p:cNvSpPr>
            <a:spLocks noChangeShapeType="1"/>
          </p:cNvSpPr>
          <p:nvPr/>
        </p:nvSpPr>
        <p:spPr bwMode="auto">
          <a:xfrm flipV="1">
            <a:off x="8259763" y="45529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 name="Line 46">
            <a:extLst>
              <a:ext uri="{FF2B5EF4-FFF2-40B4-BE49-F238E27FC236}">
                <a16:creationId xmlns:a16="http://schemas.microsoft.com/office/drawing/2014/main" id="{ADFD6D8D-D031-1A40-8A12-6B7801F2D634}"/>
              </a:ext>
            </a:extLst>
          </p:cNvPr>
          <p:cNvSpPr>
            <a:spLocks noChangeShapeType="1"/>
          </p:cNvSpPr>
          <p:nvPr/>
        </p:nvSpPr>
        <p:spPr bwMode="auto">
          <a:xfrm flipV="1">
            <a:off x="8259763" y="47498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 name="Text Box 31">
            <a:extLst>
              <a:ext uri="{FF2B5EF4-FFF2-40B4-BE49-F238E27FC236}">
                <a16:creationId xmlns:a16="http://schemas.microsoft.com/office/drawing/2014/main" id="{67F59EB3-F948-FE47-9322-31FBD8BB9457}"/>
              </a:ext>
            </a:extLst>
          </p:cNvPr>
          <p:cNvSpPr txBox="1">
            <a:spLocks noChangeArrowheads="1"/>
          </p:cNvSpPr>
          <p:nvPr/>
        </p:nvSpPr>
        <p:spPr bwMode="auto">
          <a:xfrm>
            <a:off x="1752600" y="485775"/>
            <a:ext cx="7035800" cy="461665"/>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b="1" dirty="0">
                <a:solidFill>
                  <a:srgbClr val="FFFF00"/>
                </a:solidFill>
                <a:effectLst>
                  <a:outerShdw blurRad="38100" dist="38100" dir="2700000" algn="tl">
                    <a:srgbClr val="000000"/>
                  </a:outerShdw>
                </a:effectLst>
              </a:rPr>
              <a:t>AN RAM LUAH KHAIKHIN CHHIN RAWH…</a:t>
            </a: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76814" name="Rectangle 21"/>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5503" name="Text Box 31"/>
          <p:cNvSpPr txBox="1">
            <a:spLocks noChangeArrowheads="1"/>
          </p:cNvSpPr>
          <p:nvPr/>
        </p:nvSpPr>
        <p:spPr bwMode="auto">
          <a:xfrm>
            <a:off x="1752600" y="485775"/>
            <a:ext cx="7035800" cy="461665"/>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b="1" dirty="0">
                <a:solidFill>
                  <a:srgbClr val="FFFF00"/>
                </a:solidFill>
                <a:effectLst>
                  <a:outerShdw blurRad="38100" dist="38100" dir="2700000" algn="tl">
                    <a:srgbClr val="000000"/>
                  </a:outerShdw>
                </a:effectLst>
              </a:rPr>
              <a:t>AN RAM LUAH KHAIKHIN CHHIN RAWH…</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00"/>
                </a:solidFill>
                <a:effectLst>
                  <a:outerShdw blurRad="38100" dist="38100" dir="2700000" algn="tl">
                    <a:srgbClr val="000000"/>
                  </a:outerShdw>
                </a:effectLst>
              </a:rPr>
              <a:t>MOHAMMED LEH ISAAKA!</a:t>
            </a: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35</a:t>
            </a:r>
          </a:p>
        </p:txBody>
      </p:sp>
      <p:sp>
        <p:nvSpPr>
          <p:cNvPr id="7682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30" name="Freeform 33">
            <a:extLst>
              <a:ext uri="{FF2B5EF4-FFF2-40B4-BE49-F238E27FC236}">
                <a16:creationId xmlns:a16="http://schemas.microsoft.com/office/drawing/2014/main" id="{3D98B230-FAB0-BA4E-9094-3F0614063350}"/>
              </a:ext>
            </a:extLst>
          </p:cNvPr>
          <p:cNvSpPr>
            <a:spLocks/>
          </p:cNvSpPr>
          <p:nvPr/>
        </p:nvSpPr>
        <p:spPr bwMode="auto">
          <a:xfrm>
            <a:off x="8916988" y="37179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 name="AutoShape 34">
            <a:extLst>
              <a:ext uri="{FF2B5EF4-FFF2-40B4-BE49-F238E27FC236}">
                <a16:creationId xmlns:a16="http://schemas.microsoft.com/office/drawing/2014/main" id="{511B8699-505D-4A42-9646-5826AFC1A3A4}"/>
              </a:ext>
            </a:extLst>
          </p:cNvPr>
          <p:cNvSpPr>
            <a:spLocks noChangeArrowheads="1"/>
          </p:cNvSpPr>
          <p:nvPr/>
        </p:nvSpPr>
        <p:spPr bwMode="auto">
          <a:xfrm>
            <a:off x="8205788" y="36099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 name="Rectangle 35">
            <a:extLst>
              <a:ext uri="{FF2B5EF4-FFF2-40B4-BE49-F238E27FC236}">
                <a16:creationId xmlns:a16="http://schemas.microsoft.com/office/drawing/2014/main" id="{4E95439A-466E-1C42-B145-A2D6828F223A}"/>
              </a:ext>
            </a:extLst>
          </p:cNvPr>
          <p:cNvSpPr>
            <a:spLocks noChangeArrowheads="1"/>
          </p:cNvSpPr>
          <p:nvPr/>
        </p:nvSpPr>
        <p:spPr bwMode="auto">
          <a:xfrm>
            <a:off x="8204200" y="37671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AutoShape 36">
            <a:extLst>
              <a:ext uri="{FF2B5EF4-FFF2-40B4-BE49-F238E27FC236}">
                <a16:creationId xmlns:a16="http://schemas.microsoft.com/office/drawing/2014/main" id="{DCCF870D-25A8-BE4D-85E6-351B579FC1EF}"/>
              </a:ext>
            </a:extLst>
          </p:cNvPr>
          <p:cNvSpPr>
            <a:spLocks noChangeArrowheads="1"/>
          </p:cNvSpPr>
          <p:nvPr/>
        </p:nvSpPr>
        <p:spPr bwMode="auto">
          <a:xfrm>
            <a:off x="8224838" y="36353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Line 37">
            <a:extLst>
              <a:ext uri="{FF2B5EF4-FFF2-40B4-BE49-F238E27FC236}">
                <a16:creationId xmlns:a16="http://schemas.microsoft.com/office/drawing/2014/main" id="{8FDAE501-066A-7747-AC0D-4BA2F26547E8}"/>
              </a:ext>
            </a:extLst>
          </p:cNvPr>
          <p:cNvSpPr>
            <a:spLocks noChangeShapeType="1"/>
          </p:cNvSpPr>
          <p:nvPr/>
        </p:nvSpPr>
        <p:spPr bwMode="auto">
          <a:xfrm flipV="1">
            <a:off x="8266113" y="41671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 name="Line 38">
            <a:extLst>
              <a:ext uri="{FF2B5EF4-FFF2-40B4-BE49-F238E27FC236}">
                <a16:creationId xmlns:a16="http://schemas.microsoft.com/office/drawing/2014/main" id="{171B36A8-E39B-A046-8F48-71435735BC3A}"/>
              </a:ext>
            </a:extLst>
          </p:cNvPr>
          <p:cNvSpPr>
            <a:spLocks noChangeShapeType="1"/>
          </p:cNvSpPr>
          <p:nvPr/>
        </p:nvSpPr>
        <p:spPr bwMode="auto">
          <a:xfrm flipV="1">
            <a:off x="8266113" y="43703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6" name="Rectangle 39">
            <a:extLst>
              <a:ext uri="{FF2B5EF4-FFF2-40B4-BE49-F238E27FC236}">
                <a16:creationId xmlns:a16="http://schemas.microsoft.com/office/drawing/2014/main" id="{AE4C4958-3E61-814F-B6F7-01E30950E5D1}"/>
              </a:ext>
            </a:extLst>
          </p:cNvPr>
          <p:cNvSpPr>
            <a:spLocks noChangeArrowheads="1"/>
          </p:cNvSpPr>
          <p:nvPr/>
        </p:nvSpPr>
        <p:spPr bwMode="auto">
          <a:xfrm>
            <a:off x="8589963" y="42132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 name="Rectangle 40">
            <a:extLst>
              <a:ext uri="{FF2B5EF4-FFF2-40B4-BE49-F238E27FC236}">
                <a16:creationId xmlns:a16="http://schemas.microsoft.com/office/drawing/2014/main" id="{D368CC12-A1D9-A940-974F-58DFAEDF38C0}"/>
              </a:ext>
            </a:extLst>
          </p:cNvPr>
          <p:cNvSpPr>
            <a:spLocks noChangeArrowheads="1"/>
          </p:cNvSpPr>
          <p:nvPr/>
        </p:nvSpPr>
        <p:spPr bwMode="auto">
          <a:xfrm>
            <a:off x="8339138" y="39846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38" name="Rectangle 41">
            <a:extLst>
              <a:ext uri="{FF2B5EF4-FFF2-40B4-BE49-F238E27FC236}">
                <a16:creationId xmlns:a16="http://schemas.microsoft.com/office/drawing/2014/main" id="{FA2E0205-2893-D040-8B38-9DBC86FDEC6C}"/>
              </a:ext>
            </a:extLst>
          </p:cNvPr>
          <p:cNvSpPr>
            <a:spLocks noChangeArrowheads="1"/>
          </p:cNvSpPr>
          <p:nvPr/>
        </p:nvSpPr>
        <p:spPr bwMode="auto">
          <a:xfrm>
            <a:off x="8148732" y="38068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9" name="Rectangle 42">
            <a:extLst>
              <a:ext uri="{FF2B5EF4-FFF2-40B4-BE49-F238E27FC236}">
                <a16:creationId xmlns:a16="http://schemas.microsoft.com/office/drawing/2014/main" id="{AF60CDA6-91AF-1C45-A96C-903672299818}"/>
              </a:ext>
            </a:extLst>
          </p:cNvPr>
          <p:cNvSpPr>
            <a:spLocks noChangeArrowheads="1"/>
          </p:cNvSpPr>
          <p:nvPr/>
        </p:nvSpPr>
        <p:spPr bwMode="auto">
          <a:xfrm>
            <a:off x="8156575" y="35845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40" name="Rectangle 43">
            <a:extLst>
              <a:ext uri="{FF2B5EF4-FFF2-40B4-BE49-F238E27FC236}">
                <a16:creationId xmlns:a16="http://schemas.microsoft.com/office/drawing/2014/main" id="{8931A7A4-9CB2-9742-BEF5-EC89C4B1851F}"/>
              </a:ext>
            </a:extLst>
          </p:cNvPr>
          <p:cNvSpPr>
            <a:spLocks noChangeArrowheads="1"/>
          </p:cNvSpPr>
          <p:nvPr/>
        </p:nvSpPr>
        <p:spPr bwMode="auto">
          <a:xfrm>
            <a:off x="8474075" y="41862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41" name="Line 44">
            <a:extLst>
              <a:ext uri="{FF2B5EF4-FFF2-40B4-BE49-F238E27FC236}">
                <a16:creationId xmlns:a16="http://schemas.microsoft.com/office/drawing/2014/main" id="{A4F51CF9-A105-A147-B948-381BE7166ED5}"/>
              </a:ext>
            </a:extLst>
          </p:cNvPr>
          <p:cNvSpPr>
            <a:spLocks noChangeShapeType="1"/>
          </p:cNvSpPr>
          <p:nvPr/>
        </p:nvSpPr>
        <p:spPr bwMode="auto">
          <a:xfrm flipV="1">
            <a:off x="8259763" y="39766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 name="Line 45">
            <a:extLst>
              <a:ext uri="{FF2B5EF4-FFF2-40B4-BE49-F238E27FC236}">
                <a16:creationId xmlns:a16="http://schemas.microsoft.com/office/drawing/2014/main" id="{5FF640FD-4D89-774D-907E-37C7BD374DB6}"/>
              </a:ext>
            </a:extLst>
          </p:cNvPr>
          <p:cNvSpPr>
            <a:spLocks noChangeShapeType="1"/>
          </p:cNvSpPr>
          <p:nvPr/>
        </p:nvSpPr>
        <p:spPr bwMode="auto">
          <a:xfrm flipV="1">
            <a:off x="8259763" y="45529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 name="Line 46">
            <a:extLst>
              <a:ext uri="{FF2B5EF4-FFF2-40B4-BE49-F238E27FC236}">
                <a16:creationId xmlns:a16="http://schemas.microsoft.com/office/drawing/2014/main" id="{0090EA58-60AC-D44D-9C51-21028C49CFEA}"/>
              </a:ext>
            </a:extLst>
          </p:cNvPr>
          <p:cNvSpPr>
            <a:spLocks noChangeShapeType="1"/>
          </p:cNvSpPr>
          <p:nvPr/>
        </p:nvSpPr>
        <p:spPr bwMode="auto">
          <a:xfrm flipV="1">
            <a:off x="8259763" y="47498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485785" y="6593053"/>
            <a:ext cx="812800" cy="244475"/>
          </a:xfrm>
          <a:prstGeom prst="rect">
            <a:avLst/>
          </a:prstGeom>
          <a:solidFill>
            <a:srgbClr val="800000"/>
          </a:solid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defTabSz="914400" eaLnBrk="0" fontAlgn="base" hangingPunct="0">
              <a:spcBef>
                <a:spcPct val="50000"/>
              </a:spcBef>
              <a:spcAft>
                <a:spcPct val="0"/>
              </a:spcAft>
              <a:defRPr/>
            </a:pPr>
            <a:endParaRPr lang="ko-KR" altLang="en-US" sz="1200" b="1">
              <a:solidFill>
                <a:srgbClr val="FFFFFF"/>
              </a:solidFill>
              <a:latin typeface="Comic Sans MS"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ko-KR" altLang="en-US" sz="2000">
              <a:solidFill>
                <a:srgbClr val="FFA27C"/>
              </a:solidFill>
              <a:latin typeface="B VAG Rounded Bold" charset="0"/>
              <a:ea typeface="Gulim" charset="0"/>
              <a:cs typeface="Gulim" charset="0"/>
            </a:endParaRPr>
          </a:p>
        </p:txBody>
      </p:sp>
      <p:grpSp>
        <p:nvGrpSpPr>
          <p:cNvPr id="80899"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defTabSz="914400" eaLnBrk="0" fontAlgn="base" hangingPunct="0">
                <a:spcBef>
                  <a:spcPct val="50000"/>
                </a:spcBef>
                <a:spcAft>
                  <a:spcPct val="0"/>
                </a:spcAft>
                <a:defRPr/>
              </a:pPr>
              <a:r>
                <a:rPr lang="en-US" altLang="ko-KR" sz="8800">
                  <a:solidFill>
                    <a:srgbClr val="FFD34A"/>
                  </a:solidFill>
                  <a:latin typeface="Times" charset="0"/>
                  <a:ea typeface="Gulim" charset="0"/>
                  <a:cs typeface="Gulim"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747540" name="Text Box 20"/>
          <p:cNvSpPr txBox="1">
            <a:spLocks noChangeArrowheads="1"/>
          </p:cNvSpPr>
          <p:nvPr/>
        </p:nvSpPr>
        <p:spPr bwMode="auto">
          <a:xfrm>
            <a:off x="8590615" y="6403946"/>
            <a:ext cx="3273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2000" dirty="0">
                <a:solidFill>
                  <a:srgbClr val="FFFFFF"/>
                </a:solidFill>
                <a:latin typeface="Arial" charset="0"/>
                <a:ea typeface="Gulim" charset="0"/>
                <a:cs typeface="Gulim" charset="0"/>
              </a:rPr>
              <a:t>4</a:t>
            </a:r>
          </a:p>
        </p:txBody>
      </p:sp>
      <p:sp>
        <p:nvSpPr>
          <p:cNvPr id="747550" name="Rectangle 30"/>
          <p:cNvSpPr>
            <a:spLocks noChangeArrowheads="1"/>
          </p:cNvSpPr>
          <p:nvPr/>
        </p:nvSpPr>
        <p:spPr bwMode="auto">
          <a:xfrm>
            <a:off x="8104856" y="659146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altLang="ko-KR" sz="1000" b="1" dirty="0">
                <a:solidFill>
                  <a:srgbClr val="FFFFFF"/>
                </a:solidFill>
                <a:effectLst>
                  <a:outerShdw blurRad="38100" dist="38100" dir="2700000" algn="tl">
                    <a:srgbClr val="000000"/>
                  </a:outerShdw>
                </a:effectLst>
                <a:latin typeface="Comic Sans MS" charset="0"/>
                <a:ea typeface="Gulim" charset="0"/>
                <a:cs typeface="Gulim" charset="0"/>
              </a:rPr>
              <a:t>36</a:t>
            </a:r>
          </a:p>
        </p:txBody>
      </p:sp>
      <p:sp>
        <p:nvSpPr>
          <p:cNvPr id="747551" name="Text Box 31"/>
          <p:cNvSpPr txBox="1">
            <a:spLocks noChangeArrowheads="1"/>
          </p:cNvSpPr>
          <p:nvPr/>
        </p:nvSpPr>
        <p:spPr bwMode="auto">
          <a:xfrm>
            <a:off x="6859507" y="6240870"/>
            <a:ext cx="190358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altLang="ko-KR" sz="1200" b="1" dirty="0">
                <a:solidFill>
                  <a:srgbClr val="FFFFFF"/>
                </a:solidFill>
                <a:latin typeface="Arial" charset="0"/>
                <a:ea typeface="Gulim" charset="0"/>
                <a:cs typeface="Gulim" charset="0"/>
              </a:rPr>
              <a:t>Handbook, pages 19-24</a:t>
            </a:r>
          </a:p>
        </p:txBody>
      </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400" dirty="0">
                  <a:solidFill>
                    <a:srgbClr val="33CC33"/>
                  </a:solidFill>
                  <a:latin typeface="Arial Black" charset="0"/>
                  <a:ea typeface="Gulim" charset="0"/>
                  <a:cs typeface="Gulim" charset="0"/>
                </a:rPr>
                <a:t>ISRAEL </a:t>
              </a:r>
              <a:r>
                <a:rPr lang="en-US" altLang="ko-KR" sz="2400" dirty="0" err="1">
                  <a:solidFill>
                    <a:srgbClr val="33CC33"/>
                  </a:solidFill>
                  <a:latin typeface="Arial Black" charset="0"/>
                  <a:ea typeface="Gulim" charset="0"/>
                  <a:cs typeface="Gulim" charset="0"/>
                </a:rPr>
                <a:t>leh</a:t>
              </a:r>
              <a:r>
                <a:rPr lang="en-US" altLang="ko-KR" sz="2400" dirty="0">
                  <a:solidFill>
                    <a:srgbClr val="33CC33"/>
                  </a:solidFill>
                  <a:latin typeface="Arial Black" charset="0"/>
                  <a:ea typeface="Gulim" charset="0"/>
                  <a:cs typeface="Gulim" charset="0"/>
                </a:rPr>
                <a:t>…</a:t>
              </a: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r>
                <a:rPr lang="en-US" sz="2800" b="1" dirty="0">
                  <a:latin typeface="Arial"/>
                  <a:cs typeface="Arial"/>
                </a:rPr>
                <a:t>France</a:t>
              </a: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000" dirty="0">
                  <a:solidFill>
                    <a:srgbClr val="33CC33"/>
                  </a:solidFill>
                  <a:latin typeface="Arial Black" charset="0"/>
                  <a:ea typeface="Gulim" charset="0"/>
                  <a:cs typeface="Gulim" charset="0"/>
                </a:rPr>
                <a:t>ISRAEL </a:t>
              </a:r>
              <a:r>
                <a:rPr lang="en-US" altLang="ko-KR" sz="2000" dirty="0" err="1">
                  <a:solidFill>
                    <a:srgbClr val="33CC33"/>
                  </a:solidFill>
                  <a:latin typeface="Arial Black" charset="0"/>
                  <a:ea typeface="Gulim" charset="0"/>
                  <a:cs typeface="Gulim" charset="0"/>
                </a:rPr>
                <a:t>leh</a:t>
              </a:r>
              <a:r>
                <a:rPr lang="en-US" altLang="ko-KR" sz="2000" dirty="0">
                  <a:solidFill>
                    <a:srgbClr val="33CC33"/>
                  </a:solidFill>
                  <a:latin typeface="Arial Black" charset="0"/>
                  <a:ea typeface="Gulim" charset="0"/>
                  <a:cs typeface="Gulim" charset="0"/>
                </a:rPr>
                <a:t>…</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a:r>
                <a:rPr lang="en-US" sz="2800" b="1" dirty="0">
                  <a:latin typeface="Arial"/>
                  <a:cs typeface="Arial"/>
                </a:rPr>
                <a:t>Australia</a:t>
              </a: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400" dirty="0">
                  <a:solidFill>
                    <a:srgbClr val="33CC33"/>
                  </a:solidFill>
                  <a:latin typeface="Arial Black" charset="0"/>
                  <a:ea typeface="Gulim" charset="0"/>
                  <a:cs typeface="Gulim" charset="0"/>
                </a:rPr>
                <a:t>ISRAEL </a:t>
              </a:r>
              <a:r>
                <a:rPr lang="en-US" altLang="ko-KR" sz="2400" dirty="0" err="1">
                  <a:solidFill>
                    <a:srgbClr val="33CC33"/>
                  </a:solidFill>
                  <a:latin typeface="Arial Black" charset="0"/>
                  <a:ea typeface="Gulim" charset="0"/>
                  <a:cs typeface="Gulim" charset="0"/>
                </a:rPr>
                <a:t>leh</a:t>
              </a:r>
              <a:r>
                <a:rPr lang="en-US" altLang="ko-KR" sz="2400" dirty="0">
                  <a:solidFill>
                    <a:srgbClr val="33CC33"/>
                  </a:solidFill>
                  <a:latin typeface="Arial Black" charset="0"/>
                  <a:ea typeface="Gulim" charset="0"/>
                  <a:cs typeface="Gulim" charset="0"/>
                </a:rPr>
                <a:t>…</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a:r>
                <a:rPr lang="en-US" sz="2800" b="1" dirty="0">
                  <a:latin typeface="Arial"/>
                  <a:cs typeface="Arial"/>
                </a:rPr>
                <a:t>Maine</a:t>
              </a:r>
            </a:p>
          </p:txBody>
        </p:sp>
      </p:grpSp>
      <p:sp>
        <p:nvSpPr>
          <p:cNvPr id="48" name="TextBox 47"/>
          <p:cNvSpPr txBox="1"/>
          <p:nvPr/>
        </p:nvSpPr>
        <p:spPr>
          <a:xfrm>
            <a:off x="6215366" y="5459938"/>
            <a:ext cx="2389143" cy="923330"/>
          </a:xfrm>
          <a:prstGeom prst="rect">
            <a:avLst/>
          </a:prstGeom>
          <a:noFill/>
        </p:spPr>
        <p:txBody>
          <a:bodyPr wrap="square" rtlCol="0">
            <a:spAutoFit/>
          </a:bodyPr>
          <a:lstStyle/>
          <a:p>
            <a:r>
              <a:rPr lang="en-US" b="1" dirty="0">
                <a:effectLst>
                  <a:outerShdw blurRad="50800" dist="76200" dir="2700000" algn="tl" rotWithShape="0">
                    <a:srgbClr val="000000"/>
                  </a:outerShdw>
                </a:effectLst>
                <a:latin typeface="Arial"/>
                <a:cs typeface="Arial"/>
              </a:rPr>
              <a:t>Maps drawn to same scale with Israel in blue</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400" dirty="0">
                  <a:solidFill>
                    <a:srgbClr val="33CC33"/>
                  </a:solidFill>
                  <a:latin typeface="Arial Black" charset="0"/>
                  <a:ea typeface="Gulim" charset="0"/>
                  <a:cs typeface="Gulim" charset="0"/>
                </a:rPr>
                <a:t>ISRAEL </a:t>
              </a:r>
              <a:r>
                <a:rPr lang="en-US" altLang="ko-KR" sz="2400" dirty="0" err="1">
                  <a:solidFill>
                    <a:srgbClr val="33CC33"/>
                  </a:solidFill>
                  <a:latin typeface="Arial Black" charset="0"/>
                  <a:ea typeface="Gulim" charset="0"/>
                  <a:cs typeface="Gulim" charset="0"/>
                </a:rPr>
                <a:t>leh</a:t>
              </a:r>
              <a:r>
                <a:rPr lang="en-US" altLang="ko-KR" sz="2400" dirty="0">
                  <a:solidFill>
                    <a:srgbClr val="33CC33"/>
                  </a:solidFill>
                  <a:latin typeface="Arial Black" charset="0"/>
                  <a:ea typeface="Gulim" charset="0"/>
                  <a:cs typeface="Gulim" charset="0"/>
                </a:rPr>
                <a:t>…</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a:r>
                <a:rPr lang="en-US" sz="2800" b="1" dirty="0">
                  <a:latin typeface="Arial"/>
                  <a:cs typeface="Arial"/>
                </a:rPr>
                <a:t>Singapore</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6035106" y="1253913"/>
            <a:ext cx="2946400" cy="3553347"/>
            <a:chOff x="5580063"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2400" dirty="0">
                  <a:solidFill>
                    <a:srgbClr val="33CC33"/>
                  </a:solidFill>
                  <a:latin typeface="Arial Black" charset="0"/>
                  <a:ea typeface="Gulim" charset="0"/>
                  <a:cs typeface="Gulim" charset="0"/>
                </a:rPr>
                <a:t>ISRAEL </a:t>
              </a:r>
              <a:r>
                <a:rPr lang="en-US" altLang="ko-KR" sz="2400" dirty="0" err="1">
                  <a:solidFill>
                    <a:srgbClr val="33CC33"/>
                  </a:solidFill>
                  <a:latin typeface="Arial Black" charset="0"/>
                  <a:ea typeface="Gulim" charset="0"/>
                  <a:cs typeface="Gulim" charset="0"/>
                </a:rPr>
                <a:t>leh</a:t>
              </a:r>
              <a:r>
                <a:rPr lang="en-US" altLang="ko-KR" sz="2400" dirty="0">
                  <a:solidFill>
                    <a:srgbClr val="33CC33"/>
                  </a:solidFill>
                  <a:latin typeface="Arial Black" charset="0"/>
                  <a:ea typeface="Gulim" charset="0"/>
                  <a:cs typeface="Gulim" charset="0"/>
                </a:rPr>
                <a:t>…</a:t>
              </a:r>
            </a:p>
          </p:txBody>
        </p:sp>
        <p:sp>
          <p:nvSpPr>
            <p:cNvPr id="2" name="TextBox 1"/>
            <p:cNvSpPr txBox="1"/>
            <p:nvPr/>
          </p:nvSpPr>
          <p:spPr>
            <a:xfrm>
              <a:off x="6550736" y="2238673"/>
              <a:ext cx="1840643" cy="523220"/>
            </a:xfrm>
            <a:prstGeom prst="rect">
              <a:avLst/>
            </a:prstGeom>
            <a:solidFill>
              <a:srgbClr val="790015"/>
            </a:solidFill>
          </p:spPr>
          <p:txBody>
            <a:bodyPr wrap="none" rtlCol="0">
              <a:spAutoFit/>
            </a:bodyPr>
            <a:lstStyle/>
            <a:p>
              <a:r>
                <a:rPr lang="en-US" sz="2800" b="1" dirty="0">
                  <a:latin typeface="Arial"/>
                  <a:cs typeface="Arial"/>
                </a:rPr>
                <a:t>California</a:t>
              </a:r>
            </a:p>
          </p:txBody>
        </p:sp>
      </p:grpSp>
      <p:sp>
        <p:nvSpPr>
          <p:cNvPr id="51" name="Freeform 33">
            <a:extLst>
              <a:ext uri="{FF2B5EF4-FFF2-40B4-BE49-F238E27FC236}">
                <a16:creationId xmlns:a16="http://schemas.microsoft.com/office/drawing/2014/main" id="{CEDC4622-9E5E-1042-87EC-CED26BB2C7A4}"/>
              </a:ext>
            </a:extLst>
          </p:cNvPr>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 name="AutoShape 34">
            <a:extLst>
              <a:ext uri="{FF2B5EF4-FFF2-40B4-BE49-F238E27FC236}">
                <a16:creationId xmlns:a16="http://schemas.microsoft.com/office/drawing/2014/main" id="{8EFAED50-F289-0E42-891A-3B5BCE7E518A}"/>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3" name="Rectangle 35">
            <a:extLst>
              <a:ext uri="{FF2B5EF4-FFF2-40B4-BE49-F238E27FC236}">
                <a16:creationId xmlns:a16="http://schemas.microsoft.com/office/drawing/2014/main" id="{3D1FCFB6-8944-6348-819F-CC1227429AF6}"/>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 name="AutoShape 36">
            <a:extLst>
              <a:ext uri="{FF2B5EF4-FFF2-40B4-BE49-F238E27FC236}">
                <a16:creationId xmlns:a16="http://schemas.microsoft.com/office/drawing/2014/main" id="{27C9ED24-2170-6D4F-8166-95E3284A34EC}"/>
              </a:ext>
            </a:extLst>
          </p:cNvPr>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 name="Line 37">
            <a:extLst>
              <a:ext uri="{FF2B5EF4-FFF2-40B4-BE49-F238E27FC236}">
                <a16:creationId xmlns:a16="http://schemas.microsoft.com/office/drawing/2014/main" id="{4AA48426-CA9F-2147-A009-E2CC2949AA81}"/>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 name="Line 38">
            <a:extLst>
              <a:ext uri="{FF2B5EF4-FFF2-40B4-BE49-F238E27FC236}">
                <a16:creationId xmlns:a16="http://schemas.microsoft.com/office/drawing/2014/main" id="{E5B53104-D160-5A4D-8F59-E3DD83834C8E}"/>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1" name="Rectangle 39">
            <a:extLst>
              <a:ext uri="{FF2B5EF4-FFF2-40B4-BE49-F238E27FC236}">
                <a16:creationId xmlns:a16="http://schemas.microsoft.com/office/drawing/2014/main" id="{98763E73-4B24-3049-A7AF-4CD17B931E91}"/>
              </a:ext>
            </a:extLst>
          </p:cNvPr>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 name="Rectangle 40">
            <a:extLst>
              <a:ext uri="{FF2B5EF4-FFF2-40B4-BE49-F238E27FC236}">
                <a16:creationId xmlns:a16="http://schemas.microsoft.com/office/drawing/2014/main" id="{428B7C23-8DF4-0D46-9BF1-3F6815FA2D09}"/>
              </a:ext>
            </a:extLst>
          </p:cNvPr>
          <p:cNvSpPr>
            <a:spLocks noChangeArrowheads="1"/>
          </p:cNvSpPr>
          <p:nvPr/>
        </p:nvSpPr>
        <p:spPr bwMode="auto">
          <a:xfrm>
            <a:off x="8186738" y="38322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63" name="Rectangle 41">
            <a:extLst>
              <a:ext uri="{FF2B5EF4-FFF2-40B4-BE49-F238E27FC236}">
                <a16:creationId xmlns:a16="http://schemas.microsoft.com/office/drawing/2014/main" id="{1FDEED2D-0326-6E48-9CE5-4A9E55CB114B}"/>
              </a:ext>
            </a:extLst>
          </p:cNvPr>
          <p:cNvSpPr>
            <a:spLocks noChangeArrowheads="1"/>
          </p:cNvSpPr>
          <p:nvPr/>
        </p:nvSpPr>
        <p:spPr bwMode="auto">
          <a:xfrm>
            <a:off x="7996332"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64" name="Rectangle 42">
            <a:extLst>
              <a:ext uri="{FF2B5EF4-FFF2-40B4-BE49-F238E27FC236}">
                <a16:creationId xmlns:a16="http://schemas.microsoft.com/office/drawing/2014/main" id="{ABA2E4FA-6AE6-E24A-AB8F-2774FA34F01C}"/>
              </a:ext>
            </a:extLst>
          </p:cNvPr>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65" name="Rectangle 43">
            <a:extLst>
              <a:ext uri="{FF2B5EF4-FFF2-40B4-BE49-F238E27FC236}">
                <a16:creationId xmlns:a16="http://schemas.microsoft.com/office/drawing/2014/main" id="{FF75550C-8698-1C4B-895D-3F0E912B023B}"/>
              </a:ext>
            </a:extLst>
          </p:cNvPr>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66" name="Line 44">
            <a:extLst>
              <a:ext uri="{FF2B5EF4-FFF2-40B4-BE49-F238E27FC236}">
                <a16:creationId xmlns:a16="http://schemas.microsoft.com/office/drawing/2014/main" id="{78E919CF-6DAD-924D-A68B-1BF935614E44}"/>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 name="Line 45">
            <a:extLst>
              <a:ext uri="{FF2B5EF4-FFF2-40B4-BE49-F238E27FC236}">
                <a16:creationId xmlns:a16="http://schemas.microsoft.com/office/drawing/2014/main" id="{E7ABE174-BC7C-B641-84D8-43B70204C743}"/>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 name="Line 46">
            <a:extLst>
              <a:ext uri="{FF2B5EF4-FFF2-40B4-BE49-F238E27FC236}">
                <a16:creationId xmlns:a16="http://schemas.microsoft.com/office/drawing/2014/main" id="{9C405FAF-77A2-234B-AC5C-42EA1E080399}"/>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9" name="Text Box 31">
            <a:extLst>
              <a:ext uri="{FF2B5EF4-FFF2-40B4-BE49-F238E27FC236}">
                <a16:creationId xmlns:a16="http://schemas.microsoft.com/office/drawing/2014/main" id="{E7D2A42F-C400-7D40-9724-DD41CB9579FB}"/>
              </a:ext>
            </a:extLst>
          </p:cNvPr>
          <p:cNvSpPr txBox="1">
            <a:spLocks noChangeArrowheads="1"/>
          </p:cNvSpPr>
          <p:nvPr/>
        </p:nvSpPr>
        <p:spPr bwMode="auto">
          <a:xfrm>
            <a:off x="1752600" y="485775"/>
            <a:ext cx="7035800" cy="461665"/>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b="1" dirty="0">
                <a:solidFill>
                  <a:srgbClr val="FFFF00"/>
                </a:solidFill>
                <a:effectLst>
                  <a:outerShdw blurRad="38100" dist="38100" dir="2700000" algn="tl">
                    <a:srgbClr val="000000"/>
                  </a:outerShdw>
                </a:effectLst>
              </a:rPr>
              <a:t>AN RAM LUAH KHAIKHIN CHHIN RAWH…</a:t>
            </a:r>
          </a:p>
        </p:txBody>
      </p:sp>
    </p:spTree>
    <p:extLst>
      <p:ext uri="{BB962C8B-B14F-4D97-AF65-F5344CB8AC3E}">
        <p14:creationId xmlns:p14="http://schemas.microsoft.com/office/powerpoint/2010/main" val="40606127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3"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2954"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599" name="Text Box 31"/>
          <p:cNvSpPr txBox="1">
            <a:spLocks noChangeArrowheads="1"/>
          </p:cNvSpPr>
          <p:nvPr/>
        </p:nvSpPr>
        <p:spPr bwMode="auto">
          <a:xfrm>
            <a:off x="1164558" y="5624513"/>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400" dirty="0">
                <a:solidFill>
                  <a:srgbClr val="000000"/>
                </a:solidFill>
                <a:latin typeface="Arial Black" charset="0"/>
              </a:rPr>
              <a:t>A DIK KAN TI EM?</a:t>
            </a:r>
          </a:p>
        </p:txBody>
      </p:sp>
      <p:sp>
        <p:nvSpPr>
          <p:cNvPr id="82964" name="Rectangle 32"/>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37</a:t>
            </a:r>
          </a:p>
        </p:txBody>
      </p:sp>
      <p:sp>
        <p:nvSpPr>
          <p:cNvPr id="82966"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9605" name="Text Box 37"/>
          <p:cNvSpPr txBox="1">
            <a:spLocks noChangeArrowheads="1"/>
          </p:cNvSpPr>
          <p:nvPr/>
        </p:nvSpPr>
        <p:spPr bwMode="auto">
          <a:xfrm>
            <a:off x="1103313" y="1263815"/>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400" dirty="0">
                <a:solidFill>
                  <a:srgbClr val="000000"/>
                </a:solidFill>
                <a:latin typeface="Arial Black" charset="0"/>
              </a:rPr>
              <a:t>THE UNITED STATES</a:t>
            </a:r>
          </a:p>
        </p:txBody>
      </p:sp>
      <p:grpSp>
        <p:nvGrpSpPr>
          <p:cNvPr id="82969" name="Group 38"/>
          <p:cNvGrpSpPr>
            <a:grpSpLocks/>
          </p:cNvGrpSpPr>
          <p:nvPr/>
        </p:nvGrpSpPr>
        <p:grpSpPr bwMode="auto">
          <a:xfrm>
            <a:off x="519113" y="7938"/>
            <a:ext cx="854075" cy="1704975"/>
            <a:chOff x="327" y="5"/>
            <a:chExt cx="538" cy="1074"/>
          </a:xfrm>
        </p:grpSpPr>
        <p:sp>
          <p:nvSpPr>
            <p:cNvPr id="749607" name="Rectangle 3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sp>
        <p:nvSpPr>
          <p:cNvPr id="39" name="Rectangle 33"/>
          <p:cNvSpPr>
            <a:spLocks noChangeArrowheads="1"/>
          </p:cNvSpPr>
          <p:nvPr/>
        </p:nvSpPr>
        <p:spPr bwMode="auto">
          <a:xfrm>
            <a:off x="1504950" y="487363"/>
            <a:ext cx="6048375" cy="66391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defTabSz="914400" eaLnBrk="0" fontAlgn="base" hangingPunct="0">
              <a:spcBef>
                <a:spcPct val="0"/>
              </a:spcBef>
              <a:spcAft>
                <a:spcPct val="0"/>
              </a:spcAft>
              <a:defRPr/>
            </a:pPr>
            <a:r>
              <a:rPr lang="en-US" altLang="ko-KR" sz="4000" dirty="0">
                <a:solidFill>
                  <a:srgbClr val="33CC33"/>
                </a:solidFill>
                <a:latin typeface="Arial Black" charset="0"/>
                <a:ea typeface="Gulim" charset="0"/>
                <a:cs typeface="Gulim" charset="0"/>
              </a:rPr>
              <a:t>ISRAEL </a:t>
            </a:r>
            <a:r>
              <a:rPr lang="en-US" altLang="ko-KR" sz="4000" dirty="0" err="1">
                <a:solidFill>
                  <a:srgbClr val="33CC33"/>
                </a:solidFill>
                <a:latin typeface="Arial Black" charset="0"/>
                <a:ea typeface="Gulim" charset="0"/>
                <a:cs typeface="Gulim" charset="0"/>
              </a:rPr>
              <a:t>leh</a:t>
            </a:r>
            <a:r>
              <a:rPr lang="en-US" altLang="ko-KR" sz="4000" dirty="0">
                <a:solidFill>
                  <a:srgbClr val="33CC33"/>
                </a:solidFill>
                <a:latin typeface="Arial Black" charset="0"/>
                <a:ea typeface="Gulim" charset="0"/>
                <a:cs typeface="Gulim" charset="0"/>
              </a:rPr>
              <a:t>…</a:t>
            </a:r>
          </a:p>
        </p:txBody>
      </p:sp>
      <p:sp>
        <p:nvSpPr>
          <p:cNvPr id="40" name="Freeform 33">
            <a:extLst>
              <a:ext uri="{FF2B5EF4-FFF2-40B4-BE49-F238E27FC236}">
                <a16:creationId xmlns:a16="http://schemas.microsoft.com/office/drawing/2014/main" id="{C2CA3AD5-E319-6B46-95C2-97BF597BBDD4}"/>
              </a:ext>
            </a:extLst>
          </p:cNvPr>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1" name="AutoShape 34">
            <a:extLst>
              <a:ext uri="{FF2B5EF4-FFF2-40B4-BE49-F238E27FC236}">
                <a16:creationId xmlns:a16="http://schemas.microsoft.com/office/drawing/2014/main" id="{D913606D-A474-E64A-A832-021ED6D95325}"/>
              </a:ext>
            </a:extLst>
          </p:cNvPr>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 name="Rectangle 35">
            <a:extLst>
              <a:ext uri="{FF2B5EF4-FFF2-40B4-BE49-F238E27FC236}">
                <a16:creationId xmlns:a16="http://schemas.microsoft.com/office/drawing/2014/main" id="{A2CEE7E1-2D7A-C140-AA07-30F0CBE35BA0}"/>
              </a:ext>
            </a:extLst>
          </p:cNvPr>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 name="AutoShape 36">
            <a:extLst>
              <a:ext uri="{FF2B5EF4-FFF2-40B4-BE49-F238E27FC236}">
                <a16:creationId xmlns:a16="http://schemas.microsoft.com/office/drawing/2014/main" id="{ECCF1C97-3939-C647-A710-F55A936B1C7B}"/>
              </a:ext>
            </a:extLst>
          </p:cNvPr>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4" name="Line 37">
            <a:extLst>
              <a:ext uri="{FF2B5EF4-FFF2-40B4-BE49-F238E27FC236}">
                <a16:creationId xmlns:a16="http://schemas.microsoft.com/office/drawing/2014/main" id="{323D3143-D8AE-EA48-B8F5-C33180F99C75}"/>
              </a:ext>
            </a:extLst>
          </p:cNvPr>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5" name="Line 38">
            <a:extLst>
              <a:ext uri="{FF2B5EF4-FFF2-40B4-BE49-F238E27FC236}">
                <a16:creationId xmlns:a16="http://schemas.microsoft.com/office/drawing/2014/main" id="{173BE3E7-552E-7744-A9F7-071485536048}"/>
              </a:ext>
            </a:extLst>
          </p:cNvPr>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6" name="Rectangle 39">
            <a:extLst>
              <a:ext uri="{FF2B5EF4-FFF2-40B4-BE49-F238E27FC236}">
                <a16:creationId xmlns:a16="http://schemas.microsoft.com/office/drawing/2014/main" id="{1E21C82E-539A-D847-ABAD-BF6A36A7E1EB}"/>
              </a:ext>
            </a:extLst>
          </p:cNvPr>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7" name="Rectangle 40">
            <a:extLst>
              <a:ext uri="{FF2B5EF4-FFF2-40B4-BE49-F238E27FC236}">
                <a16:creationId xmlns:a16="http://schemas.microsoft.com/office/drawing/2014/main" id="{126ACB15-6FAD-664B-950C-EBD25DE74BF3}"/>
              </a:ext>
            </a:extLst>
          </p:cNvPr>
          <p:cNvSpPr>
            <a:spLocks noChangeArrowheads="1"/>
          </p:cNvSpPr>
          <p:nvPr/>
        </p:nvSpPr>
        <p:spPr bwMode="auto">
          <a:xfrm>
            <a:off x="8186738" y="38322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48" name="Rectangle 41">
            <a:extLst>
              <a:ext uri="{FF2B5EF4-FFF2-40B4-BE49-F238E27FC236}">
                <a16:creationId xmlns:a16="http://schemas.microsoft.com/office/drawing/2014/main" id="{402AC09C-C5E5-3542-B44E-5CBCC8219AFC}"/>
              </a:ext>
            </a:extLst>
          </p:cNvPr>
          <p:cNvSpPr>
            <a:spLocks noChangeArrowheads="1"/>
          </p:cNvSpPr>
          <p:nvPr/>
        </p:nvSpPr>
        <p:spPr bwMode="auto">
          <a:xfrm>
            <a:off x="7996332"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49" name="Rectangle 42">
            <a:extLst>
              <a:ext uri="{FF2B5EF4-FFF2-40B4-BE49-F238E27FC236}">
                <a16:creationId xmlns:a16="http://schemas.microsoft.com/office/drawing/2014/main" id="{2488D088-AE6F-0E4D-B073-A218BA5158CD}"/>
              </a:ext>
            </a:extLst>
          </p:cNvPr>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50" name="Rectangle 43">
            <a:extLst>
              <a:ext uri="{FF2B5EF4-FFF2-40B4-BE49-F238E27FC236}">
                <a16:creationId xmlns:a16="http://schemas.microsoft.com/office/drawing/2014/main" id="{3168154F-21CB-3242-B34A-47875FE168A6}"/>
              </a:ext>
            </a:extLst>
          </p:cNvPr>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51" name="Line 44">
            <a:extLst>
              <a:ext uri="{FF2B5EF4-FFF2-40B4-BE49-F238E27FC236}">
                <a16:creationId xmlns:a16="http://schemas.microsoft.com/office/drawing/2014/main" id="{CAD2D6B0-C2BF-7F42-8EE2-EB356E24A0F6}"/>
              </a:ext>
            </a:extLst>
          </p:cNvPr>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 name="Line 45">
            <a:extLst>
              <a:ext uri="{FF2B5EF4-FFF2-40B4-BE49-F238E27FC236}">
                <a16:creationId xmlns:a16="http://schemas.microsoft.com/office/drawing/2014/main" id="{BC3C9D74-580B-9C41-B4F5-DCE035888280}"/>
              </a:ext>
            </a:extLst>
          </p:cNvPr>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3" name="Line 46">
            <a:extLst>
              <a:ext uri="{FF2B5EF4-FFF2-40B4-BE49-F238E27FC236}">
                <a16:creationId xmlns:a16="http://schemas.microsoft.com/office/drawing/2014/main" id="{141362FC-0197-5547-A597-C1DF1A9F547E}"/>
              </a:ext>
            </a:extLst>
          </p:cNvPr>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58041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100" name="Rectangle 60"/>
          <p:cNvSpPr>
            <a:spLocks noChangeArrowheads="1"/>
          </p:cNvSpPr>
          <p:nvPr/>
        </p:nvSpPr>
        <p:spPr bwMode="auto">
          <a:xfrm>
            <a:off x="1652588" y="788988"/>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2" name="Rectangle 2"/>
          <p:cNvSpPr>
            <a:spLocks noChangeArrowheads="1"/>
          </p:cNvSpPr>
          <p:nvPr/>
        </p:nvSpPr>
        <p:spPr bwMode="auto">
          <a:xfrm>
            <a:off x="3790379" y="3078163"/>
            <a:ext cx="610744"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NT</a:t>
            </a:r>
          </a:p>
        </p:txBody>
      </p:sp>
      <p:sp>
        <p:nvSpPr>
          <p:cNvPr id="5990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4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EL</a:t>
            </a:r>
          </a:p>
        </p:txBody>
      </p:sp>
      <p:sp>
        <p:nvSpPr>
          <p:cNvPr id="5990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PTS</a:t>
            </a:r>
          </a:p>
        </p:txBody>
      </p:sp>
      <p:sp>
        <p:nvSpPr>
          <p:cNvPr id="5990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GD</a:t>
            </a:r>
          </a:p>
        </p:txBody>
      </p:sp>
      <p:sp>
        <p:nvSpPr>
          <p:cNvPr id="59905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TS</a:t>
            </a:r>
          </a:p>
        </p:txBody>
      </p:sp>
      <p:sp>
        <p:nvSpPr>
          <p:cNvPr id="59905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MT</a:t>
            </a:r>
          </a:p>
        </p:txBody>
      </p:sp>
      <p:sp>
        <p:nvSpPr>
          <p:cNvPr id="5990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59" name="Rectangle 19"/>
          <p:cNvSpPr>
            <a:spLocks noChangeArrowheads="1"/>
          </p:cNvSpPr>
          <p:nvPr/>
        </p:nvSpPr>
        <p:spPr bwMode="auto">
          <a:xfrm>
            <a:off x="1346" y="98183"/>
            <a:ext cx="282575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000" b="1" dirty="0">
                <a:solidFill>
                  <a:srgbClr val="FFD34A"/>
                </a:solidFill>
                <a:latin typeface="Times" pitchFamily="-107" charset="0"/>
                <a:ea typeface="ＭＳ Ｐゴシック" charset="0"/>
                <a:cs typeface="ＭＳ Ｐゴシック" charset="0"/>
              </a:rPr>
              <a:t>STAGE</a:t>
            </a:r>
          </a:p>
          <a:p>
            <a:pPr defTabSz="914400" eaLnBrk="0" fontAlgn="base" hangingPunct="0">
              <a:spcBef>
                <a:spcPct val="0"/>
              </a:spcBef>
              <a:spcAft>
                <a:spcPct val="0"/>
              </a:spcAft>
              <a:defRPr/>
            </a:pPr>
            <a:r>
              <a:rPr lang="en-US" sz="2000" b="1" dirty="0">
                <a:solidFill>
                  <a:srgbClr val="FFD34A"/>
                </a:solidFill>
                <a:latin typeface="Times" pitchFamily="-107" charset="0"/>
                <a:ea typeface="ＭＳ Ｐゴシック" charset="0"/>
                <a:cs typeface="ＭＳ Ｐゴシック" charset="0"/>
              </a:rPr>
              <a:t>DUAN LAWK                                    </a:t>
            </a:r>
          </a:p>
          <a:p>
            <a:pPr defTabSz="914400" eaLnBrk="0" fontAlgn="base" hangingPunct="0">
              <a:spcBef>
                <a:spcPct val="0"/>
              </a:spcBef>
              <a:spcAft>
                <a:spcPct val="0"/>
              </a:spcAft>
              <a:defRPr/>
            </a:pPr>
            <a:r>
              <a:rPr lang="en-US" sz="2000" b="1" dirty="0">
                <a:solidFill>
                  <a:srgbClr val="FFD34A"/>
                </a:solidFill>
                <a:latin typeface="Times" pitchFamily="-107" charset="0"/>
                <a:ea typeface="ＭＳ Ｐゴシック" charset="0"/>
                <a:cs typeface="ＭＳ Ｐゴシック" charset="0"/>
              </a:rPr>
              <a:t>NA</a:t>
            </a:r>
          </a:p>
        </p:txBody>
      </p:sp>
      <p:sp>
        <p:nvSpPr>
          <p:cNvPr id="59906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TT</a:t>
            </a:r>
          </a:p>
        </p:txBody>
      </p:sp>
      <p:sp>
        <p:nvSpPr>
          <p:cNvPr id="5990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6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dirty="0">
                <a:solidFill>
                  <a:srgbClr val="FFFF66"/>
                </a:solidFill>
                <a:effectLst>
                  <a:outerShdw blurRad="38100" dist="38100" dir="2700000" algn="tl">
                    <a:srgbClr val="000000"/>
                  </a:outerShdw>
                </a:effectLst>
                <a:latin typeface="Times" charset="0"/>
                <a:ea typeface="ＭＳ Ｐゴシック" charset="0"/>
                <a:cs typeface="ＭＳ Ｐゴシック" charset="0"/>
              </a:rPr>
              <a:t>6</a:t>
            </a:r>
          </a:p>
        </p:txBody>
      </p:sp>
      <p:sp>
        <p:nvSpPr>
          <p:cNvPr id="599069" name="Rectangle 29"/>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U</a:t>
            </a:r>
          </a:p>
        </p:txBody>
      </p:sp>
      <p:sp>
        <p:nvSpPr>
          <p:cNvPr id="59907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B</a:t>
            </a:r>
          </a:p>
        </p:txBody>
      </p:sp>
      <p:sp>
        <p:nvSpPr>
          <p:cNvPr id="599071" name="Oval 31"/>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H</a:t>
            </a:r>
          </a:p>
        </p:txBody>
      </p:sp>
      <p:sp>
        <p:nvSpPr>
          <p:cNvPr id="599073" name="Oval 33"/>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4" name="Rectangle 34"/>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N(A)</a:t>
            </a:r>
          </a:p>
        </p:txBody>
      </p:sp>
      <p:sp>
        <p:nvSpPr>
          <p:cNvPr id="599075" name="Oval 35"/>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6"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7" name="Rectangle 37"/>
          <p:cNvSpPr>
            <a:spLocks noChangeArrowheads="1"/>
          </p:cNvSpPr>
          <p:nvPr/>
        </p:nvSpPr>
        <p:spPr bwMode="auto">
          <a:xfrm>
            <a:off x="3072950" y="2568575"/>
            <a:ext cx="42158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K</a:t>
            </a:r>
          </a:p>
        </p:txBody>
      </p:sp>
      <p:sp>
        <p:nvSpPr>
          <p:cNvPr id="599078"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7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J</a:t>
            </a:r>
          </a:p>
        </p:txBody>
      </p:sp>
      <p:sp>
        <p:nvSpPr>
          <p:cNvPr id="599080" name="Oval 40"/>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1" name="Oval 41"/>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2" name="Oval 42"/>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3" name="Rectangle 43"/>
          <p:cNvSpPr>
            <a:spLocks noChangeArrowheads="1"/>
          </p:cNvSpPr>
          <p:nvPr/>
        </p:nvSpPr>
        <p:spPr bwMode="auto">
          <a:xfrm>
            <a:off x="3219127" y="5164138"/>
            <a:ext cx="559448"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ST</a:t>
            </a:r>
          </a:p>
        </p:txBody>
      </p:sp>
      <p:sp>
        <p:nvSpPr>
          <p:cNvPr id="599084" name="Oval 44"/>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85" name="Rectangle 45"/>
          <p:cNvSpPr>
            <a:spLocks noChangeArrowheads="1"/>
          </p:cNvSpPr>
          <p:nvPr/>
        </p:nvSpPr>
        <p:spPr bwMode="auto">
          <a:xfrm>
            <a:off x="1799058" y="4081463"/>
            <a:ext cx="40555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A</a:t>
            </a:r>
          </a:p>
        </p:txBody>
      </p:sp>
      <p:sp>
        <p:nvSpPr>
          <p:cNvPr id="599090"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1" name="Oval 51"/>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2" name="Oval 52"/>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093"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599097" name="Rectangle 57"/>
          <p:cNvSpPr>
            <a:spLocks noChangeArrowheads="1"/>
          </p:cNvSpPr>
          <p:nvPr/>
        </p:nvSpPr>
        <p:spPr bwMode="auto">
          <a:xfrm>
            <a:off x="2760663" y="4772025"/>
            <a:ext cx="620712"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FFFF66"/>
                </a:solidFill>
                <a:latin typeface="Times" pitchFamily="-107" charset="0"/>
                <a:ea typeface="ＭＳ Ｐゴシック" charset="0"/>
                <a:cs typeface="ＭＳ Ｐゴシック" charset="0"/>
              </a:rPr>
              <a:t>KB</a:t>
            </a:r>
          </a:p>
        </p:txBody>
      </p:sp>
      <p:sp>
        <p:nvSpPr>
          <p:cNvPr id="9262" name="Text Box 79"/>
          <p:cNvSpPr txBox="1">
            <a:spLocks noChangeArrowheads="1"/>
          </p:cNvSpPr>
          <p:nvPr/>
        </p:nvSpPr>
        <p:spPr bwMode="auto">
          <a:xfrm>
            <a:off x="17795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12:4</a:t>
            </a:r>
          </a:p>
        </p:txBody>
      </p:sp>
      <p:sp>
        <p:nvSpPr>
          <p:cNvPr id="9263" name="Text Box 8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98"/>
          <p:cNvGrpSpPr>
            <a:grpSpLocks/>
          </p:cNvGrpSpPr>
          <p:nvPr/>
        </p:nvGrpSpPr>
        <p:grpSpPr bwMode="auto">
          <a:xfrm>
            <a:off x="2540000" y="1254370"/>
            <a:ext cx="4978400" cy="3454400"/>
            <a:chOff x="1600" y="864"/>
            <a:chExt cx="3136" cy="2176"/>
          </a:xfrm>
        </p:grpSpPr>
        <p:sp>
          <p:nvSpPr>
            <p:cNvPr id="599118" name="Freeform 78"/>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80" name="WordArt 96"/>
            <p:cNvSpPr>
              <a:spLocks noChangeArrowheads="1" noChangeShapeType="1" noTextEdit="1"/>
            </p:cNvSpPr>
            <p:nvPr/>
          </p:nvSpPr>
          <p:spPr bwMode="auto">
            <a:xfrm>
              <a:off x="1807" y="1492"/>
              <a:ext cx="1936" cy="1400"/>
            </a:xfrm>
            <a:prstGeom prst="rect">
              <a:avLst/>
            </a:prstGeom>
          </p:spPr>
          <p:txBody>
            <a:bodyPr spcFirstLastPara="1" wrap="none" fromWordArt="1">
              <a:prstTxWarp prst="textArchUp">
                <a:avLst>
                  <a:gd name="adj" fmla="val 10800000"/>
                </a:avLst>
              </a:prstTxWarp>
            </a:bodyPr>
            <a:lstStyle/>
            <a:p>
              <a:pPr algn="ctr" defTabSz="914400" eaLnBrk="0" fontAlgn="base" hangingPunct="0">
                <a:spcBef>
                  <a:spcPct val="0"/>
                </a:spcBef>
                <a:spcAft>
                  <a:spcPct val="0"/>
                </a:spcAft>
              </a:pPr>
              <a:r>
                <a:rPr lang="en-US" sz="3600" kern="10" dirty="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rPr>
                <a:t>Fertile Crescent</a:t>
              </a:r>
            </a:p>
          </p:txBody>
        </p:sp>
      </p:grpSp>
      <p:sp>
        <p:nvSpPr>
          <p:cNvPr id="599139" name="AutoShape 99"/>
          <p:cNvSpPr>
            <a:spLocks noChangeArrowheads="1"/>
          </p:cNvSpPr>
          <p:nvPr/>
        </p:nvSpPr>
        <p:spPr bwMode="auto">
          <a:xfrm rot="6018640">
            <a:off x="3724276" y="-812800"/>
            <a:ext cx="1073150" cy="4899025"/>
          </a:xfrm>
          <a:prstGeom prst="curvedRightArrow">
            <a:avLst>
              <a:gd name="adj1" fmla="val 55817"/>
              <a:gd name="adj2" fmla="val 147118"/>
              <a:gd name="adj3" fmla="val 53935"/>
            </a:avLst>
          </a:prstGeom>
          <a:gradFill rotWithShape="0">
            <a:gsLst>
              <a:gs pos="0">
                <a:srgbClr val="FF2014"/>
              </a:gs>
              <a:gs pos="50000">
                <a:srgbClr val="FF2014">
                  <a:gamma/>
                  <a:shade val="0"/>
                  <a:invGamma/>
                </a:srgbClr>
              </a:gs>
              <a:gs pos="100000">
                <a:srgbClr val="FF2014"/>
              </a:gs>
            </a:gsLst>
            <a:lin ang="18900000" scaled="1"/>
          </a:gradFill>
          <a:ln w="12700">
            <a:solidFill>
              <a:schemeClr val="tx1"/>
            </a:solidFill>
            <a:miter lim="800000"/>
            <a:headEnd/>
            <a:tailEnd/>
          </a:ln>
          <a:effectLst>
            <a:outerShdw blurRad="63500" dist="144802" dir="312750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1" name="Oval 101"/>
          <p:cNvSpPr>
            <a:spLocks noChangeArrowheads="1"/>
          </p:cNvSpPr>
          <p:nvPr/>
        </p:nvSpPr>
        <p:spPr bwMode="auto">
          <a:xfrm>
            <a:off x="6854825" y="436562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2" name="Oval 102"/>
          <p:cNvSpPr>
            <a:spLocks noChangeArrowheads="1"/>
          </p:cNvSpPr>
          <p:nvPr/>
        </p:nvSpPr>
        <p:spPr bwMode="auto">
          <a:xfrm>
            <a:off x="6851650" y="4351338"/>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3" name="Oval 103"/>
          <p:cNvSpPr>
            <a:spLocks noChangeArrowheads="1"/>
          </p:cNvSpPr>
          <p:nvPr/>
        </p:nvSpPr>
        <p:spPr bwMode="auto">
          <a:xfrm>
            <a:off x="6856413" y="4346575"/>
            <a:ext cx="193675" cy="187325"/>
          </a:xfrm>
          <a:prstGeom prst="ellipse">
            <a:avLst/>
          </a:prstGeom>
          <a:solidFill>
            <a:schemeClr val="tx1"/>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4" name="Oval 104"/>
          <p:cNvSpPr>
            <a:spLocks noChangeArrowheads="1"/>
          </p:cNvSpPr>
          <p:nvPr/>
        </p:nvSpPr>
        <p:spPr bwMode="auto">
          <a:xfrm>
            <a:off x="6867525" y="4365625"/>
            <a:ext cx="193675" cy="187325"/>
          </a:xfrm>
          <a:prstGeom prst="ellipse">
            <a:avLst/>
          </a:prstGeom>
          <a:solidFill>
            <a:srgbClr val="66FF66"/>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5" name="Oval 105"/>
          <p:cNvSpPr>
            <a:spLocks noChangeArrowheads="1"/>
          </p:cNvSpPr>
          <p:nvPr/>
        </p:nvSpPr>
        <p:spPr bwMode="auto">
          <a:xfrm>
            <a:off x="6851650" y="4351338"/>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6" name="Oval 106"/>
          <p:cNvSpPr>
            <a:spLocks noChangeArrowheads="1"/>
          </p:cNvSpPr>
          <p:nvPr/>
        </p:nvSpPr>
        <p:spPr bwMode="auto">
          <a:xfrm>
            <a:off x="6856413" y="4352925"/>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48" name="Oval 108"/>
          <p:cNvSpPr>
            <a:spLocks noChangeArrowheads="1"/>
          </p:cNvSpPr>
          <p:nvPr/>
        </p:nvSpPr>
        <p:spPr bwMode="auto">
          <a:xfrm>
            <a:off x="6853238" y="4357688"/>
            <a:ext cx="193675" cy="187325"/>
          </a:xfrm>
          <a:prstGeom prst="ellipse">
            <a:avLst/>
          </a:prstGeom>
          <a:solidFill>
            <a:srgbClr val="FF0000"/>
          </a:solidFill>
          <a:ln w="25400">
            <a:solidFill>
              <a:srgbClr val="FFFF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51" name="Rectangle 1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03</a:t>
            </a:r>
          </a:p>
        </p:txBody>
      </p:sp>
      <p:sp>
        <p:nvSpPr>
          <p:cNvPr id="599147" name="Oval 10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75" name="Text Box 11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599156" name="Text Box 116"/>
          <p:cNvSpPr txBox="1">
            <a:spLocks noChangeArrowheads="1"/>
          </p:cNvSpPr>
          <p:nvPr/>
        </p:nvSpPr>
        <p:spPr bwMode="auto">
          <a:xfrm>
            <a:off x="8618538" y="6419850"/>
            <a:ext cx="361950" cy="396875"/>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000" b="1">
                <a:solidFill>
                  <a:srgbClr val="FFFFFF"/>
                </a:solidFill>
                <a:effectLst>
                  <a:outerShdw blurRad="38100" dist="38100" dir="2700000" algn="tl">
                    <a:srgbClr val="000000"/>
                  </a:outerShdw>
                </a:effectLst>
              </a:rPr>
              <a:t>1</a:t>
            </a:r>
          </a:p>
        </p:txBody>
      </p:sp>
      <p:sp>
        <p:nvSpPr>
          <p:cNvPr id="599158" name="AutoShape 118"/>
          <p:cNvSpPr>
            <a:spLocks noChangeArrowheads="1"/>
          </p:cNvSpPr>
          <p:nvPr/>
        </p:nvSpPr>
        <p:spPr bwMode="auto">
          <a:xfrm>
            <a:off x="6124575" y="3694113"/>
            <a:ext cx="1616075" cy="14541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00">
                  <a:gamma/>
                  <a:shade val="0"/>
                  <a:invGamma/>
                </a:srgbClr>
              </a:gs>
              <a:gs pos="50000">
                <a:srgbClr val="FFFF00"/>
              </a:gs>
              <a:gs pos="100000">
                <a:srgbClr val="FFFF00">
                  <a:gamma/>
                  <a:shade val="0"/>
                  <a:invGamma/>
                </a:srgbClr>
              </a:gs>
            </a:gsLst>
            <a:lin ang="5400000" scaled="1"/>
          </a:gradFill>
          <a:ln w="9525">
            <a:solidFill>
              <a:srgbClr val="00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9125" name="Text Box 85"/>
          <p:cNvSpPr txBox="1">
            <a:spLocks noChangeArrowheads="1"/>
          </p:cNvSpPr>
          <p:nvPr/>
        </p:nvSpPr>
        <p:spPr bwMode="auto">
          <a:xfrm>
            <a:off x="3513138" y="3478213"/>
            <a:ext cx="5334000" cy="646331"/>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3600" b="1" dirty="0" err="1">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rPr>
              <a:t>Thil</a:t>
            </a:r>
            <a:r>
              <a:rPr lang="en-US" sz="3600" b="1" dirty="0">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rPr>
              <a:t> </a:t>
            </a:r>
            <a:r>
              <a:rPr lang="en-US" sz="3600" b="1" dirty="0" err="1">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rPr>
              <a:t>Bul</a:t>
            </a:r>
            <a:r>
              <a:rPr lang="en-US" sz="3600" b="1" dirty="0">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rPr>
              <a:t> </a:t>
            </a:r>
            <a:r>
              <a:rPr lang="en-US" sz="3600" b="1" dirty="0" err="1">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rPr>
              <a:t>Tanna</a:t>
            </a:r>
            <a:r>
              <a:rPr lang="en-US" sz="3600" b="1" dirty="0">
                <a:solidFill>
                  <a:srgbClr val="FFFF66"/>
                </a:solidFill>
                <a:effectLst>
                  <a:outerShdw blurRad="50800" dist="38100" dir="2700000" algn="tl" rotWithShape="0">
                    <a:srgbClr val="000000"/>
                  </a:outerShdw>
                </a:effectLst>
                <a:latin typeface="Comic Sans MS" pitchFamily="-107" charset="0"/>
                <a:ea typeface="ＭＳ Ｐゴシック" charset="0"/>
                <a:cs typeface="ＭＳ Ｐゴシック" charset="0"/>
              </a:rPr>
              <a:t>...</a:t>
            </a:r>
          </a:p>
        </p:txBody>
      </p:sp>
    </p:spTree>
    <p:extLst>
      <p:ext uri="{BB962C8B-B14F-4D97-AF65-F5344CB8AC3E}">
        <p14:creationId xmlns:p14="http://schemas.microsoft.com/office/powerpoint/2010/main" val="1835144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99125">
                                            <p:txEl>
                                              <p:pRg st="0" end="0"/>
                                            </p:txEl>
                                          </p:spTgt>
                                        </p:tgtEl>
                                        <p:attrNameLst>
                                          <p:attrName>style.visibility</p:attrName>
                                        </p:attrNameLst>
                                      </p:cBhvr>
                                      <p:to>
                                        <p:strVal val="visible"/>
                                      </p:to>
                                    </p:set>
                                    <p:animEffect transition="in" filter="box(out)">
                                      <p:cBhvr>
                                        <p:cTn id="7" dur="500"/>
                                        <p:tgtEl>
                                          <p:spTgt spid="599125">
                                            <p:txEl>
                                              <p:pRg st="0" end="0"/>
                                            </p:txEl>
                                          </p:spTgt>
                                        </p:tgtEl>
                                      </p:cBhvr>
                                    </p:animEffect>
                                  </p:childTnLst>
                                </p:cTn>
                              </p:par>
                              <p:par>
                                <p:cTn id="8" presetID="23" presetClass="entr" presetSubtype="528" fill="hold" nodeType="withEffect">
                                  <p:stCondLst>
                                    <p:cond delay="0"/>
                                  </p:stCondLst>
                                  <p:childTnLst>
                                    <p:set>
                                      <p:cBhvr>
                                        <p:cTn id="9" dur="1" fill="hold">
                                          <p:stCondLst>
                                            <p:cond delay="0"/>
                                          </p:stCondLst>
                                        </p:cTn>
                                        <p:tgtEl>
                                          <p:spTgt spid="599158"/>
                                        </p:tgtEl>
                                        <p:attrNameLst>
                                          <p:attrName>style.visibility</p:attrName>
                                        </p:attrNameLst>
                                      </p:cBhvr>
                                      <p:to>
                                        <p:strVal val="visible"/>
                                      </p:to>
                                    </p:set>
                                    <p:anim calcmode="lin" valueType="num">
                                      <p:cBhvr>
                                        <p:cTn id="10" dur="1000" fill="hold"/>
                                        <p:tgtEl>
                                          <p:spTgt spid="599158"/>
                                        </p:tgtEl>
                                        <p:attrNameLst>
                                          <p:attrName>ppt_w</p:attrName>
                                        </p:attrNameLst>
                                      </p:cBhvr>
                                      <p:tavLst>
                                        <p:tav tm="0">
                                          <p:val>
                                            <p:fltVal val="0"/>
                                          </p:val>
                                        </p:tav>
                                        <p:tav tm="100000">
                                          <p:val>
                                            <p:strVal val="#ppt_w"/>
                                          </p:val>
                                        </p:tav>
                                      </p:tavLst>
                                    </p:anim>
                                    <p:anim calcmode="lin" valueType="num">
                                      <p:cBhvr>
                                        <p:cTn id="11" dur="1000" fill="hold"/>
                                        <p:tgtEl>
                                          <p:spTgt spid="599158"/>
                                        </p:tgtEl>
                                        <p:attrNameLst>
                                          <p:attrName>ppt_h</p:attrName>
                                        </p:attrNameLst>
                                      </p:cBhvr>
                                      <p:tavLst>
                                        <p:tav tm="0">
                                          <p:val>
                                            <p:fltVal val="0"/>
                                          </p:val>
                                        </p:tav>
                                        <p:tav tm="100000">
                                          <p:val>
                                            <p:strVal val="#ppt_h"/>
                                          </p:val>
                                        </p:tav>
                                      </p:tavLst>
                                    </p:anim>
                                    <p:anim calcmode="lin" valueType="num">
                                      <p:cBhvr>
                                        <p:cTn id="12" dur="1000" fill="hold"/>
                                        <p:tgtEl>
                                          <p:spTgt spid="599158"/>
                                        </p:tgtEl>
                                        <p:attrNameLst>
                                          <p:attrName>ppt_x</p:attrName>
                                        </p:attrNameLst>
                                      </p:cBhvr>
                                      <p:tavLst>
                                        <p:tav tm="0">
                                          <p:val>
                                            <p:fltVal val="0.5"/>
                                          </p:val>
                                        </p:tav>
                                        <p:tav tm="100000">
                                          <p:val>
                                            <p:strVal val="#ppt_x"/>
                                          </p:val>
                                        </p:tav>
                                      </p:tavLst>
                                    </p:anim>
                                    <p:anim calcmode="lin" valueType="num">
                                      <p:cBhvr>
                                        <p:cTn id="13" dur="1000" fill="hold"/>
                                        <p:tgtEl>
                                          <p:spTgt spid="599158"/>
                                        </p:tgtEl>
                                        <p:attrNameLst>
                                          <p:attrName>ppt_y</p:attrName>
                                        </p:attrNameLst>
                                      </p:cBhvr>
                                      <p:tavLst>
                                        <p:tav tm="0">
                                          <p:val>
                                            <p:fltVal val="0.5"/>
                                          </p:val>
                                        </p:tav>
                                        <p:tav tm="100000">
                                          <p:val>
                                            <p:strVal val="#ppt_y"/>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99141"/>
                                        </p:tgtEl>
                                        <p:attrNameLst>
                                          <p:attrName>style.visibility</p:attrName>
                                        </p:attrNameLst>
                                      </p:cBhvr>
                                      <p:to>
                                        <p:strVal val="visible"/>
                                      </p:to>
                                    </p:set>
                                    <p:anim calcmode="lin" valueType="num">
                                      <p:cBhvr>
                                        <p:cTn id="17" dur="500" fill="hold"/>
                                        <p:tgtEl>
                                          <p:spTgt spid="599141"/>
                                        </p:tgtEl>
                                        <p:attrNameLst>
                                          <p:attrName>ppt_w</p:attrName>
                                        </p:attrNameLst>
                                      </p:cBhvr>
                                      <p:tavLst>
                                        <p:tav tm="0">
                                          <p:val>
                                            <p:strVal val="2/3*#ppt_w"/>
                                          </p:val>
                                        </p:tav>
                                        <p:tav tm="100000">
                                          <p:val>
                                            <p:strVal val="#ppt_w"/>
                                          </p:val>
                                        </p:tav>
                                      </p:tavLst>
                                    </p:anim>
                                    <p:anim calcmode="lin" valueType="num">
                                      <p:cBhvr>
                                        <p:cTn id="18" dur="500" fill="hold"/>
                                        <p:tgtEl>
                                          <p:spTgt spid="599141"/>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599141"/>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99145"/>
                                        </p:tgtEl>
                                        <p:attrNameLst>
                                          <p:attrName>style.visibility</p:attrName>
                                        </p:attrNameLst>
                                      </p:cBhvr>
                                      <p:to>
                                        <p:strVal val="visible"/>
                                      </p:to>
                                    </p:set>
                                    <p:anim calcmode="lin" valueType="num">
                                      <p:cBhvr>
                                        <p:cTn id="22" dur="500" fill="hold"/>
                                        <p:tgtEl>
                                          <p:spTgt spid="599145"/>
                                        </p:tgtEl>
                                        <p:attrNameLst>
                                          <p:attrName>ppt_w</p:attrName>
                                        </p:attrNameLst>
                                      </p:cBhvr>
                                      <p:tavLst>
                                        <p:tav tm="0">
                                          <p:val>
                                            <p:strVal val="2/3*#ppt_w"/>
                                          </p:val>
                                        </p:tav>
                                        <p:tav tm="100000">
                                          <p:val>
                                            <p:strVal val="#ppt_w"/>
                                          </p:val>
                                        </p:tav>
                                      </p:tavLst>
                                    </p:anim>
                                    <p:anim calcmode="lin" valueType="num">
                                      <p:cBhvr>
                                        <p:cTn id="23" dur="500" fill="hold"/>
                                        <p:tgtEl>
                                          <p:spTgt spid="599145"/>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0"/>
                                            </p:cond>
                                          </p:stCondLst>
                                        </p:cTn>
                                        <p:tgtEl>
                                          <p:spTgt spid="599145"/>
                                        </p:tgtEl>
                                        <p:attrNameLst>
                                          <p:attrName>style.visibility</p:attrName>
                                        </p:attrNameLst>
                                      </p:cBhvr>
                                      <p:to>
                                        <p:strVal val="hidden"/>
                                      </p:to>
                                    </p:set>
                                  </p:sub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99143"/>
                                        </p:tgtEl>
                                        <p:attrNameLst>
                                          <p:attrName>style.visibility</p:attrName>
                                        </p:attrNameLst>
                                      </p:cBhvr>
                                      <p:to>
                                        <p:strVal val="visible"/>
                                      </p:to>
                                    </p:set>
                                    <p:anim calcmode="lin" valueType="num">
                                      <p:cBhvr>
                                        <p:cTn id="27" dur="500" fill="hold"/>
                                        <p:tgtEl>
                                          <p:spTgt spid="599143"/>
                                        </p:tgtEl>
                                        <p:attrNameLst>
                                          <p:attrName>ppt_w</p:attrName>
                                        </p:attrNameLst>
                                      </p:cBhvr>
                                      <p:tavLst>
                                        <p:tav tm="0">
                                          <p:val>
                                            <p:strVal val="2/3*#ppt_w"/>
                                          </p:val>
                                        </p:tav>
                                        <p:tav tm="100000">
                                          <p:val>
                                            <p:strVal val="#ppt_w"/>
                                          </p:val>
                                        </p:tav>
                                      </p:tavLst>
                                    </p:anim>
                                    <p:anim calcmode="lin" valueType="num">
                                      <p:cBhvr>
                                        <p:cTn id="28" dur="500" fill="hold"/>
                                        <p:tgtEl>
                                          <p:spTgt spid="599143"/>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25"/>
                                            </p:cond>
                                          </p:stCondLst>
                                        </p:cTn>
                                        <p:tgtEl>
                                          <p:spTgt spid="599143"/>
                                        </p:tgtEl>
                                        <p:attrNameLst>
                                          <p:attrName>style.visibility</p:attrName>
                                        </p:attrNameLst>
                                      </p:cBhvr>
                                      <p:to>
                                        <p:strVal val="hidden"/>
                                      </p:to>
                                    </p:set>
                                  </p:sub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99146"/>
                                        </p:tgtEl>
                                        <p:attrNameLst>
                                          <p:attrName>style.visibility</p:attrName>
                                        </p:attrNameLst>
                                      </p:cBhvr>
                                      <p:to>
                                        <p:strVal val="visible"/>
                                      </p:to>
                                    </p:set>
                                    <p:anim calcmode="lin" valueType="num">
                                      <p:cBhvr>
                                        <p:cTn id="32" dur="500" fill="hold"/>
                                        <p:tgtEl>
                                          <p:spTgt spid="599146"/>
                                        </p:tgtEl>
                                        <p:attrNameLst>
                                          <p:attrName>ppt_w</p:attrName>
                                        </p:attrNameLst>
                                      </p:cBhvr>
                                      <p:tavLst>
                                        <p:tav tm="0">
                                          <p:val>
                                            <p:strVal val="2/3*#ppt_w"/>
                                          </p:val>
                                        </p:tav>
                                        <p:tav tm="100000">
                                          <p:val>
                                            <p:strVal val="#ppt_w"/>
                                          </p:val>
                                        </p:tav>
                                      </p:tavLst>
                                    </p:anim>
                                    <p:anim calcmode="lin" valueType="num">
                                      <p:cBhvr>
                                        <p:cTn id="33" dur="500" fill="hold"/>
                                        <p:tgtEl>
                                          <p:spTgt spid="599146"/>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0"/>
                                            </p:cond>
                                          </p:stCondLst>
                                        </p:cTn>
                                        <p:tgtEl>
                                          <p:spTgt spid="599146"/>
                                        </p:tgtEl>
                                        <p:attrNameLst>
                                          <p:attrName>style.visibility</p:attrName>
                                        </p:attrNameLst>
                                      </p:cBhvr>
                                      <p:to>
                                        <p:strVal val="hidden"/>
                                      </p:to>
                                    </p:set>
                                  </p:subTnLst>
                                </p:cTn>
                              </p:par>
                            </p:childTnLst>
                          </p:cTn>
                        </p:par>
                        <p:par>
                          <p:cTn id="34" fill="hold" nodeType="afterGroup">
                            <p:stCondLst>
                              <p:cond delay="3000"/>
                            </p:stCondLst>
                            <p:childTnLst>
                              <p:par>
                                <p:cTn id="35" presetID="23" presetClass="entr" presetSubtype="272" fill="hold" grpId="0" nodeType="afterEffect">
                                  <p:stCondLst>
                                    <p:cond delay="0"/>
                                  </p:stCondLst>
                                  <p:childTnLst>
                                    <p:set>
                                      <p:cBhvr>
                                        <p:cTn id="36" dur="1" fill="hold">
                                          <p:stCondLst>
                                            <p:cond delay="0"/>
                                          </p:stCondLst>
                                        </p:cTn>
                                        <p:tgtEl>
                                          <p:spTgt spid="599142"/>
                                        </p:tgtEl>
                                        <p:attrNameLst>
                                          <p:attrName>style.visibility</p:attrName>
                                        </p:attrNameLst>
                                      </p:cBhvr>
                                      <p:to>
                                        <p:strVal val="visible"/>
                                      </p:to>
                                    </p:set>
                                    <p:anim calcmode="lin" valueType="num">
                                      <p:cBhvr>
                                        <p:cTn id="37" dur="500" fill="hold"/>
                                        <p:tgtEl>
                                          <p:spTgt spid="599142"/>
                                        </p:tgtEl>
                                        <p:attrNameLst>
                                          <p:attrName>ppt_w</p:attrName>
                                        </p:attrNameLst>
                                      </p:cBhvr>
                                      <p:tavLst>
                                        <p:tav tm="0">
                                          <p:val>
                                            <p:strVal val="2/3*#ppt_w"/>
                                          </p:val>
                                        </p:tav>
                                        <p:tav tm="100000">
                                          <p:val>
                                            <p:strVal val="#ppt_w"/>
                                          </p:val>
                                        </p:tav>
                                      </p:tavLst>
                                    </p:anim>
                                    <p:anim calcmode="lin" valueType="num">
                                      <p:cBhvr>
                                        <p:cTn id="38" dur="500" fill="hold"/>
                                        <p:tgtEl>
                                          <p:spTgt spid="599142"/>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35"/>
                                            </p:cond>
                                          </p:stCondLst>
                                        </p:cTn>
                                        <p:tgtEl>
                                          <p:spTgt spid="599142"/>
                                        </p:tgtEl>
                                        <p:attrNameLst>
                                          <p:attrName>style.visibility</p:attrName>
                                        </p:attrNameLst>
                                      </p:cBhvr>
                                      <p:to>
                                        <p:strVal val="hidden"/>
                                      </p:to>
                                    </p:set>
                                  </p:subTnLst>
                                </p:cTn>
                              </p:par>
                            </p:childTnLst>
                          </p:cTn>
                        </p:par>
                        <p:par>
                          <p:cTn id="39" fill="hold" nodeType="afterGroup">
                            <p:stCondLst>
                              <p:cond delay="3500"/>
                            </p:stCondLst>
                            <p:childTnLst>
                              <p:par>
                                <p:cTn id="40" presetID="23" presetClass="entr" presetSubtype="272" fill="hold" grpId="0" nodeType="afterEffect">
                                  <p:stCondLst>
                                    <p:cond delay="0"/>
                                  </p:stCondLst>
                                  <p:childTnLst>
                                    <p:set>
                                      <p:cBhvr>
                                        <p:cTn id="41" dur="1" fill="hold">
                                          <p:stCondLst>
                                            <p:cond delay="0"/>
                                          </p:stCondLst>
                                        </p:cTn>
                                        <p:tgtEl>
                                          <p:spTgt spid="599147"/>
                                        </p:tgtEl>
                                        <p:attrNameLst>
                                          <p:attrName>style.visibility</p:attrName>
                                        </p:attrNameLst>
                                      </p:cBhvr>
                                      <p:to>
                                        <p:strVal val="visible"/>
                                      </p:to>
                                    </p:set>
                                    <p:anim calcmode="lin" valueType="num">
                                      <p:cBhvr>
                                        <p:cTn id="42" dur="500" fill="hold"/>
                                        <p:tgtEl>
                                          <p:spTgt spid="599147"/>
                                        </p:tgtEl>
                                        <p:attrNameLst>
                                          <p:attrName>ppt_w</p:attrName>
                                        </p:attrNameLst>
                                      </p:cBhvr>
                                      <p:tavLst>
                                        <p:tav tm="0">
                                          <p:val>
                                            <p:strVal val="2/3*#ppt_w"/>
                                          </p:val>
                                        </p:tav>
                                        <p:tav tm="100000">
                                          <p:val>
                                            <p:strVal val="#ppt_w"/>
                                          </p:val>
                                        </p:tav>
                                      </p:tavLst>
                                    </p:anim>
                                    <p:anim calcmode="lin" valueType="num">
                                      <p:cBhvr>
                                        <p:cTn id="43" dur="500" fill="hold"/>
                                        <p:tgtEl>
                                          <p:spTgt spid="59914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599147"/>
                                        </p:tgtEl>
                                        <p:attrNameLst>
                                          <p:attrName>style.visibility</p:attrName>
                                        </p:attrNameLst>
                                      </p:cBhvr>
                                      <p:to>
                                        <p:strVal val="hidden"/>
                                      </p:to>
                                    </p:set>
                                  </p:subTnLst>
                                </p:cTn>
                              </p:par>
                            </p:childTnLst>
                          </p:cTn>
                        </p:par>
                        <p:par>
                          <p:cTn id="44" fill="hold" nodeType="afterGroup">
                            <p:stCondLst>
                              <p:cond delay="4000"/>
                            </p:stCondLst>
                            <p:childTnLst>
                              <p:par>
                                <p:cTn id="45" presetID="23" presetClass="entr" presetSubtype="272" fill="hold" grpId="0" nodeType="afterEffect">
                                  <p:stCondLst>
                                    <p:cond delay="0"/>
                                  </p:stCondLst>
                                  <p:childTnLst>
                                    <p:set>
                                      <p:cBhvr>
                                        <p:cTn id="46" dur="1" fill="hold">
                                          <p:stCondLst>
                                            <p:cond delay="0"/>
                                          </p:stCondLst>
                                        </p:cTn>
                                        <p:tgtEl>
                                          <p:spTgt spid="599144"/>
                                        </p:tgtEl>
                                        <p:attrNameLst>
                                          <p:attrName>style.visibility</p:attrName>
                                        </p:attrNameLst>
                                      </p:cBhvr>
                                      <p:to>
                                        <p:strVal val="visible"/>
                                      </p:to>
                                    </p:set>
                                    <p:anim calcmode="lin" valueType="num">
                                      <p:cBhvr>
                                        <p:cTn id="47" dur="500" fill="hold"/>
                                        <p:tgtEl>
                                          <p:spTgt spid="599144"/>
                                        </p:tgtEl>
                                        <p:attrNameLst>
                                          <p:attrName>ppt_w</p:attrName>
                                        </p:attrNameLst>
                                      </p:cBhvr>
                                      <p:tavLst>
                                        <p:tav tm="0">
                                          <p:val>
                                            <p:strVal val="2/3*#ppt_w"/>
                                          </p:val>
                                        </p:tav>
                                        <p:tav tm="100000">
                                          <p:val>
                                            <p:strVal val="#ppt_w"/>
                                          </p:val>
                                        </p:tav>
                                      </p:tavLst>
                                    </p:anim>
                                    <p:anim calcmode="lin" valueType="num">
                                      <p:cBhvr>
                                        <p:cTn id="48" dur="500" fill="hold"/>
                                        <p:tgtEl>
                                          <p:spTgt spid="599144"/>
                                        </p:tgtEl>
                                        <p:attrNameLst>
                                          <p:attrName>ppt_h</p:attrName>
                                        </p:attrNameLst>
                                      </p:cBhvr>
                                      <p:tavLst>
                                        <p:tav tm="0">
                                          <p:val>
                                            <p:strVal val="2/3*#ppt_h"/>
                                          </p:val>
                                        </p:tav>
                                        <p:tav tm="100000">
                                          <p:val>
                                            <p:strVal val="#ppt_h"/>
                                          </p:val>
                                        </p:tav>
                                      </p:tavLst>
                                    </p:anim>
                                  </p:childTnLst>
                                  <p:subTnLst>
                                    <p:set>
                                      <p:cBhvr override="childStyle">
                                        <p:cTn dur="1" fill="hold" display="0" masterRel="sameClick" afterEffect="1">
                                          <p:stCondLst>
                                            <p:cond evt="end" delay="0">
                                              <p:tn val="45"/>
                                            </p:cond>
                                          </p:stCondLst>
                                        </p:cTn>
                                        <p:tgtEl>
                                          <p:spTgt spid="599144"/>
                                        </p:tgtEl>
                                        <p:attrNameLst>
                                          <p:attrName>style.visibility</p:attrName>
                                        </p:attrNameLst>
                                      </p:cBhvr>
                                      <p:to>
                                        <p:strVal val="hidden"/>
                                      </p:to>
                                    </p:set>
                                  </p:subTnLst>
                                </p:cTn>
                              </p:par>
                            </p:childTnLst>
                          </p:cTn>
                        </p:par>
                        <p:par>
                          <p:cTn id="49" fill="hold" nodeType="afterGroup">
                            <p:stCondLst>
                              <p:cond delay="4500"/>
                            </p:stCondLst>
                            <p:childTnLst>
                              <p:par>
                                <p:cTn id="50" presetID="23" presetClass="entr" presetSubtype="272" fill="hold" grpId="0" nodeType="afterEffect">
                                  <p:stCondLst>
                                    <p:cond delay="0"/>
                                  </p:stCondLst>
                                  <p:childTnLst>
                                    <p:set>
                                      <p:cBhvr>
                                        <p:cTn id="51" dur="1" fill="hold">
                                          <p:stCondLst>
                                            <p:cond delay="0"/>
                                          </p:stCondLst>
                                        </p:cTn>
                                        <p:tgtEl>
                                          <p:spTgt spid="599148"/>
                                        </p:tgtEl>
                                        <p:attrNameLst>
                                          <p:attrName>style.visibility</p:attrName>
                                        </p:attrNameLst>
                                      </p:cBhvr>
                                      <p:to>
                                        <p:strVal val="visible"/>
                                      </p:to>
                                    </p:set>
                                    <p:anim calcmode="lin" valueType="num">
                                      <p:cBhvr>
                                        <p:cTn id="52" dur="500" fill="hold"/>
                                        <p:tgtEl>
                                          <p:spTgt spid="599148"/>
                                        </p:tgtEl>
                                        <p:attrNameLst>
                                          <p:attrName>ppt_w</p:attrName>
                                        </p:attrNameLst>
                                      </p:cBhvr>
                                      <p:tavLst>
                                        <p:tav tm="0">
                                          <p:val>
                                            <p:strVal val="2/3*#ppt_w"/>
                                          </p:val>
                                        </p:tav>
                                        <p:tav tm="100000">
                                          <p:val>
                                            <p:strVal val="#ppt_w"/>
                                          </p:val>
                                        </p:tav>
                                      </p:tavLst>
                                    </p:anim>
                                    <p:anim calcmode="lin" valueType="num">
                                      <p:cBhvr>
                                        <p:cTn id="53" dur="500" fill="hold"/>
                                        <p:tgtEl>
                                          <p:spTgt spid="599148"/>
                                        </p:tgtEl>
                                        <p:attrNameLst>
                                          <p:attrName>ppt_h</p:attrName>
                                        </p:attrNameLst>
                                      </p:cBhvr>
                                      <p:tavLst>
                                        <p:tav tm="0">
                                          <p:val>
                                            <p:strVal val="2/3*#ppt_h"/>
                                          </p:val>
                                        </p:tav>
                                        <p:tav tm="100000">
                                          <p:val>
                                            <p:strVal val="#ppt_h"/>
                                          </p:val>
                                        </p:tav>
                                      </p:tavLst>
                                    </p:anim>
                                  </p:childTnLst>
                                </p:cTn>
                              </p:par>
                              <p:par>
                                <p:cTn id="54" presetID="10" presetClass="exit" presetSubtype="0" fill="hold" nodeType="withEffect">
                                  <p:stCondLst>
                                    <p:cond delay="0"/>
                                  </p:stCondLst>
                                  <p:childTnLst>
                                    <p:animEffect transition="out" filter="fade">
                                      <p:cBhvr>
                                        <p:cTn id="55" dur="2000"/>
                                        <p:tgtEl>
                                          <p:spTgt spid="599158"/>
                                        </p:tgtEl>
                                      </p:cBhvr>
                                    </p:animEffect>
                                    <p:set>
                                      <p:cBhvr>
                                        <p:cTn id="56" dur="1" fill="hold">
                                          <p:stCondLst>
                                            <p:cond delay="1999"/>
                                          </p:stCondLst>
                                        </p:cTn>
                                        <p:tgtEl>
                                          <p:spTgt spid="599158"/>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2"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right)">
                                      <p:cBhvr>
                                        <p:cTn id="61" dur="2000"/>
                                        <p:tgtEl>
                                          <p:spTgt spid="2"/>
                                        </p:tgtEl>
                                      </p:cBhvr>
                                    </p:animEffect>
                                  </p:childTnLst>
                                </p:cTn>
                              </p:par>
                            </p:childTnLst>
                          </p:cTn>
                        </p:par>
                        <p:par>
                          <p:cTn id="62" fill="hold" nodeType="afterGroup">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99139"/>
                                        </p:tgtEl>
                                        <p:attrNameLst>
                                          <p:attrName>style.visibility</p:attrName>
                                        </p:attrNameLst>
                                      </p:cBhvr>
                                      <p:to>
                                        <p:strVal val="visible"/>
                                      </p:to>
                                    </p:set>
                                    <p:animEffect transition="in" filter="fade">
                                      <p:cBhvr>
                                        <p:cTn id="65" dur="1000"/>
                                        <p:tgtEl>
                                          <p:spTgt spid="599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39" grpId="0" animBg="1"/>
      <p:bldP spid="599141" grpId="0" animBg="1"/>
      <p:bldP spid="599142" grpId="0" animBg="1"/>
      <p:bldP spid="599143" grpId="0" animBg="1"/>
      <p:bldP spid="599144" grpId="0" animBg="1"/>
      <p:bldP spid="599145" grpId="0" animBg="1"/>
      <p:bldP spid="599146" grpId="0" animBg="1"/>
      <p:bldP spid="599148" grpId="0" animBg="1"/>
      <p:bldP spid="599147" grpId="0" animBg="1"/>
      <p:bldP spid="599125" grpId="0" build="p" autoUpdateAnimBg="0"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34163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altLang="ja-JP" sz="2400" b="1" dirty="0">
                <a:solidFill>
                  <a:srgbClr val="FFFF00"/>
                </a:solidFill>
                <a:latin typeface="Arial" charset="0"/>
              </a:rPr>
              <a:t>"</a:t>
            </a:r>
            <a:r>
              <a:rPr lang="en-US" sz="2400" b="1" dirty="0">
                <a:solidFill>
                  <a:srgbClr val="FFFF00"/>
                </a:solidFill>
                <a:latin typeface="Arial" charset="0"/>
              </a:rPr>
              <a:t>… </a:t>
            </a:r>
            <a:r>
              <a:rPr lang="en-US" sz="2400" b="1" dirty="0" err="1">
                <a:solidFill>
                  <a:srgbClr val="FFFF00"/>
                </a:solidFill>
                <a:latin typeface="Arial" charset="0"/>
              </a:rPr>
              <a:t>Ismaela</a:t>
            </a:r>
            <a:r>
              <a:rPr lang="en-US" sz="2400" b="1" dirty="0">
                <a:solidFill>
                  <a:srgbClr val="FFFF00"/>
                </a:solidFill>
                <a:latin typeface="Arial" charset="0"/>
              </a:rPr>
              <a:t> </a:t>
            </a:r>
            <a:r>
              <a:rPr lang="en-US" sz="2400" b="1" dirty="0" err="1">
                <a:solidFill>
                  <a:srgbClr val="FFFF00"/>
                </a:solidFill>
                <a:latin typeface="Arial" charset="0"/>
              </a:rPr>
              <a:t>thlahte</a:t>
            </a:r>
            <a:r>
              <a:rPr lang="en-US" sz="2400" b="1" dirty="0">
                <a:solidFill>
                  <a:srgbClr val="FFFF00"/>
                </a:solidFill>
                <a:latin typeface="Arial" charset="0"/>
              </a:rPr>
              <a:t> </a:t>
            </a:r>
            <a:r>
              <a:rPr lang="en-US" sz="2400" b="1" dirty="0" err="1">
                <a:solidFill>
                  <a:srgbClr val="FFFF00"/>
                </a:solidFill>
                <a:latin typeface="Arial" charset="0"/>
              </a:rPr>
              <a:t>hnenah</a:t>
            </a:r>
            <a:r>
              <a:rPr lang="en-US" sz="2400" b="1" dirty="0">
                <a:solidFill>
                  <a:srgbClr val="FFFF00"/>
                </a:solidFill>
                <a:latin typeface="Arial" charset="0"/>
              </a:rPr>
              <a:t> ram </a:t>
            </a:r>
            <a:r>
              <a:rPr lang="en-US" sz="2400" b="1" dirty="0" err="1">
                <a:solidFill>
                  <a:srgbClr val="FFFF00"/>
                </a:solidFill>
                <a:latin typeface="Arial" charset="0"/>
              </a:rPr>
              <a:t>rochan</a:t>
            </a:r>
            <a:r>
              <a:rPr lang="en-US" sz="2400" b="1" dirty="0">
                <a:solidFill>
                  <a:srgbClr val="FFFF00"/>
                </a:solidFill>
                <a:latin typeface="Arial" charset="0"/>
              </a:rPr>
              <a:t> tur </a:t>
            </a:r>
            <a:r>
              <a:rPr lang="en-US" sz="2400" b="1" dirty="0" err="1">
                <a:solidFill>
                  <a:srgbClr val="FFFF00"/>
                </a:solidFill>
                <a:latin typeface="Arial" charset="0"/>
              </a:rPr>
              <a:t>zau</a:t>
            </a:r>
            <a:r>
              <a:rPr lang="en-US" sz="2400" b="1" dirty="0">
                <a:solidFill>
                  <a:srgbClr val="FFFF00"/>
                </a:solidFill>
                <a:latin typeface="Arial" charset="0"/>
              </a:rPr>
              <a:t> </a:t>
            </a:r>
            <a:r>
              <a:rPr lang="en-US" sz="2400" b="1" dirty="0" err="1">
                <a:solidFill>
                  <a:srgbClr val="FFFF00"/>
                </a:solidFill>
                <a:latin typeface="Arial" charset="0"/>
              </a:rPr>
              <a:t>zawk</a:t>
            </a:r>
            <a:r>
              <a:rPr lang="en-US" sz="2400" b="1" dirty="0">
                <a:solidFill>
                  <a:srgbClr val="FFFF00"/>
                </a:solidFill>
                <a:latin typeface="Arial" charset="0"/>
              </a:rPr>
              <a:t> </a:t>
            </a:r>
            <a:r>
              <a:rPr lang="en-US" sz="2400" b="1" dirty="0" err="1">
                <a:solidFill>
                  <a:srgbClr val="FFFF00"/>
                </a:solidFill>
                <a:latin typeface="Arial" charset="0"/>
              </a:rPr>
              <a:t>leh</a:t>
            </a:r>
            <a:r>
              <a:rPr lang="en-US" sz="2400" b="1" dirty="0">
                <a:solidFill>
                  <a:srgbClr val="FFFF00"/>
                </a:solidFill>
                <a:latin typeface="Arial" charset="0"/>
              </a:rPr>
              <a:t> </a:t>
            </a:r>
            <a:r>
              <a:rPr lang="en-US" sz="2400" b="1" dirty="0" err="1">
                <a:solidFill>
                  <a:srgbClr val="FFFF00"/>
                </a:solidFill>
                <a:latin typeface="Arial" charset="0"/>
              </a:rPr>
              <a:t>hauhsakna</a:t>
            </a:r>
            <a:r>
              <a:rPr lang="en-US" sz="2400" b="1" dirty="0">
                <a:solidFill>
                  <a:srgbClr val="FFFF00"/>
                </a:solidFill>
                <a:latin typeface="Arial" charset="0"/>
              </a:rPr>
              <a:t> </a:t>
            </a:r>
            <a:r>
              <a:rPr lang="en-US" sz="2400" b="1" dirty="0" err="1">
                <a:solidFill>
                  <a:srgbClr val="FFFF00"/>
                </a:solidFill>
                <a:latin typeface="Arial" charset="0"/>
              </a:rPr>
              <a:t>nasa</a:t>
            </a:r>
            <a:r>
              <a:rPr lang="en-US" sz="2400" b="1" dirty="0">
                <a:solidFill>
                  <a:srgbClr val="FFFF00"/>
                </a:solidFill>
                <a:latin typeface="Arial" charset="0"/>
              </a:rPr>
              <a:t> </a:t>
            </a:r>
            <a:r>
              <a:rPr lang="en-US" sz="2400" b="1" dirty="0" err="1">
                <a:solidFill>
                  <a:srgbClr val="FFFF00"/>
                </a:solidFill>
                <a:latin typeface="Arial" charset="0"/>
              </a:rPr>
              <a:t>tak</a:t>
            </a:r>
            <a:r>
              <a:rPr lang="en-US" sz="2400" b="1" dirty="0">
                <a:solidFill>
                  <a:srgbClr val="FFFF00"/>
                </a:solidFill>
                <a:latin typeface="Arial" charset="0"/>
              </a:rPr>
              <a:t> </a:t>
            </a:r>
            <a:r>
              <a:rPr lang="en-US" sz="2400" b="1" dirty="0" err="1">
                <a:solidFill>
                  <a:srgbClr val="FFFF00"/>
                </a:solidFill>
                <a:latin typeface="Arial" charset="0"/>
              </a:rPr>
              <a:t>pek</a:t>
            </a:r>
            <a:r>
              <a:rPr lang="en-US" sz="2400" b="1" dirty="0">
                <a:solidFill>
                  <a:srgbClr val="FFFF00"/>
                </a:solidFill>
                <a:latin typeface="Arial" charset="0"/>
              </a:rPr>
              <a:t> an </a:t>
            </a:r>
            <a:r>
              <a:rPr lang="en-US" sz="2400" b="1" dirty="0" err="1">
                <a:solidFill>
                  <a:srgbClr val="FFFF00"/>
                </a:solidFill>
                <a:latin typeface="Arial" charset="0"/>
              </a:rPr>
              <a:t>ni</a:t>
            </a:r>
            <a:r>
              <a:rPr lang="en-US" sz="2400" b="1" dirty="0">
                <a:solidFill>
                  <a:srgbClr val="FFFF00"/>
                </a:solidFill>
                <a:latin typeface="Arial" charset="0"/>
              </a:rPr>
              <a:t> a, </a:t>
            </a:r>
            <a:r>
              <a:rPr lang="en-US" sz="2400" b="1" dirty="0" err="1">
                <a:solidFill>
                  <a:srgbClr val="FFFF00"/>
                </a:solidFill>
                <a:latin typeface="Arial" charset="0"/>
              </a:rPr>
              <a:t>Israe-te</a:t>
            </a:r>
            <a:r>
              <a:rPr lang="en-US" sz="2400" b="1" dirty="0">
                <a:solidFill>
                  <a:srgbClr val="FFFF00"/>
                </a:solidFill>
                <a:latin typeface="Arial" charset="0"/>
              </a:rPr>
              <a:t> ai </a:t>
            </a:r>
            <a:r>
              <a:rPr lang="en-US" sz="2400" b="1" dirty="0" err="1">
                <a:solidFill>
                  <a:srgbClr val="FFFF00"/>
                </a:solidFill>
                <a:latin typeface="Arial" charset="0"/>
              </a:rPr>
              <a:t>deih</a:t>
            </a:r>
            <a:r>
              <a:rPr lang="en-US" sz="2400" b="1" dirty="0">
                <a:solidFill>
                  <a:srgbClr val="FFFF00"/>
                </a:solidFill>
                <a:latin typeface="Arial" charset="0"/>
              </a:rPr>
              <a:t> in an </a:t>
            </a:r>
            <a:r>
              <a:rPr lang="en-US" sz="2400" b="1" dirty="0" err="1">
                <a:solidFill>
                  <a:srgbClr val="FFFF00"/>
                </a:solidFill>
                <a:latin typeface="Arial" charset="0"/>
              </a:rPr>
              <a:t>hausa</a:t>
            </a:r>
            <a:r>
              <a:rPr lang="en-US" sz="2400" b="1" dirty="0">
                <a:solidFill>
                  <a:srgbClr val="FFFF00"/>
                </a:solidFill>
                <a:latin typeface="Arial" charset="0"/>
              </a:rPr>
              <a:t> </a:t>
            </a:r>
            <a:r>
              <a:rPr lang="en-US" sz="2400" b="1" dirty="0" err="1">
                <a:solidFill>
                  <a:srgbClr val="FFFF00"/>
                </a:solidFill>
                <a:latin typeface="Arial" charset="0"/>
              </a:rPr>
              <a:t>reng</a:t>
            </a:r>
            <a:r>
              <a:rPr lang="en-US" sz="2400" b="1" dirty="0">
                <a:solidFill>
                  <a:srgbClr val="FFFF00"/>
                </a:solidFill>
                <a:latin typeface="Arial" charset="0"/>
              </a:rPr>
              <a:t> a </a:t>
            </a:r>
            <a:r>
              <a:rPr lang="en-US" sz="2400" b="1" dirty="0" err="1">
                <a:solidFill>
                  <a:srgbClr val="FFFF00"/>
                </a:solidFill>
                <a:latin typeface="Arial" charset="0"/>
              </a:rPr>
              <a:t>ni</a:t>
            </a:r>
            <a:r>
              <a:rPr lang="en-US" sz="2400" b="1" dirty="0">
                <a:solidFill>
                  <a:srgbClr val="FFFF00"/>
                </a:solidFill>
                <a:latin typeface="Arial" charset="0"/>
              </a:rPr>
              <a:t>. He </a:t>
            </a:r>
            <a:r>
              <a:rPr lang="en-US" sz="2400" b="1" dirty="0" err="1">
                <a:solidFill>
                  <a:srgbClr val="FFFF00"/>
                </a:solidFill>
                <a:latin typeface="Arial" charset="0"/>
              </a:rPr>
              <a:t>nihlawhna</a:t>
            </a:r>
            <a:r>
              <a:rPr lang="en-US" sz="2400" b="1" dirty="0">
                <a:solidFill>
                  <a:srgbClr val="FFFF00"/>
                </a:solidFill>
                <a:latin typeface="Arial" charset="0"/>
              </a:rPr>
              <a:t> an </a:t>
            </a:r>
            <a:r>
              <a:rPr lang="en-US" sz="2400" b="1" dirty="0" err="1">
                <a:solidFill>
                  <a:srgbClr val="FFFF00"/>
                </a:solidFill>
                <a:latin typeface="Arial" charset="0"/>
              </a:rPr>
              <a:t>chan</a:t>
            </a:r>
            <a:r>
              <a:rPr lang="en-US" sz="2400" b="1" dirty="0">
                <a:solidFill>
                  <a:srgbClr val="FFFF00"/>
                </a:solidFill>
                <a:latin typeface="Arial" charset="0"/>
              </a:rPr>
              <a:t> hi an </a:t>
            </a:r>
            <a:r>
              <a:rPr lang="en-US" sz="2400" b="1" dirty="0" err="1">
                <a:solidFill>
                  <a:srgbClr val="FFFF00"/>
                </a:solidFill>
                <a:latin typeface="Arial" charset="0"/>
              </a:rPr>
              <a:t>chanchin</a:t>
            </a:r>
            <a:r>
              <a:rPr lang="en-US" sz="2400" b="1" dirty="0">
                <a:solidFill>
                  <a:srgbClr val="FFFF00"/>
                </a:solidFill>
                <a:latin typeface="Arial" charset="0"/>
              </a:rPr>
              <a:t> </a:t>
            </a:r>
            <a:r>
              <a:rPr lang="en-US" sz="2400" b="1" dirty="0" err="1">
                <a:solidFill>
                  <a:srgbClr val="FFFF00"/>
                </a:solidFill>
                <a:latin typeface="Arial" charset="0"/>
              </a:rPr>
              <a:t>kal</a:t>
            </a:r>
            <a:r>
              <a:rPr lang="en-US" sz="2400" b="1" dirty="0">
                <a:solidFill>
                  <a:srgbClr val="FFFF00"/>
                </a:solidFill>
                <a:latin typeface="Arial" charset="0"/>
              </a:rPr>
              <a:t> </a:t>
            </a:r>
            <a:r>
              <a:rPr lang="en-US" sz="2400" b="1" dirty="0" err="1">
                <a:solidFill>
                  <a:srgbClr val="FFFF00"/>
                </a:solidFill>
                <a:latin typeface="Arial" charset="0"/>
              </a:rPr>
              <a:t>tawh</a:t>
            </a:r>
            <a:r>
              <a:rPr lang="en-US" sz="2400" b="1" dirty="0">
                <a:solidFill>
                  <a:srgbClr val="FFFF00"/>
                </a:solidFill>
                <a:latin typeface="Arial" charset="0"/>
              </a:rPr>
              <a:t> </a:t>
            </a:r>
            <a:r>
              <a:rPr lang="en-US" sz="2400" b="1" dirty="0" err="1">
                <a:solidFill>
                  <a:srgbClr val="FFFF00"/>
                </a:solidFill>
                <a:latin typeface="Arial" charset="0"/>
              </a:rPr>
              <a:t>atang</a:t>
            </a:r>
            <a:r>
              <a:rPr lang="en-US" sz="2400" b="1" dirty="0">
                <a:solidFill>
                  <a:srgbClr val="FFFF00"/>
                </a:solidFill>
                <a:latin typeface="Arial" charset="0"/>
              </a:rPr>
              <a:t> </a:t>
            </a:r>
            <a:r>
              <a:rPr lang="en-US" sz="2400" b="1" dirty="0" err="1">
                <a:solidFill>
                  <a:srgbClr val="FFFF00"/>
                </a:solidFill>
                <a:latin typeface="Arial" charset="0"/>
              </a:rPr>
              <a:t>mai</a:t>
            </a:r>
            <a:r>
              <a:rPr lang="en-US" sz="2400" b="1" dirty="0">
                <a:solidFill>
                  <a:srgbClr val="FFFF00"/>
                </a:solidFill>
                <a:latin typeface="Arial" charset="0"/>
              </a:rPr>
              <a:t> </a:t>
            </a:r>
            <a:r>
              <a:rPr lang="en-US" sz="2400" b="1" dirty="0" err="1">
                <a:solidFill>
                  <a:srgbClr val="FFFF00"/>
                </a:solidFill>
                <a:latin typeface="Arial" charset="0"/>
              </a:rPr>
              <a:t>bak</a:t>
            </a:r>
            <a:r>
              <a:rPr lang="en-US" sz="2400" b="1" dirty="0">
                <a:solidFill>
                  <a:srgbClr val="FFFF00"/>
                </a:solidFill>
                <a:latin typeface="Arial" charset="0"/>
              </a:rPr>
              <a:t> ah, </a:t>
            </a:r>
            <a:r>
              <a:rPr lang="en-US" sz="2400" b="1" dirty="0" err="1">
                <a:solidFill>
                  <a:srgbClr val="FFFF00"/>
                </a:solidFill>
                <a:latin typeface="Arial" charset="0"/>
              </a:rPr>
              <a:t>tunlai</a:t>
            </a:r>
            <a:r>
              <a:rPr lang="en-US" sz="2400" b="1" dirty="0">
                <a:solidFill>
                  <a:srgbClr val="FFFF00"/>
                </a:solidFill>
                <a:latin typeface="Arial" charset="0"/>
              </a:rPr>
              <a:t> an </a:t>
            </a:r>
            <a:r>
              <a:rPr lang="en-US" sz="2400" b="1" dirty="0" err="1">
                <a:solidFill>
                  <a:srgbClr val="FFFF00"/>
                </a:solidFill>
                <a:latin typeface="Arial" charset="0"/>
              </a:rPr>
              <a:t>khawnvar</a:t>
            </a:r>
            <a:r>
              <a:rPr lang="en-US" sz="2400" b="1" dirty="0">
                <a:solidFill>
                  <a:srgbClr val="FFFF00"/>
                </a:solidFill>
                <a:latin typeface="Arial" charset="0"/>
              </a:rPr>
              <a:t> </a:t>
            </a:r>
            <a:r>
              <a:rPr lang="en-US" sz="2400" b="1" dirty="0" err="1">
                <a:solidFill>
                  <a:srgbClr val="FFFF00"/>
                </a:solidFill>
                <a:latin typeface="Arial" charset="0"/>
              </a:rPr>
              <a:t>tui</a:t>
            </a:r>
            <a:r>
              <a:rPr lang="en-US" sz="2400" b="1" dirty="0">
                <a:solidFill>
                  <a:srgbClr val="FFFF00"/>
                </a:solidFill>
                <a:latin typeface="Arial" charset="0"/>
              </a:rPr>
              <a:t> </a:t>
            </a:r>
            <a:r>
              <a:rPr lang="en-US" sz="2400" b="1" dirty="0" err="1">
                <a:solidFill>
                  <a:srgbClr val="FFFF00"/>
                </a:solidFill>
                <a:latin typeface="Arial" charset="0"/>
              </a:rPr>
              <a:t>khur</a:t>
            </a:r>
            <a:r>
              <a:rPr lang="en-US" sz="2400" b="1" dirty="0">
                <a:solidFill>
                  <a:srgbClr val="FFFF00"/>
                </a:solidFill>
                <a:latin typeface="Arial" charset="0"/>
              </a:rPr>
              <a:t> </a:t>
            </a:r>
            <a:r>
              <a:rPr lang="en-US" sz="2400" b="1" dirty="0" err="1">
                <a:solidFill>
                  <a:srgbClr val="FFFF00"/>
                </a:solidFill>
                <a:latin typeface="Arial" charset="0"/>
              </a:rPr>
              <a:t>neih</a:t>
            </a:r>
            <a:r>
              <a:rPr lang="en-US" sz="2400" b="1" dirty="0">
                <a:solidFill>
                  <a:srgbClr val="FFFF00"/>
                </a:solidFill>
                <a:latin typeface="Arial" charset="0"/>
              </a:rPr>
              <a:t> zo </a:t>
            </a:r>
            <a:r>
              <a:rPr lang="en-US" sz="2400" b="1" dirty="0" err="1">
                <a:solidFill>
                  <a:srgbClr val="FFFF00"/>
                </a:solidFill>
                <a:latin typeface="Arial" charset="0"/>
              </a:rPr>
              <a:t>zai</a:t>
            </a:r>
            <a:r>
              <a:rPr lang="en-US" sz="2400" b="1" dirty="0">
                <a:solidFill>
                  <a:srgbClr val="FFFF00"/>
                </a:solidFill>
                <a:latin typeface="Arial" charset="0"/>
              </a:rPr>
              <a:t> </a:t>
            </a:r>
            <a:r>
              <a:rPr lang="en-US" sz="2400" b="1" dirty="0" err="1">
                <a:solidFill>
                  <a:srgbClr val="FFFF00"/>
                </a:solidFill>
                <a:latin typeface="Arial" charset="0"/>
              </a:rPr>
              <a:t>atang</a:t>
            </a:r>
            <a:r>
              <a:rPr lang="en-US" sz="2400" b="1" dirty="0">
                <a:solidFill>
                  <a:srgbClr val="FFFF00"/>
                </a:solidFill>
                <a:latin typeface="Arial" charset="0"/>
              </a:rPr>
              <a:t> pawn a </a:t>
            </a:r>
            <a:r>
              <a:rPr lang="en-US" sz="2400" b="1" dirty="0" err="1">
                <a:solidFill>
                  <a:srgbClr val="FFFF00"/>
                </a:solidFill>
                <a:latin typeface="Arial" charset="0"/>
              </a:rPr>
              <a:t>hriattheih</a:t>
            </a:r>
            <a:r>
              <a:rPr lang="en-US" sz="2400" b="1" dirty="0">
                <a:solidFill>
                  <a:srgbClr val="FFFF00"/>
                </a:solidFill>
                <a:latin typeface="Arial" charset="0"/>
              </a:rPr>
              <a:t>. An </a:t>
            </a:r>
            <a:r>
              <a:rPr lang="en-US" sz="2400" b="1" dirty="0" err="1">
                <a:solidFill>
                  <a:srgbClr val="FFFF00"/>
                </a:solidFill>
                <a:latin typeface="Arial" charset="0"/>
              </a:rPr>
              <a:t>thlarau</a:t>
            </a:r>
            <a:r>
              <a:rPr lang="en-US" sz="2400" b="1" dirty="0">
                <a:solidFill>
                  <a:srgbClr val="FFFF00"/>
                </a:solidFill>
                <a:latin typeface="Arial" charset="0"/>
              </a:rPr>
              <a:t> </a:t>
            </a:r>
            <a:r>
              <a:rPr lang="en-US" sz="2400" b="1" dirty="0" err="1">
                <a:solidFill>
                  <a:srgbClr val="FFFF00"/>
                </a:solidFill>
                <a:latin typeface="Arial" charset="0"/>
              </a:rPr>
              <a:t>chhandamna</a:t>
            </a:r>
            <a:r>
              <a:rPr lang="en-US" sz="2400" b="1" dirty="0">
                <a:solidFill>
                  <a:srgbClr val="FFFF00"/>
                </a:solidFill>
                <a:latin typeface="Arial" charset="0"/>
              </a:rPr>
              <a:t> tur </a:t>
            </a:r>
            <a:r>
              <a:rPr lang="en-US" sz="2400" b="1" dirty="0" err="1">
                <a:solidFill>
                  <a:srgbClr val="FFFF00"/>
                </a:solidFill>
                <a:latin typeface="Arial" charset="0"/>
              </a:rPr>
              <a:t>kawngka</a:t>
            </a:r>
            <a:r>
              <a:rPr lang="en-US" sz="2400" b="1" dirty="0">
                <a:solidFill>
                  <a:srgbClr val="FFFF00"/>
                </a:solidFill>
                <a:latin typeface="Arial" charset="0"/>
              </a:rPr>
              <a:t>, </a:t>
            </a:r>
            <a:r>
              <a:rPr lang="en-US" sz="2400" b="1" dirty="0" err="1">
                <a:solidFill>
                  <a:srgbClr val="FFFF00"/>
                </a:solidFill>
                <a:latin typeface="Arial" charset="0"/>
              </a:rPr>
              <a:t>Ismaela</a:t>
            </a:r>
            <a:r>
              <a:rPr lang="en-US" sz="2400" b="1" dirty="0">
                <a:solidFill>
                  <a:srgbClr val="FFFF00"/>
                </a:solidFill>
                <a:latin typeface="Arial" charset="0"/>
              </a:rPr>
              <a:t> </a:t>
            </a:r>
            <a:r>
              <a:rPr lang="en-US" sz="2400" b="1" dirty="0" err="1">
                <a:solidFill>
                  <a:srgbClr val="FFFF00"/>
                </a:solidFill>
                <a:latin typeface="Arial" charset="0"/>
              </a:rPr>
              <a:t>thlahte</a:t>
            </a:r>
            <a:r>
              <a:rPr lang="en-US" sz="2400" b="1" dirty="0">
                <a:solidFill>
                  <a:srgbClr val="FFFF00"/>
                </a:solidFill>
                <a:latin typeface="Arial" charset="0"/>
              </a:rPr>
              <a:t> tan </a:t>
            </a:r>
            <a:r>
              <a:rPr lang="en-US" sz="2400" b="1" dirty="0" err="1">
                <a:solidFill>
                  <a:srgbClr val="FFFF00"/>
                </a:solidFill>
                <a:latin typeface="Arial" charset="0"/>
              </a:rPr>
              <a:t>zau</a:t>
            </a:r>
            <a:r>
              <a:rPr lang="en-US" sz="2400" b="1" dirty="0">
                <a:solidFill>
                  <a:srgbClr val="FFFF00"/>
                </a:solidFill>
                <a:latin typeface="Arial" charset="0"/>
              </a:rPr>
              <a:t> </a:t>
            </a:r>
            <a:r>
              <a:rPr lang="en-US" sz="2400" b="1" dirty="0" err="1">
                <a:solidFill>
                  <a:srgbClr val="FFFF00"/>
                </a:solidFill>
                <a:latin typeface="Arial" charset="0"/>
              </a:rPr>
              <a:t>tak</a:t>
            </a:r>
            <a:r>
              <a:rPr lang="en-US" sz="2400" b="1" dirty="0">
                <a:solidFill>
                  <a:srgbClr val="FFFF00"/>
                </a:solidFill>
                <a:latin typeface="Arial" charset="0"/>
              </a:rPr>
              <a:t> in a in </a:t>
            </a:r>
            <a:r>
              <a:rPr lang="en-US" sz="2400" b="1" dirty="0" err="1">
                <a:solidFill>
                  <a:srgbClr val="FFFF00"/>
                </a:solidFill>
                <a:latin typeface="Arial" charset="0"/>
              </a:rPr>
              <a:t>hawng</a:t>
            </a:r>
            <a:r>
              <a:rPr lang="en-US" sz="2400" b="1" dirty="0">
                <a:solidFill>
                  <a:srgbClr val="FFFF00"/>
                </a:solidFill>
                <a:latin typeface="Arial" charset="0"/>
              </a:rPr>
              <a:t> </a:t>
            </a:r>
            <a:r>
              <a:rPr lang="en-US" sz="2400" b="1" dirty="0" err="1">
                <a:solidFill>
                  <a:srgbClr val="FFFF00"/>
                </a:solidFill>
                <a:latin typeface="Arial" charset="0"/>
              </a:rPr>
              <a:t>reng</a:t>
            </a:r>
            <a:r>
              <a:rPr lang="en-US" sz="2400" b="1" dirty="0">
                <a:solidFill>
                  <a:srgbClr val="FFFF00"/>
                </a:solidFill>
                <a:latin typeface="Arial" charset="0"/>
              </a:rPr>
              <a:t>.</a:t>
            </a:r>
            <a:endParaRPr lang="en-US" sz="1600" b="1" dirty="0">
              <a:solidFill>
                <a:srgbClr val="FFFF00"/>
              </a:solidFill>
              <a:latin typeface="Arial"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2"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5003"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5009" name="Rectangle 24"/>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0618" name="Oval 26"/>
          <p:cNvSpPr>
            <a:spLocks noChangeArrowheads="1"/>
          </p:cNvSpPr>
          <p:nvPr/>
        </p:nvSpPr>
        <p:spPr bwMode="auto">
          <a:xfrm>
            <a:off x="2542054" y="569731"/>
            <a:ext cx="1319812" cy="514350"/>
          </a:xfrm>
          <a:prstGeom prst="ellips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0619" name="Text Box 27"/>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defTabSz="914400" eaLnBrk="0" fontAlgn="base" hangingPunct="0">
              <a:spcBef>
                <a:spcPct val="50000"/>
              </a:spcBef>
              <a:spcAft>
                <a:spcPct val="0"/>
              </a:spcAft>
              <a:defRPr/>
            </a:pPr>
            <a:r>
              <a:rPr lang="en-US" sz="1600" b="1" dirty="0">
                <a:solidFill>
                  <a:srgbClr val="FFFF00"/>
                </a:solidFill>
                <a:latin typeface="Arial" pitchFamily="-107" charset="0"/>
                <a:ea typeface="ＭＳ Ｐゴシック" charset="0"/>
                <a:cs typeface="ＭＳ Ｐゴシック" charset="0"/>
              </a:rPr>
              <a:t>Hal Lindsey, </a:t>
            </a:r>
            <a:r>
              <a:rPr lang="en-US" sz="1600" b="1" i="1" dirty="0">
                <a:solidFill>
                  <a:srgbClr val="FFFF00"/>
                </a:solidFill>
                <a:latin typeface="Arial" pitchFamily="-107" charset="0"/>
                <a:ea typeface="ＭＳ Ｐゴシック" charset="0"/>
                <a:cs typeface="ＭＳ Ｐゴシック" charset="0"/>
              </a:rPr>
              <a:t>The Everlasting Hatred: 		The Roots of Jihad</a:t>
            </a:r>
            <a:r>
              <a:rPr lang="en-US" sz="1600" b="1" dirty="0">
                <a:solidFill>
                  <a:srgbClr val="FFFF00"/>
                </a:solidFill>
                <a:latin typeface="Arial" pitchFamily="-107" charset="0"/>
                <a:ea typeface="ＭＳ Ｐゴシック" charset="0"/>
                <a:cs typeface="ＭＳ Ｐゴシック" charset="0"/>
              </a:rPr>
              <a:t> (2002), 65</a:t>
            </a: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38</a:t>
            </a:r>
          </a:p>
        </p:txBody>
      </p:sp>
      <p:sp>
        <p:nvSpPr>
          <p:cNvPr id="85013"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5014" name="Group 30"/>
          <p:cNvGrpSpPr>
            <a:grpSpLocks/>
          </p:cNvGrpSpPr>
          <p:nvPr/>
        </p:nvGrpSpPr>
        <p:grpSpPr bwMode="auto">
          <a:xfrm>
            <a:off x="519113" y="7938"/>
            <a:ext cx="854075" cy="1704975"/>
            <a:chOff x="327" y="5"/>
            <a:chExt cx="538" cy="1074"/>
          </a:xfrm>
        </p:grpSpPr>
        <p:sp>
          <p:nvSpPr>
            <p:cNvPr id="75062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6" name="Freeform 33">
            <a:extLst>
              <a:ext uri="{FF2B5EF4-FFF2-40B4-BE49-F238E27FC236}">
                <a16:creationId xmlns:a16="http://schemas.microsoft.com/office/drawing/2014/main" id="{59E1EE9D-08E3-D841-BC1F-307DB37EA146}"/>
              </a:ext>
            </a:extLst>
          </p:cNvPr>
          <p:cNvSpPr>
            <a:spLocks/>
          </p:cNvSpPr>
          <p:nvPr/>
        </p:nvSpPr>
        <p:spPr bwMode="auto">
          <a:xfrm>
            <a:off x="8916988" y="37179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7" name="AutoShape 34">
            <a:extLst>
              <a:ext uri="{FF2B5EF4-FFF2-40B4-BE49-F238E27FC236}">
                <a16:creationId xmlns:a16="http://schemas.microsoft.com/office/drawing/2014/main" id="{EBEFE83D-558C-F24F-96E1-1D89B3A10D45}"/>
              </a:ext>
            </a:extLst>
          </p:cNvPr>
          <p:cNvSpPr>
            <a:spLocks noChangeArrowheads="1"/>
          </p:cNvSpPr>
          <p:nvPr/>
        </p:nvSpPr>
        <p:spPr bwMode="auto">
          <a:xfrm>
            <a:off x="8205788" y="36099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8" name="Rectangle 35">
            <a:extLst>
              <a:ext uri="{FF2B5EF4-FFF2-40B4-BE49-F238E27FC236}">
                <a16:creationId xmlns:a16="http://schemas.microsoft.com/office/drawing/2014/main" id="{EC47FF0F-D778-5940-A0B8-B023B1B9948A}"/>
              </a:ext>
            </a:extLst>
          </p:cNvPr>
          <p:cNvSpPr>
            <a:spLocks noChangeArrowheads="1"/>
          </p:cNvSpPr>
          <p:nvPr/>
        </p:nvSpPr>
        <p:spPr bwMode="auto">
          <a:xfrm>
            <a:off x="8204200" y="37671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 name="AutoShape 36">
            <a:extLst>
              <a:ext uri="{FF2B5EF4-FFF2-40B4-BE49-F238E27FC236}">
                <a16:creationId xmlns:a16="http://schemas.microsoft.com/office/drawing/2014/main" id="{199030C9-C881-3D40-AF78-D527B9477899}"/>
              </a:ext>
            </a:extLst>
          </p:cNvPr>
          <p:cNvSpPr>
            <a:spLocks noChangeArrowheads="1"/>
          </p:cNvSpPr>
          <p:nvPr/>
        </p:nvSpPr>
        <p:spPr bwMode="auto">
          <a:xfrm>
            <a:off x="8224838" y="36353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0" name="Line 37">
            <a:extLst>
              <a:ext uri="{FF2B5EF4-FFF2-40B4-BE49-F238E27FC236}">
                <a16:creationId xmlns:a16="http://schemas.microsoft.com/office/drawing/2014/main" id="{006F503D-DE1B-394D-B909-A78D04C57DA5}"/>
              </a:ext>
            </a:extLst>
          </p:cNvPr>
          <p:cNvSpPr>
            <a:spLocks noChangeShapeType="1"/>
          </p:cNvSpPr>
          <p:nvPr/>
        </p:nvSpPr>
        <p:spPr bwMode="auto">
          <a:xfrm flipV="1">
            <a:off x="8266113" y="41671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 name="Line 38">
            <a:extLst>
              <a:ext uri="{FF2B5EF4-FFF2-40B4-BE49-F238E27FC236}">
                <a16:creationId xmlns:a16="http://schemas.microsoft.com/office/drawing/2014/main" id="{248289A0-5906-784D-8F26-6B9D8CAAD057}"/>
              </a:ext>
            </a:extLst>
          </p:cNvPr>
          <p:cNvSpPr>
            <a:spLocks noChangeShapeType="1"/>
          </p:cNvSpPr>
          <p:nvPr/>
        </p:nvSpPr>
        <p:spPr bwMode="auto">
          <a:xfrm flipV="1">
            <a:off x="8266113" y="43703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 name="Rectangle 39">
            <a:extLst>
              <a:ext uri="{FF2B5EF4-FFF2-40B4-BE49-F238E27FC236}">
                <a16:creationId xmlns:a16="http://schemas.microsoft.com/office/drawing/2014/main" id="{9AB5FA87-A8A0-2646-9964-DC8F09A9D3DE}"/>
              </a:ext>
            </a:extLst>
          </p:cNvPr>
          <p:cNvSpPr>
            <a:spLocks noChangeArrowheads="1"/>
          </p:cNvSpPr>
          <p:nvPr/>
        </p:nvSpPr>
        <p:spPr bwMode="auto">
          <a:xfrm>
            <a:off x="8589963" y="42132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Rectangle 40">
            <a:extLst>
              <a:ext uri="{FF2B5EF4-FFF2-40B4-BE49-F238E27FC236}">
                <a16:creationId xmlns:a16="http://schemas.microsoft.com/office/drawing/2014/main" id="{34316797-1699-E047-8189-F3BCC2457648}"/>
              </a:ext>
            </a:extLst>
          </p:cNvPr>
          <p:cNvSpPr>
            <a:spLocks noChangeArrowheads="1"/>
          </p:cNvSpPr>
          <p:nvPr/>
        </p:nvSpPr>
        <p:spPr bwMode="auto">
          <a:xfrm>
            <a:off x="8339138" y="39846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34" name="Rectangle 41">
            <a:extLst>
              <a:ext uri="{FF2B5EF4-FFF2-40B4-BE49-F238E27FC236}">
                <a16:creationId xmlns:a16="http://schemas.microsoft.com/office/drawing/2014/main" id="{05AC4216-9BB3-9944-9A1E-9D9C954F059D}"/>
              </a:ext>
            </a:extLst>
          </p:cNvPr>
          <p:cNvSpPr>
            <a:spLocks noChangeArrowheads="1"/>
          </p:cNvSpPr>
          <p:nvPr/>
        </p:nvSpPr>
        <p:spPr bwMode="auto">
          <a:xfrm>
            <a:off x="8148732" y="38068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5" name="Rectangle 42">
            <a:extLst>
              <a:ext uri="{FF2B5EF4-FFF2-40B4-BE49-F238E27FC236}">
                <a16:creationId xmlns:a16="http://schemas.microsoft.com/office/drawing/2014/main" id="{BBB6D18C-CDC9-8048-B979-3E5BC7487B67}"/>
              </a:ext>
            </a:extLst>
          </p:cNvPr>
          <p:cNvSpPr>
            <a:spLocks noChangeArrowheads="1"/>
          </p:cNvSpPr>
          <p:nvPr/>
        </p:nvSpPr>
        <p:spPr bwMode="auto">
          <a:xfrm>
            <a:off x="8156575" y="35845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36" name="Rectangle 43">
            <a:extLst>
              <a:ext uri="{FF2B5EF4-FFF2-40B4-BE49-F238E27FC236}">
                <a16:creationId xmlns:a16="http://schemas.microsoft.com/office/drawing/2014/main" id="{020CEA0C-B9FE-9144-BD4B-1C5408432765}"/>
              </a:ext>
            </a:extLst>
          </p:cNvPr>
          <p:cNvSpPr>
            <a:spLocks noChangeArrowheads="1"/>
          </p:cNvSpPr>
          <p:nvPr/>
        </p:nvSpPr>
        <p:spPr bwMode="auto">
          <a:xfrm>
            <a:off x="8474075" y="41862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37" name="Line 44">
            <a:extLst>
              <a:ext uri="{FF2B5EF4-FFF2-40B4-BE49-F238E27FC236}">
                <a16:creationId xmlns:a16="http://schemas.microsoft.com/office/drawing/2014/main" id="{200D8094-A8E5-664F-8DD6-7F2203011ABB}"/>
              </a:ext>
            </a:extLst>
          </p:cNvPr>
          <p:cNvSpPr>
            <a:spLocks noChangeShapeType="1"/>
          </p:cNvSpPr>
          <p:nvPr/>
        </p:nvSpPr>
        <p:spPr bwMode="auto">
          <a:xfrm flipV="1">
            <a:off x="8259763" y="39766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8" name="Line 45">
            <a:extLst>
              <a:ext uri="{FF2B5EF4-FFF2-40B4-BE49-F238E27FC236}">
                <a16:creationId xmlns:a16="http://schemas.microsoft.com/office/drawing/2014/main" id="{60324C9D-E6BA-3744-9F51-E681075F8102}"/>
              </a:ext>
            </a:extLst>
          </p:cNvPr>
          <p:cNvSpPr>
            <a:spLocks noChangeShapeType="1"/>
          </p:cNvSpPr>
          <p:nvPr/>
        </p:nvSpPr>
        <p:spPr bwMode="auto">
          <a:xfrm flipV="1">
            <a:off x="8259763" y="45529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Line 46">
            <a:extLst>
              <a:ext uri="{FF2B5EF4-FFF2-40B4-BE49-F238E27FC236}">
                <a16:creationId xmlns:a16="http://schemas.microsoft.com/office/drawing/2014/main" id="{310FF4D7-1B51-BD48-9307-3B5C28FF624B}"/>
              </a:ext>
            </a:extLst>
          </p:cNvPr>
          <p:cNvSpPr>
            <a:spLocks noChangeShapeType="1"/>
          </p:cNvSpPr>
          <p:nvPr/>
        </p:nvSpPr>
        <p:spPr bwMode="auto">
          <a:xfrm flipV="1">
            <a:off x="8259763" y="47498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3669177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endParaRPr lang="en-US" sz="1200" b="1">
              <a:solidFill>
                <a:srgbClr val="FFFFFF"/>
              </a:solidFill>
              <a:latin typeface="Comic Sans MS" pitchFamily="-107" charset="0"/>
              <a:ea typeface="ＭＳ Ｐゴシック" charset="0"/>
              <a:cs typeface="ＭＳ Ｐゴシック"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0"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87051"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3686" name="Text Box 22"/>
          <p:cNvSpPr txBox="1">
            <a:spLocks noChangeArrowheads="1"/>
          </p:cNvSpPr>
          <p:nvPr/>
        </p:nvSpPr>
        <p:spPr bwMode="auto">
          <a:xfrm>
            <a:off x="2071688" y="3393821"/>
            <a:ext cx="5992812" cy="249299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400" b="1" dirty="0">
                <a:solidFill>
                  <a:srgbClr val="66FFFF"/>
                </a:solidFill>
                <a:latin typeface="Arial" charset="0"/>
              </a:rPr>
              <a:t>	</a:t>
            </a:r>
            <a:r>
              <a:rPr lang="en-US" sz="2200" b="1" dirty="0" err="1">
                <a:solidFill>
                  <a:srgbClr val="66FFFF"/>
                </a:solidFill>
                <a:latin typeface="Arial" charset="0"/>
              </a:rPr>
              <a:t>Amaherawh</a:t>
            </a:r>
            <a:r>
              <a:rPr lang="en-US" sz="2200" b="1" dirty="0">
                <a:solidFill>
                  <a:srgbClr val="66FFFF"/>
                </a:solidFill>
                <a:latin typeface="Arial" charset="0"/>
              </a:rPr>
              <a:t> chu, </a:t>
            </a:r>
            <a:r>
              <a:rPr lang="en-US" sz="2200" b="1" dirty="0" err="1">
                <a:solidFill>
                  <a:srgbClr val="66FFFF"/>
                </a:solidFill>
                <a:latin typeface="Arial" charset="0"/>
              </a:rPr>
              <a:t>Pathian</a:t>
            </a:r>
            <a:r>
              <a:rPr lang="en-US" sz="2200" b="1" dirty="0">
                <a:solidFill>
                  <a:srgbClr val="66FFFF"/>
                </a:solidFill>
                <a:latin typeface="Arial" charset="0"/>
              </a:rPr>
              <a:t> </a:t>
            </a:r>
            <a:r>
              <a:rPr lang="en-US" sz="2200" b="1" dirty="0" err="1">
                <a:solidFill>
                  <a:srgbClr val="66FFFF"/>
                </a:solidFill>
                <a:latin typeface="Arial" charset="0"/>
              </a:rPr>
              <a:t>thuthlung</a:t>
            </a:r>
            <a:r>
              <a:rPr lang="en-US" sz="2200" b="1" dirty="0">
                <a:solidFill>
                  <a:srgbClr val="66FFFF"/>
                </a:solidFill>
                <a:latin typeface="Arial" charset="0"/>
              </a:rPr>
              <a:t>, </a:t>
            </a:r>
            <a:r>
              <a:rPr lang="en-US" sz="2200" b="1" i="1" u="sng" dirty="0" err="1">
                <a:solidFill>
                  <a:schemeClr val="tx1"/>
                </a:solidFill>
                <a:latin typeface="Arial" charset="0"/>
              </a:rPr>
              <a:t>Ama</a:t>
            </a:r>
            <a:r>
              <a:rPr lang="en-US" sz="2200" b="1" i="1" u="sng" dirty="0">
                <a:solidFill>
                  <a:schemeClr val="tx1"/>
                </a:solidFill>
                <a:latin typeface="Arial" charset="0"/>
              </a:rPr>
              <a:t> </a:t>
            </a:r>
            <a:r>
              <a:rPr lang="en-US" sz="2200" b="1" i="1" u="sng" dirty="0" err="1">
                <a:solidFill>
                  <a:schemeClr val="tx1"/>
                </a:solidFill>
                <a:latin typeface="Arial" charset="0"/>
              </a:rPr>
              <a:t>thlarau</a:t>
            </a:r>
            <a:r>
              <a:rPr lang="en-US" sz="2200" b="1" i="1" u="sng" dirty="0">
                <a:solidFill>
                  <a:schemeClr val="tx1"/>
                </a:solidFill>
                <a:latin typeface="Arial" charset="0"/>
              </a:rPr>
              <a:t> </a:t>
            </a:r>
            <a:r>
              <a:rPr lang="en-US" sz="2200" b="1" i="1" u="sng" dirty="0" err="1">
                <a:solidFill>
                  <a:schemeClr val="tx1"/>
                </a:solidFill>
                <a:latin typeface="Arial" charset="0"/>
              </a:rPr>
              <a:t>chanpual</a:t>
            </a:r>
            <a:r>
              <a:rPr lang="en-US" sz="2200" b="1" dirty="0">
                <a:solidFill>
                  <a:srgbClr val="66FFFF"/>
                </a:solidFill>
                <a:latin typeface="Arial" charset="0"/>
              </a:rPr>
              <a:t>, </a:t>
            </a:r>
            <a:r>
              <a:rPr lang="en-US" sz="2200" b="1" dirty="0" err="1">
                <a:solidFill>
                  <a:srgbClr val="66FFFF"/>
                </a:solidFill>
                <a:latin typeface="Arial" charset="0"/>
              </a:rPr>
              <a:t>erawh</a:t>
            </a:r>
            <a:r>
              <a:rPr lang="en-US" sz="2200" b="1" dirty="0">
                <a:solidFill>
                  <a:srgbClr val="66FFFF"/>
                </a:solidFill>
                <a:latin typeface="Arial" charset="0"/>
              </a:rPr>
              <a:t> </a:t>
            </a:r>
            <a:r>
              <a:rPr lang="en-US" sz="2200" b="1" dirty="0" err="1">
                <a:solidFill>
                  <a:srgbClr val="66FFFF"/>
                </a:solidFill>
                <a:latin typeface="Arial" charset="0"/>
              </a:rPr>
              <a:t>Isaaka</a:t>
            </a:r>
            <a:r>
              <a:rPr lang="en-US" sz="2200" b="1" dirty="0">
                <a:solidFill>
                  <a:srgbClr val="66FFFF"/>
                </a:solidFill>
                <a:latin typeface="Arial" charset="0"/>
              </a:rPr>
              <a:t> </a:t>
            </a:r>
            <a:r>
              <a:rPr lang="en-US" sz="2200" b="1" dirty="0" err="1">
                <a:solidFill>
                  <a:srgbClr val="66FFFF"/>
                </a:solidFill>
                <a:latin typeface="Arial" charset="0"/>
              </a:rPr>
              <a:t>leh</a:t>
            </a:r>
            <a:r>
              <a:rPr lang="en-US" sz="2200" b="1" dirty="0">
                <a:solidFill>
                  <a:srgbClr val="66FFFF"/>
                </a:solidFill>
                <a:latin typeface="Arial" charset="0"/>
              </a:rPr>
              <a:t> a </a:t>
            </a:r>
            <a:r>
              <a:rPr lang="en-US" sz="2200" b="1" dirty="0" err="1">
                <a:solidFill>
                  <a:srgbClr val="66FFFF"/>
                </a:solidFill>
                <a:latin typeface="Arial" charset="0"/>
              </a:rPr>
              <a:t>thlahte</a:t>
            </a:r>
            <a:r>
              <a:rPr lang="en-US" sz="2200" b="1" dirty="0">
                <a:solidFill>
                  <a:srgbClr val="66FFFF"/>
                </a:solidFill>
                <a:latin typeface="Arial" charset="0"/>
              </a:rPr>
              <a:t> tan </a:t>
            </a:r>
            <a:r>
              <a:rPr lang="en-US" sz="2200" b="1" dirty="0" err="1">
                <a:solidFill>
                  <a:srgbClr val="66FFFF"/>
                </a:solidFill>
                <a:latin typeface="Arial" charset="0"/>
              </a:rPr>
              <a:t>bika</a:t>
            </a:r>
            <a:r>
              <a:rPr lang="en-US" sz="2200" b="1" dirty="0">
                <a:solidFill>
                  <a:srgbClr val="66FFFF"/>
                </a:solidFill>
                <a:latin typeface="Arial" charset="0"/>
              </a:rPr>
              <a:t> </a:t>
            </a:r>
            <a:r>
              <a:rPr lang="en-US" sz="2200" b="1" dirty="0" err="1">
                <a:solidFill>
                  <a:srgbClr val="66FFFF"/>
                </a:solidFill>
                <a:latin typeface="Arial" charset="0"/>
              </a:rPr>
              <a:t>tih</a:t>
            </a:r>
            <a:r>
              <a:rPr lang="en-US" sz="2200" b="1" dirty="0">
                <a:solidFill>
                  <a:srgbClr val="66FFFF"/>
                </a:solidFill>
                <a:latin typeface="Arial" charset="0"/>
              </a:rPr>
              <a:t> a </a:t>
            </a:r>
            <a:r>
              <a:rPr lang="en-US" sz="2200" b="1" dirty="0" err="1">
                <a:solidFill>
                  <a:srgbClr val="66FFFF"/>
                </a:solidFill>
                <a:latin typeface="Arial" charset="0"/>
              </a:rPr>
              <a:t>ni</a:t>
            </a:r>
            <a:r>
              <a:rPr lang="en-US" sz="2200" b="1" dirty="0">
                <a:solidFill>
                  <a:srgbClr val="66FFFF"/>
                </a:solidFill>
                <a:latin typeface="Arial" charset="0"/>
              </a:rPr>
              <a:t>. Lei </a:t>
            </a:r>
            <a:r>
              <a:rPr lang="en-US" sz="2200" b="1" dirty="0" err="1">
                <a:solidFill>
                  <a:srgbClr val="66FFFF"/>
                </a:solidFill>
                <a:latin typeface="Arial" charset="0"/>
              </a:rPr>
              <a:t>malsawmna</a:t>
            </a:r>
            <a:r>
              <a:rPr lang="en-US" sz="2200" b="1" dirty="0">
                <a:solidFill>
                  <a:srgbClr val="66FFFF"/>
                </a:solidFill>
                <a:latin typeface="Arial" charset="0"/>
              </a:rPr>
              <a:t> </a:t>
            </a:r>
            <a:r>
              <a:rPr lang="en-US" sz="2200" b="1" dirty="0" err="1">
                <a:solidFill>
                  <a:srgbClr val="66FFFF"/>
                </a:solidFill>
                <a:latin typeface="Arial" charset="0"/>
              </a:rPr>
              <a:t>Isaaka</a:t>
            </a:r>
            <a:r>
              <a:rPr lang="en-US" sz="2200" b="1" dirty="0">
                <a:solidFill>
                  <a:srgbClr val="66FFFF"/>
                </a:solidFill>
                <a:latin typeface="Arial" charset="0"/>
              </a:rPr>
              <a:t> fate </a:t>
            </a:r>
            <a:r>
              <a:rPr lang="en-US" sz="2200" b="1" dirty="0" err="1">
                <a:solidFill>
                  <a:srgbClr val="66FFFF"/>
                </a:solidFill>
                <a:latin typeface="Arial" charset="0"/>
              </a:rPr>
              <a:t>pek</a:t>
            </a:r>
            <a:r>
              <a:rPr lang="en-US" sz="2200" b="1" dirty="0">
                <a:solidFill>
                  <a:srgbClr val="66FFFF"/>
                </a:solidFill>
                <a:latin typeface="Arial" charset="0"/>
              </a:rPr>
              <a:t> </a:t>
            </a:r>
            <a:r>
              <a:rPr lang="en-US" sz="2200" b="1" dirty="0" err="1">
                <a:solidFill>
                  <a:srgbClr val="66FFFF"/>
                </a:solidFill>
                <a:latin typeface="Arial" charset="0"/>
              </a:rPr>
              <a:t>tura</a:t>
            </a:r>
            <a:r>
              <a:rPr lang="en-US" sz="2200" b="1" dirty="0">
                <a:solidFill>
                  <a:srgbClr val="66FFFF"/>
                </a:solidFill>
                <a:latin typeface="Arial" charset="0"/>
              </a:rPr>
              <a:t> </a:t>
            </a:r>
            <a:r>
              <a:rPr lang="en-US" sz="2200" b="1" dirty="0" err="1">
                <a:solidFill>
                  <a:srgbClr val="66FFFF"/>
                </a:solidFill>
                <a:latin typeface="Arial" charset="0"/>
              </a:rPr>
              <a:t>tiam</a:t>
            </a:r>
            <a:r>
              <a:rPr lang="en-US" sz="2200" b="1" dirty="0">
                <a:solidFill>
                  <a:srgbClr val="66FFFF"/>
                </a:solidFill>
                <a:latin typeface="Arial" charset="0"/>
              </a:rPr>
              <a:t> </a:t>
            </a:r>
            <a:r>
              <a:rPr lang="en-US" sz="2200" b="1" dirty="0" err="1">
                <a:solidFill>
                  <a:srgbClr val="66FFFF"/>
                </a:solidFill>
                <a:latin typeface="Arial" charset="0"/>
              </a:rPr>
              <a:t>sa</a:t>
            </a:r>
            <a:r>
              <a:rPr lang="en-US" sz="2200" b="1" dirty="0">
                <a:solidFill>
                  <a:srgbClr val="66FFFF"/>
                </a:solidFill>
                <a:latin typeface="Arial" charset="0"/>
              </a:rPr>
              <a:t> kha chu </a:t>
            </a:r>
            <a:r>
              <a:rPr lang="en-US" sz="2200" b="1" i="1" u="sng" dirty="0" err="1">
                <a:solidFill>
                  <a:schemeClr val="tx1"/>
                </a:solidFill>
                <a:latin typeface="Arial" charset="0"/>
              </a:rPr>
              <a:t>Pathian</a:t>
            </a:r>
            <a:r>
              <a:rPr lang="en-US" sz="2200" b="1" i="1" u="sng" dirty="0">
                <a:solidFill>
                  <a:schemeClr val="tx1"/>
                </a:solidFill>
                <a:latin typeface="Arial" charset="0"/>
              </a:rPr>
              <a:t> </a:t>
            </a:r>
            <a:r>
              <a:rPr lang="en-US" sz="2200" b="1" i="1" u="sng" dirty="0" err="1">
                <a:solidFill>
                  <a:schemeClr val="tx1"/>
                </a:solidFill>
                <a:latin typeface="Arial" charset="0"/>
              </a:rPr>
              <a:t>thlarau</a:t>
            </a:r>
            <a:r>
              <a:rPr lang="en-US" sz="2200" b="1" i="1" u="sng" dirty="0">
                <a:solidFill>
                  <a:schemeClr val="tx1"/>
                </a:solidFill>
                <a:latin typeface="Arial" charset="0"/>
              </a:rPr>
              <a:t> </a:t>
            </a:r>
            <a:r>
              <a:rPr lang="en-US" sz="2200" b="1" i="1" u="sng" dirty="0" err="1">
                <a:solidFill>
                  <a:schemeClr val="tx1"/>
                </a:solidFill>
                <a:latin typeface="Arial" charset="0"/>
              </a:rPr>
              <a:t>hnathawn</a:t>
            </a:r>
            <a:r>
              <a:rPr lang="en-US" sz="2200" b="1" i="1" u="sng" dirty="0">
                <a:solidFill>
                  <a:schemeClr val="tx1"/>
                </a:solidFill>
                <a:latin typeface="Arial" charset="0"/>
              </a:rPr>
              <a:t> </a:t>
            </a:r>
            <a:r>
              <a:rPr lang="en-US" sz="2200" b="1" i="1" u="sng" dirty="0" err="1">
                <a:solidFill>
                  <a:schemeClr val="tx1"/>
                </a:solidFill>
                <a:latin typeface="Arial" charset="0"/>
              </a:rPr>
              <a:t>tanpuitu</a:t>
            </a:r>
            <a:r>
              <a:rPr lang="en-US" sz="2200" b="1" i="1" u="sng" dirty="0">
                <a:solidFill>
                  <a:schemeClr val="tx1"/>
                </a:solidFill>
                <a:latin typeface="Arial" charset="0"/>
              </a:rPr>
              <a:t> </a:t>
            </a:r>
            <a:r>
              <a:rPr lang="en-US" sz="2200" b="1" i="1" u="sng" dirty="0" err="1">
                <a:solidFill>
                  <a:schemeClr val="tx1"/>
                </a:solidFill>
                <a:latin typeface="Arial" charset="0"/>
              </a:rPr>
              <a:t>nih</a:t>
            </a:r>
            <a:r>
              <a:rPr lang="en-US" sz="2200" b="1" i="1" u="sng" dirty="0">
                <a:solidFill>
                  <a:schemeClr val="tx1"/>
                </a:solidFill>
                <a:latin typeface="Arial" charset="0"/>
              </a:rPr>
              <a:t> </a:t>
            </a:r>
            <a:r>
              <a:rPr lang="en-US" sz="2200" b="1" i="1" u="sng" dirty="0" err="1">
                <a:solidFill>
                  <a:schemeClr val="tx1"/>
                </a:solidFill>
                <a:latin typeface="Arial" charset="0"/>
              </a:rPr>
              <a:t>theih</a:t>
            </a:r>
            <a:r>
              <a:rPr lang="en-US" sz="2200" b="1" i="1" u="sng" dirty="0">
                <a:solidFill>
                  <a:schemeClr val="tx1"/>
                </a:solidFill>
                <a:latin typeface="Arial" charset="0"/>
              </a:rPr>
              <a:t> nan a </a:t>
            </a:r>
            <a:r>
              <a:rPr lang="en-US" sz="2200" b="1" i="1" u="sng" dirty="0" err="1">
                <a:solidFill>
                  <a:schemeClr val="tx1"/>
                </a:solidFill>
                <a:latin typeface="Arial" charset="0"/>
              </a:rPr>
              <a:t>ni</a:t>
            </a:r>
            <a:r>
              <a:rPr lang="en-US" sz="2200" b="1" i="1" u="sng" dirty="0">
                <a:solidFill>
                  <a:schemeClr val="tx1"/>
                </a:solidFill>
                <a:latin typeface="Arial" charset="0"/>
              </a:rPr>
              <a:t> e</a:t>
            </a:r>
            <a:r>
              <a:rPr lang="en-US" sz="2200" b="1" dirty="0">
                <a:solidFill>
                  <a:srgbClr val="66FFFF"/>
                </a:solidFill>
                <a:latin typeface="Arial" charset="0"/>
              </a:rPr>
              <a:t>..</a:t>
            </a:r>
            <a:r>
              <a:rPr lang="en-US" altLang="ja-JP" sz="2200" b="1" dirty="0">
                <a:solidFill>
                  <a:srgbClr val="66FFFF"/>
                </a:solidFill>
                <a:latin typeface="Arial" charset="0"/>
              </a:rPr>
              <a:t>"</a:t>
            </a:r>
            <a:r>
              <a:rPr lang="en-US" sz="2200" b="1" dirty="0">
                <a:solidFill>
                  <a:srgbClr val="66FFFF"/>
                </a:solidFill>
                <a:latin typeface="Arial" charset="0"/>
              </a:rPr>
              <a:t> [Thu </a:t>
            </a:r>
            <a:r>
              <a:rPr lang="en-US" sz="2200" b="1" dirty="0" err="1">
                <a:solidFill>
                  <a:srgbClr val="66FFFF"/>
                </a:solidFill>
                <a:latin typeface="Arial" charset="0"/>
              </a:rPr>
              <a:t>tih</a:t>
            </a:r>
            <a:r>
              <a:rPr lang="en-US" sz="2200" b="1" dirty="0">
                <a:solidFill>
                  <a:srgbClr val="66FFFF"/>
                </a:solidFill>
                <a:latin typeface="Arial" charset="0"/>
              </a:rPr>
              <a:t> </a:t>
            </a:r>
            <a:r>
              <a:rPr lang="en-US" sz="2200" b="1" dirty="0" err="1">
                <a:solidFill>
                  <a:srgbClr val="66FFFF"/>
                </a:solidFill>
                <a:latin typeface="Arial" charset="0"/>
              </a:rPr>
              <a:t>uarna</a:t>
            </a:r>
            <a:r>
              <a:rPr lang="en-US" sz="2200" b="1" dirty="0">
                <a:solidFill>
                  <a:srgbClr val="66FFFF"/>
                </a:solidFill>
                <a:latin typeface="Arial" charset="0"/>
              </a:rPr>
              <a:t> </a:t>
            </a:r>
            <a:r>
              <a:rPr lang="en-US" sz="2200" b="1" dirty="0" err="1">
                <a:solidFill>
                  <a:srgbClr val="66FFFF"/>
                </a:solidFill>
                <a:latin typeface="Arial" charset="0"/>
              </a:rPr>
              <a:t>belh</a:t>
            </a:r>
            <a:r>
              <a:rPr lang="en-US" sz="2200" b="1" dirty="0">
                <a:solidFill>
                  <a:srgbClr val="66FFFF"/>
                </a:solidFill>
                <a:latin typeface="Arial" charset="0"/>
              </a:rPr>
              <a:t> ani e]	</a:t>
            </a:r>
            <a:r>
              <a:rPr lang="en-US" sz="2200" b="1" dirty="0">
                <a:solidFill>
                  <a:srgbClr val="FFFF00"/>
                </a:solidFill>
                <a:latin typeface="Arial" charset="0"/>
              </a:rPr>
              <a:t>	</a:t>
            </a:r>
          </a:p>
        </p:txBody>
      </p:sp>
      <p:sp>
        <p:nvSpPr>
          <p:cNvPr id="87058"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753689" name="Text Box 25"/>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defTabSz="914400" eaLnBrk="0" fontAlgn="base" hangingPunct="0">
              <a:spcBef>
                <a:spcPct val="50000"/>
              </a:spcBef>
              <a:spcAft>
                <a:spcPct val="0"/>
              </a:spcAft>
              <a:defRPr/>
            </a:pPr>
            <a:r>
              <a:rPr lang="en-US" sz="1600" b="1" dirty="0">
                <a:solidFill>
                  <a:srgbClr val="FFFF00"/>
                </a:solidFill>
                <a:latin typeface="Arial" pitchFamily="-107" charset="0"/>
                <a:ea typeface="ＭＳ Ｐゴシック" charset="0"/>
                <a:cs typeface="ＭＳ Ｐゴシック" charset="0"/>
              </a:rPr>
              <a:t>Hal Lindsey, </a:t>
            </a:r>
            <a:r>
              <a:rPr lang="en-US" sz="1600" b="1" i="1" dirty="0">
                <a:solidFill>
                  <a:srgbClr val="FFFF00"/>
                </a:solidFill>
                <a:latin typeface="Arial" pitchFamily="-107" charset="0"/>
                <a:ea typeface="ＭＳ Ｐゴシック" charset="0"/>
                <a:cs typeface="ＭＳ Ｐゴシック" charset="0"/>
              </a:rPr>
              <a:t>The Everlasting Hatred: 		The Roots of Jihad,</a:t>
            </a:r>
            <a:r>
              <a:rPr lang="en-US" sz="1600" b="1" dirty="0">
                <a:solidFill>
                  <a:srgbClr val="FFFF00"/>
                </a:solidFill>
                <a:latin typeface="Arial" pitchFamily="-107" charset="0"/>
                <a:ea typeface="ＭＳ Ｐゴシック" charset="0"/>
                <a:cs typeface="ＭＳ Ｐゴシック" charset="0"/>
              </a:rPr>
              <a:t> 2002, p. 65</a:t>
            </a:r>
          </a:p>
        </p:txBody>
      </p:sp>
      <p:sp>
        <p:nvSpPr>
          <p:cNvPr id="7536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39</a:t>
            </a:r>
          </a:p>
        </p:txBody>
      </p:sp>
      <p:sp>
        <p:nvSpPr>
          <p:cNvPr id="87062" name="Text Box 27"/>
          <p:cNvSpPr txBox="1">
            <a:spLocks noChangeArrowheads="1"/>
          </p:cNvSpPr>
          <p:nvPr/>
        </p:nvSpPr>
        <p:spPr bwMode="auto">
          <a:xfrm>
            <a:off x="6994525" y="634206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7063" name="Group 29"/>
          <p:cNvGrpSpPr>
            <a:grpSpLocks/>
          </p:cNvGrpSpPr>
          <p:nvPr/>
        </p:nvGrpSpPr>
        <p:grpSpPr bwMode="auto">
          <a:xfrm>
            <a:off x="519113" y="7938"/>
            <a:ext cx="854075" cy="1704975"/>
            <a:chOff x="327" y="5"/>
            <a:chExt cx="538" cy="1074"/>
          </a:xfrm>
        </p:grpSpPr>
        <p:sp>
          <p:nvSpPr>
            <p:cNvPr id="753694"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3695"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7" name="Freeform 33">
            <a:extLst>
              <a:ext uri="{FF2B5EF4-FFF2-40B4-BE49-F238E27FC236}">
                <a16:creationId xmlns:a16="http://schemas.microsoft.com/office/drawing/2014/main" id="{7A9A70B4-0D7C-5844-B8BA-D104C7D2B2D1}"/>
              </a:ext>
            </a:extLst>
          </p:cNvPr>
          <p:cNvSpPr>
            <a:spLocks/>
          </p:cNvSpPr>
          <p:nvPr/>
        </p:nvSpPr>
        <p:spPr bwMode="auto">
          <a:xfrm>
            <a:off x="8916988" y="37179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8" name="AutoShape 34">
            <a:extLst>
              <a:ext uri="{FF2B5EF4-FFF2-40B4-BE49-F238E27FC236}">
                <a16:creationId xmlns:a16="http://schemas.microsoft.com/office/drawing/2014/main" id="{6D9C2805-737C-FF4E-A632-D244C0BF80A8}"/>
              </a:ext>
            </a:extLst>
          </p:cNvPr>
          <p:cNvSpPr>
            <a:spLocks noChangeArrowheads="1"/>
          </p:cNvSpPr>
          <p:nvPr/>
        </p:nvSpPr>
        <p:spPr bwMode="auto">
          <a:xfrm>
            <a:off x="8205788" y="36099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 name="Rectangle 35">
            <a:extLst>
              <a:ext uri="{FF2B5EF4-FFF2-40B4-BE49-F238E27FC236}">
                <a16:creationId xmlns:a16="http://schemas.microsoft.com/office/drawing/2014/main" id="{48FAE1C2-EA80-FC42-83D8-ABF44D1C5FF8}"/>
              </a:ext>
            </a:extLst>
          </p:cNvPr>
          <p:cNvSpPr>
            <a:spLocks noChangeArrowheads="1"/>
          </p:cNvSpPr>
          <p:nvPr/>
        </p:nvSpPr>
        <p:spPr bwMode="auto">
          <a:xfrm>
            <a:off x="8204200" y="37671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0" name="AutoShape 36">
            <a:extLst>
              <a:ext uri="{FF2B5EF4-FFF2-40B4-BE49-F238E27FC236}">
                <a16:creationId xmlns:a16="http://schemas.microsoft.com/office/drawing/2014/main" id="{854E73E7-5340-5A43-BBF1-F07277D08B93}"/>
              </a:ext>
            </a:extLst>
          </p:cNvPr>
          <p:cNvSpPr>
            <a:spLocks noChangeArrowheads="1"/>
          </p:cNvSpPr>
          <p:nvPr/>
        </p:nvSpPr>
        <p:spPr bwMode="auto">
          <a:xfrm>
            <a:off x="8224838" y="36353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 name="Line 37">
            <a:extLst>
              <a:ext uri="{FF2B5EF4-FFF2-40B4-BE49-F238E27FC236}">
                <a16:creationId xmlns:a16="http://schemas.microsoft.com/office/drawing/2014/main" id="{B226237D-76C8-0245-B2DF-9551A7C320A1}"/>
              </a:ext>
            </a:extLst>
          </p:cNvPr>
          <p:cNvSpPr>
            <a:spLocks noChangeShapeType="1"/>
          </p:cNvSpPr>
          <p:nvPr/>
        </p:nvSpPr>
        <p:spPr bwMode="auto">
          <a:xfrm flipV="1">
            <a:off x="8266113" y="41671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 name="Line 38">
            <a:extLst>
              <a:ext uri="{FF2B5EF4-FFF2-40B4-BE49-F238E27FC236}">
                <a16:creationId xmlns:a16="http://schemas.microsoft.com/office/drawing/2014/main" id="{564ED8B9-1264-6B40-BC0C-38707E02DBFB}"/>
              </a:ext>
            </a:extLst>
          </p:cNvPr>
          <p:cNvSpPr>
            <a:spLocks noChangeShapeType="1"/>
          </p:cNvSpPr>
          <p:nvPr/>
        </p:nvSpPr>
        <p:spPr bwMode="auto">
          <a:xfrm flipV="1">
            <a:off x="8266113" y="43703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 name="Rectangle 39">
            <a:extLst>
              <a:ext uri="{FF2B5EF4-FFF2-40B4-BE49-F238E27FC236}">
                <a16:creationId xmlns:a16="http://schemas.microsoft.com/office/drawing/2014/main" id="{0B42BAE4-3338-6641-B26B-0E2C0DF134B4}"/>
              </a:ext>
            </a:extLst>
          </p:cNvPr>
          <p:cNvSpPr>
            <a:spLocks noChangeArrowheads="1"/>
          </p:cNvSpPr>
          <p:nvPr/>
        </p:nvSpPr>
        <p:spPr bwMode="auto">
          <a:xfrm>
            <a:off x="8589963" y="42132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 name="Rectangle 40">
            <a:extLst>
              <a:ext uri="{FF2B5EF4-FFF2-40B4-BE49-F238E27FC236}">
                <a16:creationId xmlns:a16="http://schemas.microsoft.com/office/drawing/2014/main" id="{B14242B4-4918-8D4A-8635-8FBF8ADFB957}"/>
              </a:ext>
            </a:extLst>
          </p:cNvPr>
          <p:cNvSpPr>
            <a:spLocks noChangeArrowheads="1"/>
          </p:cNvSpPr>
          <p:nvPr/>
        </p:nvSpPr>
        <p:spPr bwMode="auto">
          <a:xfrm>
            <a:off x="8339138" y="39846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35" name="Rectangle 41">
            <a:extLst>
              <a:ext uri="{FF2B5EF4-FFF2-40B4-BE49-F238E27FC236}">
                <a16:creationId xmlns:a16="http://schemas.microsoft.com/office/drawing/2014/main" id="{5F2681DB-2C84-3D45-B508-AED8328F520D}"/>
              </a:ext>
            </a:extLst>
          </p:cNvPr>
          <p:cNvSpPr>
            <a:spLocks noChangeArrowheads="1"/>
          </p:cNvSpPr>
          <p:nvPr/>
        </p:nvSpPr>
        <p:spPr bwMode="auto">
          <a:xfrm>
            <a:off x="8148732" y="38068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36" name="Rectangle 42">
            <a:extLst>
              <a:ext uri="{FF2B5EF4-FFF2-40B4-BE49-F238E27FC236}">
                <a16:creationId xmlns:a16="http://schemas.microsoft.com/office/drawing/2014/main" id="{49C2E5D6-47D9-EB41-B5B2-2EB253C219F3}"/>
              </a:ext>
            </a:extLst>
          </p:cNvPr>
          <p:cNvSpPr>
            <a:spLocks noChangeArrowheads="1"/>
          </p:cNvSpPr>
          <p:nvPr/>
        </p:nvSpPr>
        <p:spPr bwMode="auto">
          <a:xfrm>
            <a:off x="8156575" y="35845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37" name="Rectangle 43">
            <a:extLst>
              <a:ext uri="{FF2B5EF4-FFF2-40B4-BE49-F238E27FC236}">
                <a16:creationId xmlns:a16="http://schemas.microsoft.com/office/drawing/2014/main" id="{8853DF24-6DC4-D848-B55D-7EBCBD67BC7C}"/>
              </a:ext>
            </a:extLst>
          </p:cNvPr>
          <p:cNvSpPr>
            <a:spLocks noChangeArrowheads="1"/>
          </p:cNvSpPr>
          <p:nvPr/>
        </p:nvSpPr>
        <p:spPr bwMode="auto">
          <a:xfrm>
            <a:off x="8474075" y="41862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38" name="Line 44">
            <a:extLst>
              <a:ext uri="{FF2B5EF4-FFF2-40B4-BE49-F238E27FC236}">
                <a16:creationId xmlns:a16="http://schemas.microsoft.com/office/drawing/2014/main" id="{0850184C-0852-FC44-8401-8DAC759C4F5F}"/>
              </a:ext>
            </a:extLst>
          </p:cNvPr>
          <p:cNvSpPr>
            <a:spLocks noChangeShapeType="1"/>
          </p:cNvSpPr>
          <p:nvPr/>
        </p:nvSpPr>
        <p:spPr bwMode="auto">
          <a:xfrm flipV="1">
            <a:off x="8259763" y="39766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9" name="Line 45">
            <a:extLst>
              <a:ext uri="{FF2B5EF4-FFF2-40B4-BE49-F238E27FC236}">
                <a16:creationId xmlns:a16="http://schemas.microsoft.com/office/drawing/2014/main" id="{F4909328-2D2E-0C44-BF56-E16D27B747CE}"/>
              </a:ext>
            </a:extLst>
          </p:cNvPr>
          <p:cNvSpPr>
            <a:spLocks noChangeShapeType="1"/>
          </p:cNvSpPr>
          <p:nvPr/>
        </p:nvSpPr>
        <p:spPr bwMode="auto">
          <a:xfrm flipV="1">
            <a:off x="8259763" y="45529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0" name="Line 46">
            <a:extLst>
              <a:ext uri="{FF2B5EF4-FFF2-40B4-BE49-F238E27FC236}">
                <a16:creationId xmlns:a16="http://schemas.microsoft.com/office/drawing/2014/main" id="{FCD3A835-1830-9345-BCA4-4E5ABFDDA2A9}"/>
              </a:ext>
            </a:extLst>
          </p:cNvPr>
          <p:cNvSpPr>
            <a:spLocks noChangeShapeType="1"/>
          </p:cNvSpPr>
          <p:nvPr/>
        </p:nvSpPr>
        <p:spPr bwMode="auto">
          <a:xfrm flipV="1">
            <a:off x="8259763" y="47498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2" name="Text Box 2">
            <a:extLst>
              <a:ext uri="{FF2B5EF4-FFF2-40B4-BE49-F238E27FC236}">
                <a16:creationId xmlns:a16="http://schemas.microsoft.com/office/drawing/2014/main" id="{C02FB3CF-C59E-DF4E-93E6-B1175279D104}"/>
              </a:ext>
            </a:extLst>
          </p:cNvPr>
          <p:cNvSpPr txBox="1">
            <a:spLocks noChangeArrowheads="1"/>
          </p:cNvSpPr>
          <p:nvPr/>
        </p:nvSpPr>
        <p:spPr bwMode="auto">
          <a:xfrm>
            <a:off x="2055813" y="476568"/>
            <a:ext cx="5992812" cy="313932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altLang="ja-JP" sz="2200" b="1" dirty="0">
                <a:solidFill>
                  <a:srgbClr val="FFFF00"/>
                </a:solidFill>
                <a:latin typeface="Arial" charset="0"/>
              </a:rPr>
              <a:t>"</a:t>
            </a:r>
            <a:r>
              <a:rPr lang="en-US" sz="2200" b="1" dirty="0">
                <a:solidFill>
                  <a:srgbClr val="FFFF00"/>
                </a:solidFill>
                <a:latin typeface="Arial" charset="0"/>
              </a:rPr>
              <a:t>… </a:t>
            </a:r>
            <a:r>
              <a:rPr lang="en-US" sz="2200" b="1" dirty="0" err="1">
                <a:solidFill>
                  <a:srgbClr val="FFFF00"/>
                </a:solidFill>
                <a:latin typeface="Arial" charset="0"/>
              </a:rPr>
              <a:t>Ismaela</a:t>
            </a:r>
            <a:r>
              <a:rPr lang="en-US" sz="2200" b="1" dirty="0">
                <a:solidFill>
                  <a:srgbClr val="FFFF00"/>
                </a:solidFill>
                <a:latin typeface="Arial" charset="0"/>
              </a:rPr>
              <a:t> </a:t>
            </a:r>
            <a:r>
              <a:rPr lang="en-US" sz="2200" b="1" dirty="0" err="1">
                <a:solidFill>
                  <a:srgbClr val="FFFF00"/>
                </a:solidFill>
                <a:latin typeface="Arial" charset="0"/>
              </a:rPr>
              <a:t>thlahte</a:t>
            </a:r>
            <a:r>
              <a:rPr lang="en-US" sz="2200" b="1" dirty="0">
                <a:solidFill>
                  <a:srgbClr val="FFFF00"/>
                </a:solidFill>
                <a:latin typeface="Arial" charset="0"/>
              </a:rPr>
              <a:t> </a:t>
            </a:r>
            <a:r>
              <a:rPr lang="en-US" sz="2200" b="1" dirty="0" err="1">
                <a:solidFill>
                  <a:srgbClr val="FFFF00"/>
                </a:solidFill>
                <a:latin typeface="Arial" charset="0"/>
              </a:rPr>
              <a:t>hnenah</a:t>
            </a:r>
            <a:r>
              <a:rPr lang="en-US" sz="2200" b="1" dirty="0">
                <a:solidFill>
                  <a:srgbClr val="FFFF00"/>
                </a:solidFill>
                <a:latin typeface="Arial" charset="0"/>
              </a:rPr>
              <a:t> ram </a:t>
            </a:r>
            <a:r>
              <a:rPr lang="en-US" sz="2200" b="1" dirty="0" err="1">
                <a:solidFill>
                  <a:srgbClr val="FFFF00"/>
                </a:solidFill>
                <a:latin typeface="Arial" charset="0"/>
              </a:rPr>
              <a:t>rochan</a:t>
            </a:r>
            <a:r>
              <a:rPr lang="en-US" sz="2200" b="1" dirty="0">
                <a:solidFill>
                  <a:srgbClr val="FFFF00"/>
                </a:solidFill>
                <a:latin typeface="Arial" charset="0"/>
              </a:rPr>
              <a:t> tur </a:t>
            </a:r>
            <a:r>
              <a:rPr lang="en-US" sz="2200" b="1" dirty="0" err="1">
                <a:solidFill>
                  <a:srgbClr val="FFFF00"/>
                </a:solidFill>
                <a:latin typeface="Arial" charset="0"/>
              </a:rPr>
              <a:t>zau</a:t>
            </a:r>
            <a:r>
              <a:rPr lang="en-US" sz="2200" b="1" dirty="0">
                <a:solidFill>
                  <a:srgbClr val="FFFF00"/>
                </a:solidFill>
                <a:latin typeface="Arial" charset="0"/>
              </a:rPr>
              <a:t> </a:t>
            </a:r>
            <a:r>
              <a:rPr lang="en-US" sz="2200" b="1" dirty="0" err="1">
                <a:solidFill>
                  <a:srgbClr val="FFFF00"/>
                </a:solidFill>
                <a:latin typeface="Arial" charset="0"/>
              </a:rPr>
              <a:t>zawk</a:t>
            </a:r>
            <a:r>
              <a:rPr lang="en-US" sz="2200" b="1" dirty="0">
                <a:solidFill>
                  <a:srgbClr val="FFFF00"/>
                </a:solidFill>
                <a:latin typeface="Arial" charset="0"/>
              </a:rPr>
              <a:t> </a:t>
            </a:r>
            <a:r>
              <a:rPr lang="en-US" sz="2200" b="1" dirty="0" err="1">
                <a:solidFill>
                  <a:srgbClr val="FFFF00"/>
                </a:solidFill>
                <a:latin typeface="Arial" charset="0"/>
              </a:rPr>
              <a:t>leh</a:t>
            </a:r>
            <a:r>
              <a:rPr lang="en-US" sz="2200" b="1" dirty="0">
                <a:solidFill>
                  <a:srgbClr val="FFFF00"/>
                </a:solidFill>
                <a:latin typeface="Arial" charset="0"/>
              </a:rPr>
              <a:t> </a:t>
            </a:r>
            <a:r>
              <a:rPr lang="en-US" sz="2200" b="1" dirty="0" err="1">
                <a:solidFill>
                  <a:srgbClr val="FFFF00"/>
                </a:solidFill>
                <a:latin typeface="Arial" charset="0"/>
              </a:rPr>
              <a:t>hauhsakna</a:t>
            </a:r>
            <a:r>
              <a:rPr lang="en-US" sz="2200" b="1" dirty="0">
                <a:solidFill>
                  <a:srgbClr val="FFFF00"/>
                </a:solidFill>
                <a:latin typeface="Arial" charset="0"/>
              </a:rPr>
              <a:t> </a:t>
            </a:r>
            <a:r>
              <a:rPr lang="en-US" sz="2200" b="1" dirty="0" err="1">
                <a:solidFill>
                  <a:srgbClr val="FFFF00"/>
                </a:solidFill>
                <a:latin typeface="Arial" charset="0"/>
              </a:rPr>
              <a:t>nasa</a:t>
            </a:r>
            <a:r>
              <a:rPr lang="en-US" sz="2200" b="1" dirty="0">
                <a:solidFill>
                  <a:srgbClr val="FFFF00"/>
                </a:solidFill>
                <a:latin typeface="Arial" charset="0"/>
              </a:rPr>
              <a:t> </a:t>
            </a:r>
            <a:r>
              <a:rPr lang="en-US" sz="2200" b="1" dirty="0" err="1">
                <a:solidFill>
                  <a:srgbClr val="FFFF00"/>
                </a:solidFill>
                <a:latin typeface="Arial" charset="0"/>
              </a:rPr>
              <a:t>tak</a:t>
            </a:r>
            <a:r>
              <a:rPr lang="en-US" sz="2200" b="1" dirty="0">
                <a:solidFill>
                  <a:srgbClr val="FFFF00"/>
                </a:solidFill>
                <a:latin typeface="Arial" charset="0"/>
              </a:rPr>
              <a:t> </a:t>
            </a:r>
            <a:r>
              <a:rPr lang="en-US" sz="2200" b="1" dirty="0" err="1">
                <a:solidFill>
                  <a:srgbClr val="FFFF00"/>
                </a:solidFill>
                <a:latin typeface="Arial" charset="0"/>
              </a:rPr>
              <a:t>pek</a:t>
            </a:r>
            <a:r>
              <a:rPr lang="en-US" sz="2200" b="1" dirty="0">
                <a:solidFill>
                  <a:srgbClr val="FFFF00"/>
                </a:solidFill>
                <a:latin typeface="Arial" charset="0"/>
              </a:rPr>
              <a:t> an </a:t>
            </a:r>
            <a:r>
              <a:rPr lang="en-US" sz="2200" b="1" dirty="0" err="1">
                <a:solidFill>
                  <a:srgbClr val="FFFF00"/>
                </a:solidFill>
                <a:latin typeface="Arial" charset="0"/>
              </a:rPr>
              <a:t>ni</a:t>
            </a:r>
            <a:r>
              <a:rPr lang="en-US" sz="2200" b="1" dirty="0">
                <a:solidFill>
                  <a:srgbClr val="FFFF00"/>
                </a:solidFill>
                <a:latin typeface="Arial" charset="0"/>
              </a:rPr>
              <a:t> a, </a:t>
            </a:r>
            <a:r>
              <a:rPr lang="en-US" sz="2200" b="1" dirty="0" err="1">
                <a:solidFill>
                  <a:srgbClr val="FFFF00"/>
                </a:solidFill>
                <a:latin typeface="Arial" charset="0"/>
              </a:rPr>
              <a:t>Israe-te</a:t>
            </a:r>
            <a:r>
              <a:rPr lang="en-US" sz="2200" b="1" dirty="0">
                <a:solidFill>
                  <a:srgbClr val="FFFF00"/>
                </a:solidFill>
                <a:latin typeface="Arial" charset="0"/>
              </a:rPr>
              <a:t> ai </a:t>
            </a:r>
            <a:r>
              <a:rPr lang="en-US" sz="2200" b="1" dirty="0" err="1">
                <a:solidFill>
                  <a:srgbClr val="FFFF00"/>
                </a:solidFill>
                <a:latin typeface="Arial" charset="0"/>
              </a:rPr>
              <a:t>deih</a:t>
            </a:r>
            <a:r>
              <a:rPr lang="en-US" sz="2200" b="1" dirty="0">
                <a:solidFill>
                  <a:srgbClr val="FFFF00"/>
                </a:solidFill>
                <a:latin typeface="Arial" charset="0"/>
              </a:rPr>
              <a:t> in an </a:t>
            </a:r>
            <a:r>
              <a:rPr lang="en-US" sz="2200" b="1" dirty="0" err="1">
                <a:solidFill>
                  <a:srgbClr val="FFFF00"/>
                </a:solidFill>
                <a:latin typeface="Arial" charset="0"/>
              </a:rPr>
              <a:t>hausa</a:t>
            </a:r>
            <a:r>
              <a:rPr lang="en-US" sz="2200" b="1" dirty="0">
                <a:solidFill>
                  <a:srgbClr val="FFFF00"/>
                </a:solidFill>
                <a:latin typeface="Arial" charset="0"/>
              </a:rPr>
              <a:t> </a:t>
            </a:r>
            <a:r>
              <a:rPr lang="en-US" sz="2200" b="1" dirty="0" err="1">
                <a:solidFill>
                  <a:srgbClr val="FFFF00"/>
                </a:solidFill>
                <a:latin typeface="Arial" charset="0"/>
              </a:rPr>
              <a:t>reng</a:t>
            </a:r>
            <a:r>
              <a:rPr lang="en-US" sz="2200" b="1" dirty="0">
                <a:solidFill>
                  <a:srgbClr val="FFFF00"/>
                </a:solidFill>
                <a:latin typeface="Arial" charset="0"/>
              </a:rPr>
              <a:t> a </a:t>
            </a:r>
            <a:r>
              <a:rPr lang="en-US" sz="2200" b="1" dirty="0" err="1">
                <a:solidFill>
                  <a:srgbClr val="FFFF00"/>
                </a:solidFill>
                <a:latin typeface="Arial" charset="0"/>
              </a:rPr>
              <a:t>ni</a:t>
            </a:r>
            <a:r>
              <a:rPr lang="en-US" sz="2200" b="1" dirty="0">
                <a:solidFill>
                  <a:srgbClr val="FFFF00"/>
                </a:solidFill>
                <a:latin typeface="Arial" charset="0"/>
              </a:rPr>
              <a:t>. He </a:t>
            </a:r>
            <a:r>
              <a:rPr lang="en-US" sz="2200" b="1" dirty="0" err="1">
                <a:solidFill>
                  <a:srgbClr val="FFFF00"/>
                </a:solidFill>
                <a:latin typeface="Arial" charset="0"/>
              </a:rPr>
              <a:t>nihlawhna</a:t>
            </a:r>
            <a:r>
              <a:rPr lang="en-US" sz="2200" b="1" dirty="0">
                <a:solidFill>
                  <a:srgbClr val="FFFF00"/>
                </a:solidFill>
                <a:latin typeface="Arial" charset="0"/>
              </a:rPr>
              <a:t> an </a:t>
            </a:r>
            <a:r>
              <a:rPr lang="en-US" sz="2200" b="1" dirty="0" err="1">
                <a:solidFill>
                  <a:srgbClr val="FFFF00"/>
                </a:solidFill>
                <a:latin typeface="Arial" charset="0"/>
              </a:rPr>
              <a:t>chan</a:t>
            </a:r>
            <a:r>
              <a:rPr lang="en-US" sz="2200" b="1" dirty="0">
                <a:solidFill>
                  <a:srgbClr val="FFFF00"/>
                </a:solidFill>
                <a:latin typeface="Arial" charset="0"/>
              </a:rPr>
              <a:t> hi an </a:t>
            </a:r>
            <a:r>
              <a:rPr lang="en-US" sz="2200" b="1" dirty="0" err="1">
                <a:solidFill>
                  <a:srgbClr val="FFFF00"/>
                </a:solidFill>
                <a:latin typeface="Arial" charset="0"/>
              </a:rPr>
              <a:t>chanchin</a:t>
            </a:r>
            <a:r>
              <a:rPr lang="en-US" sz="2200" b="1" dirty="0">
                <a:solidFill>
                  <a:srgbClr val="FFFF00"/>
                </a:solidFill>
                <a:latin typeface="Arial" charset="0"/>
              </a:rPr>
              <a:t> </a:t>
            </a:r>
            <a:r>
              <a:rPr lang="en-US" sz="2200" b="1" dirty="0" err="1">
                <a:solidFill>
                  <a:srgbClr val="FFFF00"/>
                </a:solidFill>
                <a:latin typeface="Arial" charset="0"/>
              </a:rPr>
              <a:t>kal</a:t>
            </a:r>
            <a:r>
              <a:rPr lang="en-US" sz="2200" b="1" dirty="0">
                <a:solidFill>
                  <a:srgbClr val="FFFF00"/>
                </a:solidFill>
                <a:latin typeface="Arial" charset="0"/>
              </a:rPr>
              <a:t> </a:t>
            </a:r>
            <a:r>
              <a:rPr lang="en-US" sz="2200" b="1" dirty="0" err="1">
                <a:solidFill>
                  <a:srgbClr val="FFFF00"/>
                </a:solidFill>
                <a:latin typeface="Arial" charset="0"/>
              </a:rPr>
              <a:t>tawh</a:t>
            </a:r>
            <a:r>
              <a:rPr lang="en-US" sz="2200" b="1" dirty="0">
                <a:solidFill>
                  <a:srgbClr val="FFFF00"/>
                </a:solidFill>
                <a:latin typeface="Arial" charset="0"/>
              </a:rPr>
              <a:t> </a:t>
            </a:r>
            <a:r>
              <a:rPr lang="en-US" sz="2200" b="1" dirty="0" err="1">
                <a:solidFill>
                  <a:srgbClr val="FFFF00"/>
                </a:solidFill>
                <a:latin typeface="Arial" charset="0"/>
              </a:rPr>
              <a:t>atang</a:t>
            </a:r>
            <a:r>
              <a:rPr lang="en-US" sz="2200" b="1" dirty="0">
                <a:solidFill>
                  <a:srgbClr val="FFFF00"/>
                </a:solidFill>
                <a:latin typeface="Arial" charset="0"/>
              </a:rPr>
              <a:t> </a:t>
            </a:r>
            <a:r>
              <a:rPr lang="en-US" sz="2200" b="1" dirty="0" err="1">
                <a:solidFill>
                  <a:srgbClr val="FFFF00"/>
                </a:solidFill>
                <a:latin typeface="Arial" charset="0"/>
              </a:rPr>
              <a:t>mai</a:t>
            </a:r>
            <a:r>
              <a:rPr lang="en-US" sz="2200" b="1" dirty="0">
                <a:solidFill>
                  <a:srgbClr val="FFFF00"/>
                </a:solidFill>
                <a:latin typeface="Arial" charset="0"/>
              </a:rPr>
              <a:t> </a:t>
            </a:r>
            <a:r>
              <a:rPr lang="en-US" sz="2200" b="1" dirty="0" err="1">
                <a:solidFill>
                  <a:srgbClr val="FFFF00"/>
                </a:solidFill>
                <a:latin typeface="Arial" charset="0"/>
              </a:rPr>
              <a:t>bak</a:t>
            </a:r>
            <a:r>
              <a:rPr lang="en-US" sz="2200" b="1" dirty="0">
                <a:solidFill>
                  <a:srgbClr val="FFFF00"/>
                </a:solidFill>
                <a:latin typeface="Arial" charset="0"/>
              </a:rPr>
              <a:t> ah, </a:t>
            </a:r>
            <a:r>
              <a:rPr lang="en-US" sz="2200" b="1" dirty="0" err="1">
                <a:solidFill>
                  <a:srgbClr val="FFFF00"/>
                </a:solidFill>
                <a:latin typeface="Arial" charset="0"/>
              </a:rPr>
              <a:t>tunlai</a:t>
            </a:r>
            <a:r>
              <a:rPr lang="en-US" sz="2200" b="1" dirty="0">
                <a:solidFill>
                  <a:srgbClr val="FFFF00"/>
                </a:solidFill>
                <a:latin typeface="Arial" charset="0"/>
              </a:rPr>
              <a:t> an </a:t>
            </a:r>
            <a:r>
              <a:rPr lang="en-US" sz="2200" b="1" dirty="0" err="1">
                <a:solidFill>
                  <a:srgbClr val="FFFF00"/>
                </a:solidFill>
                <a:latin typeface="Arial" charset="0"/>
              </a:rPr>
              <a:t>khawnvar</a:t>
            </a:r>
            <a:r>
              <a:rPr lang="en-US" sz="2200" b="1" dirty="0">
                <a:solidFill>
                  <a:srgbClr val="FFFF00"/>
                </a:solidFill>
                <a:latin typeface="Arial" charset="0"/>
              </a:rPr>
              <a:t> </a:t>
            </a:r>
            <a:r>
              <a:rPr lang="en-US" sz="2200" b="1" dirty="0" err="1">
                <a:solidFill>
                  <a:srgbClr val="FFFF00"/>
                </a:solidFill>
                <a:latin typeface="Arial" charset="0"/>
              </a:rPr>
              <a:t>tui</a:t>
            </a:r>
            <a:r>
              <a:rPr lang="en-US" sz="2200" b="1" dirty="0">
                <a:solidFill>
                  <a:srgbClr val="FFFF00"/>
                </a:solidFill>
                <a:latin typeface="Arial" charset="0"/>
              </a:rPr>
              <a:t> </a:t>
            </a:r>
            <a:r>
              <a:rPr lang="en-US" sz="2200" b="1" dirty="0" err="1">
                <a:solidFill>
                  <a:srgbClr val="FFFF00"/>
                </a:solidFill>
                <a:latin typeface="Arial" charset="0"/>
              </a:rPr>
              <a:t>khur</a:t>
            </a:r>
            <a:r>
              <a:rPr lang="en-US" sz="2200" b="1" dirty="0">
                <a:solidFill>
                  <a:srgbClr val="FFFF00"/>
                </a:solidFill>
                <a:latin typeface="Arial" charset="0"/>
              </a:rPr>
              <a:t> </a:t>
            </a:r>
            <a:r>
              <a:rPr lang="en-US" sz="2200" b="1" dirty="0" err="1">
                <a:solidFill>
                  <a:srgbClr val="FFFF00"/>
                </a:solidFill>
                <a:latin typeface="Arial" charset="0"/>
              </a:rPr>
              <a:t>neih</a:t>
            </a:r>
            <a:r>
              <a:rPr lang="en-US" sz="2200" b="1" dirty="0">
                <a:solidFill>
                  <a:srgbClr val="FFFF00"/>
                </a:solidFill>
                <a:latin typeface="Arial" charset="0"/>
              </a:rPr>
              <a:t> zo </a:t>
            </a:r>
            <a:r>
              <a:rPr lang="en-US" sz="2200" b="1" dirty="0" err="1">
                <a:solidFill>
                  <a:srgbClr val="FFFF00"/>
                </a:solidFill>
                <a:latin typeface="Arial" charset="0"/>
              </a:rPr>
              <a:t>zai</a:t>
            </a:r>
            <a:r>
              <a:rPr lang="en-US" sz="2200" b="1" dirty="0">
                <a:solidFill>
                  <a:srgbClr val="FFFF00"/>
                </a:solidFill>
                <a:latin typeface="Arial" charset="0"/>
              </a:rPr>
              <a:t> </a:t>
            </a:r>
            <a:r>
              <a:rPr lang="en-US" sz="2200" b="1" dirty="0" err="1">
                <a:solidFill>
                  <a:srgbClr val="FFFF00"/>
                </a:solidFill>
                <a:latin typeface="Arial" charset="0"/>
              </a:rPr>
              <a:t>atang</a:t>
            </a:r>
            <a:r>
              <a:rPr lang="en-US" sz="2200" b="1" dirty="0">
                <a:solidFill>
                  <a:srgbClr val="FFFF00"/>
                </a:solidFill>
                <a:latin typeface="Arial" charset="0"/>
              </a:rPr>
              <a:t> pawn a </a:t>
            </a:r>
            <a:r>
              <a:rPr lang="en-US" sz="2200" b="1" dirty="0" err="1">
                <a:solidFill>
                  <a:srgbClr val="FFFF00"/>
                </a:solidFill>
                <a:latin typeface="Arial" charset="0"/>
              </a:rPr>
              <a:t>hriattheih</a:t>
            </a:r>
            <a:r>
              <a:rPr lang="en-US" sz="2200" b="1" dirty="0">
                <a:solidFill>
                  <a:srgbClr val="FFFF00"/>
                </a:solidFill>
                <a:latin typeface="Arial" charset="0"/>
              </a:rPr>
              <a:t>. An </a:t>
            </a:r>
            <a:r>
              <a:rPr lang="en-US" sz="2200" b="1" dirty="0" err="1">
                <a:solidFill>
                  <a:srgbClr val="FFFF00"/>
                </a:solidFill>
                <a:latin typeface="Arial" charset="0"/>
              </a:rPr>
              <a:t>thlarau</a:t>
            </a:r>
            <a:r>
              <a:rPr lang="en-US" sz="2200" b="1" dirty="0">
                <a:solidFill>
                  <a:srgbClr val="FFFF00"/>
                </a:solidFill>
                <a:latin typeface="Arial" charset="0"/>
              </a:rPr>
              <a:t> </a:t>
            </a:r>
            <a:r>
              <a:rPr lang="en-US" sz="2200" b="1" dirty="0" err="1">
                <a:solidFill>
                  <a:srgbClr val="FFFF00"/>
                </a:solidFill>
                <a:latin typeface="Arial" charset="0"/>
              </a:rPr>
              <a:t>chhandamna</a:t>
            </a:r>
            <a:r>
              <a:rPr lang="en-US" sz="2200" b="1" dirty="0">
                <a:solidFill>
                  <a:srgbClr val="FFFF00"/>
                </a:solidFill>
                <a:latin typeface="Arial" charset="0"/>
              </a:rPr>
              <a:t> tur </a:t>
            </a:r>
            <a:r>
              <a:rPr lang="en-US" sz="2200" b="1" dirty="0" err="1">
                <a:solidFill>
                  <a:srgbClr val="FFFF00"/>
                </a:solidFill>
                <a:latin typeface="Arial" charset="0"/>
              </a:rPr>
              <a:t>kawngka</a:t>
            </a:r>
            <a:r>
              <a:rPr lang="en-US" sz="2200" b="1" dirty="0">
                <a:solidFill>
                  <a:srgbClr val="FFFF00"/>
                </a:solidFill>
                <a:latin typeface="Arial" charset="0"/>
              </a:rPr>
              <a:t>, </a:t>
            </a:r>
            <a:r>
              <a:rPr lang="en-US" sz="2200" b="1" dirty="0" err="1">
                <a:solidFill>
                  <a:srgbClr val="FFFF00"/>
                </a:solidFill>
                <a:latin typeface="Arial" charset="0"/>
              </a:rPr>
              <a:t>Ismaela</a:t>
            </a:r>
            <a:r>
              <a:rPr lang="en-US" sz="2200" b="1" dirty="0">
                <a:solidFill>
                  <a:srgbClr val="FFFF00"/>
                </a:solidFill>
                <a:latin typeface="Arial" charset="0"/>
              </a:rPr>
              <a:t> </a:t>
            </a:r>
            <a:r>
              <a:rPr lang="en-US" sz="2200" b="1" dirty="0" err="1">
                <a:solidFill>
                  <a:srgbClr val="FFFF00"/>
                </a:solidFill>
                <a:latin typeface="Arial" charset="0"/>
              </a:rPr>
              <a:t>thlahte</a:t>
            </a:r>
            <a:r>
              <a:rPr lang="en-US" sz="2200" b="1" dirty="0">
                <a:solidFill>
                  <a:srgbClr val="FFFF00"/>
                </a:solidFill>
                <a:latin typeface="Arial" charset="0"/>
              </a:rPr>
              <a:t> tan </a:t>
            </a:r>
            <a:r>
              <a:rPr lang="en-US" sz="2200" b="1" dirty="0" err="1">
                <a:solidFill>
                  <a:srgbClr val="FFFF00"/>
                </a:solidFill>
                <a:latin typeface="Arial" charset="0"/>
              </a:rPr>
              <a:t>zau</a:t>
            </a:r>
            <a:r>
              <a:rPr lang="en-US" sz="2200" b="1" dirty="0">
                <a:solidFill>
                  <a:srgbClr val="FFFF00"/>
                </a:solidFill>
                <a:latin typeface="Arial" charset="0"/>
              </a:rPr>
              <a:t> </a:t>
            </a:r>
            <a:r>
              <a:rPr lang="en-US" sz="2200" b="1" dirty="0" err="1">
                <a:solidFill>
                  <a:srgbClr val="FFFF00"/>
                </a:solidFill>
                <a:latin typeface="Arial" charset="0"/>
              </a:rPr>
              <a:t>tak</a:t>
            </a:r>
            <a:r>
              <a:rPr lang="en-US" sz="2200" b="1" dirty="0">
                <a:solidFill>
                  <a:srgbClr val="FFFF00"/>
                </a:solidFill>
                <a:latin typeface="Arial" charset="0"/>
              </a:rPr>
              <a:t> in a in </a:t>
            </a:r>
            <a:r>
              <a:rPr lang="en-US" sz="2200" b="1" dirty="0" err="1">
                <a:solidFill>
                  <a:srgbClr val="FFFF00"/>
                </a:solidFill>
                <a:latin typeface="Arial" charset="0"/>
              </a:rPr>
              <a:t>hawng</a:t>
            </a:r>
            <a:r>
              <a:rPr lang="en-US" sz="2200" b="1" dirty="0">
                <a:solidFill>
                  <a:srgbClr val="FFFF00"/>
                </a:solidFill>
                <a:latin typeface="Arial" charset="0"/>
              </a:rPr>
              <a:t> </a:t>
            </a:r>
            <a:r>
              <a:rPr lang="en-US" sz="2200" b="1" dirty="0" err="1">
                <a:solidFill>
                  <a:srgbClr val="FFFF00"/>
                </a:solidFill>
                <a:latin typeface="Arial" charset="0"/>
              </a:rPr>
              <a:t>reng</a:t>
            </a:r>
            <a:r>
              <a:rPr lang="en-US" sz="2200" b="1" dirty="0">
                <a:solidFill>
                  <a:srgbClr val="FFFF00"/>
                </a:solidFill>
                <a:latin typeface="Arial" charset="0"/>
              </a:rPr>
              <a:t>.</a:t>
            </a:r>
          </a:p>
        </p:txBody>
      </p:sp>
      <p:sp>
        <p:nvSpPr>
          <p:cNvPr id="43" name="Oval 24">
            <a:extLst>
              <a:ext uri="{FF2B5EF4-FFF2-40B4-BE49-F238E27FC236}">
                <a16:creationId xmlns:a16="http://schemas.microsoft.com/office/drawing/2014/main" id="{8218FA70-C5D4-3B4D-B843-25F4EDCAAA2E}"/>
              </a:ext>
            </a:extLst>
          </p:cNvPr>
          <p:cNvSpPr>
            <a:spLocks noChangeArrowheads="1"/>
          </p:cNvSpPr>
          <p:nvPr/>
        </p:nvSpPr>
        <p:spPr bwMode="auto">
          <a:xfrm>
            <a:off x="2526665" y="494094"/>
            <a:ext cx="1252855" cy="396875"/>
          </a:xfrm>
          <a:prstGeom prst="ellipse">
            <a:avLst/>
          </a:prstGeom>
          <a:noFill/>
          <a:ln w="57150">
            <a:solidFill>
              <a:srgbClr val="FFFFFF"/>
            </a:solidFill>
            <a:round/>
            <a:headEnd/>
            <a:tailEn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26245262"/>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2000" b="1">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IRAQ</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SAUDI ARABIA</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endParaRPr lang="en-US" sz="2400" b="1" dirty="0">
              <a:solidFill>
                <a:srgbClr val="FFFF00"/>
              </a:solidFill>
            </a:endParaRPr>
          </a:p>
        </p:txBody>
      </p:sp>
      <p:sp>
        <p:nvSpPr>
          <p:cNvPr id="752674" name="Text Box 34"/>
          <p:cNvSpPr txBox="1">
            <a:spLocks noChangeArrowheads="1"/>
          </p:cNvSpPr>
          <p:nvPr/>
        </p:nvSpPr>
        <p:spPr bwMode="auto">
          <a:xfrm>
            <a:off x="1073151" y="5714081"/>
            <a:ext cx="7613650" cy="369332"/>
          </a:xfrm>
          <a:prstGeom prst="rect">
            <a:avLst/>
          </a:prstGeom>
          <a:noFill/>
          <a:ln w="38100">
            <a:noFill/>
            <a:miter lim="800000"/>
            <a:headEnd/>
            <a:tailEnd/>
          </a:ln>
          <a:effectLst/>
        </p:spPr>
        <p:txBody>
          <a:bodyPr wrap="square">
            <a:spAutoFit/>
          </a:bodyPr>
          <a:lstStyle/>
          <a:p>
            <a:pPr algn="ctr" defTabSz="914400" eaLnBrk="0" fontAlgn="base" hangingPunct="0">
              <a:spcBef>
                <a:spcPct val="50000"/>
              </a:spcBef>
              <a:spcAft>
                <a:spcPct val="0"/>
              </a:spcAft>
              <a:defRPr/>
            </a:pPr>
            <a:r>
              <a:rPr lang="en-US" b="1" dirty="0">
                <a:solidFill>
                  <a:srgbClr val="FFFF00"/>
                </a:solidFill>
                <a:effectLst>
                  <a:outerShdw blurRad="50800" dist="88900" dir="2700000" algn="tl" rotWithShape="0">
                    <a:srgbClr val="000000"/>
                  </a:outerShdw>
                </a:effectLst>
                <a:latin typeface="Comic Sans MS" pitchFamily="-107" charset="0"/>
                <a:ea typeface="ＭＳ Ｐゴシック" charset="0"/>
                <a:cs typeface="ＭＳ Ｐゴシック" charset="0"/>
              </a:rPr>
              <a:t> TUNLAI ISRAEL RAMA ISMAELA &amp; ISAAKA THLAHTE</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dirty="0">
                <a:solidFill>
                  <a:srgbClr val="FAF200"/>
                </a:solidFill>
                <a:effectLst>
                  <a:outerShdw blurRad="38100" dist="38100" dir="2700000" algn="tl">
                    <a:srgbClr val="000000"/>
                  </a:outerShdw>
                </a:effectLst>
                <a:latin typeface="Helvetica" charset="0"/>
              </a:rPr>
              <a:t>Al</a:t>
            </a:r>
            <a:r>
              <a:rPr lang="fr-FR" altLang="ja-JP" sz="1200" b="1" dirty="0">
                <a:solidFill>
                  <a:srgbClr val="FAF200"/>
                </a:solidFill>
                <a:effectLst>
                  <a:outerShdw blurRad="38100" dist="38100" dir="2700000" algn="tl">
                    <a:srgbClr val="000000"/>
                  </a:outerShdw>
                </a:effectLst>
                <a:latin typeface="Helvetica" charset="0"/>
              </a:rPr>
              <a:t>'</a:t>
            </a:r>
            <a:r>
              <a:rPr lang="en-US" sz="1200" b="1" dirty="0">
                <a:solidFill>
                  <a:srgbClr val="FAF200"/>
                </a:solidFill>
                <a:effectLst>
                  <a:outerShdw blurRad="38100" dist="38100" dir="2700000" algn="tl">
                    <a:srgbClr val="000000"/>
                  </a:outerShdw>
                </a:effectLst>
                <a:latin typeface="Helvetica" charset="0"/>
              </a:rPr>
              <a:t> Aqaba</a:t>
            </a: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88" name="Text Box 48"/>
            <p:cNvSpPr txBox="1">
              <a:spLocks noChangeArrowheads="1"/>
            </p:cNvSpPr>
            <p:nvPr/>
          </p:nvSpPr>
          <p:spPr bwMode="auto">
            <a:xfrm>
              <a:off x="1064" y="920"/>
              <a:ext cx="1024" cy="36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i="1" dirty="0">
                  <a:solidFill>
                    <a:srgbClr val="99CCFF"/>
                  </a:solidFill>
                  <a:effectLst>
                    <a:outerShdw blurRad="38100" dist="38100" dir="2700000" algn="tl">
                      <a:srgbClr val="000000"/>
                    </a:outerShdw>
                  </a:effectLst>
                  <a:latin typeface="Book Antiqua" charset="0"/>
                </a:rPr>
                <a:t> Mediterranean </a:t>
              </a:r>
              <a:r>
                <a:rPr lang="en-US" sz="1600" b="1" i="1" dirty="0" err="1">
                  <a:solidFill>
                    <a:srgbClr val="99CCFF"/>
                  </a:solidFill>
                  <a:effectLst>
                    <a:outerShdw blurRad="38100" dist="38100" dir="2700000" algn="tl">
                      <a:srgbClr val="000000"/>
                    </a:outerShdw>
                  </a:effectLst>
                  <a:latin typeface="Book Antiqua" charset="0"/>
                </a:rPr>
                <a:t>Tuipui</a:t>
              </a:r>
              <a:endParaRPr lang="en-US" sz="1600" b="1" i="1" dirty="0">
                <a:solidFill>
                  <a:srgbClr val="99CCFF"/>
                </a:solidFill>
                <a:effectLst>
                  <a:outerShdw blurRad="38100" dist="38100" dir="2700000" algn="tl">
                    <a:srgbClr val="000000"/>
                  </a:outerShdw>
                </a:effectLst>
                <a:latin typeface="Book Antiqua" charset="0"/>
              </a:endParaRP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Book Antiqua" charset="0"/>
                </a:rPr>
                <a:t> Dead            Sea</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i="1">
                  <a:solidFill>
                    <a:srgbClr val="99CCFF"/>
                  </a:solidFill>
                  <a:effectLst>
                    <a:outerShdw blurRad="38100" dist="38100" dir="2700000" algn="tl">
                      <a:srgbClr val="000000"/>
                    </a:outerShdw>
                  </a:effectLst>
                  <a:latin typeface="Helvetica" charset="0"/>
                </a:rPr>
                <a:t> Sea of Galilee</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400" b="1">
                  <a:solidFill>
                    <a:srgbClr val="FAF200"/>
                  </a:solidFill>
                  <a:effectLst>
                    <a:outerShdw blurRad="38100" dist="38100" dir="2700000" algn="tl">
                      <a:srgbClr val="000000"/>
                    </a:outerShdw>
                  </a:effectLst>
                  <a:latin typeface="Helvetica" charset="0"/>
                </a:rPr>
                <a:t>JERUSALEM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Beersheba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0000"/>
                </a:solidFill>
                <a:effectLst>
                  <a:outerShdw blurRad="38100" dist="38100" dir="2700000" algn="tl">
                    <a:srgbClr val="000000"/>
                  </a:outerShdw>
                </a:effectLst>
                <a:latin typeface="Times" charset="0"/>
              </a:rPr>
              <a:t>JORDAN</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87"/>
          <p:cNvGrpSpPr>
            <a:grpSpLocks/>
          </p:cNvGrpSpPr>
          <p:nvPr/>
        </p:nvGrpSpPr>
        <p:grpSpPr bwMode="auto">
          <a:xfrm>
            <a:off x="2541588" y="866775"/>
            <a:ext cx="4478337" cy="4651375"/>
            <a:chOff x="1619" y="560"/>
            <a:chExt cx="2821" cy="2930"/>
          </a:xfrm>
          <a:solidFill>
            <a:srgbClr val="FFFF00"/>
          </a:solidFill>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grp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29" name="Text Box 89"/>
            <p:cNvSpPr txBox="1">
              <a:spLocks noChangeArrowheads="1"/>
            </p:cNvSpPr>
            <p:nvPr/>
          </p:nvSpPr>
          <p:spPr bwMode="auto">
            <a:xfrm>
              <a:off x="2504" y="853"/>
              <a:ext cx="1936" cy="297"/>
            </a:xfrm>
            <a:prstGeom prst="rect">
              <a:avLst/>
            </a:pr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1600" b="1" dirty="0">
                  <a:solidFill>
                    <a:schemeClr val="bg2"/>
                  </a:solidFill>
                </a:rPr>
                <a:t>ISAAKA THLAHTE</a:t>
              </a: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4" name="Group 91"/>
          <p:cNvGrpSpPr>
            <a:grpSpLocks/>
          </p:cNvGrpSpPr>
          <p:nvPr/>
        </p:nvGrpSpPr>
        <p:grpSpPr bwMode="auto">
          <a:xfrm>
            <a:off x="236538" y="2298699"/>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1600" b="1" dirty="0">
                  <a:solidFill>
                    <a:srgbClr val="FFFF00"/>
                  </a:solidFill>
                </a:rPr>
                <a:t>ISHMAELA THLAHTE</a:t>
              </a: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40</a:t>
            </a:r>
          </a:p>
        </p:txBody>
      </p:sp>
      <p:sp>
        <p:nvSpPr>
          <p:cNvPr id="89144"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89145" name="Group 103"/>
          <p:cNvGrpSpPr>
            <a:grpSpLocks/>
          </p:cNvGrpSpPr>
          <p:nvPr/>
        </p:nvGrpSpPr>
        <p:grpSpPr bwMode="auto">
          <a:xfrm>
            <a:off x="519113" y="7938"/>
            <a:ext cx="854075" cy="1704975"/>
            <a:chOff x="327" y="5"/>
            <a:chExt cx="538" cy="1074"/>
          </a:xfrm>
        </p:grpSpPr>
        <p:sp>
          <p:nvSpPr>
            <p:cNvPr id="752744" name="Rectangle 10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9146"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grpSp>
        <p:nvGrpSpPr>
          <p:cNvPr id="125" name="Group 46">
            <a:extLst>
              <a:ext uri="{FF2B5EF4-FFF2-40B4-BE49-F238E27FC236}">
                <a16:creationId xmlns:a16="http://schemas.microsoft.com/office/drawing/2014/main" id="{5BB7A485-8AAB-914D-8840-1D9FF721186E}"/>
              </a:ext>
            </a:extLst>
          </p:cNvPr>
          <p:cNvGrpSpPr>
            <a:grpSpLocks/>
          </p:cNvGrpSpPr>
          <p:nvPr/>
        </p:nvGrpSpPr>
        <p:grpSpPr bwMode="auto">
          <a:xfrm>
            <a:off x="8004182" y="3432175"/>
            <a:ext cx="1022351" cy="1231900"/>
            <a:chOff x="5042" y="2162"/>
            <a:chExt cx="644" cy="776"/>
          </a:xfrm>
        </p:grpSpPr>
        <p:sp>
          <p:nvSpPr>
            <p:cNvPr id="126" name="Freeform 47">
              <a:extLst>
                <a:ext uri="{FF2B5EF4-FFF2-40B4-BE49-F238E27FC236}">
                  <a16:creationId xmlns:a16="http://schemas.microsoft.com/office/drawing/2014/main" id="{6E7E05F9-D4A8-404B-89DD-C96404732C6E}"/>
                </a:ext>
              </a:extLst>
            </p:cNvPr>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7" name="AutoShape 48">
              <a:extLst>
                <a:ext uri="{FF2B5EF4-FFF2-40B4-BE49-F238E27FC236}">
                  <a16:creationId xmlns:a16="http://schemas.microsoft.com/office/drawing/2014/main" id="{CE0CAD65-0927-A04C-B513-B9F18DDA3FF1}"/>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8" name="Rectangle 49">
              <a:extLst>
                <a:ext uri="{FF2B5EF4-FFF2-40B4-BE49-F238E27FC236}">
                  <a16:creationId xmlns:a16="http://schemas.microsoft.com/office/drawing/2014/main" id="{58A35385-41DB-B543-82A1-2876D6A9D9FE}"/>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9" name="AutoShape 50">
              <a:extLst>
                <a:ext uri="{FF2B5EF4-FFF2-40B4-BE49-F238E27FC236}">
                  <a16:creationId xmlns:a16="http://schemas.microsoft.com/office/drawing/2014/main" id="{44095C37-9F99-F846-A2D2-96B275ADD9E0}"/>
                </a:ext>
              </a:extLst>
            </p:cNvPr>
            <p:cNvSpPr>
              <a:spLocks noChangeArrowheads="1"/>
            </p:cNvSpPr>
            <p:nvPr/>
          </p:nvSpPr>
          <p:spPr bwMode="auto">
            <a:xfrm>
              <a:off x="5085" y="2202"/>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0" name="Line 51">
              <a:extLst>
                <a:ext uri="{FF2B5EF4-FFF2-40B4-BE49-F238E27FC236}">
                  <a16:creationId xmlns:a16="http://schemas.microsoft.com/office/drawing/2014/main" id="{775894A8-0C52-B14E-83E2-F4CACF2A8CBF}"/>
                </a:ext>
              </a:extLst>
            </p:cNvPr>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1" name="Line 52">
              <a:extLst>
                <a:ext uri="{FF2B5EF4-FFF2-40B4-BE49-F238E27FC236}">
                  <a16:creationId xmlns:a16="http://schemas.microsoft.com/office/drawing/2014/main" id="{3C1F466B-E701-5846-9A2C-485A14F9A654}"/>
                </a:ext>
              </a:extLst>
            </p:cNvPr>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 name="Rectangle 53">
              <a:extLst>
                <a:ext uri="{FF2B5EF4-FFF2-40B4-BE49-F238E27FC236}">
                  <a16:creationId xmlns:a16="http://schemas.microsoft.com/office/drawing/2014/main" id="{CE650FBF-47EF-7147-98F9-6AD72DA5F984}"/>
                </a:ext>
              </a:extLst>
            </p:cNvPr>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3" name="Rectangle 54">
              <a:extLst>
                <a:ext uri="{FF2B5EF4-FFF2-40B4-BE49-F238E27FC236}">
                  <a16:creationId xmlns:a16="http://schemas.microsoft.com/office/drawing/2014/main" id="{965EE1C9-129E-A940-9C29-7037D3E40970}"/>
                </a:ext>
              </a:extLst>
            </p:cNvPr>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134" name="Rectangle 55">
              <a:extLst>
                <a:ext uri="{FF2B5EF4-FFF2-40B4-BE49-F238E27FC236}">
                  <a16:creationId xmlns:a16="http://schemas.microsoft.com/office/drawing/2014/main" id="{1DB89D88-DB80-8E41-85EC-40F6F9EBCFF3}"/>
                </a:ext>
              </a:extLst>
            </p:cNvPr>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135" name="Rectangle 56">
              <a:extLst>
                <a:ext uri="{FF2B5EF4-FFF2-40B4-BE49-F238E27FC236}">
                  <a16:creationId xmlns:a16="http://schemas.microsoft.com/office/drawing/2014/main" id="{5772E8D1-DFAF-A344-AB43-5B1C82160758}"/>
                </a:ext>
              </a:extLst>
            </p:cNvPr>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136" name="Line 57">
              <a:extLst>
                <a:ext uri="{FF2B5EF4-FFF2-40B4-BE49-F238E27FC236}">
                  <a16:creationId xmlns:a16="http://schemas.microsoft.com/office/drawing/2014/main" id="{4764F6FC-8D94-DE49-94D7-9F2A4ED849D4}"/>
                </a:ext>
              </a:extLst>
            </p:cNvPr>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7" name="Line 58">
              <a:extLst>
                <a:ext uri="{FF2B5EF4-FFF2-40B4-BE49-F238E27FC236}">
                  <a16:creationId xmlns:a16="http://schemas.microsoft.com/office/drawing/2014/main" id="{971FB3F3-BAE2-384C-BF16-5D7D8421C348}"/>
                </a:ext>
              </a:extLst>
            </p:cNvPr>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8" name="Line 59">
              <a:extLst>
                <a:ext uri="{FF2B5EF4-FFF2-40B4-BE49-F238E27FC236}">
                  <a16:creationId xmlns:a16="http://schemas.microsoft.com/office/drawing/2014/main" id="{F862A39F-30FE-014A-A687-322BABAD6C98}"/>
                </a:ext>
              </a:extLst>
            </p:cNvPr>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39" name="Rectangle 55">
            <a:extLst>
              <a:ext uri="{FF2B5EF4-FFF2-40B4-BE49-F238E27FC236}">
                <a16:creationId xmlns:a16="http://schemas.microsoft.com/office/drawing/2014/main" id="{09770145-5AA4-0F49-967E-4E4CF3FE4106}"/>
              </a:ext>
            </a:extLst>
          </p:cNvPr>
          <p:cNvSpPr>
            <a:spLocks noChangeArrowheads="1"/>
          </p:cNvSpPr>
          <p:nvPr/>
        </p:nvSpPr>
        <p:spPr bwMode="auto">
          <a:xfrm>
            <a:off x="8350138" y="4190727"/>
            <a:ext cx="38151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1 -1</a:t>
            </a:r>
          </a:p>
        </p:txBody>
      </p:sp>
    </p:spTree>
    <p:extLst>
      <p:ext uri="{BB962C8B-B14F-4D97-AF65-F5344CB8AC3E}">
        <p14:creationId xmlns:p14="http://schemas.microsoft.com/office/powerpoint/2010/main" val="233782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1147"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L - S - B</a:t>
            </a:r>
          </a:p>
        </p:txBody>
      </p:sp>
      <p:sp>
        <p:nvSpPr>
          <p:cNvPr id="91148"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The CALL</a:t>
            </a:r>
          </a:p>
        </p:txBody>
      </p:sp>
      <p:sp>
        <p:nvSpPr>
          <p:cNvPr id="91149"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7631" name="Text Box 47"/>
          <p:cNvSpPr txBox="1">
            <a:spLocks noChangeArrowheads="1"/>
          </p:cNvSpPr>
          <p:nvPr/>
        </p:nvSpPr>
        <p:spPr bwMode="auto">
          <a:xfrm>
            <a:off x="606425" y="5386388"/>
            <a:ext cx="7567613" cy="830262"/>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2400" b="1">
                <a:solidFill>
                  <a:srgbClr val="FFFF00"/>
                </a:solidFill>
              </a:rPr>
              <a:t>THE MARVELOUS BEAUTY OF CANAAN…</a:t>
            </a:r>
            <a:br>
              <a:rPr lang="en-US" sz="2400" b="1">
                <a:solidFill>
                  <a:srgbClr val="FFFF00"/>
                </a:solidFill>
              </a:rPr>
            </a:br>
            <a:r>
              <a:rPr lang="en-US" sz="2400" b="1">
                <a:solidFill>
                  <a:srgbClr val="FFFF00"/>
                </a:solidFill>
              </a:rPr>
              <a:t>THE LAND OF HIS ANCIENT INHERITANCE!</a:t>
            </a:r>
          </a:p>
        </p:txBody>
      </p:sp>
      <p:sp>
        <p:nvSpPr>
          <p:cNvPr id="91154" name="Rectangle 48"/>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911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dirty="0">
                <a:solidFill>
                  <a:srgbClr val="FFFF00"/>
                </a:solidFill>
                <a:latin typeface="Comic Sans MS" pitchFamily="-107" charset="0"/>
                <a:ea typeface="ＭＳ Ｐゴシック" charset="0"/>
                <a:cs typeface="ＭＳ Ｐゴシック" charset="0"/>
              </a:rPr>
              <a:t>A PORTION OF ABRAHAM</a:t>
            </a:r>
            <a:r>
              <a:rPr lang="fr-FR" sz="3200" b="1" dirty="0">
                <a:solidFill>
                  <a:srgbClr val="FFFF00"/>
                </a:solidFill>
                <a:latin typeface="Comic Sans MS" pitchFamily="-107" charset="0"/>
                <a:ea typeface="ＭＳ Ｐゴシック" charset="0"/>
                <a:cs typeface="ＭＳ Ｐゴシック" charset="0"/>
              </a:rPr>
              <a:t>'</a:t>
            </a:r>
            <a:r>
              <a:rPr lang="en-US" sz="3200" b="1" dirty="0">
                <a:solidFill>
                  <a:srgbClr val="FFFF00"/>
                </a:solidFill>
                <a:latin typeface="Comic Sans MS" pitchFamily="-107" charset="0"/>
                <a:ea typeface="ＭＳ Ｐゴシック" charset="0"/>
                <a:cs typeface="ＭＳ Ｐゴシック" charset="0"/>
              </a:rPr>
              <a:t>S PROMISE,,,</a:t>
            </a:r>
          </a:p>
        </p:txBody>
      </p:sp>
      <p:grpSp>
        <p:nvGrpSpPr>
          <p:cNvPr id="3" name="Group 57"/>
          <p:cNvGrpSpPr>
            <a:grpSpLocks/>
          </p:cNvGrpSpPr>
          <p:nvPr/>
        </p:nvGrpSpPr>
        <p:grpSpPr bwMode="auto">
          <a:xfrm>
            <a:off x="0" y="-1588"/>
            <a:ext cx="9144000" cy="6859588"/>
            <a:chOff x="0" y="0"/>
            <a:chExt cx="5760" cy="4321"/>
          </a:xfrm>
        </p:grpSpPr>
        <p:pic>
          <p:nvPicPr>
            <p:cNvPr id="707639" name="Picture 5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640" name="Text Box 56"/>
            <p:cNvSpPr txBox="1">
              <a:spLocks noChangeArrowheads="1"/>
            </p:cNvSpPr>
            <p:nvPr/>
          </p:nvSpPr>
          <p:spPr bwMode="auto">
            <a:xfrm>
              <a:off x="192" y="3628"/>
              <a:ext cx="4925" cy="36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3200" b="1" dirty="0">
                  <a:solidFill>
                    <a:srgbClr val="FFFF00"/>
                  </a:solidFill>
                  <a:effectLst>
                    <a:outerShdw blurRad="38100" dist="38100" dir="2700000" algn="tl">
                      <a:srgbClr val="000000"/>
                    </a:outerShdw>
                  </a:effectLst>
                </a:rPr>
                <a:t>Jordan Lui, Central Israel</a:t>
              </a:r>
            </a:p>
          </p:txBody>
        </p:sp>
      </p:grpSp>
      <p:sp>
        <p:nvSpPr>
          <p:cNvPr id="707619"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41</a:t>
            </a:r>
          </a:p>
        </p:txBody>
      </p:sp>
      <p:sp>
        <p:nvSpPr>
          <p:cNvPr id="91159"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91160"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707637" name="Rectangle 53"/>
          <p:cNvSpPr>
            <a:spLocks noChangeArrowheads="1"/>
          </p:cNvSpPr>
          <p:nvPr/>
        </p:nvSpPr>
        <p:spPr bwMode="auto">
          <a:xfrm>
            <a:off x="7505700"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
        <p:nvSpPr>
          <p:cNvPr id="91162" name="Text Box 54"/>
          <p:cNvSpPr txBox="1">
            <a:spLocks noChangeArrowheads="1"/>
          </p:cNvSpPr>
          <p:nvPr/>
        </p:nvSpPr>
        <p:spPr bwMode="auto">
          <a:xfrm>
            <a:off x="8591550" y="6427788"/>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rPr>
              <a:t>1</a:t>
            </a:r>
          </a:p>
        </p:txBody>
      </p:sp>
      <p:sp>
        <p:nvSpPr>
          <p:cNvPr id="91163"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13:10-11; Ex 3:8</a:t>
            </a:r>
          </a:p>
        </p:txBody>
      </p:sp>
    </p:spTree>
    <p:extLst>
      <p:ext uri="{BB962C8B-B14F-4D97-AF65-F5344CB8AC3E}">
        <p14:creationId xmlns:p14="http://schemas.microsoft.com/office/powerpoint/2010/main" val="3019385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8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5150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190" name="Rectangle 7"/>
          <p:cNvSpPr>
            <a:spLocks noChangeArrowheads="1"/>
          </p:cNvSpPr>
          <p:nvPr/>
        </p:nvSpPr>
        <p:spPr bwMode="auto">
          <a:xfrm>
            <a:off x="3047442" y="950570"/>
            <a:ext cx="1873910"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1A0004"/>
                </a:solidFill>
                <a:latin typeface="Times" charset="0"/>
                <a:ea typeface="ＭＳ Ｐゴシック" charset="0"/>
                <a:cs typeface="ＭＳ Ｐゴシック" charset="0"/>
              </a:rPr>
              <a:t>ABRAHAMA</a:t>
            </a:r>
          </a:p>
        </p:txBody>
      </p:sp>
      <p:sp>
        <p:nvSpPr>
          <p:cNvPr id="5150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83"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93194" name="Rectangle 12"/>
          <p:cNvSpPr>
            <a:spLocks noChangeArrowheads="1"/>
          </p:cNvSpPr>
          <p:nvPr/>
        </p:nvSpPr>
        <p:spPr bwMode="auto">
          <a:xfrm>
            <a:off x="3277498" y="1603375"/>
            <a:ext cx="255198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Koh </a:t>
            </a:r>
            <a:r>
              <a:rPr lang="en-US" sz="2800" b="1" dirty="0" err="1">
                <a:solidFill>
                  <a:srgbClr val="1A0004"/>
                </a:solidFill>
                <a:latin typeface="Times" charset="0"/>
                <a:ea typeface="ＭＳ Ｐゴシック" charset="0"/>
                <a:cs typeface="ＭＳ Ｐゴシック" charset="0"/>
              </a:rPr>
              <a:t>Chhuahna</a:t>
            </a:r>
            <a:endParaRPr lang="en-US" sz="2800" b="1" dirty="0">
              <a:solidFill>
                <a:srgbClr val="1A0004"/>
              </a:solidFill>
              <a:latin typeface="Times" charset="0"/>
              <a:ea typeface="ＭＳ Ｐゴシック" charset="0"/>
              <a:cs typeface="ＭＳ Ｐゴシック" charset="0"/>
            </a:endParaRPr>
          </a:p>
        </p:txBody>
      </p:sp>
      <p:sp>
        <p:nvSpPr>
          <p:cNvPr id="93195" name="Rectangle 13"/>
          <p:cNvSpPr>
            <a:spLocks noChangeArrowheads="1"/>
          </p:cNvSpPr>
          <p:nvPr/>
        </p:nvSpPr>
        <p:spPr bwMode="auto">
          <a:xfrm>
            <a:off x="3897313" y="2060575"/>
            <a:ext cx="163987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R - C - M</a:t>
            </a:r>
          </a:p>
        </p:txBody>
      </p:sp>
      <p:sp>
        <p:nvSpPr>
          <p:cNvPr id="93196"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1A0004"/>
                </a:solidFill>
                <a:latin typeface="Times" charset="0"/>
                <a:ea typeface="ＭＳ Ｐゴシック" charset="0"/>
                <a:cs typeface="ＭＳ Ｐゴシック" charset="0"/>
              </a:rPr>
              <a:t>I - I      </a:t>
            </a:r>
          </a:p>
        </p:txBody>
      </p:sp>
      <p:sp>
        <p:nvSpPr>
          <p:cNvPr id="515087"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dirty="0">
                <a:solidFill>
                  <a:srgbClr val="790015"/>
                </a:solidFill>
                <a:latin typeface="Times" charset="0"/>
                <a:ea typeface="ＭＳ Ｐゴシック" charset="0"/>
                <a:cs typeface="ＭＳ Ｐゴシック" charset="0"/>
              </a:rPr>
              <a:t>J - E</a:t>
            </a:r>
          </a:p>
        </p:txBody>
      </p:sp>
      <p:sp>
        <p:nvSpPr>
          <p:cNvPr id="51508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p>
        </p:txBody>
      </p:sp>
      <p:grpSp>
        <p:nvGrpSpPr>
          <p:cNvPr id="93199" name="Group 19"/>
          <p:cNvGrpSpPr>
            <a:grpSpLocks/>
          </p:cNvGrpSpPr>
          <p:nvPr/>
        </p:nvGrpSpPr>
        <p:grpSpPr bwMode="auto">
          <a:xfrm>
            <a:off x="598488" y="2378075"/>
            <a:ext cx="2259012" cy="1446213"/>
            <a:chOff x="377" y="1498"/>
            <a:chExt cx="1423" cy="911"/>
          </a:xfrm>
        </p:grpSpPr>
        <p:sp>
          <p:nvSpPr>
            <p:cNvPr id="51509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51509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51509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09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2" name="Text Box 30"/>
          <p:cNvSpPr txBox="1">
            <a:spLocks noChangeArrowheads="1"/>
          </p:cNvSpPr>
          <p:nvPr/>
        </p:nvSpPr>
        <p:spPr bwMode="auto">
          <a:xfrm>
            <a:off x="784225" y="5016500"/>
            <a:ext cx="7673975"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4000" b="1" dirty="0">
                <a:solidFill>
                  <a:srgbClr val="FFFFFF"/>
                </a:solidFill>
                <a:latin typeface="Times" pitchFamily="-107" charset="0"/>
                <a:ea typeface="ＭＳ Ｐゴシック" charset="0"/>
                <a:cs typeface="ＭＳ Ｐゴシック" charset="0"/>
              </a:rPr>
              <a:t>THUTIAN DAWNG THLAH TE!</a:t>
            </a:r>
          </a:p>
        </p:txBody>
      </p:sp>
      <p:sp>
        <p:nvSpPr>
          <p:cNvPr id="515103" name="Oval 31"/>
          <p:cNvSpPr>
            <a:spLocks noChangeArrowheads="1"/>
          </p:cNvSpPr>
          <p:nvPr/>
        </p:nvSpPr>
        <p:spPr bwMode="auto">
          <a:xfrm>
            <a:off x="2781300" y="800100"/>
            <a:ext cx="2527300" cy="7112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4" name="Oval 32"/>
          <p:cNvSpPr>
            <a:spLocks noChangeArrowheads="1"/>
          </p:cNvSpPr>
          <p:nvPr/>
        </p:nvSpPr>
        <p:spPr bwMode="auto">
          <a:xfrm>
            <a:off x="3911600" y="29464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5" name="Oval 33"/>
          <p:cNvSpPr>
            <a:spLocks noChangeArrowheads="1"/>
          </p:cNvSpPr>
          <p:nvPr/>
        </p:nvSpPr>
        <p:spPr bwMode="auto">
          <a:xfrm>
            <a:off x="4229100" y="3403600"/>
            <a:ext cx="711200" cy="5207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3" name="Group 34"/>
          <p:cNvGrpSpPr>
            <a:grpSpLocks/>
          </p:cNvGrpSpPr>
          <p:nvPr/>
        </p:nvGrpSpPr>
        <p:grpSpPr bwMode="auto">
          <a:xfrm>
            <a:off x="4279900" y="1536700"/>
            <a:ext cx="889000" cy="1447800"/>
            <a:chOff x="2696" y="968"/>
            <a:chExt cx="560" cy="912"/>
          </a:xfrm>
        </p:grpSpPr>
        <p:sp>
          <p:nvSpPr>
            <p:cNvPr id="515107" name="Oval 35"/>
            <p:cNvSpPr>
              <a:spLocks noChangeArrowheads="1"/>
            </p:cNvSpPr>
            <p:nvPr/>
          </p:nvSpPr>
          <p:spPr bwMode="auto">
            <a:xfrm>
              <a:off x="2808" y="1552"/>
              <a:ext cx="448" cy="328"/>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08" name="Line 36"/>
            <p:cNvSpPr>
              <a:spLocks noChangeShapeType="1"/>
            </p:cNvSpPr>
            <p:nvPr/>
          </p:nvSpPr>
          <p:spPr bwMode="auto">
            <a:xfrm>
              <a:off x="2696" y="968"/>
              <a:ext cx="240" cy="560"/>
            </a:xfrm>
            <a:prstGeom prst="line">
              <a:avLst/>
            </a:prstGeom>
            <a:noFill/>
            <a:ln w="57150">
              <a:solidFill>
                <a:srgbClr val="D83104"/>
              </a:solidFill>
              <a:round/>
              <a:headEnd/>
              <a:tailEnd type="arrow"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3208" name="Text Box 5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15127" name="Text Box 55"/>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Ex. 2:24</a:t>
            </a:r>
          </a:p>
        </p:txBody>
      </p:sp>
      <p:sp>
        <p:nvSpPr>
          <p:cNvPr id="515129" name="Text Box 57"/>
          <p:cNvSpPr txBox="1">
            <a:spLocks noChangeArrowheads="1"/>
          </p:cNvSpPr>
          <p:nvPr/>
        </p:nvSpPr>
        <p:spPr bwMode="auto">
          <a:xfrm>
            <a:off x="700363" y="4364858"/>
            <a:ext cx="7543800"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800" b="1" dirty="0" err="1">
                <a:solidFill>
                  <a:srgbClr val="68FFF8"/>
                </a:solidFill>
                <a:latin typeface="Comic Sans MS" pitchFamily="-107" charset="0"/>
                <a:ea typeface="ＭＳ Ｐゴシック" charset="0"/>
                <a:cs typeface="ＭＳ Ｐゴシック" charset="0"/>
              </a:rPr>
              <a:t>Jakoba</a:t>
            </a:r>
            <a:r>
              <a:rPr lang="en-US" sz="4800" b="1" dirty="0">
                <a:solidFill>
                  <a:srgbClr val="68FFF8"/>
                </a:solidFill>
                <a:latin typeface="Comic Sans MS" pitchFamily="-107" charset="0"/>
                <a:ea typeface="ＭＳ Ｐゴシック" charset="0"/>
                <a:cs typeface="ＭＳ Ｐゴシック" charset="0"/>
              </a:rPr>
              <a:t> </a:t>
            </a:r>
            <a:r>
              <a:rPr lang="en-US" sz="4800" b="1" i="1" u="sng" dirty="0">
                <a:solidFill>
                  <a:srgbClr val="FFFFFF"/>
                </a:solidFill>
                <a:latin typeface="Comic Sans MS" pitchFamily="-107" charset="0"/>
                <a:ea typeface="ＭＳ Ｐゴシック" charset="0"/>
                <a:cs typeface="ＭＳ Ｐゴシック" charset="0"/>
              </a:rPr>
              <a:t>ani</a:t>
            </a:r>
            <a:r>
              <a:rPr lang="en-US" sz="4800" b="1" dirty="0">
                <a:solidFill>
                  <a:srgbClr val="68FFF8"/>
                </a:solidFill>
                <a:latin typeface="Comic Sans MS" pitchFamily="-107" charset="0"/>
                <a:ea typeface="ＭＳ Ｐゴシック" charset="0"/>
                <a:cs typeface="ＭＳ Ｐゴシック" charset="0"/>
              </a:rPr>
              <a:t> </a:t>
            </a:r>
            <a:r>
              <a:rPr lang="en-US" sz="4800" b="1" dirty="0" err="1">
                <a:solidFill>
                  <a:srgbClr val="68FFF8"/>
                </a:solidFill>
                <a:latin typeface="Comic Sans MS" pitchFamily="-107" charset="0"/>
                <a:ea typeface="ＭＳ Ｐゴシック" charset="0"/>
                <a:cs typeface="ＭＳ Ｐゴシック" charset="0"/>
              </a:rPr>
              <a:t>thutiam</a:t>
            </a:r>
            <a:endParaRPr lang="en-US" sz="4800" b="1" dirty="0">
              <a:solidFill>
                <a:srgbClr val="68FFF8"/>
              </a:solidFill>
              <a:latin typeface="Comic Sans MS" pitchFamily="-107" charset="0"/>
              <a:ea typeface="ＭＳ Ｐゴシック" charset="0"/>
              <a:cs typeface="ＭＳ Ｐゴシック" charset="0"/>
            </a:endParaRPr>
          </a:p>
          <a:p>
            <a:pPr algn="ctr" defTabSz="914400" eaLnBrk="0" fontAlgn="base" hangingPunct="0">
              <a:spcBef>
                <a:spcPct val="50000"/>
              </a:spcBef>
              <a:spcAft>
                <a:spcPct val="0"/>
              </a:spcAft>
              <a:defRPr/>
            </a:pPr>
            <a:r>
              <a:rPr lang="en-US" sz="4800" b="1" dirty="0" err="1">
                <a:solidFill>
                  <a:srgbClr val="68FFF8"/>
                </a:solidFill>
                <a:latin typeface="Comic Sans MS" pitchFamily="-107" charset="0"/>
                <a:ea typeface="ＭＳ Ｐゴシック" charset="0"/>
                <a:cs typeface="ＭＳ Ｐゴシック" charset="0"/>
              </a:rPr>
              <a:t>Fapa</a:t>
            </a:r>
            <a:r>
              <a:rPr lang="en-US" sz="4800" b="1" dirty="0">
                <a:solidFill>
                  <a:srgbClr val="68FFF8"/>
                </a:solidFill>
                <a:latin typeface="Comic Sans MS" pitchFamily="-107" charset="0"/>
                <a:ea typeface="ＭＳ Ｐゴシック" charset="0"/>
                <a:cs typeface="ＭＳ Ｐゴシック" charset="0"/>
              </a:rPr>
              <a:t> tur chu!</a:t>
            </a:r>
          </a:p>
        </p:txBody>
      </p:sp>
      <p:sp>
        <p:nvSpPr>
          <p:cNvPr id="515146" name="Freeform 7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7" name="AutoShape 7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8" name="Rectangle 7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49" name="AutoShape 7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0" name="Line 7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1" name="Line 7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52" name="Rectangle 8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18" name="Rectangle 81"/>
          <p:cNvSpPr>
            <a:spLocks noChangeArrowheads="1"/>
          </p:cNvSpPr>
          <p:nvPr/>
        </p:nvSpPr>
        <p:spPr bwMode="auto">
          <a:xfrm>
            <a:off x="8186738" y="3832225"/>
            <a:ext cx="68929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B</a:t>
            </a:r>
          </a:p>
        </p:txBody>
      </p:sp>
      <p:sp>
        <p:nvSpPr>
          <p:cNvPr id="93219" name="Rectangle 82"/>
          <p:cNvSpPr>
            <a:spLocks noChangeArrowheads="1"/>
          </p:cNvSpPr>
          <p:nvPr/>
        </p:nvSpPr>
        <p:spPr bwMode="auto">
          <a:xfrm>
            <a:off x="8286750" y="4221163"/>
            <a:ext cx="449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3220" name="Rectangle 83"/>
          <p:cNvSpPr>
            <a:spLocks noChangeArrowheads="1"/>
          </p:cNvSpPr>
          <p:nvPr/>
        </p:nvSpPr>
        <p:spPr bwMode="auto">
          <a:xfrm>
            <a:off x="8340725" y="4411663"/>
            <a:ext cx="322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3221" name="Rectangle 84"/>
          <p:cNvSpPr>
            <a:spLocks noChangeArrowheads="1"/>
          </p:cNvSpPr>
          <p:nvPr/>
        </p:nvSpPr>
        <p:spPr bwMode="auto">
          <a:xfrm>
            <a:off x="8062983" y="3654425"/>
            <a:ext cx="93294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Chuahna</a:t>
            </a:r>
            <a:endParaRPr lang="en-US" sz="900" b="1" dirty="0">
              <a:solidFill>
                <a:srgbClr val="000000"/>
              </a:solidFill>
              <a:latin typeface="Helvetica" charset="0"/>
              <a:ea typeface="ＭＳ Ｐゴシック" charset="0"/>
              <a:cs typeface="ＭＳ Ｐゴシック" charset="0"/>
            </a:endParaRPr>
          </a:p>
        </p:txBody>
      </p:sp>
      <p:sp>
        <p:nvSpPr>
          <p:cNvPr id="93222" name="Rectangle 85"/>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93223" name="Rectangle 86"/>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515159" name="Line 8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0" name="Line 8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61" name="Line 8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27" name="Text Box 9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15167" name="Rectangle 9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42</a:t>
            </a:r>
          </a:p>
        </p:txBody>
      </p:sp>
      <p:sp>
        <p:nvSpPr>
          <p:cNvPr id="93229" name="Text Box 9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93230" name="Group 111"/>
          <p:cNvGrpSpPr>
            <a:grpSpLocks/>
          </p:cNvGrpSpPr>
          <p:nvPr/>
        </p:nvGrpSpPr>
        <p:grpSpPr bwMode="auto">
          <a:xfrm>
            <a:off x="5976938" y="1390650"/>
            <a:ext cx="1262062" cy="1347788"/>
            <a:chOff x="3765" y="876"/>
            <a:chExt cx="795" cy="849"/>
          </a:xfrm>
        </p:grpSpPr>
        <p:grpSp>
          <p:nvGrpSpPr>
            <p:cNvPr id="93237" name="Group 98"/>
            <p:cNvGrpSpPr>
              <a:grpSpLocks/>
            </p:cNvGrpSpPr>
            <p:nvPr/>
          </p:nvGrpSpPr>
          <p:grpSpPr bwMode="auto">
            <a:xfrm>
              <a:off x="3765" y="876"/>
              <a:ext cx="795" cy="849"/>
              <a:chOff x="1084" y="711"/>
              <a:chExt cx="2950" cy="2769"/>
            </a:xfrm>
          </p:grpSpPr>
          <p:grpSp>
            <p:nvGrpSpPr>
              <p:cNvPr id="93239" name="Group 99"/>
              <p:cNvGrpSpPr>
                <a:grpSpLocks/>
              </p:cNvGrpSpPr>
              <p:nvPr/>
            </p:nvGrpSpPr>
            <p:grpSpPr bwMode="auto">
              <a:xfrm>
                <a:off x="1084" y="711"/>
                <a:ext cx="2950" cy="2769"/>
                <a:chOff x="2707" y="548"/>
                <a:chExt cx="2950" cy="2769"/>
              </a:xfrm>
            </p:grpSpPr>
            <p:grpSp>
              <p:nvGrpSpPr>
                <p:cNvPr id="93245" name="Group 100"/>
                <p:cNvGrpSpPr>
                  <a:grpSpLocks/>
                </p:cNvGrpSpPr>
                <p:nvPr/>
              </p:nvGrpSpPr>
              <p:grpSpPr bwMode="auto">
                <a:xfrm>
                  <a:off x="3180" y="1046"/>
                  <a:ext cx="2105" cy="1421"/>
                  <a:chOff x="578" y="2316"/>
                  <a:chExt cx="2105" cy="1421"/>
                </a:xfrm>
              </p:grpSpPr>
              <p:sp>
                <p:nvSpPr>
                  <p:cNvPr id="515173" name="Freeform 101"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4" name="Freeform 102"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3246" name="Picture 10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15176" name="Freeform 104"/>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7" name="Freeform 105"/>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8" name="Freeform 106"/>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79" name="Freeform 107"/>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5180" name="Freeform 108"/>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15181" name="Rectangle 109"/>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sp>
        <p:nvSpPr>
          <p:cNvPr id="515182" name="Rectangle 110"/>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FF"/>
                </a:solidFill>
                <a:latin typeface="Helvetica" charset="0"/>
                <a:ea typeface="ＭＳ Ｐゴシック" charset="0"/>
                <a:cs typeface="ＭＳ Ｐゴシック" charset="0"/>
              </a:rPr>
              <a:t>Gen. 12:1-3</a:t>
            </a:r>
            <a:endParaRPr lang="en-US" sz="2800" b="1" i="1">
              <a:solidFill>
                <a:srgbClr val="FFFFFF"/>
              </a:solidFill>
              <a:latin typeface="Helvetica" charset="0"/>
              <a:ea typeface="ＭＳ Ｐゴシック" charset="0"/>
              <a:cs typeface="ＭＳ Ｐゴシック" charset="0"/>
            </a:endParaRPr>
          </a:p>
        </p:txBody>
      </p:sp>
      <p:grpSp>
        <p:nvGrpSpPr>
          <p:cNvPr id="93232" name="Group 112"/>
          <p:cNvGrpSpPr>
            <a:grpSpLocks/>
          </p:cNvGrpSpPr>
          <p:nvPr/>
        </p:nvGrpSpPr>
        <p:grpSpPr bwMode="auto">
          <a:xfrm>
            <a:off x="519113" y="7938"/>
            <a:ext cx="854075" cy="1704975"/>
            <a:chOff x="327" y="5"/>
            <a:chExt cx="538" cy="1074"/>
          </a:xfrm>
        </p:grpSpPr>
        <p:sp>
          <p:nvSpPr>
            <p:cNvPr id="515185" name="Rectangle 11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186" name="Line 11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15187" name="AutoShape 115"/>
          <p:cNvSpPr>
            <a:spLocks noChangeArrowheads="1"/>
          </p:cNvSpPr>
          <p:nvPr/>
        </p:nvSpPr>
        <p:spPr bwMode="auto">
          <a:xfrm>
            <a:off x="3749675" y="2836863"/>
            <a:ext cx="1597025" cy="1163637"/>
          </a:xfrm>
          <a:prstGeom prst="roundRect">
            <a:avLst>
              <a:gd name="adj" fmla="val 16667"/>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234" name="Text Box 116"/>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7</a:t>
            </a:r>
          </a:p>
        </p:txBody>
      </p:sp>
    </p:spTree>
    <p:extLst>
      <p:ext uri="{BB962C8B-B14F-4D97-AF65-F5344CB8AC3E}">
        <p14:creationId xmlns:p14="http://schemas.microsoft.com/office/powerpoint/2010/main" val="28441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5187"/>
                                        </p:tgtEl>
                                        <p:attrNameLst>
                                          <p:attrName>style.visibility</p:attrName>
                                        </p:attrNameLst>
                                      </p:cBhvr>
                                      <p:to>
                                        <p:strVal val="visible"/>
                                      </p:to>
                                    </p:set>
                                    <p:animEffect transition="in" filter="fade">
                                      <p:cBhvr>
                                        <p:cTn id="7" dur="1000"/>
                                        <p:tgtEl>
                                          <p:spTgt spid="515187"/>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515087"/>
                                        </p:tgtEl>
                                        <p:attrNameLst>
                                          <p:attrName>style.visibility</p:attrName>
                                        </p:attrNameLst>
                                      </p:cBhvr>
                                      <p:to>
                                        <p:strVal val="visible"/>
                                      </p:to>
                                    </p:set>
                                    <p:anim calcmode="lin" valueType="num">
                                      <p:cBhvr>
                                        <p:cTn id="11" dur="500" fill="hold"/>
                                        <p:tgtEl>
                                          <p:spTgt spid="515087"/>
                                        </p:tgtEl>
                                        <p:attrNameLst>
                                          <p:attrName>ppt_x</p:attrName>
                                        </p:attrNameLst>
                                      </p:cBhvr>
                                      <p:tavLst>
                                        <p:tav tm="0">
                                          <p:val>
                                            <p:strVal val="#ppt_x-#ppt_w/2"/>
                                          </p:val>
                                        </p:tav>
                                        <p:tav tm="100000">
                                          <p:val>
                                            <p:strVal val="#ppt_x"/>
                                          </p:val>
                                        </p:tav>
                                      </p:tavLst>
                                    </p:anim>
                                    <p:anim calcmode="lin" valueType="num">
                                      <p:cBhvr>
                                        <p:cTn id="12" dur="500" fill="hold"/>
                                        <p:tgtEl>
                                          <p:spTgt spid="515087"/>
                                        </p:tgtEl>
                                        <p:attrNameLst>
                                          <p:attrName>ppt_y</p:attrName>
                                        </p:attrNameLst>
                                      </p:cBhvr>
                                      <p:tavLst>
                                        <p:tav tm="0">
                                          <p:val>
                                            <p:strVal val="#ppt_y"/>
                                          </p:val>
                                        </p:tav>
                                        <p:tav tm="100000">
                                          <p:val>
                                            <p:strVal val="#ppt_y"/>
                                          </p:val>
                                        </p:tav>
                                      </p:tavLst>
                                    </p:anim>
                                    <p:anim calcmode="lin" valueType="num">
                                      <p:cBhvr>
                                        <p:cTn id="13" dur="500" fill="hold"/>
                                        <p:tgtEl>
                                          <p:spTgt spid="515087"/>
                                        </p:tgtEl>
                                        <p:attrNameLst>
                                          <p:attrName>ppt_w</p:attrName>
                                        </p:attrNameLst>
                                      </p:cBhvr>
                                      <p:tavLst>
                                        <p:tav tm="0">
                                          <p:val>
                                            <p:fltVal val="0"/>
                                          </p:val>
                                        </p:tav>
                                        <p:tav tm="100000">
                                          <p:val>
                                            <p:strVal val="#ppt_w"/>
                                          </p:val>
                                        </p:tav>
                                      </p:tavLst>
                                    </p:anim>
                                    <p:anim calcmode="lin" valueType="num">
                                      <p:cBhvr>
                                        <p:cTn id="14" dur="500" fill="hold"/>
                                        <p:tgtEl>
                                          <p:spTgt spid="515087"/>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515129"/>
                                        </p:tgtEl>
                                        <p:attrNameLst>
                                          <p:attrName>style.visibility</p:attrName>
                                        </p:attrNameLst>
                                      </p:cBhvr>
                                      <p:to>
                                        <p:strVal val="visible"/>
                                      </p:to>
                                    </p:set>
                                    <p:anim calcmode="lin" valueType="num">
                                      <p:cBhvr>
                                        <p:cTn id="18" dur="500" fill="hold"/>
                                        <p:tgtEl>
                                          <p:spTgt spid="515129"/>
                                        </p:tgtEl>
                                        <p:attrNameLst>
                                          <p:attrName>ppt_w</p:attrName>
                                        </p:attrNameLst>
                                      </p:cBhvr>
                                      <p:tavLst>
                                        <p:tav tm="0">
                                          <p:val>
                                            <p:fltVal val="0"/>
                                          </p:val>
                                        </p:tav>
                                        <p:tav tm="100000">
                                          <p:val>
                                            <p:strVal val="#ppt_w"/>
                                          </p:val>
                                        </p:tav>
                                      </p:tavLst>
                                    </p:anim>
                                    <p:anim calcmode="lin" valueType="num">
                                      <p:cBhvr>
                                        <p:cTn id="19" dur="500" fill="hold"/>
                                        <p:tgtEl>
                                          <p:spTgt spid="515129"/>
                                        </p:tgtEl>
                                        <p:attrNameLst>
                                          <p:attrName>ppt_h</p:attrName>
                                        </p:attrNameLst>
                                      </p:cBhvr>
                                      <p:tavLst>
                                        <p:tav tm="0">
                                          <p:val>
                                            <p:fltVal val="0"/>
                                          </p:val>
                                        </p:tav>
                                        <p:tav tm="100000">
                                          <p:val>
                                            <p:strVal val="#ppt_h"/>
                                          </p:val>
                                        </p:tav>
                                      </p:tavLst>
                                    </p:anim>
                                    <p:anim calcmode="lin" valueType="num">
                                      <p:cBhvr>
                                        <p:cTn id="20" dur="500" fill="hold"/>
                                        <p:tgtEl>
                                          <p:spTgt spid="515129"/>
                                        </p:tgtEl>
                                        <p:attrNameLst>
                                          <p:attrName>ppt_x</p:attrName>
                                        </p:attrNameLst>
                                      </p:cBhvr>
                                      <p:tavLst>
                                        <p:tav tm="0">
                                          <p:val>
                                            <p:fltVal val="0.5"/>
                                          </p:val>
                                        </p:tav>
                                        <p:tav tm="100000">
                                          <p:val>
                                            <p:strVal val="#ppt_x"/>
                                          </p:val>
                                        </p:tav>
                                      </p:tavLst>
                                    </p:anim>
                                    <p:anim calcmode="lin" valueType="num">
                                      <p:cBhvr>
                                        <p:cTn id="21" dur="500" fill="hold"/>
                                        <p:tgtEl>
                                          <p:spTgt spid="5151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5151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515088"/>
                                        </p:tgtEl>
                                        <p:attrNameLst>
                                          <p:attrName>style.visibility</p:attrName>
                                        </p:attrNameLst>
                                      </p:cBhvr>
                                      <p:to>
                                        <p:strVal val="visible"/>
                                      </p:to>
                                    </p:set>
                                    <p:anim calcmode="lin" valueType="num">
                                      <p:cBhvr>
                                        <p:cTn id="26" dur="500" fill="hold"/>
                                        <p:tgtEl>
                                          <p:spTgt spid="515088"/>
                                        </p:tgtEl>
                                        <p:attrNameLst>
                                          <p:attrName>ppt_x</p:attrName>
                                        </p:attrNameLst>
                                      </p:cBhvr>
                                      <p:tavLst>
                                        <p:tav tm="0">
                                          <p:val>
                                            <p:strVal val="#ppt_x-#ppt_w/2"/>
                                          </p:val>
                                        </p:tav>
                                        <p:tav tm="100000">
                                          <p:val>
                                            <p:strVal val="#ppt_x"/>
                                          </p:val>
                                        </p:tav>
                                      </p:tavLst>
                                    </p:anim>
                                    <p:anim calcmode="lin" valueType="num">
                                      <p:cBhvr>
                                        <p:cTn id="27" dur="500" fill="hold"/>
                                        <p:tgtEl>
                                          <p:spTgt spid="515088"/>
                                        </p:tgtEl>
                                        <p:attrNameLst>
                                          <p:attrName>ppt_y</p:attrName>
                                        </p:attrNameLst>
                                      </p:cBhvr>
                                      <p:tavLst>
                                        <p:tav tm="0">
                                          <p:val>
                                            <p:strVal val="#ppt_y"/>
                                          </p:val>
                                        </p:tav>
                                        <p:tav tm="100000">
                                          <p:val>
                                            <p:strVal val="#ppt_y"/>
                                          </p:val>
                                        </p:tav>
                                      </p:tavLst>
                                    </p:anim>
                                    <p:anim calcmode="lin" valueType="num">
                                      <p:cBhvr>
                                        <p:cTn id="28" dur="500" fill="hold"/>
                                        <p:tgtEl>
                                          <p:spTgt spid="515088"/>
                                        </p:tgtEl>
                                        <p:attrNameLst>
                                          <p:attrName>ppt_w</p:attrName>
                                        </p:attrNameLst>
                                      </p:cBhvr>
                                      <p:tavLst>
                                        <p:tav tm="0">
                                          <p:val>
                                            <p:fltVal val="0"/>
                                          </p:val>
                                        </p:tav>
                                        <p:tav tm="100000">
                                          <p:val>
                                            <p:strVal val="#ppt_w"/>
                                          </p:val>
                                        </p:tav>
                                      </p:tavLst>
                                    </p:anim>
                                    <p:anim calcmode="lin" valueType="num">
                                      <p:cBhvr>
                                        <p:cTn id="29" dur="500" fill="hold"/>
                                        <p:tgtEl>
                                          <p:spTgt spid="51508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500"/>
                                        <p:tgtEl>
                                          <p:spTgt spid="515187"/>
                                        </p:tgtEl>
                                      </p:cBhvr>
                                    </p:animEffect>
                                    <p:set>
                                      <p:cBhvr>
                                        <p:cTn id="34" dur="1" fill="hold">
                                          <p:stCondLst>
                                            <p:cond delay="499"/>
                                          </p:stCondLst>
                                        </p:cTn>
                                        <p:tgtEl>
                                          <p:spTgt spid="515187"/>
                                        </p:tgtEl>
                                        <p:attrNameLst>
                                          <p:attrName>style.visibility</p:attrName>
                                        </p:attrNameLst>
                                      </p:cBhvr>
                                      <p:to>
                                        <p:strVal val="hidden"/>
                                      </p:to>
                                    </p:set>
                                  </p:childTnLst>
                                </p:cTn>
                              </p:par>
                            </p:childTnLst>
                          </p:cTn>
                        </p:par>
                        <p:par>
                          <p:cTn id="35" fill="hold" nodeType="afterGroup">
                            <p:stCondLst>
                              <p:cond delay="500"/>
                            </p:stCondLst>
                            <p:childTnLst>
                              <p:par>
                                <p:cTn id="36" presetID="23" presetClass="entr" presetSubtype="528" fill="hold" grpId="0" nodeType="afterEffect">
                                  <p:stCondLst>
                                    <p:cond delay="0"/>
                                  </p:stCondLst>
                                  <p:childTnLst>
                                    <p:set>
                                      <p:cBhvr>
                                        <p:cTn id="37" dur="1" fill="hold">
                                          <p:stCondLst>
                                            <p:cond delay="0"/>
                                          </p:stCondLst>
                                        </p:cTn>
                                        <p:tgtEl>
                                          <p:spTgt spid="515102"/>
                                        </p:tgtEl>
                                        <p:attrNameLst>
                                          <p:attrName>style.visibility</p:attrName>
                                        </p:attrNameLst>
                                      </p:cBhvr>
                                      <p:to>
                                        <p:strVal val="visible"/>
                                      </p:to>
                                    </p:set>
                                    <p:anim calcmode="lin" valueType="num">
                                      <p:cBhvr>
                                        <p:cTn id="38" dur="500" fill="hold"/>
                                        <p:tgtEl>
                                          <p:spTgt spid="515102"/>
                                        </p:tgtEl>
                                        <p:attrNameLst>
                                          <p:attrName>ppt_w</p:attrName>
                                        </p:attrNameLst>
                                      </p:cBhvr>
                                      <p:tavLst>
                                        <p:tav tm="0">
                                          <p:val>
                                            <p:fltVal val="0"/>
                                          </p:val>
                                        </p:tav>
                                        <p:tav tm="100000">
                                          <p:val>
                                            <p:strVal val="#ppt_w"/>
                                          </p:val>
                                        </p:tav>
                                      </p:tavLst>
                                    </p:anim>
                                    <p:anim calcmode="lin" valueType="num">
                                      <p:cBhvr>
                                        <p:cTn id="39" dur="500" fill="hold"/>
                                        <p:tgtEl>
                                          <p:spTgt spid="515102"/>
                                        </p:tgtEl>
                                        <p:attrNameLst>
                                          <p:attrName>ppt_h</p:attrName>
                                        </p:attrNameLst>
                                      </p:cBhvr>
                                      <p:tavLst>
                                        <p:tav tm="0">
                                          <p:val>
                                            <p:fltVal val="0"/>
                                          </p:val>
                                        </p:tav>
                                        <p:tav tm="100000">
                                          <p:val>
                                            <p:strVal val="#ppt_h"/>
                                          </p:val>
                                        </p:tav>
                                      </p:tavLst>
                                    </p:anim>
                                    <p:anim calcmode="lin" valueType="num">
                                      <p:cBhvr>
                                        <p:cTn id="40" dur="500" fill="hold"/>
                                        <p:tgtEl>
                                          <p:spTgt spid="515102"/>
                                        </p:tgtEl>
                                        <p:attrNameLst>
                                          <p:attrName>ppt_x</p:attrName>
                                        </p:attrNameLst>
                                      </p:cBhvr>
                                      <p:tavLst>
                                        <p:tav tm="0">
                                          <p:val>
                                            <p:fltVal val="0.5"/>
                                          </p:val>
                                        </p:tav>
                                        <p:tav tm="100000">
                                          <p:val>
                                            <p:strVal val="#ppt_x"/>
                                          </p:val>
                                        </p:tav>
                                      </p:tavLst>
                                    </p:anim>
                                    <p:anim calcmode="lin" valueType="num">
                                      <p:cBhvr>
                                        <p:cTn id="41" dur="500" fill="hold"/>
                                        <p:tgtEl>
                                          <p:spTgt spid="515102"/>
                                        </p:tgtEl>
                                        <p:attrNameLst>
                                          <p:attrName>ppt_y</p:attrName>
                                        </p:attrNameLst>
                                      </p:cBhvr>
                                      <p:tavLst>
                                        <p:tav tm="0">
                                          <p:val>
                                            <p:fltVal val="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15103"/>
                                        </p:tgtEl>
                                        <p:attrNameLst>
                                          <p:attrName>style.visibility</p:attrName>
                                        </p:attrNameLst>
                                      </p:cBhvr>
                                      <p:to>
                                        <p:strVal val="visible"/>
                                      </p:to>
                                    </p:set>
                                    <p:anim calcmode="lin" valueType="num">
                                      <p:cBhvr>
                                        <p:cTn id="46" dur="500" fill="hold"/>
                                        <p:tgtEl>
                                          <p:spTgt spid="515103"/>
                                        </p:tgtEl>
                                        <p:attrNameLst>
                                          <p:attrName>ppt_w</p:attrName>
                                        </p:attrNameLst>
                                      </p:cBhvr>
                                      <p:tavLst>
                                        <p:tav tm="0">
                                          <p:val>
                                            <p:fltVal val="0"/>
                                          </p:val>
                                        </p:tav>
                                        <p:tav tm="100000">
                                          <p:val>
                                            <p:strVal val="#ppt_w"/>
                                          </p:val>
                                        </p:tav>
                                      </p:tavLst>
                                    </p:anim>
                                    <p:anim calcmode="lin" valueType="num">
                                      <p:cBhvr>
                                        <p:cTn id="47" dur="500" fill="hold"/>
                                        <p:tgtEl>
                                          <p:spTgt spid="515103"/>
                                        </p:tgtEl>
                                        <p:attrNameLst>
                                          <p:attrName>ppt_h</p:attrName>
                                        </p:attrNameLst>
                                      </p:cBhvr>
                                      <p:tavLst>
                                        <p:tav tm="0">
                                          <p:val>
                                            <p:fltVal val="0"/>
                                          </p:val>
                                        </p:tav>
                                        <p:tav tm="100000">
                                          <p:val>
                                            <p:strVal val="#ppt_h"/>
                                          </p:val>
                                        </p:tav>
                                      </p:tavLst>
                                    </p:anim>
                                    <p:anim calcmode="lin" valueType="num">
                                      <p:cBhvr>
                                        <p:cTn id="48" dur="500" fill="hold"/>
                                        <p:tgtEl>
                                          <p:spTgt spid="515103"/>
                                        </p:tgtEl>
                                        <p:attrNameLst>
                                          <p:attrName>ppt_x</p:attrName>
                                        </p:attrNameLst>
                                      </p:cBhvr>
                                      <p:tavLst>
                                        <p:tav tm="0">
                                          <p:val>
                                            <p:fltVal val="0.5"/>
                                          </p:val>
                                        </p:tav>
                                        <p:tav tm="100000">
                                          <p:val>
                                            <p:strVal val="#ppt_x"/>
                                          </p:val>
                                        </p:tav>
                                      </p:tavLst>
                                    </p:anim>
                                    <p:anim calcmode="lin" valueType="num">
                                      <p:cBhvr>
                                        <p:cTn id="49" dur="500" fill="hold"/>
                                        <p:tgtEl>
                                          <p:spTgt spid="515103"/>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528"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 calcmode="lin" valueType="num">
                                      <p:cBhvr>
                                        <p:cTn id="56" dur="500" fill="hold"/>
                                        <p:tgtEl>
                                          <p:spTgt spid="3"/>
                                        </p:tgtEl>
                                        <p:attrNameLst>
                                          <p:attrName>ppt_x</p:attrName>
                                        </p:attrNameLst>
                                      </p:cBhvr>
                                      <p:tavLst>
                                        <p:tav tm="0">
                                          <p:val>
                                            <p:fltVal val="0.5"/>
                                          </p:val>
                                        </p:tav>
                                        <p:tav tm="100000">
                                          <p:val>
                                            <p:strVal val="#ppt_x"/>
                                          </p:val>
                                        </p:tav>
                                      </p:tavLst>
                                    </p:anim>
                                    <p:anim calcmode="lin" valueType="num">
                                      <p:cBhvr>
                                        <p:cTn id="57"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515104"/>
                                        </p:tgtEl>
                                        <p:attrNameLst>
                                          <p:attrName>style.visibility</p:attrName>
                                        </p:attrNameLst>
                                      </p:cBhvr>
                                      <p:to>
                                        <p:strVal val="visible"/>
                                      </p:to>
                                    </p:set>
                                    <p:anim calcmode="lin" valueType="num">
                                      <p:cBhvr>
                                        <p:cTn id="62" dur="500" fill="hold"/>
                                        <p:tgtEl>
                                          <p:spTgt spid="515104"/>
                                        </p:tgtEl>
                                        <p:attrNameLst>
                                          <p:attrName>ppt_w</p:attrName>
                                        </p:attrNameLst>
                                      </p:cBhvr>
                                      <p:tavLst>
                                        <p:tav tm="0">
                                          <p:val>
                                            <p:fltVal val="0"/>
                                          </p:val>
                                        </p:tav>
                                        <p:tav tm="100000">
                                          <p:val>
                                            <p:strVal val="#ppt_w"/>
                                          </p:val>
                                        </p:tav>
                                      </p:tavLst>
                                    </p:anim>
                                    <p:anim calcmode="lin" valueType="num">
                                      <p:cBhvr>
                                        <p:cTn id="63" dur="500" fill="hold"/>
                                        <p:tgtEl>
                                          <p:spTgt spid="515104"/>
                                        </p:tgtEl>
                                        <p:attrNameLst>
                                          <p:attrName>ppt_h</p:attrName>
                                        </p:attrNameLst>
                                      </p:cBhvr>
                                      <p:tavLst>
                                        <p:tav tm="0">
                                          <p:val>
                                            <p:fltVal val="0"/>
                                          </p:val>
                                        </p:tav>
                                        <p:tav tm="100000">
                                          <p:val>
                                            <p:strVal val="#ppt_h"/>
                                          </p:val>
                                        </p:tav>
                                      </p:tavLst>
                                    </p:anim>
                                    <p:anim calcmode="lin" valueType="num">
                                      <p:cBhvr>
                                        <p:cTn id="64" dur="500" fill="hold"/>
                                        <p:tgtEl>
                                          <p:spTgt spid="515104"/>
                                        </p:tgtEl>
                                        <p:attrNameLst>
                                          <p:attrName>ppt_x</p:attrName>
                                        </p:attrNameLst>
                                      </p:cBhvr>
                                      <p:tavLst>
                                        <p:tav tm="0">
                                          <p:val>
                                            <p:fltVal val="0.5"/>
                                          </p:val>
                                        </p:tav>
                                        <p:tav tm="100000">
                                          <p:val>
                                            <p:strVal val="#ppt_x"/>
                                          </p:val>
                                        </p:tav>
                                      </p:tavLst>
                                    </p:anim>
                                    <p:anim calcmode="lin" valueType="num">
                                      <p:cBhvr>
                                        <p:cTn id="65" dur="500" fill="hold"/>
                                        <p:tgtEl>
                                          <p:spTgt spid="515104"/>
                                        </p:tgtEl>
                                        <p:attrNameLst>
                                          <p:attrName>ppt_y</p:attrName>
                                        </p:attrNameLst>
                                      </p:cBhvr>
                                      <p:tavLst>
                                        <p:tav tm="0">
                                          <p:val>
                                            <p:fltVal val="0.5"/>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3" presetClass="entr" presetSubtype="528" fill="hold" grpId="0" nodeType="clickEffect">
                                  <p:stCondLst>
                                    <p:cond delay="0"/>
                                  </p:stCondLst>
                                  <p:childTnLst>
                                    <p:set>
                                      <p:cBhvr>
                                        <p:cTn id="69" dur="1" fill="hold">
                                          <p:stCondLst>
                                            <p:cond delay="0"/>
                                          </p:stCondLst>
                                        </p:cTn>
                                        <p:tgtEl>
                                          <p:spTgt spid="515105"/>
                                        </p:tgtEl>
                                        <p:attrNameLst>
                                          <p:attrName>style.visibility</p:attrName>
                                        </p:attrNameLst>
                                      </p:cBhvr>
                                      <p:to>
                                        <p:strVal val="visible"/>
                                      </p:to>
                                    </p:set>
                                    <p:anim calcmode="lin" valueType="num">
                                      <p:cBhvr>
                                        <p:cTn id="70" dur="500" fill="hold"/>
                                        <p:tgtEl>
                                          <p:spTgt spid="515105"/>
                                        </p:tgtEl>
                                        <p:attrNameLst>
                                          <p:attrName>ppt_w</p:attrName>
                                        </p:attrNameLst>
                                      </p:cBhvr>
                                      <p:tavLst>
                                        <p:tav tm="0">
                                          <p:val>
                                            <p:fltVal val="0"/>
                                          </p:val>
                                        </p:tav>
                                        <p:tav tm="100000">
                                          <p:val>
                                            <p:strVal val="#ppt_w"/>
                                          </p:val>
                                        </p:tav>
                                      </p:tavLst>
                                    </p:anim>
                                    <p:anim calcmode="lin" valueType="num">
                                      <p:cBhvr>
                                        <p:cTn id="71" dur="500" fill="hold"/>
                                        <p:tgtEl>
                                          <p:spTgt spid="515105"/>
                                        </p:tgtEl>
                                        <p:attrNameLst>
                                          <p:attrName>ppt_h</p:attrName>
                                        </p:attrNameLst>
                                      </p:cBhvr>
                                      <p:tavLst>
                                        <p:tav tm="0">
                                          <p:val>
                                            <p:fltVal val="0"/>
                                          </p:val>
                                        </p:tav>
                                        <p:tav tm="100000">
                                          <p:val>
                                            <p:strVal val="#ppt_h"/>
                                          </p:val>
                                        </p:tav>
                                      </p:tavLst>
                                    </p:anim>
                                    <p:anim calcmode="lin" valueType="num">
                                      <p:cBhvr>
                                        <p:cTn id="72" dur="500" fill="hold"/>
                                        <p:tgtEl>
                                          <p:spTgt spid="515105"/>
                                        </p:tgtEl>
                                        <p:attrNameLst>
                                          <p:attrName>ppt_x</p:attrName>
                                        </p:attrNameLst>
                                      </p:cBhvr>
                                      <p:tavLst>
                                        <p:tav tm="0">
                                          <p:val>
                                            <p:fltVal val="0.5"/>
                                          </p:val>
                                        </p:tav>
                                        <p:tav tm="100000">
                                          <p:val>
                                            <p:strVal val="#ppt_x"/>
                                          </p:val>
                                        </p:tav>
                                      </p:tavLst>
                                    </p:anim>
                                    <p:anim calcmode="lin" valueType="num">
                                      <p:cBhvr>
                                        <p:cTn id="73" dur="500" fill="hold"/>
                                        <p:tgtEl>
                                          <p:spTgt spid="51510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87" grpId="0" autoUpdateAnimBg="0"/>
      <p:bldP spid="515088" grpId="0" autoUpdateAnimBg="0"/>
      <p:bldP spid="515102" grpId="0" autoUpdateAnimBg="0"/>
      <p:bldP spid="515103" grpId="0" animBg="1"/>
      <p:bldP spid="515104" grpId="0" animBg="1"/>
      <p:bldP spid="515105" grpId="0" animBg="1"/>
      <p:bldP spid="515129" grpId="0" autoUpdateAnimBg="0"/>
      <p:bldP spid="515187" grpId="0" animBg="1"/>
      <p:bldP spid="51518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4"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26419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19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38" name="Rectangle 7"/>
          <p:cNvSpPr>
            <a:spLocks noChangeArrowheads="1"/>
          </p:cNvSpPr>
          <p:nvPr/>
        </p:nvSpPr>
        <p:spPr bwMode="auto">
          <a:xfrm>
            <a:off x="3052983" y="938213"/>
            <a:ext cx="1873910"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1A0004"/>
                </a:solidFill>
                <a:latin typeface="Times" charset="0"/>
                <a:ea typeface="ＭＳ Ｐゴシック" charset="0"/>
                <a:cs typeface="ＭＳ Ｐゴシック" charset="0"/>
              </a:rPr>
              <a:t>ABRAHAMA</a:t>
            </a:r>
          </a:p>
        </p:txBody>
      </p:sp>
      <p:sp>
        <p:nvSpPr>
          <p:cNvPr id="26420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3"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95241" name="Rectangle 12"/>
          <p:cNvSpPr>
            <a:spLocks noChangeArrowheads="1"/>
          </p:cNvSpPr>
          <p:nvPr/>
        </p:nvSpPr>
        <p:spPr bwMode="auto">
          <a:xfrm>
            <a:off x="3279065" y="1603375"/>
            <a:ext cx="255198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Koh </a:t>
            </a:r>
            <a:r>
              <a:rPr lang="en-US" sz="2800" b="1" dirty="0" err="1">
                <a:solidFill>
                  <a:srgbClr val="1A0004"/>
                </a:solidFill>
                <a:latin typeface="Times" charset="0"/>
                <a:ea typeface="ＭＳ Ｐゴシック" charset="0"/>
                <a:cs typeface="ＭＳ Ｐゴシック" charset="0"/>
              </a:rPr>
              <a:t>Chhuahna</a:t>
            </a:r>
            <a:endParaRPr lang="en-US" sz="2800" b="1" dirty="0">
              <a:solidFill>
                <a:srgbClr val="1A0004"/>
              </a:solidFill>
              <a:latin typeface="Times" charset="0"/>
              <a:ea typeface="ＭＳ Ｐゴシック" charset="0"/>
              <a:cs typeface="ＭＳ Ｐゴシック" charset="0"/>
            </a:endParaRPr>
          </a:p>
        </p:txBody>
      </p:sp>
      <p:sp>
        <p:nvSpPr>
          <p:cNvPr id="95242" name="Rectangle 13"/>
          <p:cNvSpPr>
            <a:spLocks noChangeArrowheads="1"/>
          </p:cNvSpPr>
          <p:nvPr/>
        </p:nvSpPr>
        <p:spPr bwMode="auto">
          <a:xfrm>
            <a:off x="3897313" y="2060575"/>
            <a:ext cx="163987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R - C - M</a:t>
            </a:r>
          </a:p>
        </p:txBody>
      </p:sp>
      <p:sp>
        <p:nvSpPr>
          <p:cNvPr id="95243"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5244" name="Rectangle 15"/>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5245" name="Group 19"/>
          <p:cNvGrpSpPr>
            <a:grpSpLocks/>
          </p:cNvGrpSpPr>
          <p:nvPr/>
        </p:nvGrpSpPr>
        <p:grpSpPr bwMode="auto">
          <a:xfrm>
            <a:off x="598488" y="2378075"/>
            <a:ext cx="2259012" cy="1446213"/>
            <a:chOff x="377" y="1498"/>
            <a:chExt cx="1423" cy="911"/>
          </a:xfrm>
        </p:grpSpPr>
        <p:sp>
          <p:nvSpPr>
            <p:cNvPr id="264212" name="Rectangle 20"/>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264213" name="Rectangle 21"/>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264214" name="Line 22"/>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01"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48" name="Rectangle 16"/>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264215"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216"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51" name="Text Box 14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264333" name="Text Box 141"/>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35:23-26; Gen. 34:1</a:t>
            </a:r>
          </a:p>
        </p:txBody>
      </p:sp>
      <p:grpSp>
        <p:nvGrpSpPr>
          <p:cNvPr id="3" name="Group 264"/>
          <p:cNvGrpSpPr>
            <a:grpSpLocks/>
          </p:cNvGrpSpPr>
          <p:nvPr/>
        </p:nvGrpSpPr>
        <p:grpSpPr bwMode="auto">
          <a:xfrm>
            <a:off x="6985000" y="5778500"/>
            <a:ext cx="1130300" cy="749300"/>
            <a:chOff x="4400" y="3640"/>
            <a:chExt cx="712" cy="472"/>
          </a:xfrm>
        </p:grpSpPr>
        <p:sp>
          <p:nvSpPr>
            <p:cNvPr id="264376" name="Oval 184"/>
            <p:cNvSpPr>
              <a:spLocks noChangeArrowheads="1"/>
            </p:cNvSpPr>
            <p:nvPr/>
          </p:nvSpPr>
          <p:spPr bwMode="auto">
            <a:xfrm>
              <a:off x="4400" y="36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77" name="Text Box 185"/>
            <p:cNvSpPr txBox="1">
              <a:spLocks noChangeArrowheads="1"/>
            </p:cNvSpPr>
            <p:nvPr/>
          </p:nvSpPr>
          <p:spPr bwMode="auto">
            <a:xfrm>
              <a:off x="4496" y="369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2</a:t>
              </a:r>
            </a:p>
          </p:txBody>
        </p:sp>
      </p:grpSp>
      <p:grpSp>
        <p:nvGrpSpPr>
          <p:cNvPr id="4" name="Group 268"/>
          <p:cNvGrpSpPr>
            <a:grpSpLocks/>
          </p:cNvGrpSpPr>
          <p:nvPr/>
        </p:nvGrpSpPr>
        <p:grpSpPr bwMode="auto">
          <a:xfrm>
            <a:off x="787400" y="5397500"/>
            <a:ext cx="749300" cy="749300"/>
            <a:chOff x="496" y="3400"/>
            <a:chExt cx="472" cy="472"/>
          </a:xfrm>
        </p:grpSpPr>
        <p:sp>
          <p:nvSpPr>
            <p:cNvPr id="264379" name="Oval 187"/>
            <p:cNvSpPr>
              <a:spLocks noChangeArrowheads="1"/>
            </p:cNvSpPr>
            <p:nvPr/>
          </p:nvSpPr>
          <p:spPr bwMode="auto">
            <a:xfrm>
              <a:off x="496" y="340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0" name="Text Box 188"/>
            <p:cNvSpPr txBox="1">
              <a:spLocks noChangeArrowheads="1"/>
            </p:cNvSpPr>
            <p:nvPr/>
          </p:nvSpPr>
          <p:spPr bwMode="auto">
            <a:xfrm>
              <a:off x="592" y="3464"/>
              <a:ext cx="288"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3</a:t>
              </a:r>
            </a:p>
          </p:txBody>
        </p:sp>
      </p:grpSp>
      <p:grpSp>
        <p:nvGrpSpPr>
          <p:cNvPr id="5" name="Group 258"/>
          <p:cNvGrpSpPr>
            <a:grpSpLocks/>
          </p:cNvGrpSpPr>
          <p:nvPr/>
        </p:nvGrpSpPr>
        <p:grpSpPr bwMode="auto">
          <a:xfrm>
            <a:off x="4635500" y="4622800"/>
            <a:ext cx="1130300" cy="749300"/>
            <a:chOff x="2920" y="2912"/>
            <a:chExt cx="712" cy="472"/>
          </a:xfrm>
        </p:grpSpPr>
        <p:sp>
          <p:nvSpPr>
            <p:cNvPr id="264382" name="Oval 190"/>
            <p:cNvSpPr>
              <a:spLocks noChangeArrowheads="1"/>
            </p:cNvSpPr>
            <p:nvPr/>
          </p:nvSpPr>
          <p:spPr bwMode="auto">
            <a:xfrm>
              <a:off x="2920" y="291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3" name="Text Box 191"/>
            <p:cNvSpPr txBox="1">
              <a:spLocks noChangeArrowheads="1"/>
            </p:cNvSpPr>
            <p:nvPr/>
          </p:nvSpPr>
          <p:spPr bwMode="auto">
            <a:xfrm>
              <a:off x="3016" y="296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4</a:t>
              </a:r>
            </a:p>
          </p:txBody>
        </p:sp>
      </p:grpSp>
      <p:grpSp>
        <p:nvGrpSpPr>
          <p:cNvPr id="6" name="Group 262"/>
          <p:cNvGrpSpPr>
            <a:grpSpLocks/>
          </p:cNvGrpSpPr>
          <p:nvPr/>
        </p:nvGrpSpPr>
        <p:grpSpPr bwMode="auto">
          <a:xfrm>
            <a:off x="6731000" y="4508500"/>
            <a:ext cx="1143000" cy="749300"/>
            <a:chOff x="4240" y="2840"/>
            <a:chExt cx="720" cy="472"/>
          </a:xfrm>
        </p:grpSpPr>
        <p:sp>
          <p:nvSpPr>
            <p:cNvPr id="264385" name="Oval 193"/>
            <p:cNvSpPr>
              <a:spLocks noChangeArrowheads="1"/>
            </p:cNvSpPr>
            <p:nvPr/>
          </p:nvSpPr>
          <p:spPr bwMode="auto">
            <a:xfrm>
              <a:off x="4240" y="284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6" name="Text Box 194"/>
            <p:cNvSpPr txBox="1">
              <a:spLocks noChangeArrowheads="1"/>
            </p:cNvSpPr>
            <p:nvPr/>
          </p:nvSpPr>
          <p:spPr bwMode="auto">
            <a:xfrm>
              <a:off x="4344" y="290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5</a:t>
              </a:r>
            </a:p>
          </p:txBody>
        </p:sp>
      </p:grpSp>
      <p:grpSp>
        <p:nvGrpSpPr>
          <p:cNvPr id="7" name="Group 254"/>
          <p:cNvGrpSpPr>
            <a:grpSpLocks/>
          </p:cNvGrpSpPr>
          <p:nvPr/>
        </p:nvGrpSpPr>
        <p:grpSpPr bwMode="auto">
          <a:xfrm>
            <a:off x="1333500" y="4267200"/>
            <a:ext cx="1130300" cy="749300"/>
            <a:chOff x="840" y="2688"/>
            <a:chExt cx="712" cy="472"/>
          </a:xfrm>
        </p:grpSpPr>
        <p:sp>
          <p:nvSpPr>
            <p:cNvPr id="264388" name="Oval 196"/>
            <p:cNvSpPr>
              <a:spLocks noChangeArrowheads="1"/>
            </p:cNvSpPr>
            <p:nvPr/>
          </p:nvSpPr>
          <p:spPr bwMode="auto">
            <a:xfrm>
              <a:off x="840" y="26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89" name="Text Box 197"/>
            <p:cNvSpPr txBox="1">
              <a:spLocks noChangeArrowheads="1"/>
            </p:cNvSpPr>
            <p:nvPr/>
          </p:nvSpPr>
          <p:spPr bwMode="auto">
            <a:xfrm>
              <a:off x="936" y="27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6</a:t>
              </a:r>
            </a:p>
          </p:txBody>
        </p:sp>
      </p:grpSp>
      <p:grpSp>
        <p:nvGrpSpPr>
          <p:cNvPr id="8" name="Group 256"/>
          <p:cNvGrpSpPr>
            <a:grpSpLocks/>
          </p:cNvGrpSpPr>
          <p:nvPr/>
        </p:nvGrpSpPr>
        <p:grpSpPr bwMode="auto">
          <a:xfrm>
            <a:off x="3009900" y="5346700"/>
            <a:ext cx="1130300" cy="749300"/>
            <a:chOff x="1896" y="3368"/>
            <a:chExt cx="712" cy="472"/>
          </a:xfrm>
        </p:grpSpPr>
        <p:sp>
          <p:nvSpPr>
            <p:cNvPr id="264391" name="Oval 199"/>
            <p:cNvSpPr>
              <a:spLocks noChangeArrowheads="1"/>
            </p:cNvSpPr>
            <p:nvPr/>
          </p:nvSpPr>
          <p:spPr bwMode="auto">
            <a:xfrm>
              <a:off x="1896" y="33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2" name="Text Box 200"/>
            <p:cNvSpPr txBox="1">
              <a:spLocks noChangeArrowheads="1"/>
            </p:cNvSpPr>
            <p:nvPr/>
          </p:nvSpPr>
          <p:spPr bwMode="auto">
            <a:xfrm>
              <a:off x="1992" y="34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7</a:t>
              </a:r>
            </a:p>
          </p:txBody>
        </p:sp>
      </p:grpSp>
      <p:grpSp>
        <p:nvGrpSpPr>
          <p:cNvPr id="9" name="Group 255"/>
          <p:cNvGrpSpPr>
            <a:grpSpLocks/>
          </p:cNvGrpSpPr>
          <p:nvPr/>
        </p:nvGrpSpPr>
        <p:grpSpPr bwMode="auto">
          <a:xfrm>
            <a:off x="2490788" y="4302125"/>
            <a:ext cx="1130300" cy="749300"/>
            <a:chOff x="1569" y="2710"/>
            <a:chExt cx="712" cy="472"/>
          </a:xfrm>
        </p:grpSpPr>
        <p:sp>
          <p:nvSpPr>
            <p:cNvPr id="264394" name="Oval 202"/>
            <p:cNvSpPr>
              <a:spLocks noChangeArrowheads="1"/>
            </p:cNvSpPr>
            <p:nvPr/>
          </p:nvSpPr>
          <p:spPr bwMode="auto">
            <a:xfrm>
              <a:off x="1569" y="2710"/>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5" name="Text Box 203"/>
            <p:cNvSpPr txBox="1">
              <a:spLocks noChangeArrowheads="1"/>
            </p:cNvSpPr>
            <p:nvPr/>
          </p:nvSpPr>
          <p:spPr bwMode="auto">
            <a:xfrm>
              <a:off x="1665" y="276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8</a:t>
              </a:r>
            </a:p>
          </p:txBody>
        </p:sp>
      </p:grpSp>
      <p:grpSp>
        <p:nvGrpSpPr>
          <p:cNvPr id="10" name="Group 260"/>
          <p:cNvGrpSpPr>
            <a:grpSpLocks/>
          </p:cNvGrpSpPr>
          <p:nvPr/>
        </p:nvGrpSpPr>
        <p:grpSpPr bwMode="auto">
          <a:xfrm>
            <a:off x="6299200" y="3441700"/>
            <a:ext cx="990600" cy="749300"/>
            <a:chOff x="3968" y="2168"/>
            <a:chExt cx="624" cy="472"/>
          </a:xfrm>
        </p:grpSpPr>
        <p:sp>
          <p:nvSpPr>
            <p:cNvPr id="264397" name="Oval 205"/>
            <p:cNvSpPr>
              <a:spLocks noChangeArrowheads="1"/>
            </p:cNvSpPr>
            <p:nvPr/>
          </p:nvSpPr>
          <p:spPr bwMode="auto">
            <a:xfrm>
              <a:off x="3968" y="216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98" name="Text Box 206"/>
            <p:cNvSpPr txBox="1">
              <a:spLocks noChangeArrowheads="1"/>
            </p:cNvSpPr>
            <p:nvPr/>
          </p:nvSpPr>
          <p:spPr bwMode="auto">
            <a:xfrm>
              <a:off x="3976" y="222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10</a:t>
              </a:r>
            </a:p>
          </p:txBody>
        </p:sp>
      </p:grpSp>
      <p:grpSp>
        <p:nvGrpSpPr>
          <p:cNvPr id="11" name="Group 257"/>
          <p:cNvGrpSpPr>
            <a:grpSpLocks/>
          </p:cNvGrpSpPr>
          <p:nvPr/>
        </p:nvGrpSpPr>
        <p:grpSpPr bwMode="auto">
          <a:xfrm>
            <a:off x="4419600" y="5702300"/>
            <a:ext cx="1155700" cy="749300"/>
            <a:chOff x="2784" y="3592"/>
            <a:chExt cx="728" cy="472"/>
          </a:xfrm>
        </p:grpSpPr>
        <p:sp>
          <p:nvSpPr>
            <p:cNvPr id="264400" name="Oval 208"/>
            <p:cNvSpPr>
              <a:spLocks noChangeArrowheads="1"/>
            </p:cNvSpPr>
            <p:nvPr/>
          </p:nvSpPr>
          <p:spPr bwMode="auto">
            <a:xfrm>
              <a:off x="2784" y="35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1" name="Text Box 209"/>
            <p:cNvSpPr txBox="1">
              <a:spLocks noChangeArrowheads="1"/>
            </p:cNvSpPr>
            <p:nvPr/>
          </p:nvSpPr>
          <p:spPr bwMode="auto">
            <a:xfrm>
              <a:off x="2896" y="3648"/>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9</a:t>
              </a:r>
            </a:p>
          </p:txBody>
        </p:sp>
      </p:grpSp>
      <p:grpSp>
        <p:nvGrpSpPr>
          <p:cNvPr id="12" name="Group 259"/>
          <p:cNvGrpSpPr>
            <a:grpSpLocks/>
          </p:cNvGrpSpPr>
          <p:nvPr/>
        </p:nvGrpSpPr>
        <p:grpSpPr bwMode="auto">
          <a:xfrm>
            <a:off x="5676900" y="5219700"/>
            <a:ext cx="1028700" cy="749300"/>
            <a:chOff x="3576" y="3288"/>
            <a:chExt cx="648" cy="472"/>
          </a:xfrm>
        </p:grpSpPr>
        <p:sp>
          <p:nvSpPr>
            <p:cNvPr id="264403" name="Oval 211"/>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4" name="Text Box 212"/>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grpSp>
        <p:nvGrpSpPr>
          <p:cNvPr id="13" name="Group 261"/>
          <p:cNvGrpSpPr>
            <a:grpSpLocks/>
          </p:cNvGrpSpPr>
          <p:nvPr/>
        </p:nvGrpSpPr>
        <p:grpSpPr bwMode="auto">
          <a:xfrm>
            <a:off x="7594600" y="3086100"/>
            <a:ext cx="1028700" cy="749300"/>
            <a:chOff x="4784" y="1944"/>
            <a:chExt cx="648" cy="472"/>
          </a:xfrm>
        </p:grpSpPr>
        <p:sp>
          <p:nvSpPr>
            <p:cNvPr id="264406" name="Oval 214"/>
            <p:cNvSpPr>
              <a:spLocks noChangeArrowheads="1"/>
            </p:cNvSpPr>
            <p:nvPr/>
          </p:nvSpPr>
          <p:spPr bwMode="auto">
            <a:xfrm>
              <a:off x="4784" y="1944"/>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07" name="Text Box 215"/>
            <p:cNvSpPr txBox="1">
              <a:spLocks noChangeArrowheads="1"/>
            </p:cNvSpPr>
            <p:nvPr/>
          </p:nvSpPr>
          <p:spPr bwMode="auto">
            <a:xfrm>
              <a:off x="4816" y="2000"/>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12</a:t>
              </a:r>
            </a:p>
          </p:txBody>
        </p:sp>
      </p:grpSp>
      <p:grpSp>
        <p:nvGrpSpPr>
          <p:cNvPr id="14" name="Group 263"/>
          <p:cNvGrpSpPr>
            <a:grpSpLocks/>
          </p:cNvGrpSpPr>
          <p:nvPr/>
        </p:nvGrpSpPr>
        <p:grpSpPr bwMode="auto">
          <a:xfrm>
            <a:off x="7759700" y="4838700"/>
            <a:ext cx="1003300" cy="749300"/>
            <a:chOff x="4888" y="3048"/>
            <a:chExt cx="632" cy="472"/>
          </a:xfrm>
        </p:grpSpPr>
        <p:sp>
          <p:nvSpPr>
            <p:cNvPr id="264409" name="Oval 217"/>
            <p:cNvSpPr>
              <a:spLocks noChangeArrowheads="1"/>
            </p:cNvSpPr>
            <p:nvPr/>
          </p:nvSpPr>
          <p:spPr bwMode="auto">
            <a:xfrm>
              <a:off x="4888" y="3048"/>
              <a:ext cx="472" cy="472"/>
            </a:xfrm>
            <a:prstGeom prst="ellipse">
              <a:avLst/>
            </a:prstGeom>
            <a:solidFill>
              <a:srgbClr val="00FF00"/>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10" name="Text Box 218"/>
            <p:cNvSpPr txBox="1">
              <a:spLocks noChangeArrowheads="1"/>
            </p:cNvSpPr>
            <p:nvPr/>
          </p:nvSpPr>
          <p:spPr bwMode="auto">
            <a:xfrm>
              <a:off x="4904" y="3104"/>
              <a:ext cx="616" cy="365"/>
            </a:xfrm>
            <a:prstGeom prst="rect">
              <a:avLst/>
            </a:prstGeom>
            <a:noFill/>
            <a:ln w="12700">
              <a:noFill/>
              <a:miter lim="800000"/>
              <a:headEnd/>
              <a:tailEnd/>
            </a:ln>
            <a:effectLst>
              <a:outerShdw blurRad="63500" dist="71842" dir="2700000" algn="ctr" rotWithShape="0">
                <a:srgbClr val="FFFF00">
                  <a:alpha val="74998"/>
                </a:srgbClr>
              </a:outerShdw>
            </a:effectLst>
          </p:spPr>
          <p:txBody>
            <a:bodyPr>
              <a:spAutoFit/>
            </a:bodyPr>
            <a:lstStyle/>
            <a:p>
              <a:pPr defTabSz="914400" eaLnBrk="0" fontAlgn="base" hangingPunct="0">
                <a:spcBef>
                  <a:spcPct val="50000"/>
                </a:spcBef>
                <a:spcAft>
                  <a:spcPct val="0"/>
                </a:spcAft>
                <a:defRPr/>
              </a:pPr>
              <a:r>
                <a:rPr lang="en-US" sz="3200" b="1">
                  <a:solidFill>
                    <a:srgbClr val="1A0004"/>
                  </a:solidFill>
                  <a:latin typeface="Comic Sans MS" pitchFamily="-107" charset="0"/>
                  <a:ea typeface="ＭＳ Ｐゴシック" charset="0"/>
                  <a:cs typeface="ＭＳ Ｐゴシック" charset="0"/>
                </a:rPr>
                <a:t>13</a:t>
              </a:r>
            </a:p>
          </p:txBody>
        </p:sp>
      </p:grpSp>
      <p:sp>
        <p:nvSpPr>
          <p:cNvPr id="264350" name="Freeform 158"/>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1" name="AutoShape 159"/>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2" name="Rectangle 160"/>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3" name="AutoShape 161"/>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4" name="Line 162"/>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5" name="Line 163"/>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56" name="Rectangle 164"/>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72" name="Rectangle 165"/>
          <p:cNvSpPr>
            <a:spLocks noChangeArrowheads="1"/>
          </p:cNvSpPr>
          <p:nvPr/>
        </p:nvSpPr>
        <p:spPr bwMode="auto">
          <a:xfrm>
            <a:off x="8186738" y="3832225"/>
            <a:ext cx="70371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95273" name="Rectangle 166"/>
          <p:cNvSpPr>
            <a:spLocks noChangeArrowheads="1"/>
          </p:cNvSpPr>
          <p:nvPr/>
        </p:nvSpPr>
        <p:spPr bwMode="auto">
          <a:xfrm>
            <a:off x="8286750" y="4221163"/>
            <a:ext cx="449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5274" name="Rectangle 167"/>
          <p:cNvSpPr>
            <a:spLocks noChangeArrowheads="1"/>
          </p:cNvSpPr>
          <p:nvPr/>
        </p:nvSpPr>
        <p:spPr bwMode="auto">
          <a:xfrm>
            <a:off x="8340725" y="4411663"/>
            <a:ext cx="322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5275" name="Rectangle 168"/>
          <p:cNvSpPr>
            <a:spLocks noChangeArrowheads="1"/>
          </p:cNvSpPr>
          <p:nvPr/>
        </p:nvSpPr>
        <p:spPr bwMode="auto">
          <a:xfrm>
            <a:off x="8033386"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95276" name="Rectangle 169"/>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95277" name="Rectangle 170"/>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264363" name="Line 17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4" name="Line 17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365" name="Line 17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5281" name="Text Box 21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64416" name="Rectangle 2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43</a:t>
            </a:r>
          </a:p>
        </p:txBody>
      </p:sp>
      <p:sp>
        <p:nvSpPr>
          <p:cNvPr id="95283" name="Text Box 22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64431" name="Rectangle 239"/>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FF"/>
                </a:solidFill>
                <a:latin typeface="Helvetica" charset="0"/>
                <a:ea typeface="ＭＳ Ｐゴシック" charset="0"/>
                <a:cs typeface="ＭＳ Ｐゴシック" charset="0"/>
              </a:rPr>
              <a:t>Gen. 12:1-3</a:t>
            </a:r>
            <a:endParaRPr lang="en-US" sz="2800" b="1" i="1">
              <a:solidFill>
                <a:srgbClr val="FFFFFF"/>
              </a:solidFill>
              <a:latin typeface="Helvetica" charset="0"/>
              <a:ea typeface="ＭＳ Ｐゴシック" charset="0"/>
              <a:cs typeface="ＭＳ Ｐゴシック" charset="0"/>
            </a:endParaRPr>
          </a:p>
        </p:txBody>
      </p:sp>
      <p:grpSp>
        <p:nvGrpSpPr>
          <p:cNvPr id="95285" name="Group 240"/>
          <p:cNvGrpSpPr>
            <a:grpSpLocks/>
          </p:cNvGrpSpPr>
          <p:nvPr/>
        </p:nvGrpSpPr>
        <p:grpSpPr bwMode="auto">
          <a:xfrm>
            <a:off x="5976938" y="1390650"/>
            <a:ext cx="1262062" cy="1347788"/>
            <a:chOff x="3765" y="876"/>
            <a:chExt cx="795" cy="849"/>
          </a:xfrm>
        </p:grpSpPr>
        <p:grpSp>
          <p:nvGrpSpPr>
            <p:cNvPr id="95292" name="Group 241"/>
            <p:cNvGrpSpPr>
              <a:grpSpLocks/>
            </p:cNvGrpSpPr>
            <p:nvPr/>
          </p:nvGrpSpPr>
          <p:grpSpPr bwMode="auto">
            <a:xfrm>
              <a:off x="3765" y="876"/>
              <a:ext cx="795" cy="849"/>
              <a:chOff x="1084" y="711"/>
              <a:chExt cx="2950" cy="2769"/>
            </a:xfrm>
          </p:grpSpPr>
          <p:grpSp>
            <p:nvGrpSpPr>
              <p:cNvPr id="95294" name="Group 242"/>
              <p:cNvGrpSpPr>
                <a:grpSpLocks/>
              </p:cNvGrpSpPr>
              <p:nvPr/>
            </p:nvGrpSpPr>
            <p:grpSpPr bwMode="auto">
              <a:xfrm>
                <a:off x="1084" y="711"/>
                <a:ext cx="2950" cy="2769"/>
                <a:chOff x="2707" y="548"/>
                <a:chExt cx="2950" cy="2769"/>
              </a:xfrm>
            </p:grpSpPr>
            <p:grpSp>
              <p:nvGrpSpPr>
                <p:cNvPr id="95300" name="Group 243"/>
                <p:cNvGrpSpPr>
                  <a:grpSpLocks/>
                </p:cNvGrpSpPr>
                <p:nvPr/>
              </p:nvGrpSpPr>
              <p:grpSpPr bwMode="auto">
                <a:xfrm>
                  <a:off x="3180" y="1046"/>
                  <a:ext cx="2105" cy="1421"/>
                  <a:chOff x="578" y="2316"/>
                  <a:chExt cx="2105" cy="1421"/>
                </a:xfrm>
              </p:grpSpPr>
              <p:sp>
                <p:nvSpPr>
                  <p:cNvPr id="264436" name="Freeform 244"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37" name="Freeform 245"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5301" name="Picture 24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264439" name="Freeform 247"/>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0" name="Freeform 248"/>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1" name="Freeform 249"/>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2" name="Freeform 250"/>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43" name="Freeform 251"/>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64444" name="Rectangle 252"/>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grpSp>
        <p:nvGrpSpPr>
          <p:cNvPr id="19" name="Group 265"/>
          <p:cNvGrpSpPr>
            <a:grpSpLocks/>
          </p:cNvGrpSpPr>
          <p:nvPr/>
        </p:nvGrpSpPr>
        <p:grpSpPr bwMode="auto">
          <a:xfrm>
            <a:off x="468313" y="3505200"/>
            <a:ext cx="1143000" cy="749300"/>
            <a:chOff x="295" y="2208"/>
            <a:chExt cx="720" cy="472"/>
          </a:xfrm>
        </p:grpSpPr>
        <p:sp>
          <p:nvSpPr>
            <p:cNvPr id="264458" name="Oval 266"/>
            <p:cNvSpPr>
              <a:spLocks noChangeArrowheads="1"/>
            </p:cNvSpPr>
            <p:nvPr/>
          </p:nvSpPr>
          <p:spPr bwMode="auto">
            <a:xfrm>
              <a:off x="295" y="220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64459" name="Text Box 267"/>
            <p:cNvSpPr txBox="1">
              <a:spLocks noChangeArrowheads="1"/>
            </p:cNvSpPr>
            <p:nvPr/>
          </p:nvSpPr>
          <p:spPr bwMode="auto">
            <a:xfrm>
              <a:off x="399" y="2272"/>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a:t>
              </a:r>
            </a:p>
          </p:txBody>
        </p:sp>
      </p:grpSp>
      <p:grpSp>
        <p:nvGrpSpPr>
          <p:cNvPr id="95287" name="Group 269"/>
          <p:cNvGrpSpPr>
            <a:grpSpLocks/>
          </p:cNvGrpSpPr>
          <p:nvPr/>
        </p:nvGrpSpPr>
        <p:grpSpPr bwMode="auto">
          <a:xfrm>
            <a:off x="519113" y="7938"/>
            <a:ext cx="854075" cy="1704975"/>
            <a:chOff x="327" y="5"/>
            <a:chExt cx="538" cy="1074"/>
          </a:xfrm>
        </p:grpSpPr>
        <p:sp>
          <p:nvSpPr>
            <p:cNvPr id="264462" name="Rectangle 2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64463" name="Line 2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1529700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ppt_x</p:attrName>
                                        </p:attrNameLst>
                                      </p:cBhvr>
                                      <p:tavLst>
                                        <p:tav tm="0">
                                          <p:val>
                                            <p:fltVal val="0.5"/>
                                          </p:val>
                                        </p:tav>
                                        <p:tav tm="100000">
                                          <p:val>
                                            <p:strVal val="#ppt_x"/>
                                          </p:val>
                                        </p:tav>
                                      </p:tavLst>
                                    </p:anim>
                                    <p:anim calcmode="lin" valueType="num">
                                      <p:cBhvr>
                                        <p:cTn id="10" dur="500" fill="hold"/>
                                        <p:tgtEl>
                                          <p:spTgt spid="1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ppt_x</p:attrName>
                                        </p:attrNameLst>
                                      </p:cBhvr>
                                      <p:tavLst>
                                        <p:tav tm="0">
                                          <p:val>
                                            <p:fltVal val="0.5"/>
                                          </p:val>
                                        </p:tav>
                                        <p:tav tm="100000">
                                          <p:val>
                                            <p:strVal val="#ppt_x"/>
                                          </p:val>
                                        </p:tav>
                                      </p:tavLst>
                                    </p:anim>
                                    <p:anim calcmode="lin" valueType="num">
                                      <p:cBhvr>
                                        <p:cTn id="24" dur="500" fill="hold"/>
                                        <p:tgtEl>
                                          <p:spTgt spid="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ppt_x</p:attrName>
                                        </p:attrNameLst>
                                      </p:cBhvr>
                                      <p:tavLst>
                                        <p:tav tm="0">
                                          <p:val>
                                            <p:fltVal val="0.5"/>
                                          </p:val>
                                        </p:tav>
                                        <p:tav tm="100000">
                                          <p:val>
                                            <p:strVal val="#ppt_x"/>
                                          </p:val>
                                        </p:tav>
                                      </p:tavLst>
                                    </p:anim>
                                    <p:anim calcmode="lin" valueType="num">
                                      <p:cBhvr>
                                        <p:cTn id="31" dur="500" fill="hold"/>
                                        <p:tgtEl>
                                          <p:spTgt spid="5"/>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 calcmode="lin" valueType="num">
                                      <p:cBhvr>
                                        <p:cTn id="37" dur="500" fill="hold"/>
                                        <p:tgtEl>
                                          <p:spTgt spid="6"/>
                                        </p:tgtEl>
                                        <p:attrNameLst>
                                          <p:attrName>ppt_x</p:attrName>
                                        </p:attrNameLst>
                                      </p:cBhvr>
                                      <p:tavLst>
                                        <p:tav tm="0">
                                          <p:val>
                                            <p:fltVal val="0.5"/>
                                          </p:val>
                                        </p:tav>
                                        <p:tav tm="100000">
                                          <p:val>
                                            <p:strVal val="#ppt_x"/>
                                          </p:val>
                                        </p:tav>
                                      </p:tavLst>
                                    </p:anim>
                                    <p:anim calcmode="lin" valueType="num">
                                      <p:cBhvr>
                                        <p:cTn id="38" dur="500" fill="hold"/>
                                        <p:tgtEl>
                                          <p:spTgt spid="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ppt_x</p:attrName>
                                        </p:attrNameLst>
                                      </p:cBhvr>
                                      <p:tavLst>
                                        <p:tav tm="0">
                                          <p:val>
                                            <p:fltVal val="0.5"/>
                                          </p:val>
                                        </p:tav>
                                        <p:tav tm="100000">
                                          <p:val>
                                            <p:strVal val="#ppt_x"/>
                                          </p:val>
                                        </p:tav>
                                      </p:tavLst>
                                    </p:anim>
                                    <p:anim calcmode="lin" valueType="num">
                                      <p:cBhvr>
                                        <p:cTn id="45" dur="500" fill="hold"/>
                                        <p:tgtEl>
                                          <p:spTgt spid="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ppt_x</p:attrName>
                                        </p:attrNameLst>
                                      </p:cBhvr>
                                      <p:tavLst>
                                        <p:tav tm="0">
                                          <p:val>
                                            <p:fltVal val="0.5"/>
                                          </p:val>
                                        </p:tav>
                                        <p:tav tm="100000">
                                          <p:val>
                                            <p:strVal val="#ppt_x"/>
                                          </p:val>
                                        </p:tav>
                                      </p:tavLst>
                                    </p:anim>
                                    <p:anim calcmode="lin" valueType="num">
                                      <p:cBhvr>
                                        <p:cTn id="59" dur="500" fill="hold"/>
                                        <p:tgtEl>
                                          <p:spTgt spid="9"/>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 calcmode="lin" valueType="num">
                                      <p:cBhvr>
                                        <p:cTn id="65" dur="500" fill="hold"/>
                                        <p:tgtEl>
                                          <p:spTgt spid="11"/>
                                        </p:tgtEl>
                                        <p:attrNameLst>
                                          <p:attrName>ppt_x</p:attrName>
                                        </p:attrNameLst>
                                      </p:cBhvr>
                                      <p:tavLst>
                                        <p:tav tm="0">
                                          <p:val>
                                            <p:fltVal val="0.5"/>
                                          </p:val>
                                        </p:tav>
                                        <p:tav tm="100000">
                                          <p:val>
                                            <p:strVal val="#ppt_x"/>
                                          </p:val>
                                        </p:tav>
                                      </p:tavLst>
                                    </p:anim>
                                    <p:anim calcmode="lin" valueType="num">
                                      <p:cBhvr>
                                        <p:cTn id="66" dur="500" fill="hold"/>
                                        <p:tgtEl>
                                          <p:spTgt spid="1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 calcmode="lin" valueType="num">
                                      <p:cBhvr>
                                        <p:cTn id="72" dur="500" fill="hold"/>
                                        <p:tgtEl>
                                          <p:spTgt spid="10"/>
                                        </p:tgtEl>
                                        <p:attrNameLst>
                                          <p:attrName>ppt_x</p:attrName>
                                        </p:attrNameLst>
                                      </p:cBhvr>
                                      <p:tavLst>
                                        <p:tav tm="0">
                                          <p:val>
                                            <p:fltVal val="0.5"/>
                                          </p:val>
                                        </p:tav>
                                        <p:tav tm="100000">
                                          <p:val>
                                            <p:strVal val="#ppt_x"/>
                                          </p:val>
                                        </p:tav>
                                      </p:tavLst>
                                    </p:anim>
                                    <p:anim calcmode="lin" valueType="num">
                                      <p:cBhvr>
                                        <p:cTn id="73" dur="500" fill="hold"/>
                                        <p:tgtEl>
                                          <p:spTgt spid="10"/>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ppt_x</p:attrName>
                                        </p:attrNameLst>
                                      </p:cBhvr>
                                      <p:tavLst>
                                        <p:tav tm="0">
                                          <p:val>
                                            <p:fltVal val="0.5"/>
                                          </p:val>
                                        </p:tav>
                                        <p:tav tm="100000">
                                          <p:val>
                                            <p:strVal val="#ppt_x"/>
                                          </p:val>
                                        </p:tav>
                                      </p:tavLst>
                                    </p:anim>
                                    <p:anim calcmode="lin" valueType="num">
                                      <p:cBhvr>
                                        <p:cTn id="80" dur="500" fill="hold"/>
                                        <p:tgtEl>
                                          <p:spTgt spid="12"/>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 calcmode="lin" valueType="num">
                                      <p:cBhvr>
                                        <p:cTn id="86" dur="500" fill="hold"/>
                                        <p:tgtEl>
                                          <p:spTgt spid="13"/>
                                        </p:tgtEl>
                                        <p:attrNameLst>
                                          <p:attrName>ppt_x</p:attrName>
                                        </p:attrNameLst>
                                      </p:cBhvr>
                                      <p:tavLst>
                                        <p:tav tm="0">
                                          <p:val>
                                            <p:fltVal val="0.5"/>
                                          </p:val>
                                        </p:tav>
                                        <p:tav tm="100000">
                                          <p:val>
                                            <p:strVal val="#ppt_x"/>
                                          </p:val>
                                        </p:tav>
                                      </p:tavLst>
                                    </p:anim>
                                    <p:anim calcmode="lin" valueType="num">
                                      <p:cBhvr>
                                        <p:cTn id="87" dur="500" fill="hold"/>
                                        <p:tgtEl>
                                          <p:spTgt spid="13"/>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fltVal val="0"/>
                                          </p:val>
                                        </p:tav>
                                        <p:tav tm="100000">
                                          <p:val>
                                            <p:strVal val="#ppt_w"/>
                                          </p:val>
                                        </p:tav>
                                      </p:tavLst>
                                    </p:anim>
                                    <p:anim calcmode="lin" valueType="num">
                                      <p:cBhvr>
                                        <p:cTn id="92" dur="500" fill="hold"/>
                                        <p:tgtEl>
                                          <p:spTgt spid="14"/>
                                        </p:tgtEl>
                                        <p:attrNameLst>
                                          <p:attrName>ppt_h</p:attrName>
                                        </p:attrNameLst>
                                      </p:cBhvr>
                                      <p:tavLst>
                                        <p:tav tm="0">
                                          <p:val>
                                            <p:fltVal val="0"/>
                                          </p:val>
                                        </p:tav>
                                        <p:tav tm="100000">
                                          <p:val>
                                            <p:strVal val="#ppt_h"/>
                                          </p:val>
                                        </p:tav>
                                      </p:tavLst>
                                    </p:anim>
                                    <p:anim calcmode="lin" valueType="num">
                                      <p:cBhvr>
                                        <p:cTn id="93" dur="500" fill="hold"/>
                                        <p:tgtEl>
                                          <p:spTgt spid="14"/>
                                        </p:tgtEl>
                                        <p:attrNameLst>
                                          <p:attrName>ppt_x</p:attrName>
                                        </p:attrNameLst>
                                      </p:cBhvr>
                                      <p:tavLst>
                                        <p:tav tm="0">
                                          <p:val>
                                            <p:fltVal val="0.5"/>
                                          </p:val>
                                        </p:tav>
                                        <p:tav tm="100000">
                                          <p:val>
                                            <p:strVal val="#ppt_x"/>
                                          </p:val>
                                        </p:tav>
                                      </p:tavLst>
                                    </p:anim>
                                    <p:anim calcmode="lin" valueType="num">
                                      <p:cBhvr>
                                        <p:cTn id="94"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2"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816132"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3"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4"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86" name="Rectangle 7"/>
          <p:cNvSpPr>
            <a:spLocks noChangeArrowheads="1"/>
          </p:cNvSpPr>
          <p:nvPr/>
        </p:nvSpPr>
        <p:spPr bwMode="auto">
          <a:xfrm>
            <a:off x="3055329" y="938213"/>
            <a:ext cx="1873910" cy="42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200" b="1" dirty="0">
                <a:solidFill>
                  <a:srgbClr val="1A0004"/>
                </a:solidFill>
                <a:latin typeface="Times" charset="0"/>
                <a:ea typeface="ＭＳ Ｐゴシック" charset="0"/>
                <a:cs typeface="ＭＳ Ｐゴシック" charset="0"/>
              </a:rPr>
              <a:t>ABRAHAMA</a:t>
            </a:r>
          </a:p>
        </p:txBody>
      </p:sp>
      <p:sp>
        <p:nvSpPr>
          <p:cNvPr id="816136"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37" name="Rectangle 9"/>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97289" name="Rectangle 10"/>
          <p:cNvSpPr>
            <a:spLocks noChangeArrowheads="1"/>
          </p:cNvSpPr>
          <p:nvPr/>
        </p:nvSpPr>
        <p:spPr bwMode="auto">
          <a:xfrm>
            <a:off x="3262515" y="1603375"/>
            <a:ext cx="255198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Koh </a:t>
            </a:r>
            <a:r>
              <a:rPr lang="en-US" sz="2800" b="1" dirty="0" err="1">
                <a:solidFill>
                  <a:srgbClr val="1A0004"/>
                </a:solidFill>
                <a:latin typeface="Times" charset="0"/>
                <a:ea typeface="ＭＳ Ｐゴシック" charset="0"/>
                <a:cs typeface="ＭＳ Ｐゴシック" charset="0"/>
              </a:rPr>
              <a:t>Chhuahna</a:t>
            </a:r>
            <a:endParaRPr lang="en-US" sz="2800" b="1" dirty="0">
              <a:solidFill>
                <a:srgbClr val="1A0004"/>
              </a:solidFill>
              <a:latin typeface="Times" charset="0"/>
              <a:ea typeface="ＭＳ Ｐゴシック" charset="0"/>
              <a:cs typeface="ＭＳ Ｐゴシック" charset="0"/>
            </a:endParaRPr>
          </a:p>
        </p:txBody>
      </p:sp>
      <p:sp>
        <p:nvSpPr>
          <p:cNvPr id="97290" name="Rectangle 11"/>
          <p:cNvSpPr>
            <a:spLocks noChangeArrowheads="1"/>
          </p:cNvSpPr>
          <p:nvPr/>
        </p:nvSpPr>
        <p:spPr bwMode="auto">
          <a:xfrm>
            <a:off x="3897313" y="2060575"/>
            <a:ext cx="163987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R - C - M</a:t>
            </a:r>
          </a:p>
        </p:txBody>
      </p:sp>
      <p:sp>
        <p:nvSpPr>
          <p:cNvPr id="97291" name="Rectangle 12"/>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7292" name="Rectangle 13"/>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7293" name="Group 15"/>
          <p:cNvGrpSpPr>
            <a:grpSpLocks/>
          </p:cNvGrpSpPr>
          <p:nvPr/>
        </p:nvGrpSpPr>
        <p:grpSpPr bwMode="auto">
          <a:xfrm>
            <a:off x="598488" y="2378075"/>
            <a:ext cx="2259012" cy="1446213"/>
            <a:chOff x="377" y="1498"/>
            <a:chExt cx="1423" cy="911"/>
          </a:xfrm>
        </p:grpSpPr>
        <p:sp>
          <p:nvSpPr>
            <p:cNvPr id="816144" name="Rectangle 16"/>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816145" name="Rectangle 17"/>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8161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49" name="Line 21"/>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6" name="Rectangle 22"/>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816151" name="Line 23"/>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52" name="Line 24"/>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299"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816154" name="Text Box 26"/>
          <p:cNvSpPr txBox="1">
            <a:spLocks noChangeArrowheads="1"/>
          </p:cNvSpPr>
          <p:nvPr/>
        </p:nvSpPr>
        <p:spPr bwMode="auto">
          <a:xfrm>
            <a:off x="1790700" y="0"/>
            <a:ext cx="33321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35:24</a:t>
            </a:r>
          </a:p>
        </p:txBody>
      </p:sp>
      <p:grpSp>
        <p:nvGrpSpPr>
          <p:cNvPr id="97301" name="Group 54"/>
          <p:cNvGrpSpPr>
            <a:grpSpLocks/>
          </p:cNvGrpSpPr>
          <p:nvPr/>
        </p:nvGrpSpPr>
        <p:grpSpPr bwMode="auto">
          <a:xfrm>
            <a:off x="5676900" y="5219700"/>
            <a:ext cx="1028700" cy="749300"/>
            <a:chOff x="3576" y="3288"/>
            <a:chExt cx="648" cy="472"/>
          </a:xfrm>
        </p:grpSpPr>
        <p:sp>
          <p:nvSpPr>
            <p:cNvPr id="816183" name="Oval 55"/>
            <p:cNvSpPr>
              <a:spLocks noChangeArrowheads="1"/>
            </p:cNvSpPr>
            <p:nvPr/>
          </p:nvSpPr>
          <p:spPr bwMode="auto">
            <a:xfrm>
              <a:off x="3576" y="3288"/>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84" name="Text Box 56"/>
            <p:cNvSpPr txBox="1">
              <a:spLocks noChangeArrowheads="1"/>
            </p:cNvSpPr>
            <p:nvPr/>
          </p:nvSpPr>
          <p:spPr bwMode="auto">
            <a:xfrm>
              <a:off x="3608" y="3344"/>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sp>
        <p:nvSpPr>
          <p:cNvPr id="816191" name="Freeform 6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2" name="AutoShape 6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3" name="Rectangle 6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4" name="AutoShape 6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5" name="Line 6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6" name="Line 6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197" name="Rectangle 6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09" name="Rectangle 70"/>
          <p:cNvSpPr>
            <a:spLocks noChangeArrowheads="1"/>
          </p:cNvSpPr>
          <p:nvPr/>
        </p:nvSpPr>
        <p:spPr bwMode="auto">
          <a:xfrm>
            <a:off x="8186738" y="3832225"/>
            <a:ext cx="70371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97310" name="Rectangle 71"/>
          <p:cNvSpPr>
            <a:spLocks noChangeArrowheads="1"/>
          </p:cNvSpPr>
          <p:nvPr/>
        </p:nvSpPr>
        <p:spPr bwMode="auto">
          <a:xfrm>
            <a:off x="8286750" y="4221163"/>
            <a:ext cx="449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7311" name="Rectangle 72"/>
          <p:cNvSpPr>
            <a:spLocks noChangeArrowheads="1"/>
          </p:cNvSpPr>
          <p:nvPr/>
        </p:nvSpPr>
        <p:spPr bwMode="auto">
          <a:xfrm>
            <a:off x="8340725" y="4411663"/>
            <a:ext cx="322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7312" name="Rectangle 73"/>
          <p:cNvSpPr>
            <a:spLocks noChangeArrowheads="1"/>
          </p:cNvSpPr>
          <p:nvPr/>
        </p:nvSpPr>
        <p:spPr bwMode="auto">
          <a:xfrm>
            <a:off x="8031247"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97313" name="Rectangle 74"/>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97314" name="Rectangle 75"/>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816204" name="Line 7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5" name="Line 7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06" name="Line 7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7318" name="Text Box 7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816208" name="Rectangle 8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44</a:t>
            </a:r>
          </a:p>
        </p:txBody>
      </p:sp>
      <p:sp>
        <p:nvSpPr>
          <p:cNvPr id="97320"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816210" name="Rectangle 82"/>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FF"/>
                </a:solidFill>
                <a:latin typeface="Helvetica" charset="0"/>
                <a:ea typeface="ＭＳ Ｐゴシック" charset="0"/>
                <a:cs typeface="ＭＳ Ｐゴシック" charset="0"/>
              </a:rPr>
              <a:t>Gen. 12:1-3</a:t>
            </a:r>
            <a:endParaRPr lang="en-US" sz="2800" b="1" i="1">
              <a:solidFill>
                <a:srgbClr val="FFFFFF"/>
              </a:solidFill>
              <a:latin typeface="Helvetica" charset="0"/>
              <a:ea typeface="ＭＳ Ｐゴシック" charset="0"/>
              <a:cs typeface="ＭＳ Ｐゴシック" charset="0"/>
            </a:endParaRPr>
          </a:p>
        </p:txBody>
      </p:sp>
      <p:grpSp>
        <p:nvGrpSpPr>
          <p:cNvPr id="97322" name="Group 83"/>
          <p:cNvGrpSpPr>
            <a:grpSpLocks/>
          </p:cNvGrpSpPr>
          <p:nvPr/>
        </p:nvGrpSpPr>
        <p:grpSpPr bwMode="auto">
          <a:xfrm>
            <a:off x="5976938" y="1390650"/>
            <a:ext cx="1262062" cy="1347788"/>
            <a:chOff x="3765" y="876"/>
            <a:chExt cx="795" cy="849"/>
          </a:xfrm>
        </p:grpSpPr>
        <p:grpSp>
          <p:nvGrpSpPr>
            <p:cNvPr id="97327" name="Group 84"/>
            <p:cNvGrpSpPr>
              <a:grpSpLocks/>
            </p:cNvGrpSpPr>
            <p:nvPr/>
          </p:nvGrpSpPr>
          <p:grpSpPr bwMode="auto">
            <a:xfrm>
              <a:off x="3765" y="876"/>
              <a:ext cx="795" cy="849"/>
              <a:chOff x="1084" y="711"/>
              <a:chExt cx="2950" cy="2769"/>
            </a:xfrm>
          </p:grpSpPr>
          <p:grpSp>
            <p:nvGrpSpPr>
              <p:cNvPr id="97329" name="Group 85"/>
              <p:cNvGrpSpPr>
                <a:grpSpLocks/>
              </p:cNvGrpSpPr>
              <p:nvPr/>
            </p:nvGrpSpPr>
            <p:grpSpPr bwMode="auto">
              <a:xfrm>
                <a:off x="1084" y="711"/>
                <a:ext cx="2950" cy="2769"/>
                <a:chOff x="2707" y="548"/>
                <a:chExt cx="2950" cy="2769"/>
              </a:xfrm>
            </p:grpSpPr>
            <p:grpSp>
              <p:nvGrpSpPr>
                <p:cNvPr id="97335" name="Group 86"/>
                <p:cNvGrpSpPr>
                  <a:grpSpLocks/>
                </p:cNvGrpSpPr>
                <p:nvPr/>
              </p:nvGrpSpPr>
              <p:grpSpPr bwMode="auto">
                <a:xfrm>
                  <a:off x="3180" y="1046"/>
                  <a:ext cx="2105" cy="1421"/>
                  <a:chOff x="578" y="2316"/>
                  <a:chExt cx="2105" cy="1421"/>
                </a:xfrm>
              </p:grpSpPr>
              <p:sp>
                <p:nvSpPr>
                  <p:cNvPr id="816215" name="Freeform 87"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6" name="Freeform 88"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7336" name="Picture 89"/>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16218" name="Freeform 90"/>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19" name="Freeform 91"/>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0" name="Freeform 92"/>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1" name="Freeform 93"/>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16222" name="Freeform 94"/>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16223" name="Rectangle 95"/>
            <p:cNvSpPr>
              <a:spLocks noChangeArrowheads="1"/>
            </p:cNvSpPr>
            <p:nvPr/>
          </p:nvSpPr>
          <p:spPr bwMode="auto">
            <a:xfrm>
              <a:off x="3922"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sp>
        <p:nvSpPr>
          <p:cNvPr id="816227" name="Oval 99"/>
          <p:cNvSpPr>
            <a:spLocks noChangeArrowheads="1"/>
          </p:cNvSpPr>
          <p:nvPr/>
        </p:nvSpPr>
        <p:spPr bwMode="auto">
          <a:xfrm>
            <a:off x="5486400" y="5056188"/>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97324" name="Group 100"/>
          <p:cNvGrpSpPr>
            <a:grpSpLocks/>
          </p:cNvGrpSpPr>
          <p:nvPr/>
        </p:nvGrpSpPr>
        <p:grpSpPr bwMode="auto">
          <a:xfrm>
            <a:off x="519113" y="7938"/>
            <a:ext cx="854075" cy="1704975"/>
            <a:chOff x="327" y="5"/>
            <a:chExt cx="538" cy="1074"/>
          </a:xfrm>
        </p:grpSpPr>
        <p:sp>
          <p:nvSpPr>
            <p:cNvPr id="816229" name="Rectangle 10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16230" name="Line 10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58059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816227"/>
                                        </p:tgtEl>
                                        <p:attrNameLst>
                                          <p:attrName>style.visibility</p:attrName>
                                        </p:attrNameLst>
                                      </p:cBhvr>
                                      <p:to>
                                        <p:strVal val="visible"/>
                                      </p:to>
                                    </p:set>
                                    <p:anim calcmode="lin" valueType="num">
                                      <p:cBhvr>
                                        <p:cTn id="7" dur="5000" fill="hold"/>
                                        <p:tgtEl>
                                          <p:spTgt spid="816227"/>
                                        </p:tgtEl>
                                        <p:attrNameLst>
                                          <p:attrName>ppt_w</p:attrName>
                                        </p:attrNameLst>
                                      </p:cBhvr>
                                      <p:tavLst>
                                        <p:tav tm="0" fmla="#ppt_w*sin(2.5*pi*$)">
                                          <p:val>
                                            <p:fltVal val="0"/>
                                          </p:val>
                                        </p:tav>
                                        <p:tav tm="100000">
                                          <p:val>
                                            <p:fltVal val="1"/>
                                          </p:val>
                                        </p:tav>
                                      </p:tavLst>
                                    </p:anim>
                                    <p:anim calcmode="lin" valueType="num">
                                      <p:cBhvr>
                                        <p:cTn id="8" dur="5000" fill="hold"/>
                                        <p:tgtEl>
                                          <p:spTgt spid="8162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2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0"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438276"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7"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78"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34"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A0004"/>
                </a:solidFill>
                <a:latin typeface="Times" charset="0"/>
                <a:ea typeface="ＭＳ Ｐゴシック" charset="0"/>
                <a:cs typeface="ＭＳ Ｐゴシック" charset="0"/>
              </a:rPr>
              <a:t>ABRAHAM</a:t>
            </a:r>
          </a:p>
        </p:txBody>
      </p:sp>
      <p:sp>
        <p:nvSpPr>
          <p:cNvPr id="438280"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82" name="Rectangle 10"/>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FD34A"/>
                </a:solidFill>
                <a:latin typeface="Times" charset="0"/>
                <a:ea typeface="ＭＳ Ｐゴシック" charset="0"/>
                <a:cs typeface="ＭＳ Ｐゴシック" charset="0"/>
              </a:rPr>
              <a:t>ca. 2000 B.C.</a:t>
            </a:r>
            <a:endParaRPr lang="en-US" b="1">
              <a:solidFill>
                <a:srgbClr val="FFD34A"/>
              </a:solidFill>
              <a:latin typeface="Times" charset="0"/>
              <a:ea typeface="ＭＳ Ｐゴシック" charset="0"/>
              <a:cs typeface="ＭＳ Ｐゴシック" charset="0"/>
            </a:endParaRPr>
          </a:p>
        </p:txBody>
      </p:sp>
      <p:sp>
        <p:nvSpPr>
          <p:cNvPr id="99337" name="Rectangle 11"/>
          <p:cNvSpPr>
            <a:spLocks noChangeArrowheads="1"/>
          </p:cNvSpPr>
          <p:nvPr/>
        </p:nvSpPr>
        <p:spPr bwMode="auto">
          <a:xfrm>
            <a:off x="3295317" y="1603375"/>
            <a:ext cx="255198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Koh </a:t>
            </a:r>
            <a:r>
              <a:rPr lang="en-US" sz="2800" b="1" dirty="0" err="1">
                <a:solidFill>
                  <a:srgbClr val="1A0004"/>
                </a:solidFill>
                <a:latin typeface="Times" charset="0"/>
                <a:ea typeface="ＭＳ Ｐゴシック" charset="0"/>
                <a:cs typeface="ＭＳ Ｐゴシック" charset="0"/>
              </a:rPr>
              <a:t>Chhuahna</a:t>
            </a:r>
            <a:endParaRPr lang="en-US" sz="2800" b="1" dirty="0">
              <a:solidFill>
                <a:srgbClr val="1A0004"/>
              </a:solidFill>
              <a:latin typeface="Times" charset="0"/>
              <a:ea typeface="ＭＳ Ｐゴシック" charset="0"/>
              <a:cs typeface="ＭＳ Ｐゴシック" charset="0"/>
            </a:endParaRPr>
          </a:p>
        </p:txBody>
      </p:sp>
      <p:sp>
        <p:nvSpPr>
          <p:cNvPr id="99338" name="Rectangle 12"/>
          <p:cNvSpPr>
            <a:spLocks noChangeArrowheads="1"/>
          </p:cNvSpPr>
          <p:nvPr/>
        </p:nvSpPr>
        <p:spPr bwMode="auto">
          <a:xfrm>
            <a:off x="3897313" y="2060575"/>
            <a:ext cx="163987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dirty="0">
                <a:solidFill>
                  <a:srgbClr val="1A0004"/>
                </a:solidFill>
                <a:latin typeface="Times" charset="0"/>
                <a:ea typeface="ＭＳ Ｐゴシック" charset="0"/>
                <a:cs typeface="ＭＳ Ｐゴシック" charset="0"/>
              </a:rPr>
              <a:t>R - C - M</a:t>
            </a:r>
          </a:p>
        </p:txBody>
      </p:sp>
      <p:sp>
        <p:nvSpPr>
          <p:cNvPr id="99339" name="Rectangle 13"/>
          <p:cNvSpPr>
            <a:spLocks noChangeArrowheads="1"/>
          </p:cNvSpPr>
          <p:nvPr/>
        </p:nvSpPr>
        <p:spPr bwMode="auto">
          <a:xfrm>
            <a:off x="4157663" y="2473325"/>
            <a:ext cx="1446212"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I - I      </a:t>
            </a:r>
          </a:p>
        </p:txBody>
      </p:sp>
      <p:sp>
        <p:nvSpPr>
          <p:cNvPr id="99340" name="Rectangle 14"/>
          <p:cNvSpPr>
            <a:spLocks noChangeArrowheads="1"/>
          </p:cNvSpPr>
          <p:nvPr/>
        </p:nvSpPr>
        <p:spPr bwMode="auto">
          <a:xfrm>
            <a:off x="4111625" y="2930525"/>
            <a:ext cx="9937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1A0004"/>
                </a:solidFill>
                <a:latin typeface="Times" charset="0"/>
                <a:ea typeface="ＭＳ Ｐゴシック" charset="0"/>
                <a:cs typeface="ＭＳ Ｐゴシック" charset="0"/>
              </a:rPr>
              <a:t>J - E</a:t>
            </a:r>
          </a:p>
        </p:txBody>
      </p:sp>
      <p:grpSp>
        <p:nvGrpSpPr>
          <p:cNvPr id="99341" name="Group 17"/>
          <p:cNvGrpSpPr>
            <a:grpSpLocks/>
          </p:cNvGrpSpPr>
          <p:nvPr/>
        </p:nvGrpSpPr>
        <p:grpSpPr bwMode="auto">
          <a:xfrm>
            <a:off x="598488" y="2378075"/>
            <a:ext cx="2259012" cy="1446213"/>
            <a:chOff x="377" y="1498"/>
            <a:chExt cx="1423" cy="911"/>
          </a:xfrm>
        </p:grpSpPr>
        <p:sp>
          <p:nvSpPr>
            <p:cNvPr id="438290"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endParaRPr lang="en-US" sz="2800">
                <a:solidFill>
                  <a:srgbClr val="FFD34A"/>
                </a:solidFill>
                <a:latin typeface="Times" pitchFamily="-107" charset="0"/>
                <a:ea typeface="ＭＳ Ｐゴシック" charset="0"/>
                <a:cs typeface="ＭＳ Ｐゴシック" charset="0"/>
              </a:endParaRPr>
            </a:p>
            <a:p>
              <a:pPr defTabSz="914400" eaLnBrk="0" fontAlgn="base" hangingPunct="0">
                <a:spcBef>
                  <a:spcPct val="0"/>
                </a:spcBef>
                <a:spcAft>
                  <a:spcPct val="0"/>
                </a:spcAft>
                <a:defRPr/>
              </a:pPr>
              <a:r>
                <a:rPr lang="en-US" sz="2800">
                  <a:solidFill>
                    <a:srgbClr val="FFD34A"/>
                  </a:solidFill>
                  <a:latin typeface="Times" pitchFamily="-107" charset="0"/>
                  <a:ea typeface="ＭＳ Ｐゴシック" charset="0"/>
                  <a:cs typeface="ＭＳ Ｐゴシック" charset="0"/>
                </a:rPr>
                <a:t>        </a:t>
              </a:r>
            </a:p>
          </p:txBody>
        </p:sp>
        <p:sp>
          <p:nvSpPr>
            <p:cNvPr id="438291"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8800">
                  <a:solidFill>
                    <a:srgbClr val="51DC00"/>
                  </a:solidFill>
                  <a:latin typeface="Times" pitchFamily="-107" charset="0"/>
                  <a:ea typeface="ＭＳ Ｐゴシック" charset="0"/>
                  <a:cs typeface="ＭＳ Ｐゴシック" charset="0"/>
                </a:rPr>
                <a:t>A</a:t>
              </a:r>
              <a:r>
                <a:rPr lang="en-US" sz="6000">
                  <a:solidFill>
                    <a:srgbClr val="FFD34A"/>
                  </a:solidFill>
                  <a:latin typeface="Times" pitchFamily="-107" charset="0"/>
                  <a:ea typeface="ＭＳ Ｐゴシック" charset="0"/>
                  <a:cs typeface="ＭＳ Ｐゴシック" charset="0"/>
                </a:rPr>
                <a:t>JMJ</a:t>
              </a:r>
            </a:p>
          </p:txBody>
        </p:sp>
      </p:grpSp>
      <p:sp>
        <p:nvSpPr>
          <p:cNvPr id="438292"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298" name="Line 26"/>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44" name="Rectangle 27"/>
          <p:cNvSpPr>
            <a:spLocks noChangeArrowheads="1"/>
          </p:cNvSpPr>
          <p:nvPr/>
        </p:nvSpPr>
        <p:spPr bwMode="auto">
          <a:xfrm>
            <a:off x="4297363" y="3387725"/>
            <a:ext cx="5873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3200" b="1">
                <a:solidFill>
                  <a:srgbClr val="790015"/>
                </a:solidFill>
                <a:latin typeface="Times" charset="0"/>
                <a:ea typeface="ＭＳ Ｐゴシック" charset="0"/>
                <a:cs typeface="ＭＳ Ｐゴシック" charset="0"/>
              </a:rPr>
              <a:t>12</a:t>
            </a:r>
            <a:endParaRPr lang="en-US" sz="3200" b="1">
              <a:solidFill>
                <a:srgbClr val="1A0004"/>
              </a:solidFill>
              <a:latin typeface="Times" charset="0"/>
              <a:ea typeface="ＭＳ Ｐゴシック" charset="0"/>
              <a:cs typeface="ＭＳ Ｐゴシック" charset="0"/>
            </a:endParaRPr>
          </a:p>
        </p:txBody>
      </p:sp>
      <p:sp>
        <p:nvSpPr>
          <p:cNvPr id="438300" name="Line 28"/>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01" name="Line 29"/>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99347" name="Group 60"/>
          <p:cNvGrpSpPr>
            <a:grpSpLocks/>
          </p:cNvGrpSpPr>
          <p:nvPr/>
        </p:nvGrpSpPr>
        <p:grpSpPr bwMode="auto">
          <a:xfrm>
            <a:off x="5676900" y="5219700"/>
            <a:ext cx="990600" cy="749300"/>
            <a:chOff x="4344" y="2392"/>
            <a:chExt cx="624" cy="472"/>
          </a:xfrm>
        </p:grpSpPr>
        <p:sp>
          <p:nvSpPr>
            <p:cNvPr id="438333" name="Oval 61"/>
            <p:cNvSpPr>
              <a:spLocks noChangeArrowheads="1"/>
            </p:cNvSpPr>
            <p:nvPr/>
          </p:nvSpPr>
          <p:spPr bwMode="auto">
            <a:xfrm>
              <a:off x="4344" y="2392"/>
              <a:ext cx="472" cy="472"/>
            </a:xfrm>
            <a:prstGeom prst="ellipse">
              <a:avLst/>
            </a:prstGeom>
            <a:solidFill>
              <a:srgbClr val="0066FF"/>
            </a:solidFill>
            <a:ln w="5715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4" name="Text Box 62"/>
            <p:cNvSpPr txBox="1">
              <a:spLocks noChangeArrowheads="1"/>
            </p:cNvSpPr>
            <p:nvPr/>
          </p:nvSpPr>
          <p:spPr bwMode="auto">
            <a:xfrm>
              <a:off x="4352" y="2416"/>
              <a:ext cx="616"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FFFF00"/>
                  </a:solidFill>
                  <a:latin typeface="Comic Sans MS" pitchFamily="-107" charset="0"/>
                  <a:ea typeface="ＭＳ Ｐゴシック" charset="0"/>
                  <a:cs typeface="ＭＳ Ｐゴシック" charset="0"/>
                </a:rPr>
                <a:t>11</a:t>
              </a:r>
            </a:p>
          </p:txBody>
        </p:sp>
      </p:grpSp>
      <p:sp>
        <p:nvSpPr>
          <p:cNvPr id="438338" name="Oval 66"/>
          <p:cNvSpPr>
            <a:spLocks noChangeArrowheads="1"/>
          </p:cNvSpPr>
          <p:nvPr/>
        </p:nvSpPr>
        <p:spPr bwMode="auto">
          <a:xfrm>
            <a:off x="5486400" y="5067300"/>
            <a:ext cx="1130300" cy="1054100"/>
          </a:xfrm>
          <a:prstGeom prst="ellipse">
            <a:avLst/>
          </a:prstGeom>
          <a:noFill/>
          <a:ln w="57150">
            <a:solidFill>
              <a:srgbClr val="00FFCC"/>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39" name="Text Box 67"/>
          <p:cNvSpPr txBox="1">
            <a:spLocks noChangeArrowheads="1"/>
          </p:cNvSpPr>
          <p:nvPr/>
        </p:nvSpPr>
        <p:spPr bwMode="auto">
          <a:xfrm>
            <a:off x="4973638" y="5224463"/>
            <a:ext cx="2349500"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600" b="1" dirty="0">
                <a:solidFill>
                  <a:srgbClr val="FFD34A"/>
                </a:solidFill>
                <a:effectLst>
                  <a:glow rad="190500">
                    <a:schemeClr val="bg2"/>
                  </a:glow>
                </a:effectLst>
                <a:latin typeface="Comic Sans MS" pitchFamily="-107" charset="0"/>
                <a:ea typeface="ＭＳ Ｐゴシック" charset="0"/>
                <a:cs typeface="ＭＳ Ｐゴシック" charset="0"/>
              </a:rPr>
              <a:t>JOSEFA!</a:t>
            </a:r>
          </a:p>
        </p:txBody>
      </p:sp>
      <p:sp>
        <p:nvSpPr>
          <p:cNvPr id="99350" name="Text Box 8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438358" name="Text Box 86"/>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35:24</a:t>
            </a:r>
          </a:p>
        </p:txBody>
      </p:sp>
      <p:grpSp>
        <p:nvGrpSpPr>
          <p:cNvPr id="99352" name="Group 124"/>
          <p:cNvGrpSpPr>
            <a:grpSpLocks/>
          </p:cNvGrpSpPr>
          <p:nvPr/>
        </p:nvGrpSpPr>
        <p:grpSpPr bwMode="auto">
          <a:xfrm>
            <a:off x="8004184" y="3432175"/>
            <a:ext cx="1022351" cy="1231900"/>
            <a:chOff x="5042" y="2162"/>
            <a:chExt cx="644" cy="776"/>
          </a:xfrm>
        </p:grpSpPr>
        <p:sp>
          <p:nvSpPr>
            <p:cNvPr id="438375" name="Freeform 10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6" name="AutoShape 10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7" name="Rectangle 10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8" name="AutoShape 10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79" name="Line 10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0" name="Line 10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1" name="Rectangle 10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9380" name="Rectangle 110"/>
            <p:cNvSpPr>
              <a:spLocks noChangeArrowheads="1"/>
            </p:cNvSpPr>
            <p:nvPr/>
          </p:nvSpPr>
          <p:spPr bwMode="auto">
            <a:xfrm>
              <a:off x="5157" y="2414"/>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99381" name="Rectangle 111"/>
            <p:cNvSpPr>
              <a:spLocks noChangeArrowheads="1"/>
            </p:cNvSpPr>
            <p:nvPr/>
          </p:nvSpPr>
          <p:spPr bwMode="auto">
            <a:xfrm>
              <a:off x="5220" y="2659"/>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99382" name="Rectangle 112"/>
            <p:cNvSpPr>
              <a:spLocks noChangeArrowheads="1"/>
            </p:cNvSpPr>
            <p:nvPr/>
          </p:nvSpPr>
          <p:spPr bwMode="auto">
            <a:xfrm>
              <a:off x="5254" y="2779"/>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99383" name="Rectangle 113"/>
            <p:cNvSpPr>
              <a:spLocks noChangeArrowheads="1"/>
            </p:cNvSpPr>
            <p:nvPr/>
          </p:nvSpPr>
          <p:spPr bwMode="auto">
            <a:xfrm>
              <a:off x="5054" y="2302"/>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99384" name="Rectangle 114"/>
            <p:cNvSpPr>
              <a:spLocks noChangeArrowheads="1"/>
            </p:cNvSpPr>
            <p:nvPr/>
          </p:nvSpPr>
          <p:spPr bwMode="auto">
            <a:xfrm>
              <a:off x="5042" y="2162"/>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99385" name="Rectangle 115"/>
            <p:cNvSpPr>
              <a:spLocks noChangeArrowheads="1"/>
            </p:cNvSpPr>
            <p:nvPr/>
          </p:nvSpPr>
          <p:spPr bwMode="auto">
            <a:xfrm>
              <a:off x="5242" y="2541"/>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438388" name="Line 116"/>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89" name="Line 117"/>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390" name="Line 118"/>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9353" name="Text Box 11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438397" name="Rectangle 1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45</a:t>
            </a:r>
          </a:p>
        </p:txBody>
      </p:sp>
      <p:sp>
        <p:nvSpPr>
          <p:cNvPr id="99355" name="Text Box 12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438412" name="Rectangle 140"/>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defTabSz="914400" eaLnBrk="0" fontAlgn="base" hangingPunct="0">
              <a:spcBef>
                <a:spcPct val="0"/>
              </a:spcBef>
              <a:spcAft>
                <a:spcPct val="0"/>
              </a:spcAft>
              <a:defRPr/>
            </a:pPr>
            <a:r>
              <a:rPr lang="en-US" sz="3600" b="1" i="1">
                <a:solidFill>
                  <a:srgbClr val="FFFFFF"/>
                </a:solidFill>
                <a:latin typeface="Helvetica" charset="0"/>
                <a:ea typeface="ＭＳ Ｐゴシック" charset="0"/>
                <a:cs typeface="ＭＳ Ｐゴシック" charset="0"/>
              </a:rPr>
              <a:t>Gen. 12:1-3</a:t>
            </a:r>
            <a:endParaRPr lang="en-US" sz="2800" b="1" i="1">
              <a:solidFill>
                <a:srgbClr val="FFFFFF"/>
              </a:solidFill>
              <a:latin typeface="Helvetica" charset="0"/>
              <a:ea typeface="ＭＳ Ｐゴシック" charset="0"/>
              <a:cs typeface="ＭＳ Ｐゴシック" charset="0"/>
            </a:endParaRPr>
          </a:p>
        </p:txBody>
      </p:sp>
      <p:grpSp>
        <p:nvGrpSpPr>
          <p:cNvPr id="99357" name="Group 155"/>
          <p:cNvGrpSpPr>
            <a:grpSpLocks/>
          </p:cNvGrpSpPr>
          <p:nvPr/>
        </p:nvGrpSpPr>
        <p:grpSpPr bwMode="auto">
          <a:xfrm>
            <a:off x="5976938" y="1390650"/>
            <a:ext cx="1262062" cy="1347788"/>
            <a:chOff x="3765" y="876"/>
            <a:chExt cx="795" cy="849"/>
          </a:xfrm>
        </p:grpSpPr>
        <p:grpSp>
          <p:nvGrpSpPr>
            <p:cNvPr id="99361" name="Group 156"/>
            <p:cNvGrpSpPr>
              <a:grpSpLocks/>
            </p:cNvGrpSpPr>
            <p:nvPr/>
          </p:nvGrpSpPr>
          <p:grpSpPr bwMode="auto">
            <a:xfrm>
              <a:off x="3765" y="876"/>
              <a:ext cx="795" cy="849"/>
              <a:chOff x="1084" y="711"/>
              <a:chExt cx="2950" cy="2769"/>
            </a:xfrm>
          </p:grpSpPr>
          <p:grpSp>
            <p:nvGrpSpPr>
              <p:cNvPr id="99363" name="Group 157"/>
              <p:cNvGrpSpPr>
                <a:grpSpLocks/>
              </p:cNvGrpSpPr>
              <p:nvPr/>
            </p:nvGrpSpPr>
            <p:grpSpPr bwMode="auto">
              <a:xfrm>
                <a:off x="1084" y="711"/>
                <a:ext cx="2950" cy="2769"/>
                <a:chOff x="2707" y="548"/>
                <a:chExt cx="2950" cy="2769"/>
              </a:xfrm>
            </p:grpSpPr>
            <p:grpSp>
              <p:nvGrpSpPr>
                <p:cNvPr id="99369" name="Group 158"/>
                <p:cNvGrpSpPr>
                  <a:grpSpLocks/>
                </p:cNvGrpSpPr>
                <p:nvPr/>
              </p:nvGrpSpPr>
              <p:grpSpPr bwMode="auto">
                <a:xfrm>
                  <a:off x="3180" y="1046"/>
                  <a:ext cx="2105" cy="1421"/>
                  <a:chOff x="578" y="2316"/>
                  <a:chExt cx="2105" cy="1421"/>
                </a:xfrm>
              </p:grpSpPr>
              <p:sp>
                <p:nvSpPr>
                  <p:cNvPr id="438431" name="Freeform 159"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2" name="Freeform 160"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9370" name="Picture 161"/>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8434" name="Freeform 162"/>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5" name="Freeform 163"/>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6" name="Freeform 164"/>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7" name="Freeform 165"/>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38438" name="Freeform 166"/>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438439" name="Rectangle 167"/>
            <p:cNvSpPr>
              <a:spLocks noChangeArrowheads="1"/>
            </p:cNvSpPr>
            <p:nvPr/>
          </p:nvSpPr>
          <p:spPr bwMode="auto">
            <a:xfrm>
              <a:off x="3914" y="991"/>
              <a:ext cx="389" cy="440"/>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4000" b="1" i="1" dirty="0">
                  <a:solidFill>
                    <a:srgbClr val="FFFFFF"/>
                  </a:solidFill>
                  <a:latin typeface="Kosher-Normal" charset="0"/>
                  <a:ea typeface="ＭＳ Ｐゴシック" charset="0"/>
                  <a:cs typeface="ＭＳ Ｐゴシック" charset="0"/>
                </a:rPr>
                <a:t>AC</a:t>
              </a:r>
              <a:endParaRPr lang="en-US" sz="2400" i="1" dirty="0">
                <a:solidFill>
                  <a:srgbClr val="FFFFFF"/>
                </a:solidFill>
                <a:latin typeface="Helvetica" charset="0"/>
                <a:ea typeface="ＭＳ Ｐゴシック" charset="0"/>
                <a:cs typeface="ＭＳ Ｐゴシック" charset="0"/>
              </a:endParaRPr>
            </a:p>
          </p:txBody>
        </p:sp>
      </p:grpSp>
      <p:grpSp>
        <p:nvGrpSpPr>
          <p:cNvPr id="99358" name="Group 168"/>
          <p:cNvGrpSpPr>
            <a:grpSpLocks/>
          </p:cNvGrpSpPr>
          <p:nvPr/>
        </p:nvGrpSpPr>
        <p:grpSpPr bwMode="auto">
          <a:xfrm>
            <a:off x="519113" y="7938"/>
            <a:ext cx="854075" cy="1704975"/>
            <a:chOff x="327" y="5"/>
            <a:chExt cx="538" cy="1074"/>
          </a:xfrm>
        </p:grpSpPr>
        <p:sp>
          <p:nvSpPr>
            <p:cNvPr id="438441" name="Rectangle 16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8442" name="Line 17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799086514"/>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7" name="Group 2"/>
          <p:cNvGrpSpPr>
            <a:grpSpLocks/>
          </p:cNvGrpSpPr>
          <p:nvPr/>
        </p:nvGrpSpPr>
        <p:grpSpPr bwMode="auto">
          <a:xfrm>
            <a:off x="4130677" y="546100"/>
            <a:ext cx="1074738" cy="2708275"/>
            <a:chOff x="2602" y="344"/>
            <a:chExt cx="677" cy="1706"/>
          </a:xfrm>
        </p:grpSpPr>
        <p:sp>
          <p:nvSpPr>
            <p:cNvPr id="667651" name="Freeform 3"/>
            <p:cNvSpPr>
              <a:spLocks/>
            </p:cNvSpPr>
            <p:nvPr/>
          </p:nvSpPr>
          <p:spPr bwMode="auto">
            <a:xfrm>
              <a:off x="3113" y="1358"/>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2"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3"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4" name="AutoShape 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5" name="Rectangle 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6" name="AutoShape 8"/>
            <p:cNvSpPr>
              <a:spLocks noChangeArrowheads="1"/>
            </p:cNvSpPr>
            <p:nvPr/>
          </p:nvSpPr>
          <p:spPr bwMode="auto">
            <a:xfrm>
              <a:off x="2649" y="369"/>
              <a:ext cx="438" cy="686"/>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7" name="AutoShape 9"/>
            <p:cNvSpPr>
              <a:spLocks noChangeArrowheads="1"/>
            </p:cNvSpPr>
            <p:nvPr/>
          </p:nvSpPr>
          <p:spPr bwMode="auto">
            <a:xfrm>
              <a:off x="2675" y="1306"/>
              <a:ext cx="438" cy="569"/>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8" name="Line 10"/>
            <p:cNvSpPr>
              <a:spLocks noChangeShapeType="1"/>
            </p:cNvSpPr>
            <p:nvPr/>
          </p:nvSpPr>
          <p:spPr bwMode="auto">
            <a:xfrm>
              <a:off x="2667" y="6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59" name="Line 11"/>
            <p:cNvSpPr>
              <a:spLocks noChangeShapeType="1"/>
            </p:cNvSpPr>
            <p:nvPr/>
          </p:nvSpPr>
          <p:spPr bwMode="auto">
            <a:xfrm>
              <a:off x="2667" y="7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0" name="Line 12"/>
            <p:cNvSpPr>
              <a:spLocks noChangeShapeType="1"/>
            </p:cNvSpPr>
            <p:nvPr/>
          </p:nvSpPr>
          <p:spPr bwMode="auto">
            <a:xfrm>
              <a:off x="2667" y="844"/>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1" name="Line 13"/>
            <p:cNvSpPr>
              <a:spLocks noChangeShapeType="1"/>
            </p:cNvSpPr>
            <p:nvPr/>
          </p:nvSpPr>
          <p:spPr bwMode="auto">
            <a:xfrm>
              <a:off x="2670" y="9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2" name="Line 14"/>
            <p:cNvSpPr>
              <a:spLocks noChangeShapeType="1"/>
            </p:cNvSpPr>
            <p:nvPr/>
          </p:nvSpPr>
          <p:spPr bwMode="auto">
            <a:xfrm>
              <a:off x="2667" y="1052"/>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63" name="Line 15"/>
            <p:cNvSpPr>
              <a:spLocks noChangeShapeType="1"/>
            </p:cNvSpPr>
            <p:nvPr/>
          </p:nvSpPr>
          <p:spPr bwMode="auto">
            <a:xfrm>
              <a:off x="2667" y="1148"/>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75" name="Rectangle 16"/>
            <p:cNvSpPr>
              <a:spLocks noChangeArrowheads="1"/>
            </p:cNvSpPr>
            <p:nvPr/>
          </p:nvSpPr>
          <p:spPr bwMode="auto">
            <a:xfrm>
              <a:off x="2741" y="538"/>
              <a:ext cx="371"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Sualna</a:t>
              </a:r>
              <a:endParaRPr lang="en-US" sz="600" b="1" dirty="0">
                <a:solidFill>
                  <a:srgbClr val="000000"/>
                </a:solidFill>
                <a:latin typeface="Helvetica" charset="0"/>
                <a:ea typeface="ＭＳ Ｐゴシック" charset="0"/>
                <a:cs typeface="ＭＳ Ｐゴシック" charset="0"/>
              </a:endParaRPr>
            </a:p>
          </p:txBody>
        </p:sp>
        <p:sp>
          <p:nvSpPr>
            <p:cNvPr id="101676" name="Rectangle 17"/>
            <p:cNvSpPr>
              <a:spLocks noChangeArrowheads="1"/>
            </p:cNvSpPr>
            <p:nvPr/>
          </p:nvSpPr>
          <p:spPr bwMode="auto">
            <a:xfrm>
              <a:off x="2690" y="634"/>
              <a:ext cx="505"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Chanchintha</a:t>
              </a:r>
              <a:endParaRPr lang="en-US" sz="600" b="1" dirty="0">
                <a:solidFill>
                  <a:srgbClr val="000000"/>
                </a:solidFill>
                <a:latin typeface="Helvetica" charset="0"/>
                <a:ea typeface="ＭＳ Ｐゴシック" charset="0"/>
                <a:cs typeface="ＭＳ Ｐゴシック" charset="0"/>
              </a:endParaRPr>
            </a:p>
          </p:txBody>
        </p:sp>
        <p:sp>
          <p:nvSpPr>
            <p:cNvPr id="101677" name="Rectangle 18"/>
            <p:cNvSpPr>
              <a:spLocks noChangeArrowheads="1"/>
            </p:cNvSpPr>
            <p:nvPr/>
          </p:nvSpPr>
          <p:spPr bwMode="auto">
            <a:xfrm>
              <a:off x="2695" y="738"/>
              <a:ext cx="478"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Chhungkua</a:t>
              </a:r>
              <a:endParaRPr lang="en-US" sz="600" b="1" dirty="0">
                <a:solidFill>
                  <a:srgbClr val="000000"/>
                </a:solidFill>
                <a:latin typeface="Helvetica" charset="0"/>
                <a:ea typeface="ＭＳ Ｐゴシック" charset="0"/>
                <a:cs typeface="ＭＳ Ｐゴシック" charset="0"/>
              </a:endParaRPr>
            </a:p>
          </p:txBody>
        </p:sp>
        <p:sp>
          <p:nvSpPr>
            <p:cNvPr id="101678" name="Rectangle 19"/>
            <p:cNvSpPr>
              <a:spLocks noChangeArrowheads="1"/>
            </p:cNvSpPr>
            <p:nvPr/>
          </p:nvSpPr>
          <p:spPr bwMode="auto">
            <a:xfrm>
              <a:off x="2690" y="842"/>
              <a:ext cx="413"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Tualthah</a:t>
              </a:r>
              <a:endParaRPr lang="en-US" sz="600" b="1" dirty="0">
                <a:solidFill>
                  <a:srgbClr val="000000"/>
                </a:solidFill>
                <a:latin typeface="Helvetica" charset="0"/>
                <a:ea typeface="ＭＳ Ｐゴシック" charset="0"/>
                <a:cs typeface="ＭＳ Ｐゴシック" charset="0"/>
              </a:endParaRPr>
            </a:p>
          </p:txBody>
        </p:sp>
        <p:sp>
          <p:nvSpPr>
            <p:cNvPr id="101679" name="Rectangle 20"/>
            <p:cNvSpPr>
              <a:spLocks noChangeArrowheads="1"/>
            </p:cNvSpPr>
            <p:nvPr/>
          </p:nvSpPr>
          <p:spPr bwMode="auto">
            <a:xfrm>
              <a:off x="2627" y="938"/>
              <a:ext cx="477"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err="1">
                  <a:solidFill>
                    <a:srgbClr val="000000"/>
                  </a:solidFill>
                  <a:latin typeface="Helvetica" charset="0"/>
                  <a:ea typeface="ＭＳ Ｐゴシック" charset="0"/>
                  <a:cs typeface="ＭＳ Ｐゴシック" charset="0"/>
                </a:rPr>
                <a:t>Tuilet</a:t>
              </a:r>
              <a:r>
                <a:rPr lang="en-US" sz="600" b="1" dirty="0">
                  <a:solidFill>
                    <a:srgbClr val="000000"/>
                  </a:solidFill>
                  <a:latin typeface="Helvetica" charset="0"/>
                  <a:ea typeface="ＭＳ Ｐゴシック" charset="0"/>
                  <a:cs typeface="ＭＳ Ｐゴシック" charset="0"/>
                </a:rPr>
                <a:t>/</a:t>
              </a:r>
              <a:r>
                <a:rPr lang="en-US" sz="600" b="1" dirty="0" err="1">
                  <a:solidFill>
                    <a:srgbClr val="000000"/>
                  </a:solidFill>
                  <a:latin typeface="Helvetica" charset="0"/>
                  <a:ea typeface="ＭＳ Ｐゴシック" charset="0"/>
                  <a:cs typeface="ＭＳ Ｐゴシック" charset="0"/>
                </a:rPr>
                <a:t>Chhimbal</a:t>
              </a:r>
              <a:endParaRPr lang="en-US" sz="600" b="1" dirty="0">
                <a:solidFill>
                  <a:srgbClr val="000000"/>
                </a:solidFill>
                <a:latin typeface="Helvetica" charset="0"/>
                <a:ea typeface="ＭＳ Ｐゴシック" charset="0"/>
                <a:cs typeface="ＭＳ Ｐゴシック" charset="0"/>
              </a:endParaRPr>
            </a:p>
          </p:txBody>
        </p:sp>
        <p:sp>
          <p:nvSpPr>
            <p:cNvPr id="101680" name="Rectangle 21"/>
            <p:cNvSpPr>
              <a:spLocks noChangeArrowheads="1"/>
            </p:cNvSpPr>
            <p:nvPr/>
          </p:nvSpPr>
          <p:spPr bwMode="auto">
            <a:xfrm>
              <a:off x="2692" y="1042"/>
              <a:ext cx="498"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err="1">
                  <a:solidFill>
                    <a:srgbClr val="000000"/>
                  </a:solidFill>
                  <a:latin typeface="Helvetica" charset="0"/>
                  <a:ea typeface="ＭＳ Ｐゴシック" charset="0"/>
                  <a:cs typeface="ＭＳ Ｐゴシック" charset="0"/>
                </a:rPr>
                <a:t>Inchhawng</a:t>
              </a:r>
              <a:r>
                <a:rPr lang="en-US" sz="600" b="1" dirty="0">
                  <a:solidFill>
                    <a:srgbClr val="000000"/>
                  </a:solidFill>
                  <a:latin typeface="Helvetica" charset="0"/>
                  <a:ea typeface="ＭＳ Ｐゴシック" charset="0"/>
                  <a:cs typeface="ＭＳ Ｐゴシック" charset="0"/>
                </a:rPr>
                <a:t> Sang</a:t>
              </a:r>
            </a:p>
          </p:txBody>
        </p:sp>
        <p:sp>
          <p:nvSpPr>
            <p:cNvPr id="101681" name="Rectangle 22"/>
            <p:cNvSpPr>
              <a:spLocks noChangeArrowheads="1"/>
            </p:cNvSpPr>
            <p:nvPr/>
          </p:nvSpPr>
          <p:spPr bwMode="auto">
            <a:xfrm>
              <a:off x="2607" y="344"/>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SIAMNA</a:t>
              </a:r>
            </a:p>
          </p:txBody>
        </p:sp>
        <p:sp>
          <p:nvSpPr>
            <p:cNvPr id="101682" name="Rectangle 23"/>
            <p:cNvSpPr>
              <a:spLocks noChangeArrowheads="1"/>
            </p:cNvSpPr>
            <p:nvPr/>
          </p:nvSpPr>
          <p:spPr bwMode="auto">
            <a:xfrm>
              <a:off x="2602" y="458"/>
              <a:ext cx="629"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Mipa</a:t>
              </a:r>
              <a:r>
                <a:rPr lang="en-US" sz="600" b="1" dirty="0">
                  <a:solidFill>
                    <a:srgbClr val="000000"/>
                  </a:solidFill>
                  <a:latin typeface="Helvetica" charset="0"/>
                  <a:ea typeface="ＭＳ Ｐゴシック" charset="0"/>
                  <a:cs typeface="ＭＳ Ｐゴシック" charset="0"/>
                </a:rPr>
                <a:t> &amp; </a:t>
              </a:r>
              <a:r>
                <a:rPr lang="en-US" sz="600" b="1" dirty="0" err="1">
                  <a:solidFill>
                    <a:srgbClr val="000000"/>
                  </a:solidFill>
                  <a:latin typeface="Helvetica" charset="0"/>
                  <a:ea typeface="ＭＳ Ｐゴシック" charset="0"/>
                  <a:cs typeface="ＭＳ Ｐゴシック" charset="0"/>
                </a:rPr>
                <a:t>Hmeichhia</a:t>
              </a:r>
              <a:endParaRPr lang="en-US" sz="600" b="1" dirty="0">
                <a:solidFill>
                  <a:srgbClr val="000000"/>
                </a:solidFill>
                <a:latin typeface="Helvetica" charset="0"/>
                <a:ea typeface="ＭＳ Ｐゴシック" charset="0"/>
                <a:cs typeface="ＭＳ Ｐゴシック" charset="0"/>
              </a:endParaRPr>
            </a:p>
          </p:txBody>
        </p:sp>
        <p:sp>
          <p:nvSpPr>
            <p:cNvPr id="667672" name="Line 24"/>
            <p:cNvSpPr>
              <a:spLocks noChangeShapeType="1"/>
            </p:cNvSpPr>
            <p:nvPr/>
          </p:nvSpPr>
          <p:spPr bwMode="auto">
            <a:xfrm>
              <a:off x="2703" y="164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3" name="Line 25"/>
            <p:cNvSpPr>
              <a:spLocks noChangeShapeType="1"/>
            </p:cNvSpPr>
            <p:nvPr/>
          </p:nvSpPr>
          <p:spPr bwMode="auto">
            <a:xfrm>
              <a:off x="2703" y="177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74" name="Rectangle 26"/>
            <p:cNvSpPr>
              <a:spLocks noChangeArrowheads="1"/>
            </p:cNvSpPr>
            <p:nvPr/>
          </p:nvSpPr>
          <p:spPr bwMode="auto">
            <a:xfrm>
              <a:off x="2907" y="1670"/>
              <a:ext cx="208" cy="72"/>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86" name="Rectangle 27"/>
            <p:cNvSpPr>
              <a:spLocks noChangeArrowheads="1"/>
            </p:cNvSpPr>
            <p:nvPr/>
          </p:nvSpPr>
          <p:spPr bwMode="auto">
            <a:xfrm>
              <a:off x="2749" y="1531"/>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101687" name="Rectangle 28"/>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01688" name="Rectangle 29"/>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01689" name="Rectangle 30"/>
            <p:cNvSpPr>
              <a:spLocks noChangeArrowheads="1"/>
            </p:cNvSpPr>
            <p:nvPr/>
          </p:nvSpPr>
          <p:spPr bwMode="auto">
            <a:xfrm>
              <a:off x="2647" y="1414"/>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101690" name="Rectangle 31"/>
            <p:cNvSpPr>
              <a:spLocks noChangeArrowheads="1"/>
            </p:cNvSpPr>
            <p:nvPr/>
          </p:nvSpPr>
          <p:spPr bwMode="auto">
            <a:xfrm>
              <a:off x="2634" y="1274"/>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101691" name="Rectangle 32"/>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667681" name="Line 33"/>
            <p:cNvSpPr>
              <a:spLocks noChangeShapeType="1"/>
            </p:cNvSpPr>
            <p:nvPr/>
          </p:nvSpPr>
          <p:spPr bwMode="auto">
            <a:xfrm>
              <a:off x="2699" y="1522"/>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2" name="Line 34"/>
            <p:cNvSpPr>
              <a:spLocks noChangeShapeType="1"/>
            </p:cNvSpPr>
            <p:nvPr/>
          </p:nvSpPr>
          <p:spPr bwMode="auto">
            <a:xfrm>
              <a:off x="2699" y="1886"/>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3" name="Line 35"/>
            <p:cNvSpPr>
              <a:spLocks noChangeShapeType="1"/>
            </p:cNvSpPr>
            <p:nvPr/>
          </p:nvSpPr>
          <p:spPr bwMode="auto">
            <a:xfrm>
              <a:off x="2699" y="2010"/>
              <a:ext cx="528" cy="4"/>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4" name="Line 36"/>
            <p:cNvSpPr>
              <a:spLocks noChangeShapeType="1"/>
            </p:cNvSpPr>
            <p:nvPr/>
          </p:nvSpPr>
          <p:spPr bwMode="auto">
            <a:xfrm>
              <a:off x="2667" y="560"/>
              <a:ext cx="544"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4" name="Freeform 86"/>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5" name="Freeform 87"/>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6" name="Freeform 88"/>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7" name="Freeform 89"/>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8" name="Freeform 90"/>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39" name="Freeform 91"/>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0" name="Freeform 92"/>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1" name="Freeform 93"/>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pic>
        <p:nvPicPr>
          <p:cNvPr id="101472" name="Picture 13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75" name="Rectangle 138"/>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481" name="Rectangle 144"/>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667793" name="Rectangle 145"/>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(2000 B.C.)</a:t>
            </a:r>
          </a:p>
        </p:txBody>
      </p:sp>
      <p:sp>
        <p:nvSpPr>
          <p:cNvPr id="667794" name="Rectangle 146"/>
          <p:cNvSpPr>
            <a:spLocks noChangeArrowheads="1"/>
          </p:cNvSpPr>
          <p:nvPr/>
        </p:nvSpPr>
        <p:spPr bwMode="auto">
          <a:xfrm>
            <a:off x="992188" y="2355850"/>
            <a:ext cx="25114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5400" dirty="0">
                <a:solidFill>
                  <a:srgbClr val="FAFD00"/>
                </a:solidFill>
                <a:latin typeface="Times" pitchFamily="-107" charset="0"/>
                <a:ea typeface="ＭＳ Ｐゴシック" charset="0"/>
                <a:cs typeface="ＭＳ Ｐゴシック" charset="0"/>
              </a:rPr>
              <a:t>S 7 N I </a:t>
            </a:r>
          </a:p>
        </p:txBody>
      </p:sp>
      <p:sp>
        <p:nvSpPr>
          <p:cNvPr id="667796" name="Rectangle 148"/>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5400">
                <a:solidFill>
                  <a:srgbClr val="00FF00"/>
                </a:solidFill>
                <a:latin typeface="Times" pitchFamily="-107" charset="0"/>
                <a:ea typeface="ＭＳ Ｐゴシック" charset="0"/>
                <a:cs typeface="ＭＳ Ｐゴシック" charset="0"/>
              </a:rPr>
              <a:t>7 = 4 + 3 </a:t>
            </a:r>
          </a:p>
        </p:txBody>
      </p:sp>
      <p:sp>
        <p:nvSpPr>
          <p:cNvPr id="667799" name="Line 151"/>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0" name="Rectangle 152"/>
          <p:cNvSpPr>
            <a:spLocks noChangeArrowheads="1"/>
          </p:cNvSpPr>
          <p:nvPr/>
        </p:nvSpPr>
        <p:spPr bwMode="auto">
          <a:xfrm>
            <a:off x="5930900" y="581025"/>
            <a:ext cx="511175" cy="37179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1" name="Text Box 153"/>
          <p:cNvSpPr txBox="1">
            <a:spLocks noChangeArrowheads="1"/>
          </p:cNvSpPr>
          <p:nvPr/>
        </p:nvSpPr>
        <p:spPr bwMode="auto">
          <a:xfrm rot="-5400000">
            <a:off x="4473870" y="2199979"/>
            <a:ext cx="3458573"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2800" b="1" dirty="0">
                <a:solidFill>
                  <a:srgbClr val="EEFF4B"/>
                </a:solidFill>
                <a:latin typeface="Times" pitchFamily="-107" charset="0"/>
                <a:ea typeface="ＭＳ Ｐゴシック" charset="0"/>
                <a:cs typeface="ＭＳ Ｐゴシック" charset="0"/>
              </a:rPr>
              <a:t>3 KHAWTLANG</a:t>
            </a: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4" name="Text Box 156"/>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dirty="0">
                <a:solidFill>
                  <a:srgbClr val="EEFF4B"/>
                </a:solidFill>
                <a:latin typeface="Times" pitchFamily="-107" charset="0"/>
                <a:ea typeface="ＭＳ Ｐゴシック" charset="0"/>
                <a:cs typeface="ＭＳ Ｐゴシック" charset="0"/>
              </a:rPr>
              <a:t>N</a:t>
            </a:r>
          </a:p>
        </p:txBody>
      </p:sp>
      <p:sp>
        <p:nvSpPr>
          <p:cNvPr id="667805" name="Text Box 157"/>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dirty="0">
                <a:solidFill>
                  <a:srgbClr val="EEFF4B"/>
                </a:solidFill>
                <a:latin typeface="Times" pitchFamily="-107" charset="0"/>
                <a:ea typeface="ＭＳ Ｐゴシック" charset="0"/>
                <a:cs typeface="ＭＳ Ｐゴシック" charset="0"/>
              </a:rPr>
              <a:t>I</a:t>
            </a: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7" name="Text Box 159"/>
          <p:cNvSpPr txBox="1">
            <a:spLocks noChangeArrowheads="1"/>
          </p:cNvSpPr>
          <p:nvPr/>
        </p:nvSpPr>
        <p:spPr bwMode="auto">
          <a:xfrm rot="-5388536">
            <a:off x="2665829" y="3757186"/>
            <a:ext cx="2192258"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800" b="1" dirty="0">
                <a:solidFill>
                  <a:srgbClr val="EEFF4B"/>
                </a:solidFill>
                <a:latin typeface="Times" pitchFamily="-107" charset="0"/>
                <a:ea typeface="ＭＳ Ｐゴシック" charset="0"/>
                <a:cs typeface="ＭＳ Ｐゴシック" charset="0"/>
              </a:rPr>
              <a:t>4 MIHRING</a:t>
            </a:r>
          </a:p>
        </p:txBody>
      </p:sp>
      <p:sp>
        <p:nvSpPr>
          <p:cNvPr id="667808" name="Rectangle 160"/>
          <p:cNvSpPr>
            <a:spLocks noChangeArrowheads="1"/>
          </p:cNvSpPr>
          <p:nvPr/>
        </p:nvSpPr>
        <p:spPr bwMode="auto">
          <a:xfrm>
            <a:off x="3798888" y="5588000"/>
            <a:ext cx="274637" cy="765175"/>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2" name="Text Box 164"/>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800" b="1" dirty="0">
                <a:solidFill>
                  <a:srgbClr val="EEFF4B"/>
                </a:solidFill>
                <a:latin typeface="Times" pitchFamily="-107" charset="0"/>
                <a:ea typeface="ＭＳ Ｐゴシック" charset="0"/>
                <a:cs typeface="ＭＳ Ｐゴシック" charset="0"/>
              </a:rPr>
              <a:t>S</a:t>
            </a: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19" name="AutoShape 171"/>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1511"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1" name="Rectangle 183"/>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(1500 B.C.)</a:t>
            </a:r>
          </a:p>
        </p:txBody>
      </p:sp>
      <p:sp>
        <p:nvSpPr>
          <p:cNvPr id="667832" name="Rectangle 184"/>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(500 B.C.)</a:t>
            </a:r>
          </a:p>
        </p:txBody>
      </p:sp>
      <p:sp>
        <p:nvSpPr>
          <p:cNvPr id="667833" name="Rectangle 185"/>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(1000 B.C.)</a:t>
            </a:r>
          </a:p>
        </p:txBody>
      </p:sp>
      <p:sp>
        <p:nvSpPr>
          <p:cNvPr id="667834" name="Freeform 186"/>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5" name="Rectangle 187"/>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6" name="Freeform 188"/>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7" name="AutoShape 189"/>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8" name="Rectangle 190"/>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39" name="Rectangle 191"/>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0" name="AutoShape 192"/>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24" name="Rectangle 193"/>
          <p:cNvSpPr>
            <a:spLocks noChangeArrowheads="1"/>
          </p:cNvSpPr>
          <p:nvPr/>
        </p:nvSpPr>
        <p:spPr bwMode="auto">
          <a:xfrm>
            <a:off x="4276725" y="34163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37" name="Rectangle 206"/>
          <p:cNvSpPr>
            <a:spLocks noChangeArrowheads="1"/>
          </p:cNvSpPr>
          <p:nvPr/>
        </p:nvSpPr>
        <p:spPr bwMode="auto">
          <a:xfrm>
            <a:off x="6523038" y="3213100"/>
            <a:ext cx="705320"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SALTANNA</a:t>
            </a: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1" name="Rectangle 210"/>
          <p:cNvSpPr>
            <a:spLocks noChangeArrowheads="1"/>
          </p:cNvSpPr>
          <p:nvPr/>
        </p:nvSpPr>
        <p:spPr bwMode="auto">
          <a:xfrm>
            <a:off x="6599238" y="4394200"/>
            <a:ext cx="75501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NGAWIHNA</a:t>
            </a: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1" name="Line 213"/>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2" name="Line 214"/>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48" name="Rectangle 217"/>
          <p:cNvSpPr>
            <a:spLocks noChangeArrowheads="1"/>
          </p:cNvSpPr>
          <p:nvPr/>
        </p:nvSpPr>
        <p:spPr bwMode="auto">
          <a:xfrm>
            <a:off x="6610350" y="5102225"/>
            <a:ext cx="48641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Chicago" charset="0"/>
                <a:ea typeface="ＭＳ Ｐゴシック" charset="0"/>
                <a:cs typeface="ＭＳ Ｐゴシック" charset="0"/>
              </a:rPr>
              <a:t>ISUA</a:t>
            </a: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58" name="Rectangle 227"/>
          <p:cNvSpPr>
            <a:spLocks noChangeArrowheads="1"/>
          </p:cNvSpPr>
          <p:nvPr/>
        </p:nvSpPr>
        <p:spPr bwMode="auto">
          <a:xfrm>
            <a:off x="6549999" y="561975"/>
            <a:ext cx="82073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CHIMBUAITU</a:t>
            </a: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1" name="Rectangle 230"/>
          <p:cNvSpPr>
            <a:spLocks noChangeArrowheads="1"/>
          </p:cNvSpPr>
          <p:nvPr/>
        </p:nvSpPr>
        <p:spPr bwMode="auto">
          <a:xfrm>
            <a:off x="6580188" y="1266825"/>
            <a:ext cx="49532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LALNA</a:t>
            </a: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4" name="Rectangle 233"/>
          <p:cNvSpPr>
            <a:spLocks noChangeArrowheads="1"/>
          </p:cNvSpPr>
          <p:nvPr/>
        </p:nvSpPr>
        <p:spPr bwMode="auto">
          <a:xfrm>
            <a:off x="4281488" y="5635625"/>
            <a:ext cx="701675"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JOSUA</a:t>
            </a: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4" name="Rectangle 236"/>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5" name="AutoShape 237"/>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69" name="Rectangle 238"/>
          <p:cNvSpPr>
            <a:spLocks noChangeArrowheads="1"/>
          </p:cNvSpPr>
          <p:nvPr/>
        </p:nvSpPr>
        <p:spPr bwMode="auto">
          <a:xfrm>
            <a:off x="4318000" y="4257675"/>
            <a:ext cx="51776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MOSIA</a:t>
            </a:r>
          </a:p>
        </p:txBody>
      </p:sp>
      <p:sp>
        <p:nvSpPr>
          <p:cNvPr id="667887" name="Line 239"/>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8" name="Line 240"/>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89" name="Line 241"/>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0" name="Line 242"/>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1" name="Line 243"/>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2" name="Line 244"/>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5" name="Rectangle 247"/>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pitchFamily="-107" charset="0"/>
                <a:ea typeface="ＭＳ Ｐゴシック" charset="0"/>
                <a:cs typeface="ＭＳ Ｐゴシック" charset="0"/>
              </a:rPr>
              <a:t>(2000 B.C.)</a:t>
            </a: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8" name="Rectangle 250"/>
          <p:cNvSpPr>
            <a:spLocks noChangeArrowheads="1"/>
          </p:cNvSpPr>
          <p:nvPr/>
        </p:nvSpPr>
        <p:spPr bwMode="auto">
          <a:xfrm>
            <a:off x="4097338" y="2001838"/>
            <a:ext cx="1625600" cy="1389062"/>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899" name="Freeform 25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0" name="AutoShape 25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1" name="Rectangle 25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2" name="AutoShape 25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3" name="Line 25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4" name="Line 25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05" name="Rectangle 25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88" name="Rectangle 258"/>
          <p:cNvSpPr>
            <a:spLocks noChangeArrowheads="1"/>
          </p:cNvSpPr>
          <p:nvPr/>
        </p:nvSpPr>
        <p:spPr bwMode="auto">
          <a:xfrm>
            <a:off x="8186738" y="3832225"/>
            <a:ext cx="70371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101589" name="Rectangle 259"/>
          <p:cNvSpPr>
            <a:spLocks noChangeArrowheads="1"/>
          </p:cNvSpPr>
          <p:nvPr/>
        </p:nvSpPr>
        <p:spPr bwMode="auto">
          <a:xfrm>
            <a:off x="8286750" y="4221163"/>
            <a:ext cx="449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01590" name="Rectangle 260"/>
          <p:cNvSpPr>
            <a:spLocks noChangeArrowheads="1"/>
          </p:cNvSpPr>
          <p:nvPr/>
        </p:nvSpPr>
        <p:spPr bwMode="auto">
          <a:xfrm>
            <a:off x="8340725" y="4411663"/>
            <a:ext cx="32226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01591" name="Rectangle 261"/>
          <p:cNvSpPr>
            <a:spLocks noChangeArrowheads="1"/>
          </p:cNvSpPr>
          <p:nvPr/>
        </p:nvSpPr>
        <p:spPr bwMode="auto">
          <a:xfrm>
            <a:off x="8048035" y="3654425"/>
            <a:ext cx="100347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ChhahnaL</a:t>
            </a:r>
            <a:endParaRPr lang="en-US" sz="900" b="1" dirty="0">
              <a:solidFill>
                <a:srgbClr val="000000"/>
              </a:solidFill>
              <a:latin typeface="Helvetica" charset="0"/>
              <a:ea typeface="ＭＳ Ｐゴシック" charset="0"/>
              <a:cs typeface="ＭＳ Ｐゴシック" charset="0"/>
            </a:endParaRPr>
          </a:p>
        </p:txBody>
      </p:sp>
      <p:sp>
        <p:nvSpPr>
          <p:cNvPr id="101592" name="Rectangle 262"/>
          <p:cNvSpPr>
            <a:spLocks noChangeArrowheads="1"/>
          </p:cNvSpPr>
          <p:nvPr/>
        </p:nvSpPr>
        <p:spPr bwMode="auto">
          <a:xfrm>
            <a:off x="8004175" y="3432175"/>
            <a:ext cx="76783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101593" name="Rectangle 263"/>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667912" name="Line 26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3" name="Line 26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14" name="Line 26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597" name="Text Box 268"/>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667917" name="Text Box 269"/>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dirty="0">
                <a:solidFill>
                  <a:srgbClr val="FFFFFF"/>
                </a:solidFill>
                <a:latin typeface="Comic Sans MS" pitchFamily="-107" charset="0"/>
                <a:ea typeface="ＭＳ Ｐゴシック" charset="0"/>
                <a:cs typeface="ＭＳ Ｐゴシック" charset="0"/>
              </a:rPr>
              <a:t>Gen. 1 </a:t>
            </a:r>
            <a:r>
              <a:rPr lang="en-US" sz="1200" b="1" dirty="0" err="1">
                <a:solidFill>
                  <a:srgbClr val="FFFFFF"/>
                </a:solidFill>
                <a:latin typeface="Comic Sans MS" pitchFamily="-107" charset="0"/>
                <a:ea typeface="ＭＳ Ｐゴシック" charset="0"/>
                <a:cs typeface="ＭＳ Ｐゴシック" charset="0"/>
              </a:rPr>
              <a:t>atang</a:t>
            </a:r>
            <a:r>
              <a:rPr lang="en-US" sz="1200" b="1" dirty="0">
                <a:solidFill>
                  <a:srgbClr val="FFFFFF"/>
                </a:solidFill>
                <a:latin typeface="Comic Sans MS" pitchFamily="-107" charset="0"/>
                <a:ea typeface="ＭＳ Ｐゴシック" charset="0"/>
                <a:cs typeface="ＭＳ Ｐゴシック" charset="0"/>
              </a:rPr>
              <a:t> 25</a:t>
            </a:r>
          </a:p>
        </p:txBody>
      </p:sp>
      <p:sp>
        <p:nvSpPr>
          <p:cNvPr id="667918" name="AutoShape 270"/>
          <p:cNvSpPr>
            <a:spLocks noChangeArrowheads="1"/>
          </p:cNvSpPr>
          <p:nvPr/>
        </p:nvSpPr>
        <p:spPr bwMode="auto">
          <a:xfrm rot="1158696">
            <a:off x="5018088" y="3187916"/>
            <a:ext cx="3167062"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1600" name="Text Box 27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46</a:t>
            </a:r>
          </a:p>
        </p:txBody>
      </p:sp>
      <p:grpSp>
        <p:nvGrpSpPr>
          <p:cNvPr id="101602" name="Group 329"/>
          <p:cNvGrpSpPr>
            <a:grpSpLocks/>
          </p:cNvGrpSpPr>
          <p:nvPr/>
        </p:nvGrpSpPr>
        <p:grpSpPr bwMode="auto">
          <a:xfrm>
            <a:off x="5154613" y="1344613"/>
            <a:ext cx="2894012" cy="4368800"/>
            <a:chOff x="3247" y="847"/>
            <a:chExt cx="1823" cy="2752"/>
          </a:xfrm>
        </p:grpSpPr>
        <p:grpSp>
          <p:nvGrpSpPr>
            <p:cNvPr id="101607" name="Group 277"/>
            <p:cNvGrpSpPr>
              <a:grpSpLocks/>
            </p:cNvGrpSpPr>
            <p:nvPr/>
          </p:nvGrpSpPr>
          <p:grpSpPr bwMode="auto">
            <a:xfrm>
              <a:off x="3247" y="1381"/>
              <a:ext cx="331" cy="369"/>
              <a:chOff x="1567" y="1192"/>
              <a:chExt cx="331" cy="369"/>
            </a:xfrm>
          </p:grpSpPr>
          <p:grpSp>
            <p:nvGrpSpPr>
              <p:cNvPr id="101647" name="Group 278"/>
              <p:cNvGrpSpPr>
                <a:grpSpLocks/>
              </p:cNvGrpSpPr>
              <p:nvPr/>
            </p:nvGrpSpPr>
            <p:grpSpPr bwMode="auto">
              <a:xfrm>
                <a:off x="1567" y="1192"/>
                <a:ext cx="331" cy="369"/>
                <a:chOff x="1084" y="711"/>
                <a:chExt cx="2950" cy="2769"/>
              </a:xfrm>
            </p:grpSpPr>
            <p:grpSp>
              <p:nvGrpSpPr>
                <p:cNvPr id="101649" name="Group 279"/>
                <p:cNvGrpSpPr>
                  <a:grpSpLocks/>
                </p:cNvGrpSpPr>
                <p:nvPr/>
              </p:nvGrpSpPr>
              <p:grpSpPr bwMode="auto">
                <a:xfrm>
                  <a:off x="1084" y="711"/>
                  <a:ext cx="2950" cy="2769"/>
                  <a:chOff x="2707" y="548"/>
                  <a:chExt cx="2950" cy="2769"/>
                </a:xfrm>
              </p:grpSpPr>
              <p:grpSp>
                <p:nvGrpSpPr>
                  <p:cNvPr id="101655"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0" name="Freeform 282"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56" name="Picture 283"/>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32" name="Freeform 284"/>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3" name="Freeform 285"/>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4" name="Freeform 286"/>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5" name="Freeform 287"/>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36" name="Freeform 288"/>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48" name="Rectangle 289"/>
              <p:cNvSpPr>
                <a:spLocks noChangeArrowheads="1"/>
              </p:cNvSpPr>
              <p:nvPr/>
            </p:nvSpPr>
            <p:spPr bwMode="auto">
              <a:xfrm>
                <a:off x="1609" y="1237"/>
                <a:ext cx="210"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a:solidFill>
                      <a:srgbClr val="1A0004"/>
                    </a:solidFill>
                    <a:latin typeface="Kosher-Normal" charset="0"/>
                    <a:ea typeface="ＭＳ Ｐゴシック" charset="0"/>
                    <a:cs typeface="ＭＳ Ｐゴシック" charset="0"/>
                  </a:rPr>
                  <a:t>AC</a:t>
                </a:r>
                <a:endParaRPr lang="en-US" sz="1400" i="1">
                  <a:solidFill>
                    <a:srgbClr val="1A0004"/>
                  </a:solidFill>
                  <a:latin typeface="Helvetica" charset="0"/>
                  <a:ea typeface="ＭＳ Ｐゴシック" charset="0"/>
                  <a:cs typeface="ＭＳ Ｐゴシック" charset="0"/>
                </a:endParaRPr>
              </a:p>
            </p:txBody>
          </p:sp>
        </p:grpSp>
        <p:grpSp>
          <p:nvGrpSpPr>
            <p:cNvPr id="101608" name="Group 290"/>
            <p:cNvGrpSpPr>
              <a:grpSpLocks/>
            </p:cNvGrpSpPr>
            <p:nvPr/>
          </p:nvGrpSpPr>
          <p:grpSpPr bwMode="auto">
            <a:xfrm>
              <a:off x="3250" y="3230"/>
              <a:ext cx="331" cy="369"/>
              <a:chOff x="1567" y="1192"/>
              <a:chExt cx="331" cy="369"/>
            </a:xfrm>
          </p:grpSpPr>
          <p:grpSp>
            <p:nvGrpSpPr>
              <p:cNvPr id="101635" name="Group 291"/>
              <p:cNvGrpSpPr>
                <a:grpSpLocks/>
              </p:cNvGrpSpPr>
              <p:nvPr/>
            </p:nvGrpSpPr>
            <p:grpSpPr bwMode="auto">
              <a:xfrm>
                <a:off x="1567" y="1192"/>
                <a:ext cx="331" cy="369"/>
                <a:chOff x="1084" y="711"/>
                <a:chExt cx="2950" cy="2769"/>
              </a:xfrm>
            </p:grpSpPr>
            <p:grpSp>
              <p:nvGrpSpPr>
                <p:cNvPr id="101637" name="Group 292"/>
                <p:cNvGrpSpPr>
                  <a:grpSpLocks/>
                </p:cNvGrpSpPr>
                <p:nvPr/>
              </p:nvGrpSpPr>
              <p:grpSpPr bwMode="auto">
                <a:xfrm>
                  <a:off x="1084" y="711"/>
                  <a:ext cx="2950" cy="2769"/>
                  <a:chOff x="2707" y="548"/>
                  <a:chExt cx="2950" cy="2769"/>
                </a:xfrm>
              </p:grpSpPr>
              <p:grpSp>
                <p:nvGrpSpPr>
                  <p:cNvPr id="101643"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44" name="Picture 296"/>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36" name="Rectangle 302"/>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01609" name="Group 303"/>
            <p:cNvGrpSpPr>
              <a:grpSpLocks/>
            </p:cNvGrpSpPr>
            <p:nvPr/>
          </p:nvGrpSpPr>
          <p:grpSpPr bwMode="auto">
            <a:xfrm>
              <a:off x="4739" y="847"/>
              <a:ext cx="331" cy="369"/>
              <a:chOff x="1567" y="1192"/>
              <a:chExt cx="331" cy="369"/>
            </a:xfrm>
          </p:grpSpPr>
          <p:grpSp>
            <p:nvGrpSpPr>
              <p:cNvPr id="101623" name="Group 304"/>
              <p:cNvGrpSpPr>
                <a:grpSpLocks/>
              </p:cNvGrpSpPr>
              <p:nvPr/>
            </p:nvGrpSpPr>
            <p:grpSpPr bwMode="auto">
              <a:xfrm>
                <a:off x="1567" y="1192"/>
                <a:ext cx="331" cy="369"/>
                <a:chOff x="1084" y="711"/>
                <a:chExt cx="2950" cy="2769"/>
              </a:xfrm>
            </p:grpSpPr>
            <p:grpSp>
              <p:nvGrpSpPr>
                <p:cNvPr id="101625" name="Group 305"/>
                <p:cNvGrpSpPr>
                  <a:grpSpLocks/>
                </p:cNvGrpSpPr>
                <p:nvPr/>
              </p:nvGrpSpPr>
              <p:grpSpPr bwMode="auto">
                <a:xfrm>
                  <a:off x="1084" y="711"/>
                  <a:ext cx="2950" cy="2769"/>
                  <a:chOff x="2707" y="548"/>
                  <a:chExt cx="2950" cy="2769"/>
                </a:xfrm>
              </p:grpSpPr>
              <p:grpSp>
                <p:nvGrpSpPr>
                  <p:cNvPr id="101631"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32" name="Picture 30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24" name="Rectangle 315"/>
              <p:cNvSpPr>
                <a:spLocks noChangeArrowheads="1"/>
              </p:cNvSpPr>
              <p:nvPr/>
            </p:nvSpPr>
            <p:spPr bwMode="auto">
              <a:xfrm>
                <a:off x="1609" y="1237"/>
                <a:ext cx="160"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nvGrpSpPr>
            <p:cNvPr id="101610" name="Group 316"/>
            <p:cNvGrpSpPr>
              <a:grpSpLocks/>
            </p:cNvGrpSpPr>
            <p:nvPr/>
          </p:nvGrpSpPr>
          <p:grpSpPr bwMode="auto">
            <a:xfrm>
              <a:off x="4739" y="1351"/>
              <a:ext cx="331" cy="369"/>
              <a:chOff x="1567" y="1192"/>
              <a:chExt cx="331" cy="369"/>
            </a:xfrm>
          </p:grpSpPr>
          <p:grpSp>
            <p:nvGrpSpPr>
              <p:cNvPr id="101611" name="Group 317"/>
              <p:cNvGrpSpPr>
                <a:grpSpLocks/>
              </p:cNvGrpSpPr>
              <p:nvPr/>
            </p:nvGrpSpPr>
            <p:grpSpPr bwMode="auto">
              <a:xfrm>
                <a:off x="1567" y="1192"/>
                <a:ext cx="331" cy="369"/>
                <a:chOff x="1084" y="711"/>
                <a:chExt cx="2950" cy="2769"/>
              </a:xfrm>
            </p:grpSpPr>
            <p:grpSp>
              <p:nvGrpSpPr>
                <p:cNvPr id="101613" name="Group 318"/>
                <p:cNvGrpSpPr>
                  <a:grpSpLocks/>
                </p:cNvGrpSpPr>
                <p:nvPr/>
              </p:nvGrpSpPr>
              <p:grpSpPr bwMode="auto">
                <a:xfrm>
                  <a:off x="1084" y="711"/>
                  <a:ext cx="2950" cy="2769"/>
                  <a:chOff x="2707" y="548"/>
                  <a:chExt cx="2950" cy="2769"/>
                </a:xfrm>
              </p:grpSpPr>
              <p:grpSp>
                <p:nvGrpSpPr>
                  <p:cNvPr id="101619"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1620" name="Picture 32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12" name="Rectangle 328"/>
              <p:cNvSpPr>
                <a:spLocks noChangeArrowheads="1"/>
              </p:cNvSpPr>
              <p:nvPr/>
            </p:nvSpPr>
            <p:spPr bwMode="auto">
              <a:xfrm>
                <a:off x="1609" y="1237"/>
                <a:ext cx="160"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grpSp>
        <p:nvGrpSpPr>
          <p:cNvPr id="101603" name="Group 331"/>
          <p:cNvGrpSpPr>
            <a:grpSpLocks/>
          </p:cNvGrpSpPr>
          <p:nvPr/>
        </p:nvGrpSpPr>
        <p:grpSpPr bwMode="auto">
          <a:xfrm>
            <a:off x="519113" y="7938"/>
            <a:ext cx="854075" cy="1704975"/>
            <a:chOff x="327" y="5"/>
            <a:chExt cx="538" cy="1074"/>
          </a:xfrm>
        </p:grpSpPr>
        <p:sp>
          <p:nvSpPr>
            <p:cNvPr id="667980" name="Rectangle 33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01604" name="Text Box 334"/>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2</a:t>
            </a:r>
          </a:p>
        </p:txBody>
      </p:sp>
    </p:spTree>
    <p:extLst>
      <p:ext uri="{BB962C8B-B14F-4D97-AF65-F5344CB8AC3E}">
        <p14:creationId xmlns:p14="http://schemas.microsoft.com/office/powerpoint/2010/main" val="4134428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1260475" y="1330325"/>
            <a:ext cx="6573838" cy="5407025"/>
            <a:chOff x="794" y="838"/>
            <a:chExt cx="4141" cy="3406"/>
          </a:xfrm>
        </p:grpSpPr>
        <p:sp>
          <p:nvSpPr>
            <p:cNvPr id="65539" name="Rectangle 3"/>
            <p:cNvSpPr>
              <a:spLocks noChangeArrowheads="1"/>
            </p:cNvSpPr>
            <p:nvPr/>
          </p:nvSpPr>
          <p:spPr bwMode="auto">
            <a:xfrm>
              <a:off x="2442" y="838"/>
              <a:ext cx="2493" cy="2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AFD00"/>
                  </a:solidFill>
                  <a:latin typeface="Times" pitchFamily="-107" charset="0"/>
                  <a:ea typeface="ＭＳ Ｐゴシック" charset="0"/>
                  <a:cs typeface="ＭＳ Ｐゴシック" charset="0"/>
                </a:rPr>
                <a:t>A</a:t>
              </a:r>
              <a:r>
                <a:rPr lang="en-US" sz="25200">
                  <a:solidFill>
                    <a:srgbClr val="00FF00"/>
                  </a:solidFill>
                  <a:latin typeface="Times" pitchFamily="-107" charset="0"/>
                  <a:ea typeface="ＭＳ Ｐゴシック" charset="0"/>
                  <a:cs typeface="ＭＳ Ｐゴシック" charset="0"/>
                </a:rPr>
                <a:t>J</a:t>
              </a:r>
              <a:r>
                <a:rPr lang="en-US" sz="9600">
                  <a:solidFill>
                    <a:srgbClr val="FAFD00"/>
                  </a:solidFill>
                  <a:latin typeface="Times" pitchFamily="-107" charset="0"/>
                  <a:ea typeface="ＭＳ Ｐゴシック" charset="0"/>
                  <a:cs typeface="ＭＳ Ｐゴシック" charset="0"/>
                </a:rPr>
                <a:t>MJ</a:t>
              </a:r>
            </a:p>
          </p:txBody>
        </p:sp>
        <p:sp>
          <p:nvSpPr>
            <p:cNvPr id="65540" name="Rectangle 4"/>
            <p:cNvSpPr>
              <a:spLocks noChangeArrowheads="1"/>
            </p:cNvSpPr>
            <p:nvPr/>
          </p:nvSpPr>
          <p:spPr bwMode="auto">
            <a:xfrm>
              <a:off x="794" y="2537"/>
              <a:ext cx="725" cy="170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7200">
                  <a:solidFill>
                    <a:srgbClr val="D83104"/>
                  </a:solidFill>
                  <a:latin typeface="Times" charset="0"/>
                  <a:ea typeface="ＭＳ Ｐゴシック" charset="0"/>
                  <a:cs typeface="ＭＳ Ｐゴシック" charset="0"/>
                </a:rPr>
                <a:t>?</a:t>
              </a:r>
              <a:endParaRPr lang="en-US" sz="17200">
                <a:solidFill>
                  <a:srgbClr val="51DC00"/>
                </a:solidFill>
                <a:latin typeface="Times" charset="0"/>
                <a:ea typeface="ＭＳ Ｐゴシック" charset="0"/>
                <a:cs typeface="ＭＳ Ｐゴシック" charset="0"/>
              </a:endParaRPr>
            </a:p>
          </p:txBody>
        </p:sp>
      </p:grpSp>
      <p:sp>
        <p:nvSpPr>
          <p:cNvPr id="103427"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03428" name="Text Box 12"/>
          <p:cNvSpPr txBox="1">
            <a:spLocks noChangeArrowheads="1"/>
          </p:cNvSpPr>
          <p:nvPr/>
        </p:nvSpPr>
        <p:spPr bwMode="auto">
          <a:xfrm>
            <a:off x="8647113" y="64055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65550"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47</a:t>
            </a:r>
          </a:p>
        </p:txBody>
      </p:sp>
      <p:grpSp>
        <p:nvGrpSpPr>
          <p:cNvPr id="103430" name="Group 15"/>
          <p:cNvGrpSpPr>
            <a:grpSpLocks/>
          </p:cNvGrpSpPr>
          <p:nvPr/>
        </p:nvGrpSpPr>
        <p:grpSpPr bwMode="auto">
          <a:xfrm>
            <a:off x="519113" y="7938"/>
            <a:ext cx="854075" cy="1704975"/>
            <a:chOff x="327" y="5"/>
            <a:chExt cx="538" cy="1074"/>
          </a:xfrm>
        </p:grpSpPr>
        <p:sp>
          <p:nvSpPr>
            <p:cNvPr id="65552"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5553"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5" name="Rectangle 2">
            <a:extLst>
              <a:ext uri="{FF2B5EF4-FFF2-40B4-BE49-F238E27FC236}">
                <a16:creationId xmlns:a16="http://schemas.microsoft.com/office/drawing/2014/main" id="{95BF7065-2142-0E44-B3FB-CF6AAFCB86A5}"/>
              </a:ext>
            </a:extLst>
          </p:cNvPr>
          <p:cNvSpPr>
            <a:spLocks noChangeArrowheads="1"/>
          </p:cNvSpPr>
          <p:nvPr/>
        </p:nvSpPr>
        <p:spPr bwMode="auto">
          <a:xfrm>
            <a:off x="447675" y="1952868"/>
            <a:ext cx="2903538" cy="27982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Mi</a:t>
            </a:r>
            <a:r>
              <a:rPr lang="en-US" sz="32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3200" i="1" dirty="0">
                <a:solidFill>
                  <a:srgbClr val="FFFFFF"/>
                </a:solidFill>
                <a:latin typeface="Times" charset="0"/>
                <a:ea typeface="ＭＳ Ｐゴシック" charset="0"/>
                <a:cs typeface="ＭＳ Ｐゴシック" charset="0"/>
              </a:rPr>
              <a:t>PAHNIHNA</a:t>
            </a:r>
            <a:r>
              <a:rPr lang="en-US" sz="32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3200" b="1" dirty="0">
                <a:solidFill>
                  <a:srgbClr val="FFFFFF"/>
                </a:solidFill>
                <a:latin typeface="Times" charset="0"/>
                <a:ea typeface="ＭＳ Ｐゴシック" charset="0"/>
                <a:cs typeface="ＭＳ Ｐゴシック" charset="0"/>
              </a:rPr>
              <a:t>MI CHI 4</a:t>
            </a:r>
            <a:endParaRPr lang="en-US" sz="3200"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4000" dirty="0">
                <a:solidFill>
                  <a:srgbClr val="FAFD00"/>
                </a:solidFill>
                <a:latin typeface="Times" charset="0"/>
                <a:ea typeface="ＭＳ Ｐゴシック" charset="0"/>
                <a:cs typeface="ＭＳ Ｐゴシック" charset="0"/>
              </a:rPr>
              <a:t>Zing </a:t>
            </a:r>
            <a:r>
              <a:rPr lang="en-US" sz="4000" dirty="0" err="1">
                <a:solidFill>
                  <a:srgbClr val="FAFD00"/>
                </a:solidFill>
                <a:latin typeface="Times" charset="0"/>
                <a:ea typeface="ＭＳ Ｐゴシック" charset="0"/>
                <a:cs typeface="ＭＳ Ｐゴシック" charset="0"/>
              </a:rPr>
              <a:t>ami</a:t>
            </a:r>
            <a:r>
              <a:rPr lang="en-US" sz="4000" dirty="0">
                <a:solidFill>
                  <a:srgbClr val="FAFD00"/>
                </a:solidFill>
                <a:latin typeface="Times" charset="0"/>
                <a:ea typeface="ＭＳ Ｐゴシック" charset="0"/>
                <a:cs typeface="ＭＳ Ｐゴシック" charset="0"/>
              </a:rPr>
              <a:t>:</a:t>
            </a:r>
          </a:p>
          <a:p>
            <a:pPr algn="ctr" defTabSz="914400" eaLnBrk="0" fontAlgn="base" hangingPunct="0">
              <a:spcBef>
                <a:spcPct val="0"/>
              </a:spcBef>
              <a:spcAft>
                <a:spcPct val="0"/>
              </a:spcAft>
              <a:defRPr/>
            </a:pPr>
            <a:endParaRPr lang="en-US" sz="4000" dirty="0">
              <a:solidFill>
                <a:srgbClr val="FAFD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894403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nvSpPr>
        <p:spPr bwMode="auto">
          <a:xfrm>
            <a:off x="1652588" y="812434"/>
            <a:ext cx="6756400" cy="538480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rgbClr val="882806"/>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1" name="Rectangle 3"/>
          <p:cNvSpPr>
            <a:spLocks noChangeArrowheads="1"/>
          </p:cNvSpPr>
          <p:nvPr/>
        </p:nvSpPr>
        <p:spPr bwMode="auto">
          <a:xfrm>
            <a:off x="3790379" y="3078163"/>
            <a:ext cx="610744"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NT</a:t>
            </a:r>
          </a:p>
        </p:txBody>
      </p:sp>
      <p:sp>
        <p:nvSpPr>
          <p:cNvPr id="754692"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3"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4"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5"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6" name="Freeform 8"/>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7" name="Rectangle 9"/>
          <p:cNvSpPr>
            <a:spLocks noChangeArrowheads="1"/>
          </p:cNvSpPr>
          <p:nvPr/>
        </p:nvSpPr>
        <p:spPr bwMode="auto">
          <a:xfrm>
            <a:off x="4630738" y="2649538"/>
            <a:ext cx="15208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EL</a:t>
            </a:r>
          </a:p>
        </p:txBody>
      </p:sp>
      <p:sp>
        <p:nvSpPr>
          <p:cNvPr id="754698" name="Freeform 10"/>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699" name="Rectangle 11"/>
          <p:cNvSpPr>
            <a:spLocks noChangeArrowheads="1"/>
          </p:cNvSpPr>
          <p:nvPr/>
        </p:nvSpPr>
        <p:spPr bwMode="auto">
          <a:xfrm>
            <a:off x="7259638" y="5259388"/>
            <a:ext cx="13112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PTS</a:t>
            </a:r>
          </a:p>
        </p:txBody>
      </p:sp>
      <p:sp>
        <p:nvSpPr>
          <p:cNvPr id="754700" name="Freeform 12"/>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1" name="Freeform 13"/>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2" name="Freeform 14"/>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3" name="Rectangle 15"/>
          <p:cNvSpPr>
            <a:spLocks noChangeArrowheads="1"/>
          </p:cNvSpPr>
          <p:nvPr/>
        </p:nvSpPr>
        <p:spPr bwMode="auto">
          <a:xfrm>
            <a:off x="3449638" y="2382838"/>
            <a:ext cx="12731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GD</a:t>
            </a:r>
          </a:p>
        </p:txBody>
      </p:sp>
      <p:sp>
        <p:nvSpPr>
          <p:cNvPr id="754704"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TS</a:t>
            </a:r>
          </a:p>
        </p:txBody>
      </p:sp>
      <p:sp>
        <p:nvSpPr>
          <p:cNvPr id="754705" name="Rectangle 17"/>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MT</a:t>
            </a:r>
          </a:p>
        </p:txBody>
      </p:sp>
      <p:sp>
        <p:nvSpPr>
          <p:cNvPr id="75470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08" name="Rectangle 20"/>
          <p:cNvSpPr>
            <a:spLocks noChangeArrowheads="1"/>
          </p:cNvSpPr>
          <p:nvPr/>
        </p:nvSpPr>
        <p:spPr bwMode="auto">
          <a:xfrm>
            <a:off x="13434" y="191967"/>
            <a:ext cx="1787526"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2000" b="1" dirty="0">
                <a:solidFill>
                  <a:srgbClr val="FFD34A"/>
                </a:solidFill>
                <a:latin typeface="Times" pitchFamily="-107" charset="0"/>
                <a:ea typeface="ＭＳ Ｐゴシック" charset="0"/>
                <a:cs typeface="ＭＳ Ｐゴシック" charset="0"/>
              </a:rPr>
              <a:t> </a:t>
            </a:r>
            <a:r>
              <a:rPr lang="en-US" b="1" dirty="0">
                <a:solidFill>
                  <a:srgbClr val="FFD34A"/>
                </a:solidFill>
                <a:latin typeface="Times" pitchFamily="-107" charset="0"/>
                <a:ea typeface="ＭＳ Ｐゴシック" charset="0"/>
                <a:cs typeface="ＭＳ Ｐゴシック" charset="0"/>
              </a:rPr>
              <a:t>STAGE</a:t>
            </a:r>
          </a:p>
          <a:p>
            <a:pPr algn="ctr" defTabSz="914400" eaLnBrk="0" fontAlgn="base" hangingPunct="0">
              <a:spcBef>
                <a:spcPct val="0"/>
              </a:spcBef>
              <a:spcAft>
                <a:spcPct val="0"/>
              </a:spcAft>
              <a:defRPr/>
            </a:pPr>
            <a:r>
              <a:rPr lang="en-US" b="1" dirty="0">
                <a:solidFill>
                  <a:srgbClr val="FFD34A"/>
                </a:solidFill>
                <a:latin typeface="Times" pitchFamily="-107" charset="0"/>
                <a:ea typeface="ＭＳ Ｐゴシック" charset="0"/>
                <a:cs typeface="ＭＳ Ｐゴシック" charset="0"/>
              </a:rPr>
              <a:t>DUAN LAWK                                    </a:t>
            </a:r>
          </a:p>
          <a:p>
            <a:pPr algn="ctr" defTabSz="914400" eaLnBrk="0" fontAlgn="base" hangingPunct="0">
              <a:spcBef>
                <a:spcPct val="0"/>
              </a:spcBef>
              <a:spcAft>
                <a:spcPct val="0"/>
              </a:spcAft>
              <a:defRPr/>
            </a:pPr>
            <a:r>
              <a:rPr lang="en-US" b="1" dirty="0">
                <a:solidFill>
                  <a:srgbClr val="FFD34A"/>
                </a:solidFill>
                <a:latin typeface="Times" pitchFamily="-107" charset="0"/>
                <a:ea typeface="ＭＳ Ｐゴシック" charset="0"/>
                <a:cs typeface="ＭＳ Ｐゴシック" charset="0"/>
              </a:rPr>
              <a:t>NA</a:t>
            </a:r>
          </a:p>
        </p:txBody>
      </p:sp>
      <p:sp>
        <p:nvSpPr>
          <p:cNvPr id="75470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TT</a:t>
            </a:r>
          </a:p>
        </p:txBody>
      </p:sp>
      <p:sp>
        <p:nvSpPr>
          <p:cNvPr id="75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3" name="Rectangle 25"/>
          <p:cNvSpPr>
            <a:spLocks noChangeArrowheads="1"/>
          </p:cNvSpPr>
          <p:nvPr/>
        </p:nvSpPr>
        <p:spPr bwMode="auto">
          <a:xfrm>
            <a:off x="7134225" y="4362450"/>
            <a:ext cx="4286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U</a:t>
            </a:r>
          </a:p>
        </p:txBody>
      </p:sp>
      <p:sp>
        <p:nvSpPr>
          <p:cNvPr id="75471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B</a:t>
            </a:r>
          </a:p>
        </p:txBody>
      </p:sp>
      <p:sp>
        <p:nvSpPr>
          <p:cNvPr id="754715" name="Oval 27"/>
          <p:cNvSpPr>
            <a:spLocks noChangeArrowheads="1"/>
          </p:cNvSpPr>
          <p:nvPr/>
        </p:nvSpPr>
        <p:spPr bwMode="auto">
          <a:xfrm>
            <a:off x="5702300" y="30337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H</a:t>
            </a:r>
          </a:p>
        </p:txBody>
      </p:sp>
      <p:sp>
        <p:nvSpPr>
          <p:cNvPr id="754717" name="Oval 29"/>
          <p:cNvSpPr>
            <a:spLocks noChangeArrowheads="1"/>
          </p:cNvSpPr>
          <p:nvPr/>
        </p:nvSpPr>
        <p:spPr bwMode="auto">
          <a:xfrm>
            <a:off x="5313363" y="1982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18" name="Rectangle 30"/>
          <p:cNvSpPr>
            <a:spLocks noChangeArrowheads="1"/>
          </p:cNvSpPr>
          <p:nvPr/>
        </p:nvSpPr>
        <p:spPr bwMode="auto">
          <a:xfrm>
            <a:off x="7070725" y="1517650"/>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N(A)</a:t>
            </a:r>
          </a:p>
        </p:txBody>
      </p:sp>
      <p:sp>
        <p:nvSpPr>
          <p:cNvPr id="754719" name="Oval 31"/>
          <p:cNvSpPr>
            <a:spLocks noChangeArrowheads="1"/>
          </p:cNvSpPr>
          <p:nvPr/>
        </p:nvSpPr>
        <p:spPr bwMode="auto">
          <a:xfrm>
            <a:off x="6904038" y="1662113"/>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0" name="Oval 32"/>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1" name="Rectangle 33"/>
          <p:cNvSpPr>
            <a:spLocks noChangeArrowheads="1"/>
          </p:cNvSpPr>
          <p:nvPr/>
        </p:nvSpPr>
        <p:spPr bwMode="auto">
          <a:xfrm>
            <a:off x="3072950" y="2568575"/>
            <a:ext cx="421588"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K</a:t>
            </a:r>
          </a:p>
        </p:txBody>
      </p:sp>
      <p:sp>
        <p:nvSpPr>
          <p:cNvPr id="754722" name="Oval 34"/>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J</a:t>
            </a:r>
          </a:p>
        </p:txBody>
      </p:sp>
      <p:sp>
        <p:nvSpPr>
          <p:cNvPr id="754724" name="Oval 36"/>
          <p:cNvSpPr>
            <a:spLocks noChangeArrowheads="1"/>
          </p:cNvSpPr>
          <p:nvPr/>
        </p:nvSpPr>
        <p:spPr bwMode="auto">
          <a:xfrm>
            <a:off x="3516313" y="32019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5" name="Oval 37"/>
          <p:cNvSpPr>
            <a:spLocks noChangeArrowheads="1"/>
          </p:cNvSpPr>
          <p:nvPr/>
        </p:nvSpPr>
        <p:spPr bwMode="auto">
          <a:xfrm>
            <a:off x="2906713" y="45735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6" name="Oval 38"/>
          <p:cNvSpPr>
            <a:spLocks noChangeArrowheads="1"/>
          </p:cNvSpPr>
          <p:nvPr/>
        </p:nvSpPr>
        <p:spPr bwMode="auto">
          <a:xfrm>
            <a:off x="2974975" y="530383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7" name="Rectangle 39"/>
          <p:cNvSpPr>
            <a:spLocks noChangeArrowheads="1"/>
          </p:cNvSpPr>
          <p:nvPr/>
        </p:nvSpPr>
        <p:spPr bwMode="auto">
          <a:xfrm>
            <a:off x="3219127" y="5164138"/>
            <a:ext cx="559448"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ST</a:t>
            </a:r>
          </a:p>
        </p:txBody>
      </p:sp>
      <p:sp>
        <p:nvSpPr>
          <p:cNvPr id="754728" name="Oval 40"/>
          <p:cNvSpPr>
            <a:spLocks noChangeArrowheads="1"/>
          </p:cNvSpPr>
          <p:nvPr/>
        </p:nvSpPr>
        <p:spPr bwMode="auto">
          <a:xfrm>
            <a:off x="1654175" y="4203700"/>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29" name="Rectangle 41"/>
          <p:cNvSpPr>
            <a:spLocks noChangeArrowheads="1"/>
          </p:cNvSpPr>
          <p:nvPr/>
        </p:nvSpPr>
        <p:spPr bwMode="auto">
          <a:xfrm>
            <a:off x="1799058" y="4081463"/>
            <a:ext cx="40555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1EDE17"/>
                </a:solidFill>
                <a:latin typeface="Times" pitchFamily="-107" charset="0"/>
                <a:ea typeface="ＭＳ Ｐゴシック" charset="0"/>
                <a:cs typeface="ＭＳ Ｐゴシック" charset="0"/>
              </a:rPr>
              <a:t>A</a:t>
            </a:r>
          </a:p>
        </p:txBody>
      </p:sp>
      <p:sp>
        <p:nvSpPr>
          <p:cNvPr id="754730" name="Line 42"/>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1" name="Oval 43"/>
          <p:cNvSpPr>
            <a:spLocks noChangeArrowheads="1"/>
          </p:cNvSpPr>
          <p:nvPr/>
        </p:nvSpPr>
        <p:spPr bwMode="auto">
          <a:xfrm>
            <a:off x="2873375" y="2744788"/>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2" name="Oval 44"/>
          <p:cNvSpPr>
            <a:spLocks noChangeArrowheads="1"/>
          </p:cNvSpPr>
          <p:nvPr/>
        </p:nvSpPr>
        <p:spPr bwMode="auto">
          <a:xfrm>
            <a:off x="2974975" y="3235325"/>
            <a:ext cx="193675" cy="187325"/>
          </a:xfrm>
          <a:prstGeom prst="ellipse">
            <a:avLst/>
          </a:prstGeom>
          <a:solidFill>
            <a:srgbClr val="882806"/>
          </a:solidFill>
          <a:ln w="25400">
            <a:solidFill>
              <a:schemeClr val="accent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33" name="Text Box 45"/>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endParaRPr lang="en-US" sz="1400" i="1">
              <a:solidFill>
                <a:srgbClr val="FFFFFF"/>
              </a:solidFill>
              <a:effectLst>
                <a:outerShdw blurRad="38100" dist="38100" dir="2700000" algn="tl">
                  <a:srgbClr val="000000"/>
                </a:outerShdw>
              </a:effectLst>
              <a:latin typeface="Times" pitchFamily="-107" charset="0"/>
              <a:ea typeface="ＭＳ Ｐゴシック" charset="0"/>
              <a:cs typeface="ＭＳ Ｐゴシック" charset="0"/>
            </a:endParaRPr>
          </a:p>
        </p:txBody>
      </p:sp>
      <p:sp>
        <p:nvSpPr>
          <p:cNvPr id="754734" name="Rectangle 46"/>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1EDE17"/>
                </a:solidFill>
                <a:latin typeface="Times" pitchFamily="-107" charset="0"/>
                <a:ea typeface="ＭＳ Ｐゴシック" charset="0"/>
                <a:cs typeface="ＭＳ Ｐゴシック" charset="0"/>
              </a:rPr>
              <a:t>KB</a:t>
            </a:r>
          </a:p>
        </p:txBody>
      </p:sp>
      <p:sp>
        <p:nvSpPr>
          <p:cNvPr id="11308" name="Text Box 47"/>
          <p:cNvSpPr txBox="1">
            <a:spLocks noChangeArrowheads="1"/>
          </p:cNvSpPr>
          <p:nvPr/>
        </p:nvSpPr>
        <p:spPr bwMode="auto">
          <a:xfrm>
            <a:off x="17795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200" b="1">
              <a:solidFill>
                <a:srgbClr val="FFFFFF"/>
              </a:solidFill>
            </a:endParaRPr>
          </a:p>
        </p:txBody>
      </p:sp>
      <p:sp>
        <p:nvSpPr>
          <p:cNvPr id="11309"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54749"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04</a:t>
            </a:r>
          </a:p>
        </p:txBody>
      </p:sp>
      <p:sp>
        <p:nvSpPr>
          <p:cNvPr id="754751" name="Oval 63"/>
          <p:cNvSpPr>
            <a:spLocks noChangeArrowheads="1"/>
          </p:cNvSpPr>
          <p:nvPr/>
        </p:nvSpPr>
        <p:spPr bwMode="auto">
          <a:xfrm>
            <a:off x="-13676" y="-5861"/>
            <a:ext cx="1828577" cy="1373187"/>
          </a:xfrm>
          <a:prstGeom prst="ellipse">
            <a:avLst/>
          </a:prstGeom>
          <a:noFill/>
          <a:ln w="57150">
            <a:solidFill>
              <a:srgbClr val="FF66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52" name="Text Box 64"/>
          <p:cNvSpPr txBox="1">
            <a:spLocks noChangeArrowheads="1"/>
          </p:cNvSpPr>
          <p:nvPr/>
        </p:nvSpPr>
        <p:spPr bwMode="auto">
          <a:xfrm>
            <a:off x="1854200" y="3022600"/>
            <a:ext cx="17018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dirty="0">
                <a:solidFill>
                  <a:srgbClr val="FFFFFF"/>
                </a:solidFill>
                <a:latin typeface="Comic Sans MS" pitchFamily="-107" charset="0"/>
                <a:ea typeface="ＭＳ Ｐゴシック" charset="0"/>
                <a:cs typeface="ＭＳ Ｐゴシック" charset="0"/>
              </a:rPr>
              <a:t>KANAN</a:t>
            </a:r>
          </a:p>
        </p:txBody>
      </p:sp>
      <p:sp>
        <p:nvSpPr>
          <p:cNvPr id="754753" name="Text Box 65"/>
          <p:cNvSpPr txBox="1">
            <a:spLocks noChangeArrowheads="1"/>
          </p:cNvSpPr>
          <p:nvPr/>
        </p:nvSpPr>
        <p:spPr bwMode="auto">
          <a:xfrm>
            <a:off x="3136900" y="2483339"/>
            <a:ext cx="2832100" cy="4572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dirty="0">
                <a:solidFill>
                  <a:srgbClr val="FFFFFF"/>
                </a:solidFill>
                <a:latin typeface="Comic Sans MS" pitchFamily="-107" charset="0"/>
                <a:ea typeface="ＭＳ Ｐゴシック" charset="0"/>
                <a:cs typeface="ＭＳ Ｐゴシック" charset="0"/>
              </a:rPr>
              <a:t>GALILEE DIL</a:t>
            </a:r>
          </a:p>
        </p:txBody>
      </p:sp>
      <p:sp>
        <p:nvSpPr>
          <p:cNvPr id="754754" name="Text Box 66"/>
          <p:cNvSpPr txBox="1">
            <a:spLocks noChangeArrowheads="1"/>
          </p:cNvSpPr>
          <p:nvPr/>
        </p:nvSpPr>
        <p:spPr bwMode="auto">
          <a:xfrm>
            <a:off x="1625600" y="4292600"/>
            <a:ext cx="1631950" cy="46166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400" b="1" dirty="0">
                <a:solidFill>
                  <a:srgbClr val="FFFFFF"/>
                </a:solidFill>
                <a:latin typeface="Comic Sans MS" pitchFamily="-107" charset="0"/>
                <a:ea typeface="ＭＳ Ｐゴシック" charset="0"/>
                <a:cs typeface="ＭＳ Ｐゴシック" charset="0"/>
              </a:rPr>
              <a:t>AIGUPTA</a:t>
            </a:r>
          </a:p>
        </p:txBody>
      </p:sp>
      <p:sp>
        <p:nvSpPr>
          <p:cNvPr id="754755" name="Text Box 67"/>
          <p:cNvSpPr txBox="1">
            <a:spLocks noChangeArrowheads="1"/>
          </p:cNvSpPr>
          <p:nvPr/>
        </p:nvSpPr>
        <p:spPr bwMode="auto">
          <a:xfrm>
            <a:off x="736600" y="3759200"/>
            <a:ext cx="2133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dirty="0">
                <a:solidFill>
                  <a:srgbClr val="FFFFFF"/>
                </a:solidFill>
                <a:latin typeface="Comic Sans MS" pitchFamily="-107" charset="0"/>
                <a:ea typeface="ＭＳ Ｐゴシック" charset="0"/>
                <a:cs typeface="ＭＳ Ｐゴシック" charset="0"/>
              </a:rPr>
              <a:t>NILE LUI</a:t>
            </a:r>
          </a:p>
        </p:txBody>
      </p:sp>
      <p:sp>
        <p:nvSpPr>
          <p:cNvPr id="754756" name="Text Box 68"/>
          <p:cNvSpPr txBox="1">
            <a:spLocks noChangeArrowheads="1"/>
          </p:cNvSpPr>
          <p:nvPr/>
        </p:nvSpPr>
        <p:spPr bwMode="auto">
          <a:xfrm>
            <a:off x="1625599" y="5029200"/>
            <a:ext cx="3965565" cy="46166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a:spAutoFit/>
          </a:bodyPr>
          <a:lstStyle/>
          <a:p>
            <a:pPr defTabSz="914400" eaLnBrk="0" fontAlgn="base" hangingPunct="0">
              <a:spcBef>
                <a:spcPct val="50000"/>
              </a:spcBef>
              <a:spcAft>
                <a:spcPct val="0"/>
              </a:spcAft>
              <a:defRPr/>
            </a:pPr>
            <a:r>
              <a:rPr lang="en-US" sz="2400" b="1" dirty="0">
                <a:solidFill>
                  <a:srgbClr val="FFFFFF"/>
                </a:solidFill>
                <a:latin typeface="Comic Sans MS" pitchFamily="-107" charset="0"/>
                <a:ea typeface="ＭＳ Ｐゴシック" charset="0"/>
                <a:cs typeface="ＭＳ Ｐゴシック" charset="0"/>
              </a:rPr>
              <a:t>SINAI HUALVEL RAM..</a:t>
            </a:r>
          </a:p>
        </p:txBody>
      </p:sp>
      <p:sp>
        <p:nvSpPr>
          <p:cNvPr id="754757" name="Text Box 69"/>
          <p:cNvSpPr txBox="1">
            <a:spLocks noChangeArrowheads="1"/>
          </p:cNvSpPr>
          <p:nvPr/>
        </p:nvSpPr>
        <p:spPr bwMode="auto">
          <a:xfrm>
            <a:off x="3154363" y="3808413"/>
            <a:ext cx="2922587" cy="46166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2400" b="1" dirty="0">
                <a:solidFill>
                  <a:srgbClr val="FFFFFF"/>
                </a:solidFill>
                <a:latin typeface="Comic Sans MS" pitchFamily="-107" charset="0"/>
                <a:ea typeface="ＭＳ Ｐゴシック" charset="0"/>
                <a:cs typeface="ＭＳ Ｐゴシック" charset="0"/>
              </a:rPr>
              <a:t>TUIPUI THI</a:t>
            </a:r>
          </a:p>
        </p:txBody>
      </p:sp>
      <p:sp>
        <p:nvSpPr>
          <p:cNvPr id="754758" name="Text Box 70"/>
          <p:cNvSpPr txBox="1">
            <a:spLocks noChangeArrowheads="1"/>
          </p:cNvSpPr>
          <p:nvPr/>
        </p:nvSpPr>
        <p:spPr bwMode="auto">
          <a:xfrm>
            <a:off x="3869099" y="1685073"/>
            <a:ext cx="4456113" cy="3471719"/>
          </a:xfrm>
          <a:prstGeom prst="rect">
            <a:avLst/>
          </a:prstGeom>
          <a:noFill/>
          <a:ln w="12700">
            <a:noFill/>
            <a:miter lim="800000"/>
            <a:headEnd/>
            <a:tailEnd/>
          </a:ln>
          <a:effectLst/>
        </p:spPr>
        <p:txBody>
          <a:bodyPr>
            <a:spAutoFit/>
          </a:bodyPr>
          <a:lstStyle/>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IRAQ</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IRAN</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KUWAIT</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SAUDI ARABIA</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SYRIA</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ISRAEL</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TURKEY</a:t>
            </a:r>
          </a:p>
          <a:p>
            <a:pPr algn="r" defTabSz="914400" eaLnBrk="0" fontAlgn="base" hangingPunct="0">
              <a:lnSpc>
                <a:spcPct val="70000"/>
              </a:lnSpc>
              <a:spcBef>
                <a:spcPct val="50000"/>
              </a:spcBef>
              <a:spcAft>
                <a:spcPct val="0"/>
              </a:spcAft>
              <a:defRPr/>
            </a:pPr>
            <a:r>
              <a:rPr lang="en-US" sz="2400" b="1" dirty="0">
                <a:solidFill>
                  <a:srgbClr val="FFFF00"/>
                </a:solidFill>
                <a:effectLst>
                  <a:outerShdw blurRad="50800" dist="88900" dir="2700000" algn="tl" rotWithShape="0">
                    <a:srgbClr val="000000"/>
                  </a:outerShdw>
                </a:effectLst>
                <a:latin typeface="Arial Black" pitchFamily="-107" charset="0"/>
                <a:ea typeface="ＭＳ Ｐゴシック" charset="0"/>
                <a:cs typeface="ＭＳ Ｐゴシック" charset="0"/>
              </a:rPr>
              <a:t>      EGYPT</a:t>
            </a:r>
          </a:p>
        </p:txBody>
      </p:sp>
      <p:sp>
        <p:nvSpPr>
          <p:cNvPr id="754759" name="AutoShape 71"/>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63500" dir="2212194"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0" name="AutoShape 72"/>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1" name="Line 73"/>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4762" name="Rectangle 74"/>
          <p:cNvSpPr>
            <a:spLocks noChangeArrowheads="1"/>
          </p:cNvSpPr>
          <p:nvPr/>
        </p:nvSpPr>
        <p:spPr bwMode="auto">
          <a:xfrm>
            <a:off x="4097338" y="763588"/>
            <a:ext cx="37115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FFFF66"/>
                </a:solidFill>
                <a:latin typeface="Times" pitchFamily="-107" charset="0"/>
                <a:ea typeface="ＭＳ Ｐゴシック" charset="0"/>
                <a:cs typeface="ＭＳ Ｐゴシック" charset="0"/>
              </a:rPr>
              <a:t>HMUN 10</a:t>
            </a:r>
          </a:p>
        </p:txBody>
      </p:sp>
      <p:sp>
        <p:nvSpPr>
          <p:cNvPr id="754763" name="Rectangle 75"/>
          <p:cNvSpPr>
            <a:spLocks noChangeArrowheads="1"/>
          </p:cNvSpPr>
          <p:nvPr/>
        </p:nvSpPr>
        <p:spPr bwMode="auto">
          <a:xfrm>
            <a:off x="4083050" y="1127125"/>
            <a:ext cx="809625"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6</a:t>
            </a:r>
          </a:p>
        </p:txBody>
      </p:sp>
      <p:sp>
        <p:nvSpPr>
          <p:cNvPr id="754764" name="Rectangle 76"/>
          <p:cNvSpPr>
            <a:spLocks noChangeArrowheads="1"/>
          </p:cNvSpPr>
          <p:nvPr/>
        </p:nvSpPr>
        <p:spPr bwMode="auto">
          <a:xfrm>
            <a:off x="5146675" y="1127125"/>
            <a:ext cx="520700" cy="515938"/>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800">
                <a:solidFill>
                  <a:srgbClr val="FFFF66"/>
                </a:solidFill>
                <a:effectLst>
                  <a:outerShdw blurRad="38100" dist="38100" dir="2700000" algn="tl">
                    <a:srgbClr val="000000"/>
                  </a:outerShdw>
                </a:effectLst>
                <a:latin typeface="Times" charset="0"/>
                <a:ea typeface="ＭＳ Ｐゴシック" charset="0"/>
                <a:cs typeface="ＭＳ Ｐゴシック" charset="0"/>
              </a:rPr>
              <a:t>4</a:t>
            </a:r>
          </a:p>
        </p:txBody>
      </p:sp>
      <p:sp>
        <p:nvSpPr>
          <p:cNvPr id="754765" name="Oval 77"/>
          <p:cNvSpPr>
            <a:spLocks noChangeArrowheads="1"/>
          </p:cNvSpPr>
          <p:nvPr/>
        </p:nvSpPr>
        <p:spPr bwMode="auto">
          <a:xfrm>
            <a:off x="6858000" y="4359275"/>
            <a:ext cx="193675" cy="187325"/>
          </a:xfrm>
          <a:prstGeom prst="ellipse">
            <a:avLst/>
          </a:prstGeom>
          <a:solidFill>
            <a:srgbClr val="FF0000"/>
          </a:solidFill>
          <a:ln w="25400">
            <a:solidFill>
              <a:srgbClr val="66FF66"/>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26" name="Text Box 78"/>
          <p:cNvSpPr txBox="1">
            <a:spLocks noChangeArrowheads="1"/>
          </p:cNvSpPr>
          <p:nvPr/>
        </p:nvSpPr>
        <p:spPr bwMode="auto">
          <a:xfrm>
            <a:off x="8574088" y="6419850"/>
            <a:ext cx="4540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rPr>
              <a:t>14</a:t>
            </a:r>
          </a:p>
        </p:txBody>
      </p:sp>
      <p:sp>
        <p:nvSpPr>
          <p:cNvPr id="11327" name="Text Box 7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Tree>
    <p:extLst>
      <p:ext uri="{BB962C8B-B14F-4D97-AF65-F5344CB8AC3E}">
        <p14:creationId xmlns:p14="http://schemas.microsoft.com/office/powerpoint/2010/main" val="3582249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54751"/>
                                        </p:tgtEl>
                                        <p:attrNameLst>
                                          <p:attrName>style.visibility</p:attrName>
                                        </p:attrNameLst>
                                      </p:cBhvr>
                                      <p:to>
                                        <p:strVal val="visible"/>
                                      </p:to>
                                    </p:set>
                                    <p:anim calcmode="lin" valueType="num">
                                      <p:cBhvr>
                                        <p:cTn id="7" dur="500" fill="hold"/>
                                        <p:tgtEl>
                                          <p:spTgt spid="754751"/>
                                        </p:tgtEl>
                                        <p:attrNameLst>
                                          <p:attrName>ppt_w</p:attrName>
                                        </p:attrNameLst>
                                      </p:cBhvr>
                                      <p:tavLst>
                                        <p:tav tm="0">
                                          <p:val>
                                            <p:fltVal val="0"/>
                                          </p:val>
                                        </p:tav>
                                        <p:tav tm="100000">
                                          <p:val>
                                            <p:strVal val="#ppt_w"/>
                                          </p:val>
                                        </p:tav>
                                      </p:tavLst>
                                    </p:anim>
                                    <p:anim calcmode="lin" valueType="num">
                                      <p:cBhvr>
                                        <p:cTn id="8" dur="500" fill="hold"/>
                                        <p:tgtEl>
                                          <p:spTgt spid="754751"/>
                                        </p:tgtEl>
                                        <p:attrNameLst>
                                          <p:attrName>ppt_h</p:attrName>
                                        </p:attrNameLst>
                                      </p:cBhvr>
                                      <p:tavLst>
                                        <p:tav tm="0">
                                          <p:val>
                                            <p:fltVal val="0"/>
                                          </p:val>
                                        </p:tav>
                                        <p:tav tm="100000">
                                          <p:val>
                                            <p:strVal val="#ppt_h"/>
                                          </p:val>
                                        </p:tav>
                                      </p:tavLst>
                                    </p:anim>
                                    <p:anim calcmode="lin" valueType="num">
                                      <p:cBhvr>
                                        <p:cTn id="9" dur="500" fill="hold"/>
                                        <p:tgtEl>
                                          <p:spTgt spid="754751"/>
                                        </p:tgtEl>
                                        <p:attrNameLst>
                                          <p:attrName>ppt_x</p:attrName>
                                        </p:attrNameLst>
                                      </p:cBhvr>
                                      <p:tavLst>
                                        <p:tav tm="0">
                                          <p:val>
                                            <p:fltVal val="0.5"/>
                                          </p:val>
                                        </p:tav>
                                        <p:tav tm="100000">
                                          <p:val>
                                            <p:strVal val="#ppt_x"/>
                                          </p:val>
                                        </p:tav>
                                      </p:tavLst>
                                    </p:anim>
                                    <p:anim calcmode="lin" valueType="num">
                                      <p:cBhvr>
                                        <p:cTn id="10" dur="500" fill="hold"/>
                                        <p:tgtEl>
                                          <p:spTgt spid="75475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54752"/>
                                        </p:tgtEl>
                                        <p:attrNameLst>
                                          <p:attrName>style.visibility</p:attrName>
                                        </p:attrNameLst>
                                      </p:cBhvr>
                                      <p:to>
                                        <p:strVal val="visible"/>
                                      </p:to>
                                    </p:set>
                                    <p:anim calcmode="lin" valueType="num">
                                      <p:cBhvr>
                                        <p:cTn id="15" dur="500" fill="hold"/>
                                        <p:tgtEl>
                                          <p:spTgt spid="7547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7547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754752"/>
                                        </p:tgtEl>
                                        <p:attrNameLst>
                                          <p:attrName>ppt_x</p:attrName>
                                        </p:attrNameLst>
                                      </p:cBhvr>
                                      <p:tavLst>
                                        <p:tav tm="0">
                                          <p:val>
                                            <p:fltVal val="0.5"/>
                                          </p:val>
                                        </p:tav>
                                        <p:tav tm="100000">
                                          <p:val>
                                            <p:strVal val="#ppt_x"/>
                                          </p:val>
                                        </p:tav>
                                      </p:tavLst>
                                    </p:anim>
                                    <p:anim calcmode="lin" valueType="num">
                                      <p:cBhvr>
                                        <p:cTn id="18" dur="500" fill="hold"/>
                                        <p:tgtEl>
                                          <p:spTgt spid="7547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754753"/>
                                        </p:tgtEl>
                                        <p:attrNameLst>
                                          <p:attrName>style.visibility</p:attrName>
                                        </p:attrNameLst>
                                      </p:cBhvr>
                                      <p:to>
                                        <p:strVal val="visible"/>
                                      </p:to>
                                    </p:set>
                                    <p:anim calcmode="lin" valueType="num">
                                      <p:cBhvr>
                                        <p:cTn id="23" dur="500" fill="hold"/>
                                        <p:tgtEl>
                                          <p:spTgt spid="754753"/>
                                        </p:tgtEl>
                                        <p:attrNameLst>
                                          <p:attrName>ppt_w</p:attrName>
                                        </p:attrNameLst>
                                      </p:cBhvr>
                                      <p:tavLst>
                                        <p:tav tm="0">
                                          <p:val>
                                            <p:strVal val="(6*min(max(#ppt_w*#ppt_h,.3),1)-7.4)/-.7*#ppt_w"/>
                                          </p:val>
                                        </p:tav>
                                        <p:tav tm="100000">
                                          <p:val>
                                            <p:strVal val="#ppt_w"/>
                                          </p:val>
                                        </p:tav>
                                      </p:tavLst>
                                    </p:anim>
                                    <p:anim calcmode="lin" valueType="num">
                                      <p:cBhvr>
                                        <p:cTn id="24" dur="500" fill="hold"/>
                                        <p:tgtEl>
                                          <p:spTgt spid="754753"/>
                                        </p:tgtEl>
                                        <p:attrNameLst>
                                          <p:attrName>ppt_h</p:attrName>
                                        </p:attrNameLst>
                                      </p:cBhvr>
                                      <p:tavLst>
                                        <p:tav tm="0">
                                          <p:val>
                                            <p:strVal val="(6*min(max(#ppt_w*#ppt_h,.3),1)-7.4)/-.7*#ppt_h"/>
                                          </p:val>
                                        </p:tav>
                                        <p:tav tm="100000">
                                          <p:val>
                                            <p:strVal val="#ppt_h"/>
                                          </p:val>
                                        </p:tav>
                                      </p:tavLst>
                                    </p:anim>
                                    <p:anim calcmode="lin" valueType="num">
                                      <p:cBhvr>
                                        <p:cTn id="25" dur="500" fill="hold"/>
                                        <p:tgtEl>
                                          <p:spTgt spid="754753"/>
                                        </p:tgtEl>
                                        <p:attrNameLst>
                                          <p:attrName>ppt_x</p:attrName>
                                        </p:attrNameLst>
                                      </p:cBhvr>
                                      <p:tavLst>
                                        <p:tav tm="0">
                                          <p:val>
                                            <p:fltVal val="0.5"/>
                                          </p:val>
                                        </p:tav>
                                        <p:tav tm="100000">
                                          <p:val>
                                            <p:strVal val="#ppt_x"/>
                                          </p:val>
                                        </p:tav>
                                      </p:tavLst>
                                    </p:anim>
                                    <p:anim calcmode="lin" valueType="num">
                                      <p:cBhvr>
                                        <p:cTn id="26" dur="500" fill="hold"/>
                                        <p:tgtEl>
                                          <p:spTgt spid="754753"/>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754757"/>
                                        </p:tgtEl>
                                        <p:attrNameLst>
                                          <p:attrName>style.visibility</p:attrName>
                                        </p:attrNameLst>
                                      </p:cBhvr>
                                      <p:to>
                                        <p:strVal val="visible"/>
                                      </p:to>
                                    </p:set>
                                    <p:anim calcmode="lin" valueType="num">
                                      <p:cBhvr>
                                        <p:cTn id="31" dur="500" fill="hold"/>
                                        <p:tgtEl>
                                          <p:spTgt spid="754757"/>
                                        </p:tgtEl>
                                        <p:attrNameLst>
                                          <p:attrName>ppt_w</p:attrName>
                                        </p:attrNameLst>
                                      </p:cBhvr>
                                      <p:tavLst>
                                        <p:tav tm="0">
                                          <p:val>
                                            <p:strVal val="(6*min(max(#ppt_w*#ppt_h,.3),1)-7.4)/-.7*#ppt_w"/>
                                          </p:val>
                                        </p:tav>
                                        <p:tav tm="100000">
                                          <p:val>
                                            <p:strVal val="#ppt_w"/>
                                          </p:val>
                                        </p:tav>
                                      </p:tavLst>
                                    </p:anim>
                                    <p:anim calcmode="lin" valueType="num">
                                      <p:cBhvr>
                                        <p:cTn id="32" dur="500" fill="hold"/>
                                        <p:tgtEl>
                                          <p:spTgt spid="754757"/>
                                        </p:tgtEl>
                                        <p:attrNameLst>
                                          <p:attrName>ppt_h</p:attrName>
                                        </p:attrNameLst>
                                      </p:cBhvr>
                                      <p:tavLst>
                                        <p:tav tm="0">
                                          <p:val>
                                            <p:strVal val="(6*min(max(#ppt_w*#ppt_h,.3),1)-7.4)/-.7*#ppt_h"/>
                                          </p:val>
                                        </p:tav>
                                        <p:tav tm="100000">
                                          <p:val>
                                            <p:strVal val="#ppt_h"/>
                                          </p:val>
                                        </p:tav>
                                      </p:tavLst>
                                    </p:anim>
                                    <p:anim calcmode="lin" valueType="num">
                                      <p:cBhvr>
                                        <p:cTn id="33" dur="500" fill="hold"/>
                                        <p:tgtEl>
                                          <p:spTgt spid="754757"/>
                                        </p:tgtEl>
                                        <p:attrNameLst>
                                          <p:attrName>ppt_x</p:attrName>
                                        </p:attrNameLst>
                                      </p:cBhvr>
                                      <p:tavLst>
                                        <p:tav tm="0">
                                          <p:val>
                                            <p:fltVal val="0.5"/>
                                          </p:val>
                                        </p:tav>
                                        <p:tav tm="100000">
                                          <p:val>
                                            <p:strVal val="#ppt_x"/>
                                          </p:val>
                                        </p:tav>
                                      </p:tavLst>
                                    </p:anim>
                                    <p:anim calcmode="lin" valueType="num">
                                      <p:cBhvr>
                                        <p:cTn id="34" dur="500" fill="hold"/>
                                        <p:tgtEl>
                                          <p:spTgt spid="754757"/>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754754"/>
                                        </p:tgtEl>
                                        <p:attrNameLst>
                                          <p:attrName>style.visibility</p:attrName>
                                        </p:attrNameLst>
                                      </p:cBhvr>
                                      <p:to>
                                        <p:strVal val="visible"/>
                                      </p:to>
                                    </p:set>
                                    <p:anim calcmode="lin" valueType="num">
                                      <p:cBhvr>
                                        <p:cTn id="39" dur="500" fill="hold"/>
                                        <p:tgtEl>
                                          <p:spTgt spid="754754"/>
                                        </p:tgtEl>
                                        <p:attrNameLst>
                                          <p:attrName>ppt_w</p:attrName>
                                        </p:attrNameLst>
                                      </p:cBhvr>
                                      <p:tavLst>
                                        <p:tav tm="0">
                                          <p:val>
                                            <p:strVal val="(6*min(max(#ppt_w*#ppt_h,.3),1)-7.4)/-.7*#ppt_w"/>
                                          </p:val>
                                        </p:tav>
                                        <p:tav tm="100000">
                                          <p:val>
                                            <p:strVal val="#ppt_w"/>
                                          </p:val>
                                        </p:tav>
                                      </p:tavLst>
                                    </p:anim>
                                    <p:anim calcmode="lin" valueType="num">
                                      <p:cBhvr>
                                        <p:cTn id="40" dur="500" fill="hold"/>
                                        <p:tgtEl>
                                          <p:spTgt spid="754754"/>
                                        </p:tgtEl>
                                        <p:attrNameLst>
                                          <p:attrName>ppt_h</p:attrName>
                                        </p:attrNameLst>
                                      </p:cBhvr>
                                      <p:tavLst>
                                        <p:tav tm="0">
                                          <p:val>
                                            <p:strVal val="(6*min(max(#ppt_w*#ppt_h,.3),1)-7.4)/-.7*#ppt_h"/>
                                          </p:val>
                                        </p:tav>
                                        <p:tav tm="100000">
                                          <p:val>
                                            <p:strVal val="#ppt_h"/>
                                          </p:val>
                                        </p:tav>
                                      </p:tavLst>
                                    </p:anim>
                                    <p:anim calcmode="lin" valueType="num">
                                      <p:cBhvr>
                                        <p:cTn id="41" dur="500" fill="hold"/>
                                        <p:tgtEl>
                                          <p:spTgt spid="754754"/>
                                        </p:tgtEl>
                                        <p:attrNameLst>
                                          <p:attrName>ppt_x</p:attrName>
                                        </p:attrNameLst>
                                      </p:cBhvr>
                                      <p:tavLst>
                                        <p:tav tm="0">
                                          <p:val>
                                            <p:fltVal val="0.5"/>
                                          </p:val>
                                        </p:tav>
                                        <p:tav tm="100000">
                                          <p:val>
                                            <p:strVal val="#ppt_x"/>
                                          </p:val>
                                        </p:tav>
                                      </p:tavLst>
                                    </p:anim>
                                    <p:anim calcmode="lin" valueType="num">
                                      <p:cBhvr>
                                        <p:cTn id="42" dur="500" fill="hold"/>
                                        <p:tgtEl>
                                          <p:spTgt spid="754754"/>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754755"/>
                                        </p:tgtEl>
                                        <p:attrNameLst>
                                          <p:attrName>style.visibility</p:attrName>
                                        </p:attrNameLst>
                                      </p:cBhvr>
                                      <p:to>
                                        <p:strVal val="visible"/>
                                      </p:to>
                                    </p:set>
                                    <p:anim calcmode="lin" valueType="num">
                                      <p:cBhvr>
                                        <p:cTn id="47" dur="500" fill="hold"/>
                                        <p:tgtEl>
                                          <p:spTgt spid="754755"/>
                                        </p:tgtEl>
                                        <p:attrNameLst>
                                          <p:attrName>ppt_w</p:attrName>
                                        </p:attrNameLst>
                                      </p:cBhvr>
                                      <p:tavLst>
                                        <p:tav tm="0">
                                          <p:val>
                                            <p:strVal val="(6*min(max(#ppt_w*#ppt_h,.3),1)-7.4)/-.7*#ppt_w"/>
                                          </p:val>
                                        </p:tav>
                                        <p:tav tm="100000">
                                          <p:val>
                                            <p:strVal val="#ppt_w"/>
                                          </p:val>
                                        </p:tav>
                                      </p:tavLst>
                                    </p:anim>
                                    <p:anim calcmode="lin" valueType="num">
                                      <p:cBhvr>
                                        <p:cTn id="48" dur="500" fill="hold"/>
                                        <p:tgtEl>
                                          <p:spTgt spid="754755"/>
                                        </p:tgtEl>
                                        <p:attrNameLst>
                                          <p:attrName>ppt_h</p:attrName>
                                        </p:attrNameLst>
                                      </p:cBhvr>
                                      <p:tavLst>
                                        <p:tav tm="0">
                                          <p:val>
                                            <p:strVal val="(6*min(max(#ppt_w*#ppt_h,.3),1)-7.4)/-.7*#ppt_h"/>
                                          </p:val>
                                        </p:tav>
                                        <p:tav tm="100000">
                                          <p:val>
                                            <p:strVal val="#ppt_h"/>
                                          </p:val>
                                        </p:tav>
                                      </p:tavLst>
                                    </p:anim>
                                    <p:anim calcmode="lin" valueType="num">
                                      <p:cBhvr>
                                        <p:cTn id="49" dur="500" fill="hold"/>
                                        <p:tgtEl>
                                          <p:spTgt spid="754755"/>
                                        </p:tgtEl>
                                        <p:attrNameLst>
                                          <p:attrName>ppt_x</p:attrName>
                                        </p:attrNameLst>
                                      </p:cBhvr>
                                      <p:tavLst>
                                        <p:tav tm="0">
                                          <p:val>
                                            <p:fltVal val="0.5"/>
                                          </p:val>
                                        </p:tav>
                                        <p:tav tm="100000">
                                          <p:val>
                                            <p:strVal val="#ppt_x"/>
                                          </p:val>
                                        </p:tav>
                                      </p:tavLst>
                                    </p:anim>
                                    <p:anim calcmode="lin" valueType="num">
                                      <p:cBhvr>
                                        <p:cTn id="50" dur="500" fill="hold"/>
                                        <p:tgtEl>
                                          <p:spTgt spid="754755"/>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6" fill="hold" grpId="0" nodeType="clickEffect">
                                  <p:stCondLst>
                                    <p:cond delay="0"/>
                                  </p:stCondLst>
                                  <p:childTnLst>
                                    <p:set>
                                      <p:cBhvr>
                                        <p:cTn id="54" dur="1" fill="hold">
                                          <p:stCondLst>
                                            <p:cond delay="0"/>
                                          </p:stCondLst>
                                        </p:cTn>
                                        <p:tgtEl>
                                          <p:spTgt spid="754756"/>
                                        </p:tgtEl>
                                        <p:attrNameLst>
                                          <p:attrName>style.visibility</p:attrName>
                                        </p:attrNameLst>
                                      </p:cBhvr>
                                      <p:to>
                                        <p:strVal val="visible"/>
                                      </p:to>
                                    </p:set>
                                    <p:anim calcmode="lin" valueType="num">
                                      <p:cBhvr>
                                        <p:cTn id="55" dur="500" fill="hold"/>
                                        <p:tgtEl>
                                          <p:spTgt spid="754756"/>
                                        </p:tgtEl>
                                        <p:attrNameLst>
                                          <p:attrName>ppt_w</p:attrName>
                                        </p:attrNameLst>
                                      </p:cBhvr>
                                      <p:tavLst>
                                        <p:tav tm="0">
                                          <p:val>
                                            <p:strVal val="(6*min(max(#ppt_w*#ppt_h,.3),1)-7.4)/-.7*#ppt_w"/>
                                          </p:val>
                                        </p:tav>
                                        <p:tav tm="100000">
                                          <p:val>
                                            <p:strVal val="#ppt_w"/>
                                          </p:val>
                                        </p:tav>
                                      </p:tavLst>
                                    </p:anim>
                                    <p:anim calcmode="lin" valueType="num">
                                      <p:cBhvr>
                                        <p:cTn id="56" dur="500" fill="hold"/>
                                        <p:tgtEl>
                                          <p:spTgt spid="754756"/>
                                        </p:tgtEl>
                                        <p:attrNameLst>
                                          <p:attrName>ppt_h</p:attrName>
                                        </p:attrNameLst>
                                      </p:cBhvr>
                                      <p:tavLst>
                                        <p:tav tm="0">
                                          <p:val>
                                            <p:strVal val="(6*min(max(#ppt_w*#ppt_h,.3),1)-7.4)/-.7*#ppt_h"/>
                                          </p:val>
                                        </p:tav>
                                        <p:tav tm="100000">
                                          <p:val>
                                            <p:strVal val="#ppt_h"/>
                                          </p:val>
                                        </p:tav>
                                      </p:tavLst>
                                    </p:anim>
                                    <p:anim calcmode="lin" valueType="num">
                                      <p:cBhvr>
                                        <p:cTn id="57" dur="500" fill="hold"/>
                                        <p:tgtEl>
                                          <p:spTgt spid="754756"/>
                                        </p:tgtEl>
                                        <p:attrNameLst>
                                          <p:attrName>ppt_x</p:attrName>
                                        </p:attrNameLst>
                                      </p:cBhvr>
                                      <p:tavLst>
                                        <p:tav tm="0">
                                          <p:val>
                                            <p:fltVal val="0.5"/>
                                          </p:val>
                                        </p:tav>
                                        <p:tav tm="100000">
                                          <p:val>
                                            <p:strVal val="#ppt_x"/>
                                          </p:val>
                                        </p:tav>
                                      </p:tavLst>
                                    </p:anim>
                                    <p:anim calcmode="lin" valueType="num">
                                      <p:cBhvr>
                                        <p:cTn id="58" dur="500" fill="hold"/>
                                        <p:tgtEl>
                                          <p:spTgt spid="754756"/>
                                        </p:tgtEl>
                                        <p:attrNameLst>
                                          <p:attrName>ppt_y</p:attrName>
                                        </p:attrNameLst>
                                      </p:cBhvr>
                                      <p:tavLst>
                                        <p:tav tm="0">
                                          <p:val>
                                            <p:strVal val="1+(6*min(max(#ppt_w*#ppt_h,.3),1)-7.4)/-.7*#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754758">
                                            <p:txEl>
                                              <p:pRg st="0" end="0"/>
                                            </p:txEl>
                                          </p:spTgt>
                                        </p:tgtEl>
                                        <p:attrNameLst>
                                          <p:attrName>style.visibility</p:attrName>
                                        </p:attrNameLst>
                                      </p:cBhvr>
                                      <p:to>
                                        <p:strVal val="visible"/>
                                      </p:to>
                                    </p:set>
                                    <p:animEffect transition="in" filter="box(out)">
                                      <p:cBhvr>
                                        <p:cTn id="63" dur="500"/>
                                        <p:tgtEl>
                                          <p:spTgt spid="754758">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754758">
                                            <p:txEl>
                                              <p:pRg st="1" end="1"/>
                                            </p:txEl>
                                          </p:spTgt>
                                        </p:tgtEl>
                                        <p:attrNameLst>
                                          <p:attrName>style.visibility</p:attrName>
                                        </p:attrNameLst>
                                      </p:cBhvr>
                                      <p:to>
                                        <p:strVal val="visible"/>
                                      </p:to>
                                    </p:set>
                                    <p:animEffect transition="in" filter="box(out)">
                                      <p:cBhvr>
                                        <p:cTn id="68" dur="500"/>
                                        <p:tgtEl>
                                          <p:spTgt spid="754758">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754758">
                                            <p:txEl>
                                              <p:pRg st="2" end="2"/>
                                            </p:txEl>
                                          </p:spTgt>
                                        </p:tgtEl>
                                        <p:attrNameLst>
                                          <p:attrName>style.visibility</p:attrName>
                                        </p:attrNameLst>
                                      </p:cBhvr>
                                      <p:to>
                                        <p:strVal val="visible"/>
                                      </p:to>
                                    </p:set>
                                    <p:animEffect transition="in" filter="box(out)">
                                      <p:cBhvr>
                                        <p:cTn id="73" dur="500"/>
                                        <p:tgtEl>
                                          <p:spTgt spid="754758">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754758">
                                            <p:txEl>
                                              <p:pRg st="3" end="3"/>
                                            </p:txEl>
                                          </p:spTgt>
                                        </p:tgtEl>
                                        <p:attrNameLst>
                                          <p:attrName>style.visibility</p:attrName>
                                        </p:attrNameLst>
                                      </p:cBhvr>
                                      <p:to>
                                        <p:strVal val="visible"/>
                                      </p:to>
                                    </p:set>
                                    <p:animEffect transition="in" filter="box(out)">
                                      <p:cBhvr>
                                        <p:cTn id="78" dur="500"/>
                                        <p:tgtEl>
                                          <p:spTgt spid="754758">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754758">
                                            <p:txEl>
                                              <p:pRg st="4" end="4"/>
                                            </p:txEl>
                                          </p:spTgt>
                                        </p:tgtEl>
                                        <p:attrNameLst>
                                          <p:attrName>style.visibility</p:attrName>
                                        </p:attrNameLst>
                                      </p:cBhvr>
                                      <p:to>
                                        <p:strVal val="visible"/>
                                      </p:to>
                                    </p:set>
                                    <p:animEffect transition="in" filter="box(out)">
                                      <p:cBhvr>
                                        <p:cTn id="83" dur="500"/>
                                        <p:tgtEl>
                                          <p:spTgt spid="754758">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754758">
                                            <p:txEl>
                                              <p:pRg st="5" end="5"/>
                                            </p:txEl>
                                          </p:spTgt>
                                        </p:tgtEl>
                                        <p:attrNameLst>
                                          <p:attrName>style.visibility</p:attrName>
                                        </p:attrNameLst>
                                      </p:cBhvr>
                                      <p:to>
                                        <p:strVal val="visible"/>
                                      </p:to>
                                    </p:set>
                                    <p:animEffect transition="in" filter="box(out)">
                                      <p:cBhvr>
                                        <p:cTn id="88" dur="500"/>
                                        <p:tgtEl>
                                          <p:spTgt spid="754758">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754758">
                                            <p:txEl>
                                              <p:pRg st="6" end="6"/>
                                            </p:txEl>
                                          </p:spTgt>
                                        </p:tgtEl>
                                        <p:attrNameLst>
                                          <p:attrName>style.visibility</p:attrName>
                                        </p:attrNameLst>
                                      </p:cBhvr>
                                      <p:to>
                                        <p:strVal val="visible"/>
                                      </p:to>
                                    </p:set>
                                    <p:animEffect transition="in" filter="box(out)">
                                      <p:cBhvr>
                                        <p:cTn id="93" dur="500"/>
                                        <p:tgtEl>
                                          <p:spTgt spid="754758">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754758">
                                            <p:txEl>
                                              <p:pRg st="7" end="7"/>
                                            </p:txEl>
                                          </p:spTgt>
                                        </p:tgtEl>
                                        <p:attrNameLst>
                                          <p:attrName>style.visibility</p:attrName>
                                        </p:attrNameLst>
                                      </p:cBhvr>
                                      <p:to>
                                        <p:strVal val="visible"/>
                                      </p:to>
                                    </p:set>
                                    <p:animEffect transition="in" filter="box(out)">
                                      <p:cBhvr>
                                        <p:cTn id="98" dur="500"/>
                                        <p:tgtEl>
                                          <p:spTgt spid="7547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51" grpId="0" animBg="1"/>
      <p:bldP spid="754752" grpId="0" autoUpdateAnimBg="0"/>
      <p:bldP spid="754753" grpId="0" autoUpdateAnimBg="0"/>
      <p:bldP spid="754754" grpId="0" autoUpdateAnimBg="0"/>
      <p:bldP spid="754755" grpId="0" autoUpdateAnimBg="0"/>
      <p:bldP spid="754756" grpId="0" autoUpdateAnimBg="0"/>
      <p:bldP spid="754757" grpId="0" autoUpdateAnimBg="0"/>
      <p:bldP spid="75475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701675" y="1908175"/>
            <a:ext cx="2382838" cy="304442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Mi</a:t>
            </a:r>
            <a:r>
              <a:rPr lang="en-US" sz="3200" dirty="0">
                <a:solidFill>
                  <a:srgbClr val="FFD34A"/>
                </a:solidFill>
                <a:latin typeface="Times" charset="0"/>
                <a:ea typeface="ＭＳ Ｐゴシック" charset="0"/>
                <a:cs typeface="ＭＳ Ｐゴシック" charset="0"/>
              </a:rPr>
              <a:t> </a:t>
            </a:r>
            <a:r>
              <a:rPr lang="en-US" sz="3200" b="1" i="1" dirty="0">
                <a:solidFill>
                  <a:srgbClr val="FFFFFF"/>
                </a:solidFill>
                <a:latin typeface="Times" charset="0"/>
                <a:ea typeface="ＭＳ Ｐゴシック" charset="0"/>
                <a:cs typeface="ＭＳ Ｐゴシック" charset="0"/>
              </a:rPr>
              <a:t>PAHNIHNA</a:t>
            </a:r>
            <a:endParaRPr lang="en-US" sz="3200" b="1" dirty="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3200"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b="1" dirty="0">
                <a:solidFill>
                  <a:srgbClr val="FFFFFF"/>
                </a:solidFill>
                <a:latin typeface="Times" charset="0"/>
                <a:ea typeface="ＭＳ Ｐゴシック" charset="0"/>
                <a:cs typeface="ＭＳ Ｐゴシック" charset="0"/>
              </a:rPr>
              <a:t>MI CHI 4</a:t>
            </a:r>
            <a:endParaRPr lang="en-US" sz="3200" dirty="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Zing </a:t>
            </a:r>
            <a:r>
              <a:rPr lang="en-US" sz="3200" dirty="0" err="1">
                <a:solidFill>
                  <a:srgbClr val="FAFD00"/>
                </a:solidFill>
                <a:latin typeface="Times" charset="0"/>
                <a:ea typeface="ＭＳ Ｐゴシック" charset="0"/>
                <a:cs typeface="ＭＳ Ｐゴシック" charset="0"/>
              </a:rPr>
              <a:t>ami</a:t>
            </a:r>
            <a:r>
              <a:rPr lang="en-US" sz="3200" dirty="0">
                <a:solidFill>
                  <a:srgbClr val="FAFD00"/>
                </a:solidFill>
                <a:latin typeface="Times" charset="0"/>
                <a:ea typeface="ＭＳ Ｐゴシック" charset="0"/>
                <a:cs typeface="ＭＳ Ｐゴシック" charset="0"/>
              </a:rPr>
              <a:t>:</a:t>
            </a:r>
          </a:p>
          <a:p>
            <a:pPr algn="ctr" defTabSz="914400" eaLnBrk="0" fontAlgn="base" hangingPunct="0">
              <a:spcBef>
                <a:spcPct val="0"/>
              </a:spcBef>
              <a:spcAft>
                <a:spcPct val="0"/>
              </a:spcAft>
              <a:defRPr/>
            </a:pPr>
            <a:endParaRPr lang="en-US" sz="3200" dirty="0">
              <a:solidFill>
                <a:srgbClr val="FAFD00"/>
              </a:solidFill>
              <a:latin typeface="Times" charset="0"/>
              <a:ea typeface="ＭＳ Ｐゴシック" charset="0"/>
              <a:cs typeface="ＭＳ Ｐゴシック" charset="0"/>
            </a:endParaRPr>
          </a:p>
        </p:txBody>
      </p:sp>
      <p:sp>
        <p:nvSpPr>
          <p:cNvPr id="66563" name="Rectangle 3"/>
          <p:cNvSpPr>
            <a:spLocks noChangeArrowheads="1"/>
          </p:cNvSpPr>
          <p:nvPr/>
        </p:nvSpPr>
        <p:spPr bwMode="auto">
          <a:xfrm>
            <a:off x="3876675" y="1330325"/>
            <a:ext cx="3957638" cy="39290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AFD00"/>
                </a:solidFill>
                <a:latin typeface="Times" pitchFamily="-107" charset="0"/>
                <a:ea typeface="ＭＳ Ｐゴシック" charset="0"/>
                <a:cs typeface="ＭＳ Ｐゴシック" charset="0"/>
              </a:rPr>
              <a:t>A</a:t>
            </a:r>
            <a:r>
              <a:rPr lang="en-US" sz="25200">
                <a:solidFill>
                  <a:srgbClr val="00FF00"/>
                </a:solidFill>
                <a:latin typeface="Times" pitchFamily="-107" charset="0"/>
                <a:ea typeface="ＭＳ Ｐゴシック" charset="0"/>
                <a:cs typeface="ＭＳ Ｐゴシック" charset="0"/>
              </a:rPr>
              <a:t>J</a:t>
            </a:r>
            <a:r>
              <a:rPr lang="en-US" sz="9600">
                <a:solidFill>
                  <a:srgbClr val="FAFD00"/>
                </a:solidFill>
                <a:latin typeface="Times" pitchFamily="-107" charset="0"/>
                <a:ea typeface="ＭＳ Ｐゴシック" charset="0"/>
                <a:cs typeface="ＭＳ Ｐゴシック" charset="0"/>
              </a:rPr>
              <a:t>MJ</a:t>
            </a:r>
          </a:p>
        </p:txBody>
      </p:sp>
      <p:sp>
        <p:nvSpPr>
          <p:cNvPr id="66564" name="Rectangle 4"/>
          <p:cNvSpPr>
            <a:spLocks noChangeArrowheads="1"/>
          </p:cNvSpPr>
          <p:nvPr/>
        </p:nvSpPr>
        <p:spPr bwMode="auto">
          <a:xfrm>
            <a:off x="2360687" y="4756150"/>
            <a:ext cx="4502001"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a:solidFill>
                  <a:srgbClr val="FAFD00"/>
                </a:solidFill>
                <a:latin typeface="Times" charset="0"/>
                <a:ea typeface="ＭＳ Ｐゴシック" charset="0"/>
                <a:cs typeface="ＭＳ Ｐゴシック" charset="0"/>
              </a:rPr>
              <a:t>"</a:t>
            </a:r>
            <a:r>
              <a:rPr lang="en-US" sz="8000" i="1" dirty="0">
                <a:solidFill>
                  <a:srgbClr val="FAFD00"/>
                </a:solidFill>
                <a:latin typeface="Times" charset="0"/>
                <a:ea typeface="ＭＳ Ｐゴシック" charset="0"/>
                <a:cs typeface="ＭＳ Ｐゴシック" charset="0"/>
              </a:rPr>
              <a:t>JOSEFA</a:t>
            </a:r>
            <a:r>
              <a:rPr lang="en-US" altLang="ja-JP" sz="8000" i="1" dirty="0">
                <a:solidFill>
                  <a:srgbClr val="FAFD00"/>
                </a:solidFill>
                <a:latin typeface="Times" charset="0"/>
                <a:ea typeface="ＭＳ Ｐゴシック" charset="0"/>
                <a:cs typeface="ＭＳ Ｐゴシック" charset="0"/>
              </a:rPr>
              <a:t>"</a:t>
            </a:r>
            <a:endParaRPr lang="en-US" sz="8000" i="1" dirty="0">
              <a:solidFill>
                <a:srgbClr val="FAFD00"/>
              </a:solidFill>
              <a:latin typeface="Times" charset="0"/>
              <a:ea typeface="ＭＳ Ｐゴシック" charset="0"/>
              <a:cs typeface="ＭＳ Ｐゴシック" charset="0"/>
            </a:endParaRPr>
          </a:p>
        </p:txBody>
      </p:sp>
      <p:sp>
        <p:nvSpPr>
          <p:cNvPr id="105476" name="Text Box 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6574"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48</a:t>
            </a:r>
          </a:p>
        </p:txBody>
      </p:sp>
      <p:grpSp>
        <p:nvGrpSpPr>
          <p:cNvPr id="105478" name="Group 15"/>
          <p:cNvGrpSpPr>
            <a:grpSpLocks/>
          </p:cNvGrpSpPr>
          <p:nvPr/>
        </p:nvGrpSpPr>
        <p:grpSpPr bwMode="auto">
          <a:xfrm>
            <a:off x="519113" y="7938"/>
            <a:ext cx="854075" cy="1704975"/>
            <a:chOff x="327" y="5"/>
            <a:chExt cx="538" cy="1074"/>
          </a:xfrm>
        </p:grpSpPr>
        <p:sp>
          <p:nvSpPr>
            <p:cNvPr id="66576" name="Rectangle 1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577"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578" name="Text Box 18"/>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30:24</a:t>
            </a:r>
          </a:p>
        </p:txBody>
      </p:sp>
    </p:spTree>
    <p:extLst>
      <p:ext uri="{BB962C8B-B14F-4D97-AF65-F5344CB8AC3E}">
        <p14:creationId xmlns:p14="http://schemas.microsoft.com/office/powerpoint/2010/main" val="3754055600"/>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6"/>
          <p:cNvGrpSpPr>
            <a:grpSpLocks/>
          </p:cNvGrpSpPr>
          <p:nvPr/>
        </p:nvGrpSpPr>
        <p:grpSpPr bwMode="auto">
          <a:xfrm>
            <a:off x="519113" y="7938"/>
            <a:ext cx="854075" cy="1704975"/>
            <a:chOff x="327" y="5"/>
            <a:chExt cx="538" cy="1074"/>
          </a:xfrm>
        </p:grpSpPr>
        <p:sp>
          <p:nvSpPr>
            <p:cNvPr id="68625" name="Rectangle 1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8626"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8611"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612" name="Rectangle 4"/>
          <p:cNvSpPr>
            <a:spLocks noChangeArrowheads="1"/>
          </p:cNvSpPr>
          <p:nvPr/>
        </p:nvSpPr>
        <p:spPr bwMode="auto">
          <a:xfrm>
            <a:off x="738188" y="900113"/>
            <a:ext cx="7921625" cy="34137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600" b="1" dirty="0">
                <a:solidFill>
                  <a:srgbClr val="FAFD00"/>
                </a:solidFill>
                <a:latin typeface="Times" charset="0"/>
                <a:ea typeface="ＭＳ Ｐゴシック" charset="0"/>
                <a:cs typeface="ＭＳ Ｐゴシック" charset="0"/>
              </a:rPr>
              <a:t>HUN-BI CHHINCHHIAH DAN:  </a:t>
            </a:r>
          </a:p>
          <a:p>
            <a:pPr algn="ct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3600" b="1" dirty="0">
                <a:solidFill>
                  <a:srgbClr val="FFFFFF"/>
                </a:solidFill>
                <a:latin typeface="Times" charset="0"/>
                <a:ea typeface="ＭＳ Ｐゴシック" charset="0"/>
                <a:cs typeface="ＭＳ Ｐゴシック" charset="0"/>
              </a:rPr>
              <a:t> ABRAHAMA-JOSEFA 	2000 B.C.</a:t>
            </a:r>
          </a:p>
          <a:p>
            <a:pP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3600" b="1" dirty="0">
              <a:solidFill>
                <a:srgbClr val="FAFD00"/>
              </a:solidFill>
              <a:latin typeface="Times" charset="0"/>
              <a:ea typeface="ＭＳ Ｐゴシック" charset="0"/>
              <a:cs typeface="ＭＳ Ｐゴシック" charset="0"/>
            </a:endParaRPr>
          </a:p>
        </p:txBody>
      </p:sp>
      <p:sp>
        <p:nvSpPr>
          <p:cNvPr id="68613" name="Rectangle 5"/>
          <p:cNvSpPr>
            <a:spLocks noChangeArrowheads="1"/>
          </p:cNvSpPr>
          <p:nvPr/>
        </p:nvSpPr>
        <p:spPr bwMode="auto">
          <a:xfrm>
            <a:off x="1490663" y="1074738"/>
            <a:ext cx="7112000" cy="5029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7525"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68623"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49</a:t>
            </a:r>
          </a:p>
        </p:txBody>
      </p:sp>
      <p:sp>
        <p:nvSpPr>
          <p:cNvPr id="68628" name="Text Box 20"/>
          <p:cNvSpPr txBox="1">
            <a:spLocks noChangeArrowheads="1"/>
          </p:cNvSpPr>
          <p:nvPr/>
        </p:nvSpPr>
        <p:spPr bwMode="auto">
          <a:xfrm>
            <a:off x="1793875" y="0"/>
            <a:ext cx="2603500" cy="274638"/>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30:24</a:t>
            </a:r>
          </a:p>
        </p:txBody>
      </p:sp>
    </p:spTree>
    <p:extLst>
      <p:ext uri="{BB962C8B-B14F-4D97-AF65-F5344CB8AC3E}">
        <p14:creationId xmlns:p14="http://schemas.microsoft.com/office/powerpoint/2010/main" val="313525089"/>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7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172" name="Text Box 7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8075"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02</a:t>
            </a:r>
          </a:p>
        </p:txBody>
      </p:sp>
      <p:sp>
        <p:nvSpPr>
          <p:cNvPr id="7174" name="Text Box 7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7179" name="Group 87"/>
          <p:cNvGrpSpPr>
            <a:grpSpLocks/>
          </p:cNvGrpSpPr>
          <p:nvPr/>
        </p:nvGrpSpPr>
        <p:grpSpPr bwMode="auto">
          <a:xfrm>
            <a:off x="519113" y="7938"/>
            <a:ext cx="854075" cy="1704975"/>
            <a:chOff x="327" y="5"/>
            <a:chExt cx="538" cy="1074"/>
          </a:xfrm>
        </p:grpSpPr>
        <p:sp>
          <p:nvSpPr>
            <p:cNvPr id="768088" name="Rectangle 8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68089" name="Line 8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80" name="Group 78">
            <a:extLst>
              <a:ext uri="{FF2B5EF4-FFF2-40B4-BE49-F238E27FC236}">
                <a16:creationId xmlns:a16="http://schemas.microsoft.com/office/drawing/2014/main" id="{116B86CC-9426-9D4E-8867-2F885DCE253A}"/>
              </a:ext>
            </a:extLst>
          </p:cNvPr>
          <p:cNvGrpSpPr>
            <a:grpSpLocks/>
          </p:cNvGrpSpPr>
          <p:nvPr/>
        </p:nvGrpSpPr>
        <p:grpSpPr bwMode="auto">
          <a:xfrm>
            <a:off x="2335879" y="1194899"/>
            <a:ext cx="4972971" cy="4221162"/>
            <a:chOff x="1528" y="965"/>
            <a:chExt cx="2748" cy="2267"/>
          </a:xfrm>
        </p:grpSpPr>
        <p:sp>
          <p:nvSpPr>
            <p:cNvPr id="81" name="Rectangle 79">
              <a:extLst>
                <a:ext uri="{FF2B5EF4-FFF2-40B4-BE49-F238E27FC236}">
                  <a16:creationId xmlns:a16="http://schemas.microsoft.com/office/drawing/2014/main" id="{7245C100-51D1-8040-BECB-3C2ED8509E43}"/>
                </a:ext>
              </a:extLst>
            </p:cNvPr>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82" name="Rectangle 80">
              <a:extLst>
                <a:ext uri="{FF2B5EF4-FFF2-40B4-BE49-F238E27FC236}">
                  <a16:creationId xmlns:a16="http://schemas.microsoft.com/office/drawing/2014/main" id="{48E7A05D-7093-EB49-9356-127154CDCEC7}"/>
                </a:ext>
              </a:extLst>
            </p:cNvPr>
            <p:cNvSpPr>
              <a:spLocks noChangeArrowheads="1"/>
            </p:cNvSpPr>
            <p:nvPr/>
          </p:nvSpPr>
          <p:spPr bwMode="auto">
            <a:xfrm>
              <a:off x="1653" y="999"/>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83" name="Rectangle 81">
              <a:extLst>
                <a:ext uri="{FF2B5EF4-FFF2-40B4-BE49-F238E27FC236}">
                  <a16:creationId xmlns:a16="http://schemas.microsoft.com/office/drawing/2014/main" id="{35EE0024-A4A0-E748-B85E-113C270CF159}"/>
                </a:ext>
              </a:extLst>
            </p:cNvPr>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84" name="AutoShape 82">
              <a:extLst>
                <a:ext uri="{FF2B5EF4-FFF2-40B4-BE49-F238E27FC236}">
                  <a16:creationId xmlns:a16="http://schemas.microsoft.com/office/drawing/2014/main" id="{EEDDC5E2-9687-1F4D-B9EC-48D3C635089C}"/>
                </a:ext>
              </a:extLst>
            </p:cNvPr>
            <p:cNvSpPr>
              <a:spLocks noChangeArrowheads="1"/>
            </p:cNvSpPr>
            <p:nvPr/>
          </p:nvSpPr>
          <p:spPr bwMode="auto">
            <a:xfrm>
              <a:off x="1528" y="965"/>
              <a:ext cx="80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85" name="Rectangle 83">
              <a:extLst>
                <a:ext uri="{FF2B5EF4-FFF2-40B4-BE49-F238E27FC236}">
                  <a16:creationId xmlns:a16="http://schemas.microsoft.com/office/drawing/2014/main" id="{337F03F5-3056-8E44-8221-3BAC2F5C6B6A}"/>
                </a:ext>
              </a:extLst>
            </p:cNvPr>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86" name="Rectangle 84">
              <a:extLst>
                <a:ext uri="{FF2B5EF4-FFF2-40B4-BE49-F238E27FC236}">
                  <a16:creationId xmlns:a16="http://schemas.microsoft.com/office/drawing/2014/main" id="{73484A30-7C84-5E40-99BD-0D7F4CF5511F}"/>
                </a:ext>
              </a:extLst>
            </p:cNvPr>
            <p:cNvSpPr>
              <a:spLocks noChangeArrowheads="1"/>
            </p:cNvSpPr>
            <p:nvPr/>
          </p:nvSpPr>
          <p:spPr bwMode="auto">
            <a:xfrm>
              <a:off x="1603" y="967"/>
              <a:ext cx="574"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SIAMNA</a:t>
              </a:r>
              <a:endParaRPr lang="en-US" b="1" dirty="0">
                <a:solidFill>
                  <a:srgbClr val="FFA27C"/>
                </a:solidFill>
                <a:effectLst>
                  <a:outerShdw blurRad="38100" dist="38100" dir="2700000" algn="tl">
                    <a:srgbClr val="000000"/>
                  </a:outerShdw>
                </a:effectLst>
                <a:latin typeface="Helvetica" charset="0"/>
              </a:endParaRPr>
            </a:p>
          </p:txBody>
        </p:sp>
        <p:sp>
          <p:nvSpPr>
            <p:cNvPr id="87" name="Line 85">
              <a:extLst>
                <a:ext uri="{FF2B5EF4-FFF2-40B4-BE49-F238E27FC236}">
                  <a16:creationId xmlns:a16="http://schemas.microsoft.com/office/drawing/2014/main" id="{08121AFE-8924-C040-B880-B46CF4CBECA4}"/>
                </a:ext>
              </a:extLst>
            </p:cNvPr>
            <p:cNvSpPr>
              <a:spLocks noChangeShapeType="1"/>
            </p:cNvSpPr>
            <p:nvPr/>
          </p:nvSpPr>
          <p:spPr bwMode="auto">
            <a:xfrm>
              <a:off x="1528" y="1127"/>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88" name="Line 86">
              <a:extLst>
                <a:ext uri="{FF2B5EF4-FFF2-40B4-BE49-F238E27FC236}">
                  <a16:creationId xmlns:a16="http://schemas.microsoft.com/office/drawing/2014/main" id="{88A2E8D6-1D63-4149-8A47-81B78815620A}"/>
                </a:ext>
              </a:extLst>
            </p:cNvPr>
            <p:cNvSpPr>
              <a:spLocks noChangeShapeType="1"/>
            </p:cNvSpPr>
            <p:nvPr/>
          </p:nvSpPr>
          <p:spPr bwMode="auto">
            <a:xfrm>
              <a:off x="2317" y="1181"/>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89" name="Rectangle 87">
              <a:extLst>
                <a:ext uri="{FF2B5EF4-FFF2-40B4-BE49-F238E27FC236}">
                  <a16:creationId xmlns:a16="http://schemas.microsoft.com/office/drawing/2014/main" id="{861B1E9A-7F26-5E42-AC64-608B79A3C52B}"/>
                </a:ext>
              </a:extLst>
            </p:cNvPr>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90" name="Rectangle 88">
              <a:extLst>
                <a:ext uri="{FF2B5EF4-FFF2-40B4-BE49-F238E27FC236}">
                  <a16:creationId xmlns:a16="http://schemas.microsoft.com/office/drawing/2014/main" id="{F980A970-8880-2940-AF75-F985F76AF9E3}"/>
                </a:ext>
              </a:extLst>
            </p:cNvPr>
            <p:cNvSpPr>
              <a:spLocks noChangeArrowheads="1"/>
            </p:cNvSpPr>
            <p:nvPr/>
          </p:nvSpPr>
          <p:spPr bwMode="auto">
            <a:xfrm>
              <a:off x="1796" y="1174"/>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1" name="Rectangle 89">
              <a:extLst>
                <a:ext uri="{FF2B5EF4-FFF2-40B4-BE49-F238E27FC236}">
                  <a16:creationId xmlns:a16="http://schemas.microsoft.com/office/drawing/2014/main" id="{9EC0721F-CDC1-164D-A58F-9D9236814361}"/>
                </a:ext>
              </a:extLst>
            </p:cNvPr>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92" name="AutoShape 90">
              <a:extLst>
                <a:ext uri="{FF2B5EF4-FFF2-40B4-BE49-F238E27FC236}">
                  <a16:creationId xmlns:a16="http://schemas.microsoft.com/office/drawing/2014/main" id="{05933635-780B-2840-9C9F-F646BA98D722}"/>
                </a:ext>
              </a:extLst>
            </p:cNvPr>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93" name="Rectangle 91">
              <a:extLst>
                <a:ext uri="{FF2B5EF4-FFF2-40B4-BE49-F238E27FC236}">
                  <a16:creationId xmlns:a16="http://schemas.microsoft.com/office/drawing/2014/main" id="{EB9E3698-FA21-C847-91FB-5216F83F3BE0}"/>
                </a:ext>
              </a:extLst>
            </p:cNvPr>
            <p:cNvSpPr>
              <a:spLocks noChangeArrowheads="1"/>
            </p:cNvSpPr>
            <p:nvPr/>
          </p:nvSpPr>
          <p:spPr bwMode="auto">
            <a:xfrm>
              <a:off x="1675" y="1342"/>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94" name="Rectangle 92">
              <a:extLst>
                <a:ext uri="{FF2B5EF4-FFF2-40B4-BE49-F238E27FC236}">
                  <a16:creationId xmlns:a16="http://schemas.microsoft.com/office/drawing/2014/main" id="{170842E8-C709-DB42-A983-AD1809C503AB}"/>
                </a:ext>
              </a:extLst>
            </p:cNvPr>
            <p:cNvSpPr>
              <a:spLocks noChangeArrowheads="1"/>
            </p:cNvSpPr>
            <p:nvPr/>
          </p:nvSpPr>
          <p:spPr bwMode="auto">
            <a:xfrm>
              <a:off x="1618" y="1134"/>
              <a:ext cx="817"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ABRAHAMA</a:t>
              </a:r>
              <a:endParaRPr lang="en-US" b="1" dirty="0">
                <a:solidFill>
                  <a:srgbClr val="FFA27C"/>
                </a:solidFill>
                <a:effectLst>
                  <a:outerShdw blurRad="38100" dist="38100" dir="2700000" algn="tl">
                    <a:srgbClr val="000000"/>
                  </a:outerShdw>
                </a:effectLst>
                <a:latin typeface="Helvetica" charset="0"/>
              </a:endParaRPr>
            </a:p>
          </p:txBody>
        </p:sp>
        <p:sp>
          <p:nvSpPr>
            <p:cNvPr id="95" name="Line 93">
              <a:extLst>
                <a:ext uri="{FF2B5EF4-FFF2-40B4-BE49-F238E27FC236}">
                  <a16:creationId xmlns:a16="http://schemas.microsoft.com/office/drawing/2014/main" id="{571716F1-954E-AA4B-8215-337F246136F0}"/>
                </a:ext>
              </a:extLst>
            </p:cNvPr>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96" name="Line 94">
              <a:extLst>
                <a:ext uri="{FF2B5EF4-FFF2-40B4-BE49-F238E27FC236}">
                  <a16:creationId xmlns:a16="http://schemas.microsoft.com/office/drawing/2014/main" id="{A2748D6F-F44B-E04B-A24C-6136D8F6F32F}"/>
                </a:ext>
              </a:extLst>
            </p:cNvPr>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97" name="Rectangle 95">
              <a:extLst>
                <a:ext uri="{FF2B5EF4-FFF2-40B4-BE49-F238E27FC236}">
                  <a16:creationId xmlns:a16="http://schemas.microsoft.com/office/drawing/2014/main" id="{FB86A1F6-65FC-1C49-A6D8-1606A355D1D8}"/>
                </a:ext>
              </a:extLst>
            </p:cNvPr>
            <p:cNvSpPr>
              <a:spLocks noChangeArrowheads="1"/>
            </p:cNvSpPr>
            <p:nvPr/>
          </p:nvSpPr>
          <p:spPr bwMode="auto">
            <a:xfrm>
              <a:off x="1822" y="1517"/>
              <a:ext cx="961" cy="41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98" name="Rectangle 96">
              <a:extLst>
                <a:ext uri="{FF2B5EF4-FFF2-40B4-BE49-F238E27FC236}">
                  <a16:creationId xmlns:a16="http://schemas.microsoft.com/office/drawing/2014/main" id="{A4E838B5-98FC-2342-819F-FB227669F594}"/>
                </a:ext>
              </a:extLst>
            </p:cNvPr>
            <p:cNvSpPr>
              <a:spLocks noChangeArrowheads="1"/>
            </p:cNvSpPr>
            <p:nvPr/>
          </p:nvSpPr>
          <p:spPr bwMode="auto">
            <a:xfrm>
              <a:off x="1939" y="1335"/>
              <a:ext cx="646" cy="148"/>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rPr>
                <a:t>ABRAHAM</a:t>
              </a:r>
              <a:endParaRPr lang="en-US">
                <a:solidFill>
                  <a:srgbClr val="FFA27C"/>
                </a:solidFill>
                <a:effectLst>
                  <a:outerShdw blurRad="38100" dist="38100" dir="2700000" algn="tl">
                    <a:srgbClr val="000000"/>
                  </a:outerShdw>
                </a:effectLst>
                <a:latin typeface="Times" charset="0"/>
              </a:endParaRPr>
            </a:p>
          </p:txBody>
        </p:sp>
        <p:sp>
          <p:nvSpPr>
            <p:cNvPr id="99" name="Rectangle 97">
              <a:extLst>
                <a:ext uri="{FF2B5EF4-FFF2-40B4-BE49-F238E27FC236}">
                  <a16:creationId xmlns:a16="http://schemas.microsoft.com/office/drawing/2014/main" id="{2C9240B2-F4E8-8846-9932-1C76B5CA6465}"/>
                </a:ext>
              </a:extLst>
            </p:cNvPr>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00" name="AutoShape 98">
              <a:extLst>
                <a:ext uri="{FF2B5EF4-FFF2-40B4-BE49-F238E27FC236}">
                  <a16:creationId xmlns:a16="http://schemas.microsoft.com/office/drawing/2014/main" id="{FE0A3F30-2DAF-A248-9525-A17BDCE8FDE4}"/>
                </a:ext>
              </a:extLst>
            </p:cNvPr>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01" name="Rectangle 99">
              <a:extLst>
                <a:ext uri="{FF2B5EF4-FFF2-40B4-BE49-F238E27FC236}">
                  <a16:creationId xmlns:a16="http://schemas.microsoft.com/office/drawing/2014/main" id="{9690050F-F02A-784B-9612-5D9B58E78B50}"/>
                </a:ext>
              </a:extLst>
            </p:cNvPr>
            <p:cNvSpPr>
              <a:spLocks noChangeArrowheads="1"/>
            </p:cNvSpPr>
            <p:nvPr/>
          </p:nvSpPr>
          <p:spPr bwMode="auto">
            <a:xfrm>
              <a:off x="1822" y="1517"/>
              <a:ext cx="961"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02" name="Rectangle 100">
              <a:extLst>
                <a:ext uri="{FF2B5EF4-FFF2-40B4-BE49-F238E27FC236}">
                  <a16:creationId xmlns:a16="http://schemas.microsoft.com/office/drawing/2014/main" id="{653F736E-90AA-784A-B262-63579EC14425}"/>
                </a:ext>
              </a:extLst>
            </p:cNvPr>
            <p:cNvSpPr>
              <a:spLocks noChangeArrowheads="1"/>
            </p:cNvSpPr>
            <p:nvPr/>
          </p:nvSpPr>
          <p:spPr bwMode="auto">
            <a:xfrm>
              <a:off x="1858" y="1303"/>
              <a:ext cx="610"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JOSEFA</a:t>
              </a:r>
              <a:endParaRPr lang="en-US" b="1" dirty="0">
                <a:solidFill>
                  <a:srgbClr val="FFA27C"/>
                </a:solidFill>
                <a:effectLst>
                  <a:outerShdw blurRad="38100" dist="38100" dir="2700000" algn="tl">
                    <a:srgbClr val="000000"/>
                  </a:outerShdw>
                </a:effectLst>
                <a:latin typeface="Helvetica" charset="0"/>
              </a:endParaRPr>
            </a:p>
          </p:txBody>
        </p:sp>
        <p:sp>
          <p:nvSpPr>
            <p:cNvPr id="103" name="Line 101">
              <a:extLst>
                <a:ext uri="{FF2B5EF4-FFF2-40B4-BE49-F238E27FC236}">
                  <a16:creationId xmlns:a16="http://schemas.microsoft.com/office/drawing/2014/main" id="{C944589F-A332-D940-BBB5-0572004575DB}"/>
                </a:ext>
              </a:extLst>
            </p:cNvPr>
            <p:cNvSpPr>
              <a:spLocks noChangeShapeType="1"/>
            </p:cNvSpPr>
            <p:nvPr/>
          </p:nvSpPr>
          <p:spPr bwMode="auto">
            <a:xfrm>
              <a:off x="1822" y="1463"/>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04" name="Line 102">
              <a:extLst>
                <a:ext uri="{FF2B5EF4-FFF2-40B4-BE49-F238E27FC236}">
                  <a16:creationId xmlns:a16="http://schemas.microsoft.com/office/drawing/2014/main" id="{46B2F787-35ED-6D4B-AFE1-2871DC8B465E}"/>
                </a:ext>
              </a:extLst>
            </p:cNvPr>
            <p:cNvSpPr>
              <a:spLocks noChangeShapeType="1"/>
            </p:cNvSpPr>
            <p:nvPr/>
          </p:nvSpPr>
          <p:spPr bwMode="auto">
            <a:xfrm>
              <a:off x="2598" y="1517"/>
              <a:ext cx="442" cy="3"/>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05" name="Rectangle 103">
              <a:extLst>
                <a:ext uri="{FF2B5EF4-FFF2-40B4-BE49-F238E27FC236}">
                  <a16:creationId xmlns:a16="http://schemas.microsoft.com/office/drawing/2014/main" id="{07896C8F-7AFB-754F-ACAF-C18EE21E35F2}"/>
                </a:ext>
              </a:extLst>
            </p:cNvPr>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06" name="AutoShape 104">
              <a:extLst>
                <a:ext uri="{FF2B5EF4-FFF2-40B4-BE49-F238E27FC236}">
                  <a16:creationId xmlns:a16="http://schemas.microsoft.com/office/drawing/2014/main" id="{8A50862C-28D7-2245-AC23-91DBC6EEBD6E}"/>
                </a:ext>
              </a:extLst>
            </p:cNvPr>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07" name="Rectangle 105">
              <a:extLst>
                <a:ext uri="{FF2B5EF4-FFF2-40B4-BE49-F238E27FC236}">
                  <a16:creationId xmlns:a16="http://schemas.microsoft.com/office/drawing/2014/main" id="{474C38E3-6061-7441-8AFA-671A2DB2F1FA}"/>
                </a:ext>
              </a:extLst>
            </p:cNvPr>
            <p:cNvSpPr>
              <a:spLocks noChangeArrowheads="1"/>
            </p:cNvSpPr>
            <p:nvPr/>
          </p:nvSpPr>
          <p:spPr bwMode="auto">
            <a:xfrm>
              <a:off x="2012" y="1678"/>
              <a:ext cx="961"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08" name="Rectangle 106">
              <a:extLst>
                <a:ext uri="{FF2B5EF4-FFF2-40B4-BE49-F238E27FC236}">
                  <a16:creationId xmlns:a16="http://schemas.microsoft.com/office/drawing/2014/main" id="{8C0CB527-06D0-274C-9124-FE43F1675215}"/>
                </a:ext>
              </a:extLst>
            </p:cNvPr>
            <p:cNvSpPr>
              <a:spLocks noChangeArrowheads="1"/>
            </p:cNvSpPr>
            <p:nvPr/>
          </p:nvSpPr>
          <p:spPr bwMode="auto">
            <a:xfrm>
              <a:off x="2084" y="1464"/>
              <a:ext cx="524"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MOSIA</a:t>
              </a:r>
              <a:endParaRPr lang="en-US" b="1" dirty="0">
                <a:solidFill>
                  <a:srgbClr val="FFA27C"/>
                </a:solidFill>
                <a:effectLst>
                  <a:outerShdw blurRad="38100" dist="38100" dir="2700000" algn="tl">
                    <a:srgbClr val="000000"/>
                  </a:outerShdw>
                </a:effectLst>
                <a:latin typeface="Helvetica" charset="0"/>
              </a:endParaRPr>
            </a:p>
          </p:txBody>
        </p:sp>
        <p:sp>
          <p:nvSpPr>
            <p:cNvPr id="109" name="Line 107">
              <a:extLst>
                <a:ext uri="{FF2B5EF4-FFF2-40B4-BE49-F238E27FC236}">
                  <a16:creationId xmlns:a16="http://schemas.microsoft.com/office/drawing/2014/main" id="{E20DFC40-E337-0546-BCB0-FB3D2E12E56B}"/>
                </a:ext>
              </a:extLst>
            </p:cNvPr>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10" name="Rectangle 108">
              <a:extLst>
                <a:ext uri="{FF2B5EF4-FFF2-40B4-BE49-F238E27FC236}">
                  <a16:creationId xmlns:a16="http://schemas.microsoft.com/office/drawing/2014/main" id="{CB5E9527-67A5-FB43-8B3E-948BB5AB10E2}"/>
                </a:ext>
              </a:extLst>
            </p:cNvPr>
            <p:cNvSpPr>
              <a:spLocks noChangeArrowheads="1"/>
            </p:cNvSpPr>
            <p:nvPr/>
          </p:nvSpPr>
          <p:spPr bwMode="auto">
            <a:xfrm>
              <a:off x="2143" y="1840"/>
              <a:ext cx="1368"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11" name="AutoShape 109">
              <a:extLst>
                <a:ext uri="{FF2B5EF4-FFF2-40B4-BE49-F238E27FC236}">
                  <a16:creationId xmlns:a16="http://schemas.microsoft.com/office/drawing/2014/main" id="{6CA31048-198A-3347-9A74-AD3CC38AB102}"/>
                </a:ext>
              </a:extLst>
            </p:cNvPr>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12" name="Rectangle 110">
              <a:extLst>
                <a:ext uri="{FF2B5EF4-FFF2-40B4-BE49-F238E27FC236}">
                  <a16:creationId xmlns:a16="http://schemas.microsoft.com/office/drawing/2014/main" id="{4D3A14CC-B3B5-354F-96DC-58FF03E9D8AD}"/>
                </a:ext>
              </a:extLst>
            </p:cNvPr>
            <p:cNvSpPr>
              <a:spLocks noChangeArrowheads="1"/>
            </p:cNvSpPr>
            <p:nvPr/>
          </p:nvSpPr>
          <p:spPr bwMode="auto">
            <a:xfrm>
              <a:off x="2143" y="1840"/>
              <a:ext cx="8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13" name="Rectangle 111">
              <a:extLst>
                <a:ext uri="{FF2B5EF4-FFF2-40B4-BE49-F238E27FC236}">
                  <a16:creationId xmlns:a16="http://schemas.microsoft.com/office/drawing/2014/main" id="{E6F98386-1874-7649-AB19-B35C1802BE28}"/>
                </a:ext>
              </a:extLst>
            </p:cNvPr>
            <p:cNvSpPr>
              <a:spLocks noChangeArrowheads="1"/>
            </p:cNvSpPr>
            <p:nvPr/>
          </p:nvSpPr>
          <p:spPr bwMode="auto">
            <a:xfrm>
              <a:off x="2160" y="1639"/>
              <a:ext cx="546"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JOSUA</a:t>
              </a:r>
              <a:endParaRPr lang="en-US" b="1" dirty="0">
                <a:solidFill>
                  <a:srgbClr val="FFA27C"/>
                </a:solidFill>
                <a:effectLst>
                  <a:outerShdw blurRad="38100" dist="38100" dir="2700000" algn="tl">
                    <a:srgbClr val="000000"/>
                  </a:outerShdw>
                </a:effectLst>
                <a:latin typeface="Helvetica" charset="0"/>
              </a:endParaRPr>
            </a:p>
          </p:txBody>
        </p:sp>
        <p:sp>
          <p:nvSpPr>
            <p:cNvPr id="114" name="Line 112">
              <a:extLst>
                <a:ext uri="{FF2B5EF4-FFF2-40B4-BE49-F238E27FC236}">
                  <a16:creationId xmlns:a16="http://schemas.microsoft.com/office/drawing/2014/main" id="{6DE44E7D-019E-2042-A811-90193D5D5DC5}"/>
                </a:ext>
              </a:extLst>
            </p:cNvPr>
            <p:cNvSpPr>
              <a:spLocks noChangeShapeType="1"/>
            </p:cNvSpPr>
            <p:nvPr/>
          </p:nvSpPr>
          <p:spPr bwMode="auto">
            <a:xfrm>
              <a:off x="2143" y="1800"/>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15" name="Rectangle 113">
              <a:extLst>
                <a:ext uri="{FF2B5EF4-FFF2-40B4-BE49-F238E27FC236}">
                  <a16:creationId xmlns:a16="http://schemas.microsoft.com/office/drawing/2014/main" id="{87AC5D7C-8814-8747-BE74-12A9D067DFA8}"/>
                </a:ext>
              </a:extLst>
            </p:cNvPr>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16" name="AutoShape 114">
              <a:extLst>
                <a:ext uri="{FF2B5EF4-FFF2-40B4-BE49-F238E27FC236}">
                  <a16:creationId xmlns:a16="http://schemas.microsoft.com/office/drawing/2014/main" id="{F23A8F80-F200-E44E-8B90-013F6C4CF90E}"/>
                </a:ext>
              </a:extLst>
            </p:cNvPr>
            <p:cNvSpPr>
              <a:spLocks noChangeArrowheads="1"/>
            </p:cNvSpPr>
            <p:nvPr/>
          </p:nvSpPr>
          <p:spPr bwMode="auto">
            <a:xfrm>
              <a:off x="2277" y="1800"/>
              <a:ext cx="819" cy="593"/>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17" name="Rectangle 115">
              <a:extLst>
                <a:ext uri="{FF2B5EF4-FFF2-40B4-BE49-F238E27FC236}">
                  <a16:creationId xmlns:a16="http://schemas.microsoft.com/office/drawing/2014/main" id="{B23385CF-C069-3E4F-B000-C52A6AD92795}"/>
                </a:ext>
              </a:extLst>
            </p:cNvPr>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18" name="Rectangle 116">
              <a:extLst>
                <a:ext uri="{FF2B5EF4-FFF2-40B4-BE49-F238E27FC236}">
                  <a16:creationId xmlns:a16="http://schemas.microsoft.com/office/drawing/2014/main" id="{F7060969-69A0-894C-B78F-FABDFDBF7F32}"/>
                </a:ext>
              </a:extLst>
            </p:cNvPr>
            <p:cNvSpPr>
              <a:spLocks noChangeArrowheads="1"/>
            </p:cNvSpPr>
            <p:nvPr/>
          </p:nvSpPr>
          <p:spPr bwMode="auto">
            <a:xfrm>
              <a:off x="2312" y="1801"/>
              <a:ext cx="602"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BUAINA</a:t>
              </a:r>
              <a:endParaRPr lang="en-US" b="1" dirty="0">
                <a:solidFill>
                  <a:srgbClr val="FFA27C"/>
                </a:solidFill>
                <a:effectLst>
                  <a:outerShdw blurRad="38100" dist="38100" dir="2700000" algn="tl">
                    <a:srgbClr val="000000"/>
                  </a:outerShdw>
                </a:effectLst>
                <a:latin typeface="Helvetica" charset="0"/>
              </a:endParaRPr>
            </a:p>
          </p:txBody>
        </p:sp>
        <p:sp>
          <p:nvSpPr>
            <p:cNvPr id="119" name="Line 117">
              <a:extLst>
                <a:ext uri="{FF2B5EF4-FFF2-40B4-BE49-F238E27FC236}">
                  <a16:creationId xmlns:a16="http://schemas.microsoft.com/office/drawing/2014/main" id="{C988072E-AE9C-BA4D-8304-FAD254A0AD28}"/>
                </a:ext>
              </a:extLst>
            </p:cNvPr>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20" name="Rectangle 118">
              <a:extLst>
                <a:ext uri="{FF2B5EF4-FFF2-40B4-BE49-F238E27FC236}">
                  <a16:creationId xmlns:a16="http://schemas.microsoft.com/office/drawing/2014/main" id="{9B541DB1-BECA-B145-B56D-E8EA2E2B9A65}"/>
                </a:ext>
              </a:extLst>
            </p:cNvPr>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21" name="AutoShape 119">
              <a:extLst>
                <a:ext uri="{FF2B5EF4-FFF2-40B4-BE49-F238E27FC236}">
                  <a16:creationId xmlns:a16="http://schemas.microsoft.com/office/drawing/2014/main" id="{2E4F61AE-F93C-234A-BDF7-D0FEFBDCE607}"/>
                </a:ext>
              </a:extLst>
            </p:cNvPr>
            <p:cNvSpPr>
              <a:spLocks noChangeArrowheads="1"/>
            </p:cNvSpPr>
            <p:nvPr/>
          </p:nvSpPr>
          <p:spPr bwMode="auto">
            <a:xfrm>
              <a:off x="2416" y="1983"/>
              <a:ext cx="832"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22" name="Rectangle 120">
              <a:extLst>
                <a:ext uri="{FF2B5EF4-FFF2-40B4-BE49-F238E27FC236}">
                  <a16:creationId xmlns:a16="http://schemas.microsoft.com/office/drawing/2014/main" id="{1437677C-67C9-B044-906E-E066B2C96EA3}"/>
                </a:ext>
              </a:extLst>
            </p:cNvPr>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23" name="Rectangle 121">
              <a:extLst>
                <a:ext uri="{FF2B5EF4-FFF2-40B4-BE49-F238E27FC236}">
                  <a16:creationId xmlns:a16="http://schemas.microsoft.com/office/drawing/2014/main" id="{5EDB1C63-5AC6-3642-B7C0-F55AB9017DCC}"/>
                </a:ext>
              </a:extLst>
            </p:cNvPr>
            <p:cNvSpPr>
              <a:spLocks noChangeArrowheads="1"/>
            </p:cNvSpPr>
            <p:nvPr/>
          </p:nvSpPr>
          <p:spPr bwMode="auto">
            <a:xfrm>
              <a:off x="2471" y="1984"/>
              <a:ext cx="602"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CHHIAH</a:t>
              </a:r>
              <a:endParaRPr lang="en-US" b="1" dirty="0">
                <a:solidFill>
                  <a:srgbClr val="FFA27C"/>
                </a:solidFill>
                <a:effectLst>
                  <a:outerShdw blurRad="38100" dist="38100" dir="2700000" algn="tl">
                    <a:srgbClr val="000000"/>
                  </a:outerShdw>
                </a:effectLst>
                <a:latin typeface="Helvetica" charset="0"/>
              </a:endParaRPr>
            </a:p>
          </p:txBody>
        </p:sp>
        <p:sp>
          <p:nvSpPr>
            <p:cNvPr id="124" name="Line 122">
              <a:extLst>
                <a:ext uri="{FF2B5EF4-FFF2-40B4-BE49-F238E27FC236}">
                  <a16:creationId xmlns:a16="http://schemas.microsoft.com/office/drawing/2014/main" id="{8D234EDD-7010-894C-AE32-76CFC75790E3}"/>
                </a:ext>
              </a:extLst>
            </p:cNvPr>
            <p:cNvSpPr>
              <a:spLocks noChangeShapeType="1"/>
            </p:cNvSpPr>
            <p:nvPr/>
          </p:nvSpPr>
          <p:spPr bwMode="auto">
            <a:xfrm>
              <a:off x="2416" y="2161"/>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25" name="Rectangle 123">
              <a:extLst>
                <a:ext uri="{FF2B5EF4-FFF2-40B4-BE49-F238E27FC236}">
                  <a16:creationId xmlns:a16="http://schemas.microsoft.com/office/drawing/2014/main" id="{E910C361-9A79-B04D-B7AA-C4B569B9AE12}"/>
                </a:ext>
              </a:extLst>
            </p:cNvPr>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26" name="AutoShape 124">
              <a:extLst>
                <a:ext uri="{FF2B5EF4-FFF2-40B4-BE49-F238E27FC236}">
                  <a16:creationId xmlns:a16="http://schemas.microsoft.com/office/drawing/2014/main" id="{FCDB9317-674D-B14A-9263-83184EB15C4E}"/>
                </a:ext>
              </a:extLst>
            </p:cNvPr>
            <p:cNvSpPr>
              <a:spLocks noChangeArrowheads="1"/>
            </p:cNvSpPr>
            <p:nvPr/>
          </p:nvSpPr>
          <p:spPr bwMode="auto">
            <a:xfrm>
              <a:off x="2566" y="2161"/>
              <a:ext cx="803" cy="604"/>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27" name="Rectangle 125">
              <a:extLst>
                <a:ext uri="{FF2B5EF4-FFF2-40B4-BE49-F238E27FC236}">
                  <a16:creationId xmlns:a16="http://schemas.microsoft.com/office/drawing/2014/main" id="{83A69484-4037-2441-AF77-FEF9D453D030}"/>
                </a:ext>
              </a:extLst>
            </p:cNvPr>
            <p:cNvSpPr>
              <a:spLocks noChangeArrowheads="1"/>
            </p:cNvSpPr>
            <p:nvPr/>
          </p:nvSpPr>
          <p:spPr bwMode="auto">
            <a:xfrm>
              <a:off x="2566" y="2384"/>
              <a:ext cx="9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28" name="Rectangle 126">
              <a:extLst>
                <a:ext uri="{FF2B5EF4-FFF2-40B4-BE49-F238E27FC236}">
                  <a16:creationId xmlns:a16="http://schemas.microsoft.com/office/drawing/2014/main" id="{BF3731D9-060A-A24F-96BA-DE7D399D6DD1}"/>
                </a:ext>
              </a:extLst>
            </p:cNvPr>
            <p:cNvSpPr>
              <a:spLocks noChangeArrowheads="1"/>
            </p:cNvSpPr>
            <p:nvPr/>
          </p:nvSpPr>
          <p:spPr bwMode="auto">
            <a:xfrm>
              <a:off x="2503" y="2159"/>
              <a:ext cx="789"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SALTANNA</a:t>
              </a:r>
              <a:endParaRPr lang="en-US" b="1" dirty="0">
                <a:solidFill>
                  <a:srgbClr val="FFA27C"/>
                </a:solidFill>
                <a:effectLst>
                  <a:outerShdw blurRad="38100" dist="38100" dir="2700000" algn="tl">
                    <a:srgbClr val="000000"/>
                  </a:outerShdw>
                </a:effectLst>
                <a:latin typeface="Helvetica" charset="0"/>
              </a:endParaRPr>
            </a:p>
          </p:txBody>
        </p:sp>
        <p:sp>
          <p:nvSpPr>
            <p:cNvPr id="129" name="Line 127">
              <a:extLst>
                <a:ext uri="{FF2B5EF4-FFF2-40B4-BE49-F238E27FC236}">
                  <a16:creationId xmlns:a16="http://schemas.microsoft.com/office/drawing/2014/main" id="{685881E4-9A85-5841-826E-BA280BEE3B7A}"/>
                </a:ext>
              </a:extLst>
            </p:cNvPr>
            <p:cNvSpPr>
              <a:spLocks noChangeShapeType="1"/>
            </p:cNvSpPr>
            <p:nvPr/>
          </p:nvSpPr>
          <p:spPr bwMode="auto">
            <a:xfrm>
              <a:off x="2566" y="2344"/>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0" name="Line 128">
              <a:extLst>
                <a:ext uri="{FF2B5EF4-FFF2-40B4-BE49-F238E27FC236}">
                  <a16:creationId xmlns:a16="http://schemas.microsoft.com/office/drawing/2014/main" id="{24CB3EA4-4C98-484C-8D2E-E27FDF2ADF58}"/>
                </a:ext>
              </a:extLst>
            </p:cNvPr>
            <p:cNvSpPr>
              <a:spLocks noChangeShapeType="1"/>
            </p:cNvSpPr>
            <p:nvPr/>
          </p:nvSpPr>
          <p:spPr bwMode="auto">
            <a:xfrm>
              <a:off x="3356" y="2384"/>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1" name="Rectangle 129">
              <a:extLst>
                <a:ext uri="{FF2B5EF4-FFF2-40B4-BE49-F238E27FC236}">
                  <a16:creationId xmlns:a16="http://schemas.microsoft.com/office/drawing/2014/main" id="{808204D7-AB4C-CE4F-98BD-727BA24133A4}"/>
                </a:ext>
              </a:extLst>
            </p:cNvPr>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32" name="AutoShape 130">
              <a:extLst>
                <a:ext uri="{FF2B5EF4-FFF2-40B4-BE49-F238E27FC236}">
                  <a16:creationId xmlns:a16="http://schemas.microsoft.com/office/drawing/2014/main" id="{F9EFE2DA-3206-D347-A59D-1843870D0629}"/>
                </a:ext>
              </a:extLst>
            </p:cNvPr>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3" name="Rectangle 131">
              <a:extLst>
                <a:ext uri="{FF2B5EF4-FFF2-40B4-BE49-F238E27FC236}">
                  <a16:creationId xmlns:a16="http://schemas.microsoft.com/office/drawing/2014/main" id="{B14D97ED-F609-AE4F-BBCA-EAB667BE23DB}"/>
                </a:ext>
              </a:extLst>
            </p:cNvPr>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sp>
          <p:nvSpPr>
            <p:cNvPr id="134" name="Rectangle 132">
              <a:extLst>
                <a:ext uri="{FF2B5EF4-FFF2-40B4-BE49-F238E27FC236}">
                  <a16:creationId xmlns:a16="http://schemas.microsoft.com/office/drawing/2014/main" id="{EBA877BD-3BB6-C64B-85E0-8BF638A9CEC0}"/>
                </a:ext>
              </a:extLst>
            </p:cNvPr>
            <p:cNvSpPr>
              <a:spLocks noChangeArrowheads="1"/>
            </p:cNvSpPr>
            <p:nvPr/>
          </p:nvSpPr>
          <p:spPr bwMode="auto">
            <a:xfrm>
              <a:off x="2662" y="2345"/>
              <a:ext cx="815" cy="149"/>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rPr>
                <a:t>   NGAWIHNA</a:t>
              </a:r>
              <a:endParaRPr lang="en-US" b="1" dirty="0">
                <a:solidFill>
                  <a:srgbClr val="FFA27C"/>
                </a:solidFill>
                <a:effectLst>
                  <a:outerShdw blurRad="38100" dist="38100" dir="2700000" algn="tl">
                    <a:srgbClr val="000000"/>
                  </a:outerShdw>
                </a:effectLst>
                <a:latin typeface="Helvetica" charset="0"/>
              </a:endParaRPr>
            </a:p>
          </p:txBody>
        </p:sp>
        <p:sp>
          <p:nvSpPr>
            <p:cNvPr id="135" name="Line 133">
              <a:extLst>
                <a:ext uri="{FF2B5EF4-FFF2-40B4-BE49-F238E27FC236}">
                  <a16:creationId xmlns:a16="http://schemas.microsoft.com/office/drawing/2014/main" id="{24385426-0993-C446-AA4F-0F48D7D92C4D}"/>
                </a:ext>
              </a:extLst>
            </p:cNvPr>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6" name="Line 134">
              <a:extLst>
                <a:ext uri="{FF2B5EF4-FFF2-40B4-BE49-F238E27FC236}">
                  <a16:creationId xmlns:a16="http://schemas.microsoft.com/office/drawing/2014/main" id="{EA5889C6-F098-C14F-B501-5C0FCC49087D}"/>
                </a:ext>
              </a:extLst>
            </p:cNvPr>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7" name="Rectangle 135">
              <a:extLst>
                <a:ext uri="{FF2B5EF4-FFF2-40B4-BE49-F238E27FC236}">
                  <a16:creationId xmlns:a16="http://schemas.microsoft.com/office/drawing/2014/main" id="{386F06C9-983E-CF46-A9D5-4B309AEBDE3C}"/>
                </a:ext>
              </a:extLst>
            </p:cNvPr>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cs typeface="+mn-cs"/>
              </a:endParaRPr>
            </a:p>
          </p:txBody>
        </p:sp>
        <p:sp>
          <p:nvSpPr>
            <p:cNvPr id="138" name="AutoShape 136">
              <a:extLst>
                <a:ext uri="{FF2B5EF4-FFF2-40B4-BE49-F238E27FC236}">
                  <a16:creationId xmlns:a16="http://schemas.microsoft.com/office/drawing/2014/main" id="{71C5D8EE-EB45-904D-AB00-C6E8C1E8CD24}"/>
                </a:ext>
              </a:extLst>
            </p:cNvPr>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39" name="Rectangle 137">
              <a:extLst>
                <a:ext uri="{FF2B5EF4-FFF2-40B4-BE49-F238E27FC236}">
                  <a16:creationId xmlns:a16="http://schemas.microsoft.com/office/drawing/2014/main" id="{F8716528-32AB-D347-A445-0621A90154E7}"/>
                </a:ext>
              </a:extLst>
            </p:cNvPr>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cs typeface="+mn-cs"/>
              </a:endParaRPr>
            </a:p>
          </p:txBody>
        </p:sp>
        <p:grpSp>
          <p:nvGrpSpPr>
            <p:cNvPr id="140" name="Group 138">
              <a:extLst>
                <a:ext uri="{FF2B5EF4-FFF2-40B4-BE49-F238E27FC236}">
                  <a16:creationId xmlns:a16="http://schemas.microsoft.com/office/drawing/2014/main" id="{AD5DCA4E-F078-D249-ACE5-977238963FF4}"/>
                </a:ext>
              </a:extLst>
            </p:cNvPr>
            <p:cNvGrpSpPr>
              <a:grpSpLocks/>
            </p:cNvGrpSpPr>
            <p:nvPr/>
          </p:nvGrpSpPr>
          <p:grpSpPr bwMode="auto">
            <a:xfrm>
              <a:off x="3001" y="2533"/>
              <a:ext cx="553" cy="240"/>
              <a:chOff x="3073" y="3101"/>
              <a:chExt cx="553" cy="240"/>
            </a:xfrm>
          </p:grpSpPr>
          <p:sp>
            <p:nvSpPr>
              <p:cNvPr id="143" name="Rectangle 139">
                <a:extLst>
                  <a:ext uri="{FF2B5EF4-FFF2-40B4-BE49-F238E27FC236}">
                    <a16:creationId xmlns:a16="http://schemas.microsoft.com/office/drawing/2014/main" id="{A776E749-8728-704E-A44B-BCB0CFDB724B}"/>
                  </a:ext>
                </a:extLst>
              </p:cNvPr>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rPr>
                  <a:t>   </a:t>
                </a:r>
                <a:endParaRPr lang="en-US" sz="4000" b="1">
                  <a:solidFill>
                    <a:schemeClr val="accent1"/>
                  </a:solidFill>
                  <a:effectLst>
                    <a:outerShdw blurRad="38100" dist="38100" dir="2700000" algn="tl">
                      <a:srgbClr val="000000"/>
                    </a:outerShdw>
                  </a:effectLst>
                  <a:latin typeface="Helvetica" charset="0"/>
                </a:endParaRPr>
              </a:p>
            </p:txBody>
          </p:sp>
          <p:sp>
            <p:nvSpPr>
              <p:cNvPr id="144" name="Rectangle 140">
                <a:extLst>
                  <a:ext uri="{FF2B5EF4-FFF2-40B4-BE49-F238E27FC236}">
                    <a16:creationId xmlns:a16="http://schemas.microsoft.com/office/drawing/2014/main" id="{FE1DE5A3-E54E-B04A-B5DF-DDE33A72AEF4}"/>
                  </a:ext>
                </a:extLst>
              </p:cNvPr>
              <p:cNvSpPr>
                <a:spLocks noChangeArrowheads="1"/>
              </p:cNvSpPr>
              <p:nvPr/>
            </p:nvSpPr>
            <p:spPr bwMode="auto">
              <a:xfrm>
                <a:off x="3134" y="3101"/>
                <a:ext cx="492" cy="240"/>
              </a:xfrm>
              <a:prstGeom prst="rect">
                <a:avLst/>
              </a:prstGeom>
              <a:noFill/>
              <a:ln w="9525">
                <a:noFill/>
                <a:miter lim="800000"/>
                <a:headEnd/>
                <a:tailEnd/>
              </a:ln>
            </p:spPr>
            <p:txBody>
              <a:bodyPr wrap="none" lIns="0" tIns="0" rIns="0" bIns="0">
                <a:spAutoFit/>
              </a:bodyPr>
              <a:lstStyle/>
              <a:p>
                <a:pPr>
                  <a:defRPr/>
                </a:pPr>
                <a:r>
                  <a:rPr lang="en-US" sz="2900" b="1" dirty="0">
                    <a:solidFill>
                      <a:schemeClr val="accent1"/>
                    </a:solidFill>
                    <a:effectLst/>
                    <a:latin typeface="Helvetica" charset="0"/>
                  </a:rPr>
                  <a:t>ISUA</a:t>
                </a:r>
                <a:endParaRPr lang="en-US" sz="4000" b="1" dirty="0">
                  <a:solidFill>
                    <a:schemeClr val="accent1"/>
                  </a:solidFill>
                  <a:effectLst>
                    <a:outerShdw blurRad="38100" dist="38100" dir="2700000" algn="tl">
                      <a:srgbClr val="000000"/>
                    </a:outerShdw>
                  </a:effectLst>
                  <a:latin typeface="Helvetica" charset="0"/>
                </a:endParaRPr>
              </a:p>
            </p:txBody>
          </p:sp>
        </p:grpSp>
        <p:sp>
          <p:nvSpPr>
            <p:cNvPr id="141" name="Line 141">
              <a:extLst>
                <a:ext uri="{FF2B5EF4-FFF2-40B4-BE49-F238E27FC236}">
                  <a16:creationId xmlns:a16="http://schemas.microsoft.com/office/drawing/2014/main" id="{017DC8F7-37F2-C14D-85B3-6CAC4CDAC72E}"/>
                </a:ext>
              </a:extLst>
            </p:cNvPr>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sp>
          <p:nvSpPr>
            <p:cNvPr id="142" name="Line 142">
              <a:extLst>
                <a:ext uri="{FF2B5EF4-FFF2-40B4-BE49-F238E27FC236}">
                  <a16:creationId xmlns:a16="http://schemas.microsoft.com/office/drawing/2014/main" id="{6A45B4E1-E4A5-6F4D-93E9-03FB41B77D57}"/>
                </a:ext>
              </a:extLst>
            </p:cNvPr>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cs typeface="+mn-cs"/>
              </a:endParaRPr>
            </a:p>
          </p:txBody>
        </p:sp>
      </p:grpSp>
      <p:sp>
        <p:nvSpPr>
          <p:cNvPr id="145" name="AutoShape 68">
            <a:extLst>
              <a:ext uri="{FF2B5EF4-FFF2-40B4-BE49-F238E27FC236}">
                <a16:creationId xmlns:a16="http://schemas.microsoft.com/office/drawing/2014/main" id="{D3C22A8F-969A-2F45-8640-D10DC25F3C22}"/>
              </a:ext>
            </a:extLst>
          </p:cNvPr>
          <p:cNvSpPr>
            <a:spLocks noChangeArrowheads="1"/>
          </p:cNvSpPr>
          <p:nvPr/>
        </p:nvSpPr>
        <p:spPr bwMode="auto">
          <a:xfrm rot="20160000">
            <a:off x="1602292" y="2081062"/>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50" name="AutoShape 86">
            <a:extLst>
              <a:ext uri="{FF2B5EF4-FFF2-40B4-BE49-F238E27FC236}">
                <a16:creationId xmlns:a16="http://schemas.microsoft.com/office/drawing/2014/main" id="{B11CF806-98DB-6644-A478-463CA7BD08C3}"/>
              </a:ext>
            </a:extLst>
          </p:cNvPr>
          <p:cNvSpPr>
            <a:spLocks noChangeArrowheads="1"/>
          </p:cNvSpPr>
          <p:nvPr/>
        </p:nvSpPr>
        <p:spPr bwMode="auto">
          <a:xfrm rot="16200000">
            <a:off x="5292777" y="259526"/>
            <a:ext cx="1387475" cy="3487252"/>
          </a:xfrm>
          <a:prstGeom prst="upArrowCallout">
            <a:avLst>
              <a:gd name="adj1" fmla="val 25000"/>
              <a:gd name="adj2" fmla="val 25000"/>
              <a:gd name="adj3" fmla="val 38520"/>
              <a:gd name="adj4" fmla="val 66667"/>
            </a:avLst>
          </a:prstGeom>
          <a:gradFill rotWithShape="0">
            <a:gsLst>
              <a:gs pos="0">
                <a:srgbClr val="1822CD">
                  <a:gamma/>
                  <a:shade val="0"/>
                  <a:invGamma/>
                </a:srgbClr>
              </a:gs>
              <a:gs pos="50000">
                <a:srgbClr val="1822CD"/>
              </a:gs>
              <a:gs pos="100000">
                <a:srgbClr val="1822CD">
                  <a:gamma/>
                  <a:shade val="0"/>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51" name="Rectangle 79">
            <a:extLst>
              <a:ext uri="{FF2B5EF4-FFF2-40B4-BE49-F238E27FC236}">
                <a16:creationId xmlns:a16="http://schemas.microsoft.com/office/drawing/2014/main" id="{A3F72260-37B5-5C41-A6BE-7E021B4FDA67}"/>
              </a:ext>
            </a:extLst>
          </p:cNvPr>
          <p:cNvSpPr>
            <a:spLocks noChangeArrowheads="1"/>
          </p:cNvSpPr>
          <p:nvPr/>
        </p:nvSpPr>
        <p:spPr bwMode="auto">
          <a:xfrm>
            <a:off x="5520826" y="1372914"/>
            <a:ext cx="2751138" cy="13081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square" lIns="90487" tIns="44450" rIns="90487" bIns="44450">
            <a:spAutoFit/>
          </a:bodyPr>
          <a:lstStyle/>
          <a:p>
            <a:pPr marL="115888" indent="-115888" defTabSz="914400" eaLnBrk="0" fontAlgn="base" hangingPunct="0">
              <a:spcBef>
                <a:spcPct val="0"/>
              </a:spcBef>
              <a:spcAft>
                <a:spcPct val="0"/>
              </a:spcAft>
              <a:defRPr/>
            </a:pPr>
            <a:r>
              <a:rPr lang="en-US" altLang="ja-JP" sz="2000" b="1" dirty="0">
                <a:solidFill>
                  <a:srgbClr val="62D6AC"/>
                </a:solidFill>
                <a:latin typeface="Arial" charset="0"/>
                <a:ea typeface="ＭＳ Ｐゴシック" charset="0"/>
                <a:cs typeface="ＭＳ Ｐゴシック" charset="0"/>
              </a:rPr>
              <a:t>"</a:t>
            </a:r>
            <a:r>
              <a:rPr lang="en-US" sz="2000" b="1" dirty="0">
                <a:solidFill>
                  <a:srgbClr val="FAFD00"/>
                </a:solidFill>
                <a:latin typeface="Arial" charset="0"/>
                <a:ea typeface="ＭＳ Ｐゴシック" charset="0"/>
                <a:cs typeface="ＭＳ Ｐゴシック" charset="0"/>
              </a:rPr>
              <a:t>A </a:t>
            </a:r>
            <a:br>
              <a:rPr lang="en-US" sz="2000" b="1" dirty="0">
                <a:solidFill>
                  <a:srgbClr val="FAFD00"/>
                </a:solidFill>
                <a:latin typeface="Arial" charset="0"/>
                <a:ea typeface="ＭＳ Ｐゴシック" charset="0"/>
                <a:cs typeface="ＭＳ Ｐゴシック" charset="0"/>
              </a:rPr>
            </a:br>
            <a:r>
              <a:rPr lang="en-US" sz="2000" b="1" dirty="0" err="1">
                <a:solidFill>
                  <a:srgbClr val="FAFD00"/>
                </a:solidFill>
                <a:latin typeface="Arial" charset="0"/>
                <a:ea typeface="ＭＳ Ｐゴシック" charset="0"/>
                <a:cs typeface="ＭＳ Ｐゴシック" charset="0"/>
              </a:rPr>
              <a:t>R</a:t>
            </a:r>
            <a:r>
              <a:rPr lang="en-US" sz="2000" b="1" dirty="0" err="1">
                <a:solidFill>
                  <a:srgbClr val="62D6AC"/>
                </a:solidFill>
                <a:latin typeface="Arial" charset="0"/>
                <a:ea typeface="ＭＳ Ｐゴシック" charset="0"/>
                <a:cs typeface="ＭＳ Ｐゴシック" charset="0"/>
              </a:rPr>
              <a:t>oreltu</a:t>
            </a:r>
            <a:br>
              <a:rPr lang="en-US" sz="2000" b="1" dirty="0">
                <a:solidFill>
                  <a:srgbClr val="62D6AC"/>
                </a:solidFill>
                <a:latin typeface="Arial" charset="0"/>
                <a:ea typeface="ＭＳ Ｐゴシック" charset="0"/>
                <a:cs typeface="ＭＳ Ｐゴシック" charset="0"/>
              </a:rPr>
            </a:br>
            <a:r>
              <a:rPr lang="en-US" sz="2000" b="1" dirty="0">
                <a:solidFill>
                  <a:srgbClr val="FAFD00"/>
                </a:solidFill>
                <a:latin typeface="Arial" charset="0"/>
                <a:ea typeface="ＭＳ Ｐゴシック" charset="0"/>
                <a:cs typeface="ＭＳ Ｐゴシック" charset="0"/>
              </a:rPr>
              <a:t>I</a:t>
            </a:r>
            <a:r>
              <a:rPr lang="en-US" sz="2000" b="1" dirty="0">
                <a:solidFill>
                  <a:srgbClr val="62D6AC"/>
                </a:solidFill>
                <a:latin typeface="Arial" charset="0"/>
                <a:ea typeface="ＭＳ Ｐゴシック" charset="0"/>
                <a:cs typeface="ＭＳ Ｐゴシック" charset="0"/>
              </a:rPr>
              <a:t>n                </a:t>
            </a:r>
          </a:p>
          <a:p>
            <a:pPr marL="115888" indent="-115888" defTabSz="914400" eaLnBrk="0" fontAlgn="base" hangingPunct="0">
              <a:spcBef>
                <a:spcPct val="0"/>
              </a:spcBef>
              <a:spcAft>
                <a:spcPct val="0"/>
              </a:spcAft>
              <a:defRPr/>
            </a:pPr>
            <a:r>
              <a:rPr lang="en-US" sz="2000" b="1" dirty="0">
                <a:solidFill>
                  <a:srgbClr val="62D6AC"/>
                </a:solidFill>
                <a:latin typeface="Arial" charset="0"/>
                <a:ea typeface="ＭＳ Ｐゴシック" charset="0"/>
                <a:cs typeface="ＭＳ Ｐゴシック" charset="0"/>
              </a:rPr>
              <a:t> </a:t>
            </a:r>
            <a:r>
              <a:rPr lang="en-US" sz="2000" b="1" dirty="0">
                <a:solidFill>
                  <a:srgbClr val="FAFD00"/>
                </a:solidFill>
                <a:latin typeface="Arial" charset="0"/>
                <a:ea typeface="ＭＳ Ｐゴシック" charset="0"/>
                <a:cs typeface="ＭＳ Ｐゴシック" charset="0"/>
              </a:rPr>
              <a:t>R</a:t>
            </a:r>
            <a:r>
              <a:rPr lang="en-US" sz="2000" b="1" dirty="0">
                <a:solidFill>
                  <a:srgbClr val="62D6AC"/>
                </a:solidFill>
                <a:latin typeface="Arial" charset="0"/>
                <a:ea typeface="ＭＳ Ｐゴシック" charset="0"/>
                <a:cs typeface="ＭＳ Ｐゴシック" charset="0"/>
              </a:rPr>
              <a:t>o a </a:t>
            </a:r>
            <a:r>
              <a:rPr lang="en-US" sz="2000" b="1" dirty="0" err="1">
                <a:solidFill>
                  <a:srgbClr val="62D6AC"/>
                </a:solidFill>
                <a:latin typeface="Arial" charset="0"/>
                <a:ea typeface="ＭＳ Ｐゴシック" charset="0"/>
                <a:cs typeface="ＭＳ Ｐゴシック" charset="0"/>
              </a:rPr>
              <a:t>rel</a:t>
            </a:r>
            <a:r>
              <a:rPr lang="en-US" sz="2000" b="1" dirty="0">
                <a:solidFill>
                  <a:srgbClr val="62D6AC"/>
                </a:solidFill>
                <a:latin typeface="Arial" charset="0"/>
                <a:ea typeface="ＭＳ Ｐゴシック" charset="0"/>
                <a:cs typeface="ＭＳ Ｐゴシック" charset="0"/>
              </a:rPr>
              <a:t> tur a </a:t>
            </a:r>
            <a:r>
              <a:rPr lang="en-US" sz="2000" b="1" dirty="0" err="1">
                <a:solidFill>
                  <a:srgbClr val="62D6AC"/>
                </a:solidFill>
                <a:latin typeface="Arial" charset="0"/>
                <a:ea typeface="ＭＳ Ｐゴシック" charset="0"/>
                <a:cs typeface="ＭＳ Ｐゴシック" charset="0"/>
              </a:rPr>
              <a:t>ni</a:t>
            </a:r>
            <a:r>
              <a:rPr lang="en-US" altLang="ja-JP" sz="2000" b="1" dirty="0">
                <a:solidFill>
                  <a:srgbClr val="62D6AC"/>
                </a:solidFill>
                <a:latin typeface="Arial" charset="0"/>
                <a:ea typeface="ＭＳ Ｐゴシック" charset="0"/>
                <a:cs typeface="ＭＳ Ｐゴシック" charset="0"/>
              </a:rPr>
              <a:t>"</a:t>
            </a:r>
            <a:endParaRPr lang="en-US" sz="2000" b="1" dirty="0">
              <a:solidFill>
                <a:srgbClr val="FAFD00"/>
              </a:solidFill>
              <a:latin typeface="Arial" charset="0"/>
              <a:ea typeface="ＭＳ Ｐゴシック" charset="0"/>
              <a:cs typeface="ＭＳ Ｐゴシック" charset="0"/>
            </a:endParaRPr>
          </a:p>
        </p:txBody>
      </p:sp>
      <p:sp>
        <p:nvSpPr>
          <p:cNvPr id="153" name="Oval 83">
            <a:extLst>
              <a:ext uri="{FF2B5EF4-FFF2-40B4-BE49-F238E27FC236}">
                <a16:creationId xmlns:a16="http://schemas.microsoft.com/office/drawing/2014/main" id="{A7543E28-687C-4B46-8D3C-4C19CE30D3C2}"/>
              </a:ext>
            </a:extLst>
          </p:cNvPr>
          <p:cNvSpPr>
            <a:spLocks noChangeArrowheads="1"/>
          </p:cNvSpPr>
          <p:nvPr/>
        </p:nvSpPr>
        <p:spPr bwMode="auto">
          <a:xfrm>
            <a:off x="5582533" y="1678316"/>
            <a:ext cx="1090051" cy="396746"/>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Tree>
    <p:extLst>
      <p:ext uri="{BB962C8B-B14F-4D97-AF65-F5344CB8AC3E}">
        <p14:creationId xmlns:p14="http://schemas.microsoft.com/office/powerpoint/2010/main" val="312123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500" fill="hold"/>
                                        <p:tgtEl>
                                          <p:spTgt spid="145"/>
                                        </p:tgtEl>
                                        <p:attrNameLst>
                                          <p:attrName>ppt_x</p:attrName>
                                        </p:attrNameLst>
                                      </p:cBhvr>
                                      <p:tavLst>
                                        <p:tav tm="0">
                                          <p:val>
                                            <p:strVal val="0-#ppt_w/2"/>
                                          </p:val>
                                        </p:tav>
                                        <p:tav tm="100000">
                                          <p:val>
                                            <p:strVal val="#ppt_x"/>
                                          </p:val>
                                        </p:tav>
                                      </p:tavLst>
                                    </p:anim>
                                    <p:anim calcmode="lin" valueType="num">
                                      <p:cBhvr additive="base">
                                        <p:cTn id="8" dur="500" fill="hold"/>
                                        <p:tgtEl>
                                          <p:spTgt spid="1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0"/>
                                        </p:tgtEl>
                                        <p:attrNameLst>
                                          <p:attrName>style.visibility</p:attrName>
                                        </p:attrNameLst>
                                      </p:cBhvr>
                                      <p:to>
                                        <p:strVal val="visible"/>
                                      </p:to>
                                    </p:set>
                                    <p:anim calcmode="lin" valueType="num">
                                      <p:cBhvr additive="base">
                                        <p:cTn id="12" dur="1000" fill="hold"/>
                                        <p:tgtEl>
                                          <p:spTgt spid="150"/>
                                        </p:tgtEl>
                                        <p:attrNameLst>
                                          <p:attrName>ppt_x</p:attrName>
                                        </p:attrNameLst>
                                      </p:cBhvr>
                                      <p:tavLst>
                                        <p:tav tm="0">
                                          <p:val>
                                            <p:strVal val="1+#ppt_w/2"/>
                                          </p:val>
                                        </p:tav>
                                        <p:tav tm="100000">
                                          <p:val>
                                            <p:strVal val="#ppt_x"/>
                                          </p:val>
                                        </p:tav>
                                      </p:tavLst>
                                    </p:anim>
                                    <p:anim calcmode="lin" valueType="num">
                                      <p:cBhvr additive="base">
                                        <p:cTn id="13" dur="1000" fill="hold"/>
                                        <p:tgtEl>
                                          <p:spTgt spid="15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500"/>
                                        <p:tgtEl>
                                          <p:spTgt spid="151"/>
                                        </p:tgtEl>
                                      </p:cBhvr>
                                    </p:animEffect>
                                  </p:childTnLst>
                                </p:cTn>
                              </p:par>
                            </p:childTnLst>
                          </p:cTn>
                        </p:par>
                        <p:par>
                          <p:cTn id="18" fill="hold">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1000" fill="hold"/>
                                        <p:tgtEl>
                                          <p:spTgt spid="153"/>
                                        </p:tgtEl>
                                        <p:attrNameLst>
                                          <p:attrName>ppt_x</p:attrName>
                                        </p:attrNameLst>
                                      </p:cBhvr>
                                      <p:tavLst>
                                        <p:tav tm="0">
                                          <p:val>
                                            <p:strVal val="#ppt_x"/>
                                          </p:val>
                                        </p:tav>
                                        <p:tav tm="100000">
                                          <p:val>
                                            <p:strVal val="#ppt_x"/>
                                          </p:val>
                                        </p:tav>
                                      </p:tavLst>
                                    </p:anim>
                                    <p:anim calcmode="lin" valueType="num">
                                      <p:cBhvr additive="base">
                                        <p:cTn id="22" dur="1000" fill="hold"/>
                                        <p:tgtEl>
                                          <p:spTgt spid="1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50" grpId="0" animBg="1"/>
      <p:bldP spid="151" grpId="0" autoUpdateAnimBg="0"/>
      <p:bldP spid="15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18"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72708" name="Rectangle 4"/>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0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22" name="Rectangle 7"/>
          <p:cNvSpPr>
            <a:spLocks noChangeArrowheads="1"/>
          </p:cNvSpPr>
          <p:nvPr/>
        </p:nvSpPr>
        <p:spPr bwMode="auto">
          <a:xfrm>
            <a:off x="3008313" y="904875"/>
            <a:ext cx="17541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dirty="0">
                <a:solidFill>
                  <a:srgbClr val="790015"/>
                </a:solidFill>
                <a:latin typeface="Times" charset="0"/>
                <a:ea typeface="ＭＳ Ｐゴシック" charset="0"/>
                <a:cs typeface="ＭＳ Ｐゴシック" charset="0"/>
              </a:rPr>
              <a:t>   </a:t>
            </a:r>
            <a:r>
              <a:rPr lang="en-US" sz="2800" b="1" dirty="0">
                <a:solidFill>
                  <a:srgbClr val="790015"/>
                </a:solidFill>
                <a:latin typeface="Times" charset="0"/>
                <a:ea typeface="ＭＳ Ｐゴシック" charset="0"/>
                <a:cs typeface="ＭＳ Ｐゴシック" charset="0"/>
              </a:rPr>
              <a:t>JOSEFA</a:t>
            </a:r>
          </a:p>
        </p:txBody>
      </p:sp>
      <p:sp>
        <p:nvSpPr>
          <p:cNvPr id="72712" name="Line 8"/>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3" name="Line 9"/>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6" name="Rectangle 1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7" name="Rectangle 1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18" name="Rectangle 14"/>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0"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1"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4" name="Rectangle 20"/>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a:solidFill>
                  <a:srgbClr val="FFD34A"/>
                </a:solidFill>
                <a:latin typeface="Times" pitchFamily="-107" charset="0"/>
                <a:ea typeface="ＭＳ Ｐゴシック" charset="0"/>
                <a:cs typeface="ＭＳ Ｐゴシック" charset="0"/>
              </a:rPr>
              <a:t>A</a:t>
            </a:r>
            <a:r>
              <a:rPr lang="en-US" sz="8800">
                <a:solidFill>
                  <a:srgbClr val="51DC00"/>
                </a:solidFill>
                <a:latin typeface="Times" pitchFamily="-107" charset="0"/>
                <a:ea typeface="ＭＳ Ｐゴシック" charset="0"/>
                <a:cs typeface="ＭＳ Ｐゴシック" charset="0"/>
              </a:rPr>
              <a:t>J</a:t>
            </a:r>
            <a:r>
              <a:rPr lang="en-US" sz="4400">
                <a:solidFill>
                  <a:srgbClr val="FFD34A"/>
                </a:solidFill>
                <a:latin typeface="Times" pitchFamily="-107" charset="0"/>
                <a:ea typeface="ＭＳ Ｐゴシック" charset="0"/>
                <a:cs typeface="ＭＳ Ｐゴシック" charset="0"/>
              </a:rPr>
              <a:t>MJ</a:t>
            </a:r>
          </a:p>
        </p:txBody>
      </p:sp>
      <p:sp>
        <p:nvSpPr>
          <p:cNvPr id="72725" name="Rectangle 21"/>
          <p:cNvSpPr>
            <a:spLocks noChangeArrowheads="1"/>
          </p:cNvSpPr>
          <p:nvPr/>
        </p:nvSpPr>
        <p:spPr bwMode="auto">
          <a:xfrm>
            <a:off x="482600" y="2091652"/>
            <a:ext cx="2665413" cy="32290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Mi</a:t>
            </a:r>
            <a:r>
              <a:rPr lang="en-US" sz="3200" dirty="0">
                <a:solidFill>
                  <a:srgbClr val="FFD34A"/>
                </a:solidFill>
                <a:latin typeface="Times" charset="0"/>
                <a:ea typeface="ＭＳ Ｐゴシック" charset="0"/>
                <a:cs typeface="ＭＳ Ｐゴシック" charset="0"/>
              </a:rPr>
              <a:t> </a:t>
            </a:r>
            <a:r>
              <a:rPr lang="en-US" sz="3200" b="1" i="1" dirty="0">
                <a:solidFill>
                  <a:srgbClr val="FFFFFF"/>
                </a:solidFill>
                <a:latin typeface="Times" charset="0"/>
                <a:ea typeface="ＭＳ Ｐゴシック" charset="0"/>
                <a:cs typeface="ＭＳ Ｐゴシック" charset="0"/>
              </a:rPr>
              <a:t>PAHNIHNA</a:t>
            </a:r>
            <a:r>
              <a:rPr lang="en-US" sz="3200" b="1" dirty="0">
                <a:solidFill>
                  <a:srgbClr val="FFFFFF"/>
                </a:solidFill>
                <a:latin typeface="Times" charset="0"/>
                <a:ea typeface="ＭＳ Ｐゴシック" charset="0"/>
                <a:cs typeface="ＭＳ Ｐゴシック" charset="0"/>
              </a:rPr>
              <a:t> </a:t>
            </a:r>
            <a:endParaRPr lang="en-US" sz="3200" b="1" dirty="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3200"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b="1" dirty="0">
                <a:solidFill>
                  <a:srgbClr val="FFFFFF"/>
                </a:solidFill>
                <a:latin typeface="Times" charset="0"/>
                <a:ea typeface="ＭＳ Ｐゴシック" charset="0"/>
                <a:cs typeface="ＭＳ Ｐゴシック" charset="0"/>
              </a:rPr>
              <a:t>MI CHI 4</a:t>
            </a:r>
            <a:endParaRPr lang="en-US" sz="3200" dirty="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Zing </a:t>
            </a:r>
            <a:r>
              <a:rPr lang="en-US" sz="3200" dirty="0" err="1">
                <a:solidFill>
                  <a:srgbClr val="FAFD00"/>
                </a:solidFill>
                <a:latin typeface="Times" charset="0"/>
                <a:ea typeface="ＭＳ Ｐゴシック" charset="0"/>
                <a:cs typeface="ＭＳ Ｐゴシック" charset="0"/>
              </a:rPr>
              <a:t>ami</a:t>
            </a:r>
            <a:r>
              <a:rPr lang="en-US" sz="3200" dirty="0">
                <a:solidFill>
                  <a:srgbClr val="FAFD00"/>
                </a:solidFill>
                <a:latin typeface="Times" charset="0"/>
                <a:ea typeface="ＭＳ Ｐゴシック" charset="0"/>
                <a:cs typeface="ＭＳ Ｐゴシック" charset="0"/>
              </a:rPr>
              <a:t>:</a:t>
            </a:r>
          </a:p>
          <a:p>
            <a:pPr algn="ctr" defTabSz="914400" eaLnBrk="0" fontAlgn="base" hangingPunct="0">
              <a:spcBef>
                <a:spcPct val="0"/>
              </a:spcBef>
              <a:spcAft>
                <a:spcPct val="0"/>
              </a:spcAft>
              <a:defRPr/>
            </a:pPr>
            <a:endParaRPr lang="en-US" sz="4400" dirty="0">
              <a:solidFill>
                <a:srgbClr val="FFD34A"/>
              </a:solidFill>
              <a:latin typeface="Times" charset="0"/>
              <a:ea typeface="ＭＳ Ｐゴシック" charset="0"/>
              <a:cs typeface="ＭＳ Ｐゴシック" charset="0"/>
            </a:endParaRPr>
          </a:p>
        </p:txBody>
      </p:sp>
      <p:sp>
        <p:nvSpPr>
          <p:cNvPr id="72726" name="Freeform 22"/>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7" name="Rectangle 23"/>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8" name="Freeform 24"/>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29" name="AutoShape 25"/>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0" name="Rectangle 26"/>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1" name="Rectangle 27"/>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2" name="AutoShape 28"/>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3" name="Line 29"/>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734" name="Line 30"/>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1641" name="Rectangle 31"/>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111642" name="Text Box 3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164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2747"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51</a:t>
            </a:r>
          </a:p>
        </p:txBody>
      </p:sp>
      <p:sp>
        <p:nvSpPr>
          <p:cNvPr id="111645" name="Text Box 4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11646" name="Group 46"/>
          <p:cNvGrpSpPr>
            <a:grpSpLocks/>
          </p:cNvGrpSpPr>
          <p:nvPr/>
        </p:nvGrpSpPr>
        <p:grpSpPr bwMode="auto">
          <a:xfrm>
            <a:off x="519113" y="7938"/>
            <a:ext cx="854075" cy="1704975"/>
            <a:chOff x="327" y="5"/>
            <a:chExt cx="538" cy="1074"/>
          </a:xfrm>
        </p:grpSpPr>
        <p:sp>
          <p:nvSpPr>
            <p:cNvPr id="72751" name="Rectangle 4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752" name="Line 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10842473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34" name="Rectangle 10"/>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5" name="Rectangle 11"/>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36" name="Rectangle 12"/>
          <p:cNvSpPr>
            <a:spLocks noChangeArrowheads="1"/>
          </p:cNvSpPr>
          <p:nvPr/>
        </p:nvSpPr>
        <p:spPr bwMode="auto">
          <a:xfrm>
            <a:off x="1927225" y="334168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68" name="Text Box 2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113669"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690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52</a:t>
            </a:r>
          </a:p>
        </p:txBody>
      </p:sp>
      <p:sp>
        <p:nvSpPr>
          <p:cNvPr id="113671"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13672" name="Group 37"/>
          <p:cNvGrpSpPr>
            <a:grpSpLocks/>
          </p:cNvGrpSpPr>
          <p:nvPr/>
        </p:nvGrpSpPr>
        <p:grpSpPr bwMode="auto">
          <a:xfrm>
            <a:off x="544513" y="500063"/>
            <a:ext cx="4948237" cy="4268787"/>
            <a:chOff x="343" y="315"/>
            <a:chExt cx="3117" cy="2689"/>
          </a:xfrm>
        </p:grpSpPr>
        <p:pic>
          <p:nvPicPr>
            <p:cNvPr id="769057" name="Picture 33" descr="Dothan Valley shepherd and flock, 78-20tb"/>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43" y="315"/>
              <a:ext cx="3117" cy="2213"/>
            </a:xfrm>
            <a:prstGeom prst="rect">
              <a:avLst/>
            </a:prstGeom>
            <a:noFill/>
            <a:ln w="101600" cmpd="thinThick">
              <a:noFill/>
              <a:miter lim="800000"/>
              <a:headEnd/>
              <a:tailEnd/>
            </a:ln>
            <a:effectLst>
              <a:outerShdw blurRad="63500" dist="99190" dir="2388334" algn="ctr" rotWithShape="0">
                <a:srgbClr val="000000">
                  <a:alpha val="74998"/>
                </a:srgbClr>
              </a:outerShdw>
            </a:effectLst>
          </p:spPr>
        </p:pic>
        <p:sp>
          <p:nvSpPr>
            <p:cNvPr id="769058" name="Text Box 34"/>
            <p:cNvSpPr txBox="1">
              <a:spLocks noChangeArrowheads="1"/>
            </p:cNvSpPr>
            <p:nvPr/>
          </p:nvSpPr>
          <p:spPr bwMode="auto">
            <a:xfrm>
              <a:off x="344" y="2558"/>
              <a:ext cx="2229" cy="446"/>
            </a:xfrm>
            <a:prstGeom prst="rect">
              <a:avLst/>
            </a:prstGeom>
            <a:noFill/>
            <a:ln w="9525">
              <a:noFill/>
              <a:miter lim="800000"/>
              <a:headEnd/>
              <a:tailEnd/>
            </a:ln>
            <a:effectLst>
              <a:outerShdw blurRad="63500" dist="57501" dir="3723739"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2000" b="1" dirty="0">
                  <a:solidFill>
                    <a:srgbClr val="FFEA18"/>
                  </a:solidFill>
                  <a:effectLst>
                    <a:outerShdw blurRad="38100" dist="38100" dir="2700000" algn="tl">
                      <a:srgbClr val="000000"/>
                    </a:outerShdw>
                  </a:effectLst>
                </a:rPr>
                <a:t>Dothan </a:t>
              </a:r>
              <a:r>
                <a:rPr lang="en-US" sz="2000" b="1" dirty="0" err="1">
                  <a:solidFill>
                    <a:srgbClr val="FFEA18"/>
                  </a:solidFill>
                  <a:effectLst>
                    <a:outerShdw blurRad="38100" dist="38100" dir="2700000" algn="tl">
                      <a:srgbClr val="000000"/>
                    </a:outerShdw>
                  </a:effectLst>
                </a:rPr>
                <a:t>hmuna</a:t>
              </a:r>
              <a:r>
                <a:rPr lang="en-US" sz="2000" b="1" dirty="0">
                  <a:solidFill>
                    <a:srgbClr val="FFEA18"/>
                  </a:solidFill>
                  <a:effectLst>
                    <a:outerShdw blurRad="38100" dist="38100" dir="2700000" algn="tl">
                      <a:srgbClr val="000000"/>
                    </a:outerShdw>
                  </a:effectLst>
                </a:rPr>
                <a:t> </a:t>
              </a:r>
              <a:r>
                <a:rPr lang="en-US" sz="2000" b="1" dirty="0" err="1">
                  <a:solidFill>
                    <a:srgbClr val="FFEA18"/>
                  </a:solidFill>
                  <a:effectLst>
                    <a:outerShdw blurRad="38100" dist="38100" dir="2700000" algn="tl">
                      <a:srgbClr val="000000"/>
                    </a:outerShdw>
                  </a:effectLst>
                </a:rPr>
                <a:t>Berampu</a:t>
              </a:r>
              <a:r>
                <a:rPr lang="en-US" sz="2000" b="1" dirty="0">
                  <a:solidFill>
                    <a:srgbClr val="FFEA18"/>
                  </a:solidFill>
                  <a:effectLst>
                    <a:outerShdw blurRad="38100" dist="38100" dir="2700000" algn="tl">
                      <a:srgbClr val="000000"/>
                    </a:outerShdw>
                  </a:effectLst>
                </a:rPr>
                <a:t> ho, Israel</a:t>
              </a:r>
            </a:p>
          </p:txBody>
        </p:sp>
      </p:grpSp>
      <p:grpSp>
        <p:nvGrpSpPr>
          <p:cNvPr id="3" name="Group 38"/>
          <p:cNvGrpSpPr>
            <a:grpSpLocks/>
          </p:cNvGrpSpPr>
          <p:nvPr/>
        </p:nvGrpSpPr>
        <p:grpSpPr bwMode="auto">
          <a:xfrm>
            <a:off x="4084638" y="2149475"/>
            <a:ext cx="4575175" cy="3983038"/>
            <a:chOff x="2573" y="1354"/>
            <a:chExt cx="2695" cy="2452"/>
          </a:xfrm>
        </p:grpSpPr>
        <p:pic>
          <p:nvPicPr>
            <p:cNvPr id="769059" name="Picture 35" descr="Luxor Temple facade"/>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573" y="1809"/>
              <a:ext cx="2659" cy="199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769060" name="Text Box 36"/>
            <p:cNvSpPr txBox="1">
              <a:spLocks noChangeArrowheads="1"/>
            </p:cNvSpPr>
            <p:nvPr/>
          </p:nvSpPr>
          <p:spPr bwMode="auto">
            <a:xfrm>
              <a:off x="3490" y="1354"/>
              <a:ext cx="1778" cy="436"/>
            </a:xfrm>
            <a:prstGeom prst="rect">
              <a:avLst/>
            </a:prstGeom>
            <a:noFill/>
            <a:ln w="9525">
              <a:noFill/>
              <a:miter lim="800000"/>
              <a:headEnd/>
              <a:tailEnd/>
            </a:ln>
            <a:effectLst>
              <a:outerShdw blurRad="63500" dist="46662" dir="3284183"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en-US" sz="2000" b="1" dirty="0">
                  <a:solidFill>
                    <a:srgbClr val="FFEA18"/>
                  </a:solidFill>
                  <a:effectLst>
                    <a:outerShdw blurRad="38100" dist="38100" dir="2700000" algn="tl">
                      <a:srgbClr val="000000"/>
                    </a:outerShdw>
                  </a:effectLst>
                </a:rPr>
                <a:t>Façade of Luxor Temple, Egypt</a:t>
              </a:r>
            </a:p>
          </p:txBody>
        </p:sp>
      </p:grpSp>
      <p:sp>
        <p:nvSpPr>
          <p:cNvPr id="769043" name="Freeform 19"/>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4" name="Rectangle 20"/>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5" name="Freeform 21"/>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6" name="AutoShape 22"/>
          <p:cNvSpPr>
            <a:spLocks noChangeArrowheads="1"/>
          </p:cNvSpPr>
          <p:nvPr/>
        </p:nvSpPr>
        <p:spPr bwMode="auto">
          <a:xfrm>
            <a:off x="8010072"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7" name="Rectangle 23"/>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8" name="Rectangle 24"/>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49" name="AutoShape 25"/>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0" name="Line 26"/>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9051" name="Line 27"/>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3683" name="Rectangle 28"/>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769063" name="Text Box 39"/>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37:16-18</a:t>
            </a:r>
          </a:p>
        </p:txBody>
      </p:sp>
      <p:sp>
        <p:nvSpPr>
          <p:cNvPr id="113685" name="Text Box 40"/>
          <p:cNvSpPr txBox="1">
            <a:spLocks noChangeArrowheads="1"/>
          </p:cNvSpPr>
          <p:nvPr/>
        </p:nvSpPr>
        <p:spPr bwMode="auto">
          <a:xfrm>
            <a:off x="8643938"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113686" name="Text Box 41"/>
          <p:cNvSpPr txBox="1">
            <a:spLocks noChangeArrowheads="1"/>
          </p:cNvSpPr>
          <p:nvPr/>
        </p:nvSpPr>
        <p:spPr bwMode="auto">
          <a:xfrm>
            <a:off x="8650288" y="648493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1</a:t>
            </a:r>
          </a:p>
        </p:txBody>
      </p:sp>
    </p:spTree>
    <p:extLst>
      <p:ext uri="{BB962C8B-B14F-4D97-AF65-F5344CB8AC3E}">
        <p14:creationId xmlns:p14="http://schemas.microsoft.com/office/powerpoint/2010/main" val="3729371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3"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15"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3700" name="Text Box 20"/>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37:28</a:t>
            </a:r>
          </a:p>
        </p:txBody>
      </p:sp>
      <p:sp>
        <p:nvSpPr>
          <p:cNvPr id="115717"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3713"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53</a:t>
            </a:r>
          </a:p>
        </p:txBody>
      </p:sp>
      <p:sp>
        <p:nvSpPr>
          <p:cNvPr id="115719" name="Text Box 3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3717" name="Picture 37"/>
          <p:cNvPicPr>
            <a:picLocks noChangeAspect="1" noChangeArrowheads="1"/>
          </p:cNvPicPr>
          <p:nvPr/>
        </p:nvPicPr>
        <p:blipFill>
          <a:blip r:embed="rId3" cstate="screen">
            <a:extLst>
              <a:ext uri="{28A0092B-C50C-407E-A947-70E740481C1C}">
                <a14:useLocalDpi xmlns:a14="http://schemas.microsoft.com/office/drawing/2010/main"/>
              </a:ext>
            </a:extLst>
          </a:blip>
          <a:srcRect b="16037"/>
          <a:stretch>
            <a:fillRect/>
          </a:stretch>
        </p:blipFill>
        <p:spPr bwMode="auto">
          <a:xfrm>
            <a:off x="4746625" y="174625"/>
            <a:ext cx="3919538" cy="246697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8" name="Picture 38"/>
          <p:cNvPicPr>
            <a:picLocks noChangeAspect="1" noChangeArrowheads="1"/>
          </p:cNvPicPr>
          <p:nvPr/>
        </p:nvPicPr>
        <p:blipFill>
          <a:blip r:embed="rId4" cstate="screen">
            <a:extLst>
              <a:ext uri="{28A0092B-C50C-407E-A947-70E740481C1C}">
                <a14:useLocalDpi xmlns:a14="http://schemas.microsoft.com/office/drawing/2010/main"/>
              </a:ext>
            </a:extLst>
          </a:blip>
          <a:srcRect b="16037"/>
          <a:stretch>
            <a:fillRect/>
          </a:stretch>
        </p:blipFill>
        <p:spPr bwMode="auto">
          <a:xfrm>
            <a:off x="4862513" y="3835400"/>
            <a:ext cx="3871912" cy="2436813"/>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15" name="Picture 35"/>
          <p:cNvPicPr>
            <a:picLocks noChangeAspect="1" noChangeArrowheads="1"/>
          </p:cNvPicPr>
          <p:nvPr/>
        </p:nvPicPr>
        <p:blipFill>
          <a:blip r:embed="rId5" cstate="screen">
            <a:extLst>
              <a:ext uri="{28A0092B-C50C-407E-A947-70E740481C1C}">
                <a14:useLocalDpi xmlns:a14="http://schemas.microsoft.com/office/drawing/2010/main"/>
              </a:ext>
            </a:extLst>
          </a:blip>
          <a:srcRect b="17314"/>
          <a:stretch>
            <a:fillRect/>
          </a:stretch>
        </p:blipFill>
        <p:spPr bwMode="auto">
          <a:xfrm>
            <a:off x="601663" y="528638"/>
            <a:ext cx="3471862" cy="26384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20" name="Picture 40"/>
          <p:cNvPicPr>
            <a:picLocks noChangeAspect="1" noChangeArrowheads="1"/>
          </p:cNvPicPr>
          <p:nvPr/>
        </p:nvPicPr>
        <p:blipFill>
          <a:blip r:embed="rId6" cstate="screen">
            <a:extLst>
              <a:ext uri="{28A0092B-C50C-407E-A947-70E740481C1C}">
                <a14:useLocalDpi xmlns:a14="http://schemas.microsoft.com/office/drawing/2010/main"/>
              </a:ext>
            </a:extLst>
          </a:blip>
          <a:srcRect b="11374"/>
          <a:stretch>
            <a:fillRect/>
          </a:stretch>
        </p:blipFill>
        <p:spPr bwMode="auto">
          <a:xfrm>
            <a:off x="217488" y="3479800"/>
            <a:ext cx="3957637" cy="2628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686"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7"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8"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89"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0"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1"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2"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3"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3694"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5733" name="Rectangle 15"/>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pic>
        <p:nvPicPr>
          <p:cNvPr id="583716"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b="17221"/>
          <a:stretch>
            <a:fillRect/>
          </a:stretch>
        </p:blipFill>
        <p:spPr bwMode="auto">
          <a:xfrm>
            <a:off x="3390900" y="1978025"/>
            <a:ext cx="3616325" cy="2244725"/>
          </a:xfrm>
          <a:prstGeom prst="rect">
            <a:avLst/>
          </a:prstGeom>
          <a:noFill/>
          <a:ln>
            <a:noFill/>
          </a:ln>
          <a:effectLst>
            <a:outerShdw blurRad="63500" dist="8980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814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3718"/>
                                        </p:tgtEl>
                                        <p:attrNameLst>
                                          <p:attrName>style.visibility</p:attrName>
                                        </p:attrNameLst>
                                      </p:cBhvr>
                                      <p:to>
                                        <p:strVal val="visible"/>
                                      </p:to>
                                    </p:set>
                                    <p:animEffect transition="in" filter="fade">
                                      <p:cBhvr>
                                        <p:cTn id="7" dur="1000"/>
                                        <p:tgtEl>
                                          <p:spTgt spid="58371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717"/>
                                        </p:tgtEl>
                                        <p:attrNameLst>
                                          <p:attrName>style.visibility</p:attrName>
                                        </p:attrNameLst>
                                      </p:cBhvr>
                                      <p:to>
                                        <p:strVal val="visible"/>
                                      </p:to>
                                    </p:set>
                                    <p:animEffect transition="in" filter="fade">
                                      <p:cBhvr>
                                        <p:cTn id="11" dur="1000"/>
                                        <p:tgtEl>
                                          <p:spTgt spid="58371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3720"/>
                                        </p:tgtEl>
                                        <p:attrNameLst>
                                          <p:attrName>style.visibility</p:attrName>
                                        </p:attrNameLst>
                                      </p:cBhvr>
                                      <p:to>
                                        <p:strVal val="visible"/>
                                      </p:to>
                                    </p:set>
                                    <p:animEffect transition="in" filter="fade">
                                      <p:cBhvr>
                                        <p:cTn id="15" dur="1000"/>
                                        <p:tgtEl>
                                          <p:spTgt spid="58372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83716"/>
                                        </p:tgtEl>
                                        <p:attrNameLst>
                                          <p:attrName>style.visibility</p:attrName>
                                        </p:attrNameLst>
                                      </p:cBhvr>
                                      <p:to>
                                        <p:strVal val="visible"/>
                                      </p:to>
                                    </p:set>
                                    <p:animEffect transition="in" filter="fade">
                                      <p:cBhvr>
                                        <p:cTn id="19" dur="1000"/>
                                        <p:tgtEl>
                                          <p:spTgt spid="5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07"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63" name="Text Box 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584724" name="Text Box 20"/>
          <p:cNvSpPr txBox="1">
            <a:spLocks noChangeArrowheads="1"/>
          </p:cNvSpPr>
          <p:nvPr/>
        </p:nvSpPr>
        <p:spPr bwMode="auto">
          <a:xfrm>
            <a:off x="1789113"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41:41-46</a:t>
            </a:r>
          </a:p>
        </p:txBody>
      </p:sp>
      <p:sp>
        <p:nvSpPr>
          <p:cNvPr id="584728" name="Text Box 24"/>
          <p:cNvSpPr txBox="1">
            <a:spLocks noChangeArrowheads="1"/>
          </p:cNvSpPr>
          <p:nvPr/>
        </p:nvSpPr>
        <p:spPr bwMode="auto">
          <a:xfrm>
            <a:off x="1160463" y="37099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Comes To Power</a:t>
            </a:r>
          </a:p>
        </p:txBody>
      </p:sp>
      <p:sp>
        <p:nvSpPr>
          <p:cNvPr id="117766" name="Text Box 2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584735" name="Picture 31"/>
          <p:cNvPicPr>
            <a:picLocks noChangeAspect="1" noChangeArrowheads="1"/>
          </p:cNvPicPr>
          <p:nvPr/>
        </p:nvPicPr>
        <p:blipFill>
          <a:blip r:embed="rId3"/>
          <a:srcRect/>
          <a:stretch>
            <a:fillRect/>
          </a:stretch>
        </p:blipFill>
        <p:spPr bwMode="auto">
          <a:xfrm>
            <a:off x="790575" y="585788"/>
            <a:ext cx="7721600" cy="55800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471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471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7777" name="Rectangle 15"/>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584736"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54</a:t>
            </a:r>
          </a:p>
        </p:txBody>
      </p:sp>
      <p:sp>
        <p:nvSpPr>
          <p:cNvPr id="117779" name="Text Box 3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 name="TextBox 1"/>
          <p:cNvSpPr txBox="1"/>
          <p:nvPr/>
        </p:nvSpPr>
        <p:spPr>
          <a:xfrm>
            <a:off x="822325" y="5117614"/>
            <a:ext cx="6496049" cy="584776"/>
          </a:xfrm>
          <a:prstGeom prst="rect">
            <a:avLst/>
          </a:prstGeom>
          <a:solidFill>
            <a:schemeClr val="bg2"/>
          </a:solidFill>
        </p:spPr>
        <p:txBody>
          <a:bodyPr wrap="square" rtlCol="0">
            <a:spAutoFit/>
          </a:bodyPr>
          <a:lstStyle/>
          <a:p>
            <a:pPr algn="ctr"/>
            <a:r>
              <a:rPr lang="en-US" sz="3200" b="1" i="1" dirty="0">
                <a:solidFill>
                  <a:srgbClr val="FFFF00"/>
                </a:solidFill>
                <a:latin typeface="Arial"/>
                <a:cs typeface="Arial"/>
              </a:rPr>
              <a:t>Josefa A </a:t>
            </a:r>
            <a:r>
              <a:rPr lang="en-US" sz="3200" b="1" i="1" dirty="0" err="1">
                <a:solidFill>
                  <a:srgbClr val="FFFF00"/>
                </a:solidFill>
                <a:latin typeface="Arial"/>
                <a:cs typeface="Arial"/>
              </a:rPr>
              <a:t>Rawn</a:t>
            </a:r>
            <a:r>
              <a:rPr lang="en-US" sz="3200" b="1" i="1" dirty="0">
                <a:solidFill>
                  <a:srgbClr val="FFFF00"/>
                </a:solidFill>
                <a:latin typeface="Arial"/>
                <a:cs typeface="Arial"/>
              </a:rPr>
              <a:t> Lal</a:t>
            </a:r>
          </a:p>
        </p:txBody>
      </p:sp>
    </p:spTree>
    <p:extLst>
      <p:ext uri="{BB962C8B-B14F-4D97-AF65-F5344CB8AC3E}">
        <p14:creationId xmlns:p14="http://schemas.microsoft.com/office/powerpoint/2010/main" val="325756457"/>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7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EL</a:t>
            </a:r>
          </a:p>
        </p:txBody>
      </p:sp>
      <p:sp>
        <p:nvSpPr>
          <p:cNvPr id="20788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PG</a:t>
            </a:r>
          </a:p>
        </p:txBody>
      </p:sp>
      <p:sp>
        <p:nvSpPr>
          <p:cNvPr id="20788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8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GD</a:t>
            </a:r>
          </a:p>
        </p:txBody>
      </p:sp>
      <p:sp>
        <p:nvSpPr>
          <p:cNvPr id="20788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TS</a:t>
            </a:r>
          </a:p>
        </p:txBody>
      </p:sp>
      <p:sp>
        <p:nvSpPr>
          <p:cNvPr id="20788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MT</a:t>
            </a:r>
          </a:p>
        </p:txBody>
      </p:sp>
      <p:sp>
        <p:nvSpPr>
          <p:cNvPr id="20788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2" name="Rectangle 20"/>
          <p:cNvSpPr>
            <a:spLocks noChangeArrowheads="1"/>
          </p:cNvSpPr>
          <p:nvPr/>
        </p:nvSpPr>
        <p:spPr bwMode="auto">
          <a:xfrm>
            <a:off x="-87922" y="70340"/>
            <a:ext cx="2825750" cy="11362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lvl="0" defTabSz="914400" eaLnBrk="0" fontAlgn="base" hangingPunct="0">
              <a:spcBef>
                <a:spcPct val="0"/>
              </a:spcBef>
              <a:spcAft>
                <a:spcPct val="0"/>
              </a:spcAft>
              <a:defRPr/>
            </a:pPr>
            <a:r>
              <a:rPr lang="en-US" sz="2400" b="1" dirty="0">
                <a:solidFill>
                  <a:srgbClr val="FFD34A"/>
                </a:solidFill>
                <a:latin typeface="Times" pitchFamily="-107" charset="0"/>
                <a:ea typeface="ＭＳ Ｐゴシック" charset="0"/>
                <a:cs typeface="ＭＳ Ｐゴシック" charset="0"/>
              </a:rPr>
              <a:t> </a:t>
            </a:r>
            <a:r>
              <a:rPr lang="en-US" sz="2200" b="1" dirty="0">
                <a:solidFill>
                  <a:srgbClr val="FFD34A"/>
                </a:solidFill>
                <a:latin typeface="Times" pitchFamily="-107" charset="0"/>
                <a:ea typeface="ＭＳ Ｐゴシック" charset="0"/>
                <a:cs typeface="ＭＳ Ｐゴシック" charset="0"/>
              </a:rPr>
              <a:t>STAGE</a:t>
            </a:r>
          </a:p>
          <a:p>
            <a:pPr lvl="0"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DUAN LAWK                                    </a:t>
            </a:r>
          </a:p>
          <a:p>
            <a:pPr lvl="0"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NA</a:t>
            </a:r>
          </a:p>
        </p:txBody>
      </p:sp>
      <p:sp>
        <p:nvSpPr>
          <p:cNvPr id="20789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TT</a:t>
            </a:r>
          </a:p>
        </p:txBody>
      </p:sp>
      <p:sp>
        <p:nvSpPr>
          <p:cNvPr id="20789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20789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0790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0790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0790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5" name="Rectangle 33"/>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K</a:t>
            </a:r>
          </a:p>
        </p:txBody>
      </p:sp>
      <p:sp>
        <p:nvSpPr>
          <p:cNvPr id="20790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J</a:t>
            </a:r>
          </a:p>
        </p:txBody>
      </p:sp>
      <p:sp>
        <p:nvSpPr>
          <p:cNvPr id="20790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KB</a:t>
            </a:r>
          </a:p>
        </p:txBody>
      </p:sp>
      <p:sp>
        <p:nvSpPr>
          <p:cNvPr id="20791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2" name="Rectangle 40"/>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ST</a:t>
            </a:r>
          </a:p>
        </p:txBody>
      </p:sp>
      <p:sp>
        <p:nvSpPr>
          <p:cNvPr id="207914" name="Rectangle 42"/>
          <p:cNvSpPr>
            <a:spLocks noChangeArrowheads="1"/>
          </p:cNvSpPr>
          <p:nvPr/>
        </p:nvSpPr>
        <p:spPr bwMode="auto">
          <a:xfrm>
            <a:off x="1727701" y="4081463"/>
            <a:ext cx="553036"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dirty="0">
                <a:solidFill>
                  <a:srgbClr val="EEFF4B"/>
                </a:solidFill>
                <a:latin typeface="Times" pitchFamily="-107" charset="0"/>
                <a:ea typeface="ＭＳ Ｐゴシック" charset="0"/>
                <a:cs typeface="ＭＳ Ｐゴシック" charset="0"/>
              </a:rPr>
              <a:t>A</a:t>
            </a:r>
          </a:p>
        </p:txBody>
      </p:sp>
      <p:sp>
        <p:nvSpPr>
          <p:cNvPr id="207915" name="Rectangle 43"/>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NT</a:t>
            </a:r>
          </a:p>
        </p:txBody>
      </p:sp>
      <p:sp>
        <p:nvSpPr>
          <p:cNvPr id="20791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7" name="Freeform 4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8" name="Freeform 4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53"/>
          <p:cNvGrpSpPr>
            <a:grpSpLocks/>
          </p:cNvGrpSpPr>
          <p:nvPr/>
        </p:nvGrpSpPr>
        <p:grpSpPr bwMode="auto">
          <a:xfrm>
            <a:off x="1066800" y="2362200"/>
            <a:ext cx="1219200" cy="2438400"/>
            <a:chOff x="672" y="1488"/>
            <a:chExt cx="768" cy="1536"/>
          </a:xfrm>
        </p:grpSpPr>
        <p:sp>
          <p:nvSpPr>
            <p:cNvPr id="207923" name="AutoShape 51"/>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4" name="Oval 52"/>
            <p:cNvSpPr>
              <a:spLocks noChangeArrowheads="1"/>
            </p:cNvSpPr>
            <p:nvPr/>
          </p:nvSpPr>
          <p:spPr bwMode="auto">
            <a:xfrm>
              <a:off x="768" y="2400"/>
              <a:ext cx="672" cy="624"/>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0789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89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0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1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6"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7"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8"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29"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0"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1"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2" name="AutoShape 6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3"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07934"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4" name="Rectangle 63"/>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207938" name="Text Box 66"/>
          <p:cNvSpPr txBox="1">
            <a:spLocks noChangeArrowheads="1"/>
          </p:cNvSpPr>
          <p:nvPr/>
        </p:nvSpPr>
        <p:spPr bwMode="auto">
          <a:xfrm>
            <a:off x="1773238"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42:2</a:t>
            </a:r>
          </a:p>
        </p:txBody>
      </p:sp>
      <p:sp>
        <p:nvSpPr>
          <p:cNvPr id="207940" name="Oval 68"/>
          <p:cNvSpPr>
            <a:spLocks noChangeArrowheads="1"/>
          </p:cNvSpPr>
          <p:nvPr/>
        </p:nvSpPr>
        <p:spPr bwMode="auto">
          <a:xfrm>
            <a:off x="2416175" y="2327275"/>
            <a:ext cx="1082675" cy="1038225"/>
          </a:xfrm>
          <a:prstGeom prst="ellipse">
            <a:avLst/>
          </a:prstGeom>
          <a:noFill/>
          <a:ln w="57150">
            <a:solidFill>
              <a:srgbClr val="FFFFFF"/>
            </a:solidFill>
            <a:round/>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19867"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07946" name="Rectangle 7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55</a:t>
            </a:r>
          </a:p>
        </p:txBody>
      </p:sp>
      <p:sp>
        <p:nvSpPr>
          <p:cNvPr id="119869" name="Text Box 7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207948" name="Text Box 76"/>
          <p:cNvSpPr txBox="1">
            <a:spLocks noChangeArrowheads="1"/>
          </p:cNvSpPr>
          <p:nvPr/>
        </p:nvSpPr>
        <p:spPr bwMode="auto">
          <a:xfrm>
            <a:off x="1803400" y="1701800"/>
            <a:ext cx="2914650" cy="57943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i="1" dirty="0">
                <a:solidFill>
                  <a:srgbClr val="FFFFFF"/>
                </a:solidFill>
                <a:effectLst>
                  <a:outerShdw blurRad="38100" dist="38100" dir="2700000" algn="tl">
                    <a:srgbClr val="000000"/>
                  </a:outerShdw>
                </a:effectLst>
              </a:rPr>
              <a:t>TAM-PUI!</a:t>
            </a:r>
          </a:p>
        </p:txBody>
      </p:sp>
      <p:sp>
        <p:nvSpPr>
          <p:cNvPr id="207949" name="Text Box 77"/>
          <p:cNvSpPr txBox="1">
            <a:spLocks noChangeArrowheads="1"/>
          </p:cNvSpPr>
          <p:nvPr/>
        </p:nvSpPr>
        <p:spPr bwMode="auto">
          <a:xfrm>
            <a:off x="685800" y="4741863"/>
            <a:ext cx="2914650" cy="57943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i="1" dirty="0">
                <a:solidFill>
                  <a:srgbClr val="FFFFFF"/>
                </a:solidFill>
                <a:effectLst>
                  <a:outerShdw blurRad="38100" dist="38100" dir="2700000" algn="tl">
                    <a:srgbClr val="000000"/>
                  </a:outerShdw>
                </a:effectLst>
              </a:rPr>
              <a:t>TAM TAK!</a:t>
            </a:r>
          </a:p>
        </p:txBody>
      </p:sp>
      <p:sp>
        <p:nvSpPr>
          <p:cNvPr id="119872" name="Text Box 78"/>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1</a:t>
            </a:r>
          </a:p>
        </p:txBody>
      </p:sp>
    </p:spTree>
    <p:extLst>
      <p:ext uri="{BB962C8B-B14F-4D97-AF65-F5344CB8AC3E}">
        <p14:creationId xmlns:p14="http://schemas.microsoft.com/office/powerpoint/2010/main" val="2350767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07940"/>
                                        </p:tgtEl>
                                        <p:attrNameLst>
                                          <p:attrName>style.visibility</p:attrName>
                                        </p:attrNameLst>
                                      </p:cBhvr>
                                      <p:to>
                                        <p:strVal val="visible"/>
                                      </p:to>
                                    </p:set>
                                    <p:anim calcmode="lin" valueType="num">
                                      <p:cBhvr>
                                        <p:cTn id="7" dur="500" fill="hold"/>
                                        <p:tgtEl>
                                          <p:spTgt spid="207940"/>
                                        </p:tgtEl>
                                        <p:attrNameLst>
                                          <p:attrName>ppt_w</p:attrName>
                                        </p:attrNameLst>
                                      </p:cBhvr>
                                      <p:tavLst>
                                        <p:tav tm="0">
                                          <p:val>
                                            <p:fltVal val="0"/>
                                          </p:val>
                                        </p:tav>
                                        <p:tav tm="100000">
                                          <p:val>
                                            <p:strVal val="#ppt_w"/>
                                          </p:val>
                                        </p:tav>
                                      </p:tavLst>
                                    </p:anim>
                                    <p:anim calcmode="lin" valueType="num">
                                      <p:cBhvr>
                                        <p:cTn id="8" dur="500" fill="hold"/>
                                        <p:tgtEl>
                                          <p:spTgt spid="207940"/>
                                        </p:tgtEl>
                                        <p:attrNameLst>
                                          <p:attrName>ppt_h</p:attrName>
                                        </p:attrNameLst>
                                      </p:cBhvr>
                                      <p:tavLst>
                                        <p:tav tm="0">
                                          <p:val>
                                            <p:fltVal val="0"/>
                                          </p:val>
                                        </p:tav>
                                        <p:tav tm="100000">
                                          <p:val>
                                            <p:strVal val="#ppt_h"/>
                                          </p:val>
                                        </p:tav>
                                      </p:tavLst>
                                    </p:anim>
                                    <p:anim calcmode="lin" valueType="num">
                                      <p:cBhvr>
                                        <p:cTn id="9" dur="500" fill="hold"/>
                                        <p:tgtEl>
                                          <p:spTgt spid="207940"/>
                                        </p:tgtEl>
                                        <p:attrNameLst>
                                          <p:attrName>ppt_x</p:attrName>
                                        </p:attrNameLst>
                                      </p:cBhvr>
                                      <p:tavLst>
                                        <p:tav tm="0">
                                          <p:val>
                                            <p:fltVal val="0.5"/>
                                          </p:val>
                                        </p:tav>
                                        <p:tav tm="100000">
                                          <p:val>
                                            <p:strVal val="#ppt_x"/>
                                          </p:val>
                                        </p:tav>
                                      </p:tavLst>
                                    </p:anim>
                                    <p:anim calcmode="lin" valueType="num">
                                      <p:cBhvr>
                                        <p:cTn id="10" dur="500" fill="hold"/>
                                        <p:tgtEl>
                                          <p:spTgt spid="2079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07948"/>
                                        </p:tgtEl>
                                        <p:attrNameLst>
                                          <p:attrName>style.visibility</p:attrName>
                                        </p:attrNameLst>
                                      </p:cBhvr>
                                      <p:to>
                                        <p:strVal val="visible"/>
                                      </p:to>
                                    </p:set>
                                    <p:anim calcmode="lin" valueType="num">
                                      <p:cBhvr additive="base">
                                        <p:cTn id="14" dur="500" fill="hold"/>
                                        <p:tgtEl>
                                          <p:spTgt spid="207948"/>
                                        </p:tgtEl>
                                        <p:attrNameLst>
                                          <p:attrName>ppt_x</p:attrName>
                                        </p:attrNameLst>
                                      </p:cBhvr>
                                      <p:tavLst>
                                        <p:tav tm="0">
                                          <p:val>
                                            <p:strVal val="0-#ppt_w/2"/>
                                          </p:val>
                                        </p:tav>
                                        <p:tav tm="100000">
                                          <p:val>
                                            <p:strVal val="#ppt_x"/>
                                          </p:val>
                                        </p:tav>
                                      </p:tavLst>
                                    </p:anim>
                                    <p:anim calcmode="lin" valueType="num">
                                      <p:cBhvr additive="base">
                                        <p:cTn id="15" dur="500" fill="hold"/>
                                        <p:tgtEl>
                                          <p:spTgt spid="207948"/>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07918"/>
                                        </p:tgtEl>
                                        <p:attrNameLst>
                                          <p:attrName>style.visibility</p:attrName>
                                        </p:attrNameLst>
                                      </p:cBhvr>
                                      <p:to>
                                        <p:strVal val="visible"/>
                                      </p:to>
                                    </p:set>
                                    <p:animEffect transition="in" filter="wipe(right)">
                                      <p:cBhvr>
                                        <p:cTn id="20" dur="500"/>
                                        <p:tgtEl>
                                          <p:spTgt spid="207918"/>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childTnLst>
                                </p:cTn>
                              </p:par>
                            </p:childTnLst>
                          </p:cTn>
                        </p:par>
                        <p:par>
                          <p:cTn id="25" fill="hold" nodeType="afterGroup">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207949"/>
                                        </p:tgtEl>
                                        <p:attrNameLst>
                                          <p:attrName>style.visibility</p:attrName>
                                        </p:attrNameLst>
                                      </p:cBhvr>
                                      <p:to>
                                        <p:strVal val="visible"/>
                                      </p:to>
                                    </p:set>
                                    <p:anim calcmode="lin" valueType="num">
                                      <p:cBhvr additive="base">
                                        <p:cTn id="28" dur="500" fill="hold"/>
                                        <p:tgtEl>
                                          <p:spTgt spid="207949"/>
                                        </p:tgtEl>
                                        <p:attrNameLst>
                                          <p:attrName>ppt_x</p:attrName>
                                        </p:attrNameLst>
                                      </p:cBhvr>
                                      <p:tavLst>
                                        <p:tav tm="0">
                                          <p:val>
                                            <p:strVal val="0-#ppt_w/2"/>
                                          </p:val>
                                        </p:tav>
                                        <p:tav tm="100000">
                                          <p:val>
                                            <p:strVal val="#ppt_x"/>
                                          </p:val>
                                        </p:tav>
                                      </p:tavLst>
                                    </p:anim>
                                    <p:anim calcmode="lin" valueType="num">
                                      <p:cBhvr additive="base">
                                        <p:cTn id="29" dur="500" fill="hold"/>
                                        <p:tgtEl>
                                          <p:spTgt spid="207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40" grpId="0" animBg="1"/>
      <p:bldP spid="207948" grpId="0" autoUpdateAnimBg="0"/>
      <p:bldP spid="20794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1" name="Rectangle 3"/>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5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600">
              <a:solidFill>
                <a:srgbClr val="FFFFFF"/>
              </a:solidFill>
            </a:endParaRPr>
          </a:p>
        </p:txBody>
      </p:sp>
      <p:sp>
        <p:nvSpPr>
          <p:cNvPr id="770055" name="Text Box 7"/>
          <p:cNvSpPr txBox="1">
            <a:spLocks noChangeArrowheads="1"/>
          </p:cNvSpPr>
          <p:nvPr/>
        </p:nvSpPr>
        <p:spPr bwMode="auto">
          <a:xfrm>
            <a:off x="1487488" y="5081588"/>
            <a:ext cx="6157912"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4000">
                <a:solidFill>
                  <a:srgbClr val="FFD34A"/>
                </a:solidFill>
                <a:latin typeface="Comic Sans MS" pitchFamily="-107" charset="0"/>
                <a:ea typeface="ＭＳ Ｐゴシック" charset="0"/>
                <a:cs typeface="ＭＳ Ｐゴシック" charset="0"/>
              </a:rPr>
              <a:t>Joseph and His Brothers</a:t>
            </a:r>
          </a:p>
        </p:txBody>
      </p:sp>
      <p:sp>
        <p:nvSpPr>
          <p:cNvPr id="121861"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pic>
        <p:nvPicPr>
          <p:cNvPr id="770057" name="Picture 9"/>
          <p:cNvPicPr>
            <a:picLocks noChangeAspect="1" noChangeArrowheads="1"/>
          </p:cNvPicPr>
          <p:nvPr/>
        </p:nvPicPr>
        <p:blipFill>
          <a:blip r:embed="rId3"/>
          <a:srcRect/>
          <a:stretch>
            <a:fillRect/>
          </a:stretch>
        </p:blipFill>
        <p:spPr bwMode="auto">
          <a:xfrm>
            <a:off x="704850" y="584200"/>
            <a:ext cx="7808913" cy="560546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70058" name="Freeform 10"/>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59" name="Rectangle 11"/>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0" name="Freeform 12"/>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1" name="AutoShape 13"/>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2" name="Rectangle 14"/>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3" name="Rectangle 15"/>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4" name="AutoShape 16"/>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5" name="Line 17"/>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0066" name="Line 18"/>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1872" name="Rectangle 19"/>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770068"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56</a:t>
            </a:r>
          </a:p>
        </p:txBody>
      </p:sp>
      <p:sp>
        <p:nvSpPr>
          <p:cNvPr id="12187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70070" name="Text Box 22"/>
          <p:cNvSpPr txBox="1">
            <a:spLocks noChangeArrowheads="1"/>
          </p:cNvSpPr>
          <p:nvPr/>
        </p:nvSpPr>
        <p:spPr bwMode="auto">
          <a:xfrm>
            <a:off x="177958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200" b="1">
                <a:solidFill>
                  <a:srgbClr val="FFFFFF"/>
                </a:solidFill>
                <a:latin typeface="Comic Sans MS" pitchFamily="-107" charset="0"/>
                <a:ea typeface="ＭＳ Ｐゴシック" charset="0"/>
                <a:cs typeface="ＭＳ Ｐゴシック" charset="0"/>
              </a:rPr>
              <a:t>Gen. 42:7</a:t>
            </a:r>
          </a:p>
        </p:txBody>
      </p:sp>
      <p:sp>
        <p:nvSpPr>
          <p:cNvPr id="21" name="TextBox 20"/>
          <p:cNvSpPr txBox="1"/>
          <p:nvPr/>
        </p:nvSpPr>
        <p:spPr>
          <a:xfrm>
            <a:off x="1016000" y="1243088"/>
            <a:ext cx="6973888" cy="584776"/>
          </a:xfrm>
          <a:prstGeom prst="rect">
            <a:avLst/>
          </a:prstGeom>
          <a:solidFill>
            <a:schemeClr val="bg2"/>
          </a:solidFill>
        </p:spPr>
        <p:txBody>
          <a:bodyPr wrap="square" rtlCol="0">
            <a:spAutoFit/>
          </a:bodyPr>
          <a:lstStyle/>
          <a:p>
            <a:pPr algn="ctr"/>
            <a:r>
              <a:rPr lang="en-US" sz="3200" b="1" i="1" dirty="0">
                <a:solidFill>
                  <a:srgbClr val="FFFF00"/>
                </a:solidFill>
                <a:latin typeface="Arial"/>
                <a:cs typeface="Arial"/>
              </a:rPr>
              <a:t>Josefa </a:t>
            </a:r>
            <a:r>
              <a:rPr lang="en-US" sz="3200" b="1" i="1" dirty="0" err="1">
                <a:solidFill>
                  <a:srgbClr val="FFFF00"/>
                </a:solidFill>
                <a:latin typeface="Arial"/>
                <a:cs typeface="Arial"/>
              </a:rPr>
              <a:t>leh</a:t>
            </a:r>
            <a:r>
              <a:rPr lang="en-US" sz="3200" b="1" i="1" dirty="0">
                <a:solidFill>
                  <a:srgbClr val="FFFF00"/>
                </a:solidFill>
                <a:latin typeface="Arial"/>
                <a:cs typeface="Arial"/>
              </a:rPr>
              <a:t> A Unau-</a:t>
            </a:r>
            <a:r>
              <a:rPr lang="en-US" sz="3200" b="1" i="1" dirty="0" err="1">
                <a:solidFill>
                  <a:srgbClr val="FFFF00"/>
                </a:solidFill>
                <a:latin typeface="Arial"/>
                <a:cs typeface="Arial"/>
              </a:rPr>
              <a:t>te</a:t>
            </a:r>
            <a:endParaRPr lang="en-US" sz="3200" b="1" i="1" dirty="0">
              <a:solidFill>
                <a:srgbClr val="FFFF00"/>
              </a:solidFill>
              <a:latin typeface="Arial"/>
              <a:cs typeface="Arial"/>
            </a:endParaRPr>
          </a:p>
        </p:txBody>
      </p:sp>
    </p:spTree>
    <p:extLst>
      <p:ext uri="{BB962C8B-B14F-4D97-AF65-F5344CB8AC3E}">
        <p14:creationId xmlns:p14="http://schemas.microsoft.com/office/powerpoint/2010/main" val="952806810"/>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EL</a:t>
            </a:r>
          </a:p>
        </p:txBody>
      </p:sp>
      <p:sp>
        <p:nvSpPr>
          <p:cNvPr id="3778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PTS</a:t>
            </a:r>
          </a:p>
        </p:txBody>
      </p:sp>
      <p:sp>
        <p:nvSpPr>
          <p:cNvPr id="3778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GD</a:t>
            </a:r>
          </a:p>
        </p:txBody>
      </p:sp>
      <p:sp>
        <p:nvSpPr>
          <p:cNvPr id="37787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TS</a:t>
            </a:r>
          </a:p>
        </p:txBody>
      </p:sp>
      <p:sp>
        <p:nvSpPr>
          <p:cNvPr id="37787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MT</a:t>
            </a:r>
          </a:p>
        </p:txBody>
      </p:sp>
      <p:sp>
        <p:nvSpPr>
          <p:cNvPr id="3778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6" name="Rectangle 20"/>
          <p:cNvSpPr>
            <a:spLocks noChangeArrowheads="1"/>
          </p:cNvSpPr>
          <p:nvPr/>
        </p:nvSpPr>
        <p:spPr bwMode="auto">
          <a:xfrm>
            <a:off x="-76199" y="23448"/>
            <a:ext cx="2825750" cy="11362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lvl="0" defTabSz="914400" eaLnBrk="0" fontAlgn="base" hangingPunct="0">
              <a:spcBef>
                <a:spcPct val="0"/>
              </a:spcBef>
              <a:spcAft>
                <a:spcPct val="0"/>
              </a:spcAft>
              <a:defRPr/>
            </a:pPr>
            <a:r>
              <a:rPr lang="en-US" sz="2400" b="1" dirty="0">
                <a:solidFill>
                  <a:srgbClr val="FFD34A"/>
                </a:solidFill>
                <a:latin typeface="Times" pitchFamily="-107" charset="0"/>
                <a:ea typeface="ＭＳ Ｐゴシック" charset="0"/>
                <a:cs typeface="ＭＳ Ｐゴシック" charset="0"/>
              </a:rPr>
              <a:t> </a:t>
            </a:r>
            <a:r>
              <a:rPr lang="en-US" sz="2200" b="1" dirty="0">
                <a:solidFill>
                  <a:srgbClr val="FFD34A"/>
                </a:solidFill>
                <a:latin typeface="Times" pitchFamily="-107" charset="0"/>
                <a:ea typeface="ＭＳ Ｐゴシック" charset="0"/>
                <a:cs typeface="ＭＳ Ｐゴシック" charset="0"/>
              </a:rPr>
              <a:t>STAGE</a:t>
            </a:r>
          </a:p>
          <a:p>
            <a:pPr lvl="0"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DUAN LAWK                                    </a:t>
            </a:r>
          </a:p>
          <a:p>
            <a:pPr lvl="0"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 NA</a:t>
            </a:r>
          </a:p>
        </p:txBody>
      </p:sp>
      <p:sp>
        <p:nvSpPr>
          <p:cNvPr id="37787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TT</a:t>
            </a:r>
          </a:p>
        </p:txBody>
      </p:sp>
      <p:sp>
        <p:nvSpPr>
          <p:cNvPr id="3778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7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U</a:t>
            </a:r>
          </a:p>
        </p:txBody>
      </p:sp>
      <p:sp>
        <p:nvSpPr>
          <p:cNvPr id="37788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377882"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377883"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37788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5" name="Rectangle 29"/>
          <p:cNvSpPr>
            <a:spLocks noChangeArrowheads="1"/>
          </p:cNvSpPr>
          <p:nvPr/>
        </p:nvSpPr>
        <p:spPr bwMode="auto">
          <a:xfrm>
            <a:off x="3072950" y="2568575"/>
            <a:ext cx="42158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K</a:t>
            </a:r>
          </a:p>
        </p:txBody>
      </p:sp>
      <p:sp>
        <p:nvSpPr>
          <p:cNvPr id="377886"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7" name="Rectangle 31"/>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377888"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89"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0" name="Rectangle 34"/>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KB</a:t>
            </a:r>
          </a:p>
        </p:txBody>
      </p:sp>
      <p:sp>
        <p:nvSpPr>
          <p:cNvPr id="377891" name="Oval 3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2" name="Rectangle 36"/>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ST</a:t>
            </a:r>
          </a:p>
        </p:txBody>
      </p:sp>
      <p:sp>
        <p:nvSpPr>
          <p:cNvPr id="377893" name="Rectangle 37"/>
          <p:cNvSpPr>
            <a:spLocks noChangeArrowheads="1"/>
          </p:cNvSpPr>
          <p:nvPr/>
        </p:nvSpPr>
        <p:spPr bwMode="auto">
          <a:xfrm>
            <a:off x="1727701" y="4081463"/>
            <a:ext cx="553036"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4000" b="1" dirty="0">
                <a:solidFill>
                  <a:srgbClr val="EEFF4B"/>
                </a:solidFill>
                <a:latin typeface="Times" pitchFamily="-107" charset="0"/>
                <a:ea typeface="ＭＳ Ｐゴシック" charset="0"/>
                <a:cs typeface="ＭＳ Ｐゴシック" charset="0"/>
              </a:rPr>
              <a:t>A</a:t>
            </a:r>
          </a:p>
        </p:txBody>
      </p:sp>
      <p:sp>
        <p:nvSpPr>
          <p:cNvPr id="377894"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MN</a:t>
            </a:r>
          </a:p>
        </p:txBody>
      </p:sp>
      <p:sp>
        <p:nvSpPr>
          <p:cNvPr id="377895" name="Freeform 39"/>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6" name="Freeform 40"/>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897" name="Freeform 41"/>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EEFF4B"/>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23945" name="Group 42"/>
          <p:cNvGrpSpPr>
            <a:grpSpLocks/>
          </p:cNvGrpSpPr>
          <p:nvPr/>
        </p:nvGrpSpPr>
        <p:grpSpPr bwMode="auto">
          <a:xfrm>
            <a:off x="1066800" y="2362200"/>
            <a:ext cx="1219200" cy="2438400"/>
            <a:chOff x="672" y="1488"/>
            <a:chExt cx="768" cy="1536"/>
          </a:xfrm>
        </p:grpSpPr>
        <p:sp>
          <p:nvSpPr>
            <p:cNvPr id="377899" name="AutoShape 43"/>
            <p:cNvSpPr>
              <a:spLocks noChangeArrowheads="1"/>
            </p:cNvSpPr>
            <p:nvPr/>
          </p:nvSpPr>
          <p:spPr bwMode="auto">
            <a:xfrm rot="5134202">
              <a:off x="648" y="1512"/>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0" name="Oval 44"/>
            <p:cNvSpPr>
              <a:spLocks noChangeArrowheads="1"/>
            </p:cNvSpPr>
            <p:nvPr/>
          </p:nvSpPr>
          <p:spPr bwMode="auto">
            <a:xfrm>
              <a:off x="768" y="2400"/>
              <a:ext cx="672" cy="624"/>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77901" name="Oval 45"/>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2" name="Oval 4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3" name="Oval 47"/>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4" name="Oval 4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5" name="Oval 49"/>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06" name="Freeform 50"/>
          <p:cNvSpPr>
            <a:spLocks/>
          </p:cNvSpPr>
          <p:nvPr/>
        </p:nvSpPr>
        <p:spPr bwMode="auto">
          <a:xfrm>
            <a:off x="1892300" y="29845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FFF"/>
            </a:solidFill>
            <a:prstDash val="solid"/>
            <a:round/>
            <a:headEnd type="none" w="med" len="med"/>
            <a:tailEnd type="none" w="med" len="med"/>
          </a:ln>
          <a:effectLst>
            <a:outerShdw blurRad="63500" dist="81320" dir="3080412"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0" name="Freeform 5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1" name="Rectangle 5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2" name="Freeform 5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3" name="AutoShape 5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4" name="Rectangle 5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5" name="Rectangle 5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6" name="AutoShape 60"/>
          <p:cNvSpPr>
            <a:spLocks noChangeArrowheads="1"/>
          </p:cNvSpPr>
          <p:nvPr/>
        </p:nvSpPr>
        <p:spPr bwMode="auto">
          <a:xfrm>
            <a:off x="8015976"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7" name="Line 6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77918" name="Line 6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3962" name="Rectangle 63"/>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377922" name="Text Box 66"/>
          <p:cNvSpPr txBox="1">
            <a:spLocks noChangeArrowheads="1"/>
          </p:cNvSpPr>
          <p:nvPr/>
        </p:nvSpPr>
        <p:spPr bwMode="auto">
          <a:xfrm>
            <a:off x="1782763" y="0"/>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200" b="1">
                <a:solidFill>
                  <a:srgbClr val="FFFFFF"/>
                </a:solidFill>
              </a:rPr>
              <a:t>Gen. 46:3-7</a:t>
            </a:r>
            <a:endParaRPr lang="en-US" sz="1400" b="1">
              <a:solidFill>
                <a:srgbClr val="FFFFFF"/>
              </a:solidFill>
            </a:endParaRPr>
          </a:p>
        </p:txBody>
      </p:sp>
      <p:sp>
        <p:nvSpPr>
          <p:cNvPr id="123964" name="Text Box 6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377931" name="Rectangle 7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123966" name="Text Box 7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68" name="Group 53">
            <a:extLst>
              <a:ext uri="{FF2B5EF4-FFF2-40B4-BE49-F238E27FC236}">
                <a16:creationId xmlns:a16="http://schemas.microsoft.com/office/drawing/2014/main" id="{E228BB56-7B21-BB45-9276-07ADA6D278FE}"/>
              </a:ext>
            </a:extLst>
          </p:cNvPr>
          <p:cNvGrpSpPr>
            <a:grpSpLocks/>
          </p:cNvGrpSpPr>
          <p:nvPr/>
        </p:nvGrpSpPr>
        <p:grpSpPr bwMode="auto">
          <a:xfrm>
            <a:off x="3237064" y="2606618"/>
            <a:ext cx="4965700" cy="2082800"/>
            <a:chOff x="2088" y="1680"/>
            <a:chExt cx="3128" cy="1312"/>
          </a:xfrm>
        </p:grpSpPr>
        <p:sp>
          <p:nvSpPr>
            <p:cNvPr id="69" name="Rectangle 52">
              <a:extLst>
                <a:ext uri="{FF2B5EF4-FFF2-40B4-BE49-F238E27FC236}">
                  <a16:creationId xmlns:a16="http://schemas.microsoft.com/office/drawing/2014/main" id="{CA3DA3A1-39DA-EE49-8BBA-D942267C3C92}"/>
                </a:ext>
              </a:extLst>
            </p:cNvPr>
            <p:cNvSpPr>
              <a:spLocks noChangeArrowheads="1"/>
            </p:cNvSpPr>
            <p:nvPr/>
          </p:nvSpPr>
          <p:spPr bwMode="auto">
            <a:xfrm>
              <a:off x="2088" y="1680"/>
              <a:ext cx="3032" cy="131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8980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 name="Text Box 51">
              <a:extLst>
                <a:ext uri="{FF2B5EF4-FFF2-40B4-BE49-F238E27FC236}">
                  <a16:creationId xmlns:a16="http://schemas.microsoft.com/office/drawing/2014/main" id="{F9D62C5C-8E88-8C4B-A80E-4F0620BECC3E}"/>
                </a:ext>
              </a:extLst>
            </p:cNvPr>
            <p:cNvSpPr txBox="1">
              <a:spLocks noChangeArrowheads="1"/>
            </p:cNvSpPr>
            <p:nvPr/>
          </p:nvSpPr>
          <p:spPr bwMode="auto">
            <a:xfrm>
              <a:off x="2092" y="1760"/>
              <a:ext cx="3124" cy="1008"/>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defTabSz="914400" eaLnBrk="0" fontAlgn="base" hangingPunct="0">
                <a:spcBef>
                  <a:spcPct val="50000"/>
                </a:spcBef>
                <a:spcAft>
                  <a:spcPct val="0"/>
                </a:spcAft>
                <a:defRPr/>
              </a:pPr>
              <a:r>
                <a:rPr lang="en-US" sz="2800" b="1" dirty="0">
                  <a:solidFill>
                    <a:srgbClr val="EEFF4B"/>
                  </a:solidFill>
                  <a:latin typeface="Comic Sans MS" pitchFamily="-107" charset="0"/>
                  <a:ea typeface="ＭＳ Ｐゴシック" charset="0"/>
                  <a:cs typeface="ＭＳ Ｐゴシック" charset="0"/>
                </a:rPr>
                <a:t>A CHHUNG TEN AN ZUI…</a:t>
              </a:r>
            </a:p>
            <a:p>
              <a:pPr algn="ctr" defTabSz="914400" eaLnBrk="0" fontAlgn="base" hangingPunct="0">
                <a:spcBef>
                  <a:spcPct val="50000"/>
                </a:spcBef>
                <a:spcAft>
                  <a:spcPct val="0"/>
                </a:spcAft>
                <a:defRPr/>
              </a:pPr>
              <a:r>
                <a:rPr lang="en-US" sz="2800" b="1" i="1" u="sng" dirty="0">
                  <a:solidFill>
                    <a:srgbClr val="EEFF4B"/>
                  </a:solidFill>
                  <a:latin typeface="Comic Sans MS" pitchFamily="-107" charset="0"/>
                  <a:ea typeface="ＭＳ Ｐゴシック" charset="0"/>
                  <a:cs typeface="ＭＳ Ｐゴシック" charset="0"/>
                </a:rPr>
                <a:t>CHHUNGKUA</a:t>
              </a:r>
              <a:r>
                <a:rPr lang="en-US" sz="2800" b="1" dirty="0">
                  <a:solidFill>
                    <a:srgbClr val="EEFF4B"/>
                  </a:solidFill>
                  <a:latin typeface="Comic Sans MS" pitchFamily="-107" charset="0"/>
                  <a:ea typeface="ＭＳ Ｐゴシック" charset="0"/>
                  <a:cs typeface="ＭＳ Ｐゴシック" charset="0"/>
                </a:rPr>
                <a:t> ATANG </a:t>
              </a:r>
              <a:r>
                <a:rPr lang="en-US" sz="2800" b="1" i="1" u="sng" dirty="0">
                  <a:solidFill>
                    <a:srgbClr val="EEFF4B"/>
                  </a:solidFill>
                  <a:latin typeface="Comic Sans MS" pitchFamily="-107" charset="0"/>
                  <a:ea typeface="ＭＳ Ｐゴシック" charset="0"/>
                  <a:cs typeface="ＭＳ Ｐゴシック" charset="0"/>
                </a:rPr>
                <a:t>HNAM</a:t>
              </a:r>
              <a:r>
                <a:rPr lang="en-US" sz="2800" b="1" i="1" dirty="0">
                  <a:solidFill>
                    <a:srgbClr val="EEFF4B"/>
                  </a:solidFill>
                  <a:latin typeface="Comic Sans MS" pitchFamily="-107" charset="0"/>
                  <a:ea typeface="ＭＳ Ｐゴシック" charset="0"/>
                  <a:cs typeface="ＭＳ Ｐゴシック" charset="0"/>
                </a:rPr>
                <a:t> AH AN LO DING </a:t>
              </a:r>
              <a:r>
                <a:rPr lang="en-US" sz="2800" b="1" dirty="0">
                  <a:solidFill>
                    <a:srgbClr val="EEFF4B"/>
                  </a:solidFill>
                  <a:latin typeface="Comic Sans MS" pitchFamily="-107" charset="0"/>
                  <a:ea typeface="ＭＳ Ｐゴシック" charset="0"/>
                  <a:cs typeface="ＭＳ Ｐゴシック" charset="0"/>
                </a:rPr>
                <a:t>!</a:t>
              </a:r>
            </a:p>
          </p:txBody>
        </p:sp>
      </p:grpSp>
    </p:spTree>
    <p:extLst>
      <p:ext uri="{BB962C8B-B14F-4D97-AF65-F5344CB8AC3E}">
        <p14:creationId xmlns:p14="http://schemas.microsoft.com/office/powerpoint/2010/main" val="3865049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77906"/>
                                        </p:tgtEl>
                                        <p:attrNameLst>
                                          <p:attrName>style.visibility</p:attrName>
                                        </p:attrNameLst>
                                      </p:cBhvr>
                                      <p:to>
                                        <p:strVal val="visible"/>
                                      </p:to>
                                    </p:set>
                                    <p:animEffect transition="in" filter="wipe(up)">
                                      <p:cBhvr>
                                        <p:cTn id="7" dur="500"/>
                                        <p:tgtEl>
                                          <p:spTgt spid="377906"/>
                                        </p:tgtEl>
                                      </p:cBhvr>
                                    </p:animEffect>
                                  </p:childTnLst>
                                </p:cTn>
                              </p:par>
                            </p:childTnLst>
                          </p:cTn>
                        </p:par>
                        <p:par>
                          <p:cTn id="8" fill="hold">
                            <p:stCondLst>
                              <p:cond delay="500"/>
                            </p:stCondLst>
                            <p:childTnLst>
                              <p:par>
                                <p:cTn id="9" presetID="23" presetClass="entr" presetSubtype="528" fill="hold" nodeType="afterEffect">
                                  <p:stCondLst>
                                    <p:cond delay="100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 calcmode="lin" valueType="num">
                                      <p:cBhvr>
                                        <p:cTn id="13" dur="500" fill="hold"/>
                                        <p:tgtEl>
                                          <p:spTgt spid="68"/>
                                        </p:tgtEl>
                                        <p:attrNameLst>
                                          <p:attrName>ppt_x</p:attrName>
                                        </p:attrNameLst>
                                      </p:cBhvr>
                                      <p:tavLst>
                                        <p:tav tm="0">
                                          <p:val>
                                            <p:fltVal val="0.5"/>
                                          </p:val>
                                        </p:tav>
                                        <p:tav tm="100000">
                                          <p:val>
                                            <p:strVal val="#ppt_x"/>
                                          </p:val>
                                        </p:tav>
                                      </p:tavLst>
                                    </p:anim>
                                    <p:anim calcmode="lin" valueType="num">
                                      <p:cBhvr>
                                        <p:cTn id="14" dur="500" fill="hold"/>
                                        <p:tgtEl>
                                          <p:spTgt spid="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1046163"/>
            <a:ext cx="7623175" cy="48498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65604" name="Text Box 4"/>
          <p:cNvSpPr txBox="1">
            <a:spLocks noChangeArrowheads="1"/>
          </p:cNvSpPr>
          <p:nvPr/>
        </p:nvSpPr>
        <p:spPr bwMode="auto">
          <a:xfrm>
            <a:off x="1906588" y="2312988"/>
            <a:ext cx="2998787"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altLang="ja-JP" sz="4800" b="1" dirty="0">
                <a:solidFill>
                  <a:srgbClr val="FFFFFF"/>
                </a:solidFill>
              </a:rPr>
              <a:t>”</a:t>
            </a:r>
            <a:r>
              <a:rPr lang="en-US" sz="4800" b="1" dirty="0" err="1">
                <a:solidFill>
                  <a:srgbClr val="FFFFFF"/>
                </a:solidFill>
              </a:rPr>
              <a:t>Khawvel</a:t>
            </a:r>
            <a:r>
              <a:rPr lang="en-US" sz="4800" b="1" dirty="0">
                <a:solidFill>
                  <a:srgbClr val="FFFFFF"/>
                </a:solidFill>
              </a:rPr>
              <a:t> </a:t>
            </a:r>
            <a:r>
              <a:rPr lang="en-US" sz="4800" b="1" dirty="0" err="1">
                <a:solidFill>
                  <a:srgbClr val="FFFFFF"/>
                </a:solidFill>
              </a:rPr>
              <a:t>Lawng</a:t>
            </a:r>
            <a:r>
              <a:rPr lang="en-US" sz="4800" b="1" dirty="0">
                <a:solidFill>
                  <a:srgbClr val="FFFFFF"/>
                </a:solidFill>
              </a:rPr>
              <a:t> </a:t>
            </a:r>
            <a:r>
              <a:rPr lang="en-US" sz="4800" b="1" dirty="0" err="1">
                <a:solidFill>
                  <a:srgbClr val="FFFFFF"/>
                </a:solidFill>
              </a:rPr>
              <a:t>Hmunpui</a:t>
            </a:r>
            <a:r>
              <a:rPr lang="en-US" altLang="ja-JP" sz="4800" b="1" dirty="0">
                <a:solidFill>
                  <a:srgbClr val="FFFFFF"/>
                </a:solidFill>
              </a:rPr>
              <a:t>"</a:t>
            </a:r>
            <a:endParaRPr lang="en-US" sz="4800" b="1" dirty="0">
              <a:solidFill>
                <a:srgbClr val="FFFFFF"/>
              </a:solidFill>
            </a:endParaRPr>
          </a:p>
        </p:txBody>
      </p:sp>
      <p:sp>
        <p:nvSpPr>
          <p:cNvPr id="665606" name="Freeform 6"/>
          <p:cNvSpPr>
            <a:spLocks/>
          </p:cNvSpPr>
          <p:nvPr/>
        </p:nvSpPr>
        <p:spPr bwMode="auto">
          <a:xfrm>
            <a:off x="2387600" y="1543050"/>
            <a:ext cx="5614988" cy="3289300"/>
          </a:xfrm>
          <a:custGeom>
            <a:avLst/>
            <a:gdLst/>
            <a:ahLst/>
            <a:cxnLst>
              <a:cxn ang="0">
                <a:pos x="0" y="0"/>
              </a:cxn>
              <a:cxn ang="0">
                <a:pos x="656" y="184"/>
              </a:cxn>
              <a:cxn ang="0">
                <a:pos x="832" y="224"/>
              </a:cxn>
              <a:cxn ang="0">
                <a:pos x="856" y="240"/>
              </a:cxn>
              <a:cxn ang="0">
                <a:pos x="880" y="248"/>
              </a:cxn>
              <a:cxn ang="0">
                <a:pos x="928" y="280"/>
              </a:cxn>
              <a:cxn ang="0">
                <a:pos x="1048" y="272"/>
              </a:cxn>
              <a:cxn ang="0">
                <a:pos x="1096" y="256"/>
              </a:cxn>
              <a:cxn ang="0">
                <a:pos x="1216" y="168"/>
              </a:cxn>
              <a:cxn ang="0">
                <a:pos x="1368" y="192"/>
              </a:cxn>
              <a:cxn ang="0">
                <a:pos x="1512" y="368"/>
              </a:cxn>
              <a:cxn ang="0">
                <a:pos x="1616" y="440"/>
              </a:cxn>
              <a:cxn ang="0">
                <a:pos x="1664" y="456"/>
              </a:cxn>
              <a:cxn ang="0">
                <a:pos x="1856" y="528"/>
              </a:cxn>
              <a:cxn ang="0">
                <a:pos x="2160" y="584"/>
              </a:cxn>
              <a:cxn ang="0">
                <a:pos x="2224" y="640"/>
              </a:cxn>
              <a:cxn ang="0">
                <a:pos x="2408" y="712"/>
              </a:cxn>
              <a:cxn ang="0">
                <a:pos x="2520" y="728"/>
              </a:cxn>
              <a:cxn ang="0">
                <a:pos x="2616" y="768"/>
              </a:cxn>
              <a:cxn ang="0">
                <a:pos x="2792" y="808"/>
              </a:cxn>
              <a:cxn ang="0">
                <a:pos x="2848" y="864"/>
              </a:cxn>
              <a:cxn ang="0">
                <a:pos x="2824" y="1040"/>
              </a:cxn>
              <a:cxn ang="0">
                <a:pos x="2832" y="1072"/>
              </a:cxn>
              <a:cxn ang="0">
                <a:pos x="3024" y="1120"/>
              </a:cxn>
              <a:cxn ang="0">
                <a:pos x="3144" y="1128"/>
              </a:cxn>
              <a:cxn ang="0">
                <a:pos x="3240" y="1184"/>
              </a:cxn>
              <a:cxn ang="0">
                <a:pos x="3360" y="1208"/>
              </a:cxn>
              <a:cxn ang="0">
                <a:pos x="3424" y="1232"/>
              </a:cxn>
              <a:cxn ang="0">
                <a:pos x="3496" y="1288"/>
              </a:cxn>
              <a:cxn ang="0">
                <a:pos x="3432" y="1552"/>
              </a:cxn>
              <a:cxn ang="0">
                <a:pos x="3320" y="1920"/>
              </a:cxn>
              <a:cxn ang="0">
                <a:pos x="3288" y="1968"/>
              </a:cxn>
              <a:cxn ang="0">
                <a:pos x="3192" y="2040"/>
              </a:cxn>
              <a:cxn ang="0">
                <a:pos x="3120" y="2072"/>
              </a:cxn>
              <a:cxn ang="0">
                <a:pos x="2968" y="2056"/>
              </a:cxn>
              <a:cxn ang="0">
                <a:pos x="2840" y="2024"/>
              </a:cxn>
            </a:cxnLst>
            <a:rect l="0" t="0" r="r" b="b"/>
            <a:pathLst>
              <a:path w="3537" h="2072">
                <a:moveTo>
                  <a:pt x="0" y="0"/>
                </a:moveTo>
                <a:cubicBezTo>
                  <a:pt x="122" y="204"/>
                  <a:pt x="462" y="178"/>
                  <a:pt x="656" y="184"/>
                </a:cubicBezTo>
                <a:cubicBezTo>
                  <a:pt x="706" y="189"/>
                  <a:pt x="786" y="193"/>
                  <a:pt x="832" y="224"/>
                </a:cubicBezTo>
                <a:cubicBezTo>
                  <a:pt x="840" y="229"/>
                  <a:pt x="847" y="235"/>
                  <a:pt x="856" y="240"/>
                </a:cubicBezTo>
                <a:cubicBezTo>
                  <a:pt x="863" y="243"/>
                  <a:pt x="872" y="243"/>
                  <a:pt x="880" y="248"/>
                </a:cubicBezTo>
                <a:cubicBezTo>
                  <a:pt x="896" y="257"/>
                  <a:pt x="928" y="280"/>
                  <a:pt x="928" y="280"/>
                </a:cubicBezTo>
                <a:cubicBezTo>
                  <a:pt x="968" y="277"/>
                  <a:pt x="1008" y="277"/>
                  <a:pt x="1048" y="272"/>
                </a:cubicBezTo>
                <a:cubicBezTo>
                  <a:pt x="1064" y="269"/>
                  <a:pt x="1096" y="256"/>
                  <a:pt x="1096" y="256"/>
                </a:cubicBezTo>
                <a:cubicBezTo>
                  <a:pt x="1130" y="221"/>
                  <a:pt x="1169" y="183"/>
                  <a:pt x="1216" y="168"/>
                </a:cubicBezTo>
                <a:cubicBezTo>
                  <a:pt x="1276" y="173"/>
                  <a:pt x="1314" y="174"/>
                  <a:pt x="1368" y="192"/>
                </a:cubicBezTo>
                <a:cubicBezTo>
                  <a:pt x="1402" y="243"/>
                  <a:pt x="1450" y="347"/>
                  <a:pt x="1512" y="368"/>
                </a:cubicBezTo>
                <a:cubicBezTo>
                  <a:pt x="1542" y="393"/>
                  <a:pt x="1579" y="421"/>
                  <a:pt x="1616" y="440"/>
                </a:cubicBezTo>
                <a:cubicBezTo>
                  <a:pt x="1631" y="447"/>
                  <a:pt x="1648" y="448"/>
                  <a:pt x="1664" y="456"/>
                </a:cubicBezTo>
                <a:cubicBezTo>
                  <a:pt x="1743" y="495"/>
                  <a:pt x="1764" y="517"/>
                  <a:pt x="1856" y="528"/>
                </a:cubicBezTo>
                <a:cubicBezTo>
                  <a:pt x="1943" y="538"/>
                  <a:pt x="2080" y="531"/>
                  <a:pt x="2160" y="584"/>
                </a:cubicBezTo>
                <a:cubicBezTo>
                  <a:pt x="2178" y="612"/>
                  <a:pt x="2191" y="629"/>
                  <a:pt x="2224" y="640"/>
                </a:cubicBezTo>
                <a:cubicBezTo>
                  <a:pt x="2264" y="700"/>
                  <a:pt x="2341" y="702"/>
                  <a:pt x="2408" y="712"/>
                </a:cubicBezTo>
                <a:cubicBezTo>
                  <a:pt x="2445" y="717"/>
                  <a:pt x="2520" y="728"/>
                  <a:pt x="2520" y="728"/>
                </a:cubicBezTo>
                <a:cubicBezTo>
                  <a:pt x="2549" y="737"/>
                  <a:pt x="2586" y="762"/>
                  <a:pt x="2616" y="768"/>
                </a:cubicBezTo>
                <a:cubicBezTo>
                  <a:pt x="2675" y="779"/>
                  <a:pt x="2734" y="788"/>
                  <a:pt x="2792" y="808"/>
                </a:cubicBezTo>
                <a:cubicBezTo>
                  <a:pt x="2820" y="836"/>
                  <a:pt x="2836" y="828"/>
                  <a:pt x="2848" y="864"/>
                </a:cubicBezTo>
                <a:cubicBezTo>
                  <a:pt x="2842" y="931"/>
                  <a:pt x="2836" y="977"/>
                  <a:pt x="2824" y="1040"/>
                </a:cubicBezTo>
                <a:cubicBezTo>
                  <a:pt x="2826" y="1050"/>
                  <a:pt x="2825" y="1062"/>
                  <a:pt x="2832" y="1072"/>
                </a:cubicBezTo>
                <a:cubicBezTo>
                  <a:pt x="2852" y="1103"/>
                  <a:pt x="2985" y="1116"/>
                  <a:pt x="3024" y="1120"/>
                </a:cubicBezTo>
                <a:cubicBezTo>
                  <a:pt x="3063" y="1123"/>
                  <a:pt x="3104" y="1125"/>
                  <a:pt x="3144" y="1128"/>
                </a:cubicBezTo>
                <a:cubicBezTo>
                  <a:pt x="3179" y="1139"/>
                  <a:pt x="3206" y="1175"/>
                  <a:pt x="3240" y="1184"/>
                </a:cubicBezTo>
                <a:cubicBezTo>
                  <a:pt x="3322" y="1204"/>
                  <a:pt x="3282" y="1196"/>
                  <a:pt x="3360" y="1208"/>
                </a:cubicBezTo>
                <a:cubicBezTo>
                  <a:pt x="3381" y="1216"/>
                  <a:pt x="3403" y="1221"/>
                  <a:pt x="3424" y="1232"/>
                </a:cubicBezTo>
                <a:cubicBezTo>
                  <a:pt x="3451" y="1245"/>
                  <a:pt x="3470" y="1270"/>
                  <a:pt x="3496" y="1288"/>
                </a:cubicBezTo>
                <a:cubicBezTo>
                  <a:pt x="3537" y="1411"/>
                  <a:pt x="3463" y="1457"/>
                  <a:pt x="3432" y="1552"/>
                </a:cubicBezTo>
                <a:cubicBezTo>
                  <a:pt x="3426" y="1700"/>
                  <a:pt x="3450" y="1833"/>
                  <a:pt x="3320" y="1920"/>
                </a:cubicBezTo>
                <a:cubicBezTo>
                  <a:pt x="3309" y="1936"/>
                  <a:pt x="3304" y="1957"/>
                  <a:pt x="3288" y="1968"/>
                </a:cubicBezTo>
                <a:cubicBezTo>
                  <a:pt x="3251" y="1992"/>
                  <a:pt x="3224" y="2012"/>
                  <a:pt x="3192" y="2040"/>
                </a:cubicBezTo>
                <a:cubicBezTo>
                  <a:pt x="3171" y="2056"/>
                  <a:pt x="3120" y="2072"/>
                  <a:pt x="3120" y="2072"/>
                </a:cubicBezTo>
                <a:cubicBezTo>
                  <a:pt x="3070" y="2068"/>
                  <a:pt x="3016" y="2069"/>
                  <a:pt x="2968" y="2056"/>
                </a:cubicBezTo>
                <a:cubicBezTo>
                  <a:pt x="2923" y="2043"/>
                  <a:pt x="2886" y="2024"/>
                  <a:pt x="2840" y="2024"/>
                </a:cubicBezTo>
              </a:path>
            </a:pathLst>
          </a:custGeom>
          <a:noFill/>
          <a:ln w="57150" cap="flat" cmpd="sng">
            <a:solidFill>
              <a:srgbClr val="5DBACA"/>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8" name="Oval 8"/>
          <p:cNvSpPr>
            <a:spLocks noChangeArrowheads="1"/>
          </p:cNvSpPr>
          <p:nvPr/>
        </p:nvSpPr>
        <p:spPr bwMode="auto">
          <a:xfrm>
            <a:off x="6905625" y="3492500"/>
            <a:ext cx="1200150" cy="1778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6"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05</a:t>
            </a:r>
          </a:p>
        </p:txBody>
      </p:sp>
      <p:sp>
        <p:nvSpPr>
          <p:cNvPr id="13318" name="Text Box 17"/>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665618" name="Text Box 18"/>
          <p:cNvSpPr txBox="1">
            <a:spLocks noChangeArrowheads="1"/>
          </p:cNvSpPr>
          <p:nvPr/>
        </p:nvSpPr>
        <p:spPr bwMode="auto">
          <a:xfrm>
            <a:off x="8569325"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FFFF"/>
                </a:solidFill>
                <a:effectLst>
                  <a:outerShdw blurRad="38100" dist="38100" dir="2700000" algn="tl">
                    <a:srgbClr val="000000"/>
                  </a:outerShdw>
                </a:effectLst>
              </a:rPr>
              <a:t>1</a:t>
            </a:r>
          </a:p>
        </p:txBody>
      </p:sp>
      <p:sp>
        <p:nvSpPr>
          <p:cNvPr id="665605" name="Freeform 5"/>
          <p:cNvSpPr>
            <a:spLocks/>
          </p:cNvSpPr>
          <p:nvPr/>
        </p:nvSpPr>
        <p:spPr bwMode="auto">
          <a:xfrm>
            <a:off x="5448300" y="2420938"/>
            <a:ext cx="2573338" cy="2544762"/>
          </a:xfrm>
          <a:custGeom>
            <a:avLst/>
            <a:gdLst/>
            <a:ahLst/>
            <a:cxnLst>
              <a:cxn ang="0">
                <a:pos x="0" y="27"/>
              </a:cxn>
              <a:cxn ang="0">
                <a:pos x="352" y="59"/>
              </a:cxn>
              <a:cxn ang="0">
                <a:pos x="432" y="91"/>
              </a:cxn>
              <a:cxn ang="0">
                <a:pos x="576" y="179"/>
              </a:cxn>
              <a:cxn ang="0">
                <a:pos x="688" y="299"/>
              </a:cxn>
              <a:cxn ang="0">
                <a:pos x="720" y="371"/>
              </a:cxn>
              <a:cxn ang="0">
                <a:pos x="752" y="419"/>
              </a:cxn>
              <a:cxn ang="0">
                <a:pos x="768" y="443"/>
              </a:cxn>
              <a:cxn ang="0">
                <a:pos x="840" y="499"/>
              </a:cxn>
              <a:cxn ang="0">
                <a:pos x="944" y="547"/>
              </a:cxn>
              <a:cxn ang="0">
                <a:pos x="1520" y="539"/>
              </a:cxn>
              <a:cxn ang="0">
                <a:pos x="1584" y="587"/>
              </a:cxn>
              <a:cxn ang="0">
                <a:pos x="1560" y="955"/>
              </a:cxn>
              <a:cxn ang="0">
                <a:pos x="1512" y="1075"/>
              </a:cxn>
              <a:cxn ang="0">
                <a:pos x="1496" y="1123"/>
              </a:cxn>
              <a:cxn ang="0">
                <a:pos x="1344" y="1411"/>
              </a:cxn>
              <a:cxn ang="0">
                <a:pos x="1248" y="1459"/>
              </a:cxn>
              <a:cxn ang="0">
                <a:pos x="1096" y="1467"/>
              </a:cxn>
              <a:cxn ang="0">
                <a:pos x="1048" y="1491"/>
              </a:cxn>
              <a:cxn ang="0">
                <a:pos x="1000" y="1603"/>
              </a:cxn>
            </a:cxnLst>
            <a:rect l="0" t="0" r="r" b="b"/>
            <a:pathLst>
              <a:path w="1621" h="1603">
                <a:moveTo>
                  <a:pt x="0" y="27"/>
                </a:moveTo>
                <a:cubicBezTo>
                  <a:pt x="78" y="0"/>
                  <a:pt x="261" y="28"/>
                  <a:pt x="352" y="59"/>
                </a:cubicBezTo>
                <a:cubicBezTo>
                  <a:pt x="381" y="68"/>
                  <a:pt x="401" y="83"/>
                  <a:pt x="432" y="91"/>
                </a:cubicBezTo>
                <a:cubicBezTo>
                  <a:pt x="477" y="121"/>
                  <a:pt x="536" y="139"/>
                  <a:pt x="576" y="179"/>
                </a:cubicBezTo>
                <a:cubicBezTo>
                  <a:pt x="615" y="218"/>
                  <a:pt x="652" y="256"/>
                  <a:pt x="688" y="299"/>
                </a:cubicBezTo>
                <a:cubicBezTo>
                  <a:pt x="742" y="364"/>
                  <a:pt x="650" y="266"/>
                  <a:pt x="720" y="371"/>
                </a:cubicBezTo>
                <a:cubicBezTo>
                  <a:pt x="730" y="387"/>
                  <a:pt x="741" y="403"/>
                  <a:pt x="752" y="419"/>
                </a:cubicBezTo>
                <a:cubicBezTo>
                  <a:pt x="757" y="427"/>
                  <a:pt x="760" y="437"/>
                  <a:pt x="768" y="443"/>
                </a:cubicBezTo>
                <a:cubicBezTo>
                  <a:pt x="793" y="460"/>
                  <a:pt x="812" y="485"/>
                  <a:pt x="840" y="499"/>
                </a:cubicBezTo>
                <a:cubicBezTo>
                  <a:pt x="874" y="516"/>
                  <a:pt x="911" y="525"/>
                  <a:pt x="944" y="547"/>
                </a:cubicBezTo>
                <a:cubicBezTo>
                  <a:pt x="1140" y="541"/>
                  <a:pt x="1324" y="530"/>
                  <a:pt x="1520" y="539"/>
                </a:cubicBezTo>
                <a:cubicBezTo>
                  <a:pt x="1550" y="549"/>
                  <a:pt x="1557" y="569"/>
                  <a:pt x="1584" y="587"/>
                </a:cubicBezTo>
                <a:cubicBezTo>
                  <a:pt x="1621" y="700"/>
                  <a:pt x="1597" y="842"/>
                  <a:pt x="1560" y="955"/>
                </a:cubicBezTo>
                <a:cubicBezTo>
                  <a:pt x="1545" y="997"/>
                  <a:pt x="1526" y="1032"/>
                  <a:pt x="1512" y="1075"/>
                </a:cubicBezTo>
                <a:cubicBezTo>
                  <a:pt x="1506" y="1091"/>
                  <a:pt x="1496" y="1123"/>
                  <a:pt x="1496" y="1123"/>
                </a:cubicBezTo>
                <a:cubicBezTo>
                  <a:pt x="1483" y="1258"/>
                  <a:pt x="1464" y="1343"/>
                  <a:pt x="1344" y="1411"/>
                </a:cubicBezTo>
                <a:cubicBezTo>
                  <a:pt x="1310" y="1429"/>
                  <a:pt x="1289" y="1456"/>
                  <a:pt x="1248" y="1459"/>
                </a:cubicBezTo>
                <a:cubicBezTo>
                  <a:pt x="1197" y="1461"/>
                  <a:pt x="1146" y="1464"/>
                  <a:pt x="1096" y="1467"/>
                </a:cubicBezTo>
                <a:cubicBezTo>
                  <a:pt x="1079" y="1472"/>
                  <a:pt x="1059" y="1476"/>
                  <a:pt x="1048" y="1491"/>
                </a:cubicBezTo>
                <a:cubicBezTo>
                  <a:pt x="1029" y="1513"/>
                  <a:pt x="1000" y="1575"/>
                  <a:pt x="1000" y="1603"/>
                </a:cubicBezTo>
              </a:path>
            </a:pathLst>
          </a:custGeom>
          <a:noFill/>
          <a:ln w="57150" cap="flat" cmpd="sng">
            <a:solidFill>
              <a:srgbClr val="FFFF00"/>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07" name="Freeform 7"/>
          <p:cNvSpPr>
            <a:spLocks/>
          </p:cNvSpPr>
          <p:nvPr/>
        </p:nvSpPr>
        <p:spPr bwMode="auto">
          <a:xfrm>
            <a:off x="5537200" y="1762125"/>
            <a:ext cx="2484438" cy="3111500"/>
          </a:xfrm>
          <a:custGeom>
            <a:avLst/>
            <a:gdLst/>
            <a:ahLst/>
            <a:cxnLst>
              <a:cxn ang="0">
                <a:pos x="120" y="0"/>
              </a:cxn>
              <a:cxn ang="0">
                <a:pos x="72" y="8"/>
              </a:cxn>
              <a:cxn ang="0">
                <a:pos x="24" y="40"/>
              </a:cxn>
              <a:cxn ang="0">
                <a:pos x="0" y="120"/>
              </a:cxn>
              <a:cxn ang="0">
                <a:pos x="8" y="296"/>
              </a:cxn>
              <a:cxn ang="0">
                <a:pos x="96" y="376"/>
              </a:cxn>
              <a:cxn ang="0">
                <a:pos x="488" y="504"/>
              </a:cxn>
              <a:cxn ang="0">
                <a:pos x="688" y="512"/>
              </a:cxn>
              <a:cxn ang="0">
                <a:pos x="864" y="560"/>
              </a:cxn>
              <a:cxn ang="0">
                <a:pos x="896" y="608"/>
              </a:cxn>
              <a:cxn ang="0">
                <a:pos x="912" y="632"/>
              </a:cxn>
              <a:cxn ang="0">
                <a:pos x="936" y="792"/>
              </a:cxn>
              <a:cxn ang="0">
                <a:pos x="968" y="840"/>
              </a:cxn>
              <a:cxn ang="0">
                <a:pos x="984" y="864"/>
              </a:cxn>
              <a:cxn ang="0">
                <a:pos x="1104" y="960"/>
              </a:cxn>
              <a:cxn ang="0">
                <a:pos x="1216" y="1000"/>
              </a:cxn>
              <a:cxn ang="0">
                <a:pos x="1272" y="1040"/>
              </a:cxn>
              <a:cxn ang="0">
                <a:pos x="1376" y="1088"/>
              </a:cxn>
              <a:cxn ang="0">
                <a:pos x="1496" y="1136"/>
              </a:cxn>
              <a:cxn ang="0">
                <a:pos x="1552" y="1216"/>
              </a:cxn>
              <a:cxn ang="0">
                <a:pos x="1488" y="1448"/>
              </a:cxn>
              <a:cxn ang="0">
                <a:pos x="1432" y="1520"/>
              </a:cxn>
              <a:cxn ang="0">
                <a:pos x="1416" y="1568"/>
              </a:cxn>
              <a:cxn ang="0">
                <a:pos x="1408" y="1864"/>
              </a:cxn>
              <a:cxn ang="0">
                <a:pos x="1384" y="1888"/>
              </a:cxn>
              <a:cxn ang="0">
                <a:pos x="1248" y="1960"/>
              </a:cxn>
              <a:cxn ang="0">
                <a:pos x="1104" y="1944"/>
              </a:cxn>
              <a:cxn ang="0">
                <a:pos x="1056" y="1928"/>
              </a:cxn>
              <a:cxn ang="0">
                <a:pos x="1032" y="1920"/>
              </a:cxn>
              <a:cxn ang="0">
                <a:pos x="944" y="1840"/>
              </a:cxn>
              <a:cxn ang="0">
                <a:pos x="912" y="1800"/>
              </a:cxn>
            </a:cxnLst>
            <a:rect l="0" t="0" r="r" b="b"/>
            <a:pathLst>
              <a:path w="1565" h="1960">
                <a:moveTo>
                  <a:pt x="120" y="0"/>
                </a:moveTo>
                <a:cubicBezTo>
                  <a:pt x="104" y="2"/>
                  <a:pt x="86" y="1"/>
                  <a:pt x="72" y="8"/>
                </a:cubicBezTo>
                <a:cubicBezTo>
                  <a:pt x="54" y="15"/>
                  <a:pt x="24" y="40"/>
                  <a:pt x="24" y="40"/>
                </a:cubicBezTo>
                <a:cubicBezTo>
                  <a:pt x="15" y="66"/>
                  <a:pt x="8" y="93"/>
                  <a:pt x="0" y="120"/>
                </a:cubicBezTo>
                <a:cubicBezTo>
                  <a:pt x="2" y="178"/>
                  <a:pt x="1" y="237"/>
                  <a:pt x="8" y="296"/>
                </a:cubicBezTo>
                <a:cubicBezTo>
                  <a:pt x="11" y="328"/>
                  <a:pt x="76" y="363"/>
                  <a:pt x="96" y="376"/>
                </a:cubicBezTo>
                <a:cubicBezTo>
                  <a:pt x="210" y="452"/>
                  <a:pt x="350" y="496"/>
                  <a:pt x="488" y="504"/>
                </a:cubicBezTo>
                <a:cubicBezTo>
                  <a:pt x="554" y="507"/>
                  <a:pt x="621" y="509"/>
                  <a:pt x="688" y="512"/>
                </a:cubicBezTo>
                <a:cubicBezTo>
                  <a:pt x="751" y="522"/>
                  <a:pt x="803" y="539"/>
                  <a:pt x="864" y="560"/>
                </a:cubicBezTo>
                <a:cubicBezTo>
                  <a:pt x="874" y="576"/>
                  <a:pt x="885" y="592"/>
                  <a:pt x="896" y="608"/>
                </a:cubicBezTo>
                <a:cubicBezTo>
                  <a:pt x="901" y="616"/>
                  <a:pt x="912" y="632"/>
                  <a:pt x="912" y="632"/>
                </a:cubicBezTo>
                <a:cubicBezTo>
                  <a:pt x="924" y="683"/>
                  <a:pt x="917" y="743"/>
                  <a:pt x="936" y="792"/>
                </a:cubicBezTo>
                <a:cubicBezTo>
                  <a:pt x="942" y="809"/>
                  <a:pt x="957" y="824"/>
                  <a:pt x="968" y="840"/>
                </a:cubicBezTo>
                <a:cubicBezTo>
                  <a:pt x="973" y="848"/>
                  <a:pt x="976" y="858"/>
                  <a:pt x="984" y="864"/>
                </a:cubicBezTo>
                <a:cubicBezTo>
                  <a:pt x="1024" y="894"/>
                  <a:pt x="1054" y="940"/>
                  <a:pt x="1104" y="960"/>
                </a:cubicBezTo>
                <a:cubicBezTo>
                  <a:pt x="1140" y="974"/>
                  <a:pt x="1183" y="978"/>
                  <a:pt x="1216" y="1000"/>
                </a:cubicBezTo>
                <a:cubicBezTo>
                  <a:pt x="1235" y="1012"/>
                  <a:pt x="1252" y="1028"/>
                  <a:pt x="1272" y="1040"/>
                </a:cubicBezTo>
                <a:cubicBezTo>
                  <a:pt x="1302" y="1057"/>
                  <a:pt x="1343" y="1074"/>
                  <a:pt x="1376" y="1088"/>
                </a:cubicBezTo>
                <a:cubicBezTo>
                  <a:pt x="1415" y="1104"/>
                  <a:pt x="1461" y="1107"/>
                  <a:pt x="1496" y="1136"/>
                </a:cubicBezTo>
                <a:cubicBezTo>
                  <a:pt x="1522" y="1158"/>
                  <a:pt x="1533" y="1187"/>
                  <a:pt x="1552" y="1216"/>
                </a:cubicBezTo>
                <a:cubicBezTo>
                  <a:pt x="1543" y="1367"/>
                  <a:pt x="1565" y="1355"/>
                  <a:pt x="1488" y="1448"/>
                </a:cubicBezTo>
                <a:cubicBezTo>
                  <a:pt x="1470" y="1469"/>
                  <a:pt x="1443" y="1494"/>
                  <a:pt x="1432" y="1520"/>
                </a:cubicBezTo>
                <a:cubicBezTo>
                  <a:pt x="1425" y="1535"/>
                  <a:pt x="1416" y="1568"/>
                  <a:pt x="1416" y="1568"/>
                </a:cubicBezTo>
                <a:cubicBezTo>
                  <a:pt x="1413" y="1666"/>
                  <a:pt x="1417" y="1765"/>
                  <a:pt x="1408" y="1864"/>
                </a:cubicBezTo>
                <a:cubicBezTo>
                  <a:pt x="1406" y="1875"/>
                  <a:pt x="1391" y="1879"/>
                  <a:pt x="1384" y="1888"/>
                </a:cubicBezTo>
                <a:cubicBezTo>
                  <a:pt x="1347" y="1932"/>
                  <a:pt x="1305" y="1950"/>
                  <a:pt x="1248" y="1960"/>
                </a:cubicBezTo>
                <a:cubicBezTo>
                  <a:pt x="1200" y="1956"/>
                  <a:pt x="1150" y="1956"/>
                  <a:pt x="1104" y="1944"/>
                </a:cubicBezTo>
                <a:cubicBezTo>
                  <a:pt x="1087" y="1939"/>
                  <a:pt x="1072" y="1933"/>
                  <a:pt x="1056" y="1928"/>
                </a:cubicBezTo>
                <a:cubicBezTo>
                  <a:pt x="1048" y="1925"/>
                  <a:pt x="1032" y="1920"/>
                  <a:pt x="1032" y="1920"/>
                </a:cubicBezTo>
                <a:cubicBezTo>
                  <a:pt x="1004" y="1892"/>
                  <a:pt x="969" y="1870"/>
                  <a:pt x="944" y="1840"/>
                </a:cubicBezTo>
                <a:cubicBezTo>
                  <a:pt x="893" y="1779"/>
                  <a:pt x="958" y="1846"/>
                  <a:pt x="912" y="1800"/>
                </a:cubicBezTo>
              </a:path>
            </a:pathLst>
          </a:custGeom>
          <a:noFill/>
          <a:ln w="57150" cap="flat" cmpd="sng">
            <a:solidFill>
              <a:schemeClr val="tx1"/>
            </a:solidFill>
            <a:prstDash val="solid"/>
            <a:round/>
            <a:headEnd type="none" w="med" len="med"/>
            <a:tailEnd type="none" w="med" len="med"/>
          </a:ln>
          <a:effectLst>
            <a:outerShdw blurRad="63500" dist="57501" dir="372373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2" name="Group 9"/>
          <p:cNvGrpSpPr>
            <a:grpSpLocks/>
          </p:cNvGrpSpPr>
          <p:nvPr/>
        </p:nvGrpSpPr>
        <p:grpSpPr bwMode="auto">
          <a:xfrm>
            <a:off x="6426200" y="3251200"/>
            <a:ext cx="2125663" cy="2043113"/>
            <a:chOff x="2518" y="1148"/>
            <a:chExt cx="3093" cy="2160"/>
          </a:xfrm>
        </p:grpSpPr>
        <p:sp>
          <p:nvSpPr>
            <p:cNvPr id="665610" name="AutoShape 10" descr="70%"/>
            <p:cNvSpPr>
              <a:spLocks noChangeArrowheads="1"/>
            </p:cNvSpPr>
            <p:nvPr/>
          </p:nvSpPr>
          <p:spPr bwMode="auto">
            <a:xfrm rot="-3967217">
              <a:off x="4114" y="292"/>
              <a:ext cx="641" cy="2354"/>
            </a:xfrm>
            <a:prstGeom prst="curvedLeftArrow">
              <a:avLst>
                <a:gd name="adj1" fmla="val 73417"/>
                <a:gd name="adj2" fmla="val 146833"/>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5611" name="AutoShape 11" descr="70%"/>
            <p:cNvSpPr>
              <a:spLocks noChangeArrowheads="1"/>
            </p:cNvSpPr>
            <p:nvPr/>
          </p:nvSpPr>
          <p:spPr bwMode="auto">
            <a:xfrm rot="6560689" flipV="1">
              <a:off x="3492" y="1695"/>
              <a:ext cx="639" cy="2587"/>
            </a:xfrm>
            <a:prstGeom prst="curvedLeftArrow">
              <a:avLst>
                <a:gd name="adj1" fmla="val 80875"/>
                <a:gd name="adj2" fmla="val 161750"/>
                <a:gd name="adj3" fmla="val 33333"/>
              </a:avLst>
            </a:prstGeom>
            <a:pattFill prst="pct70">
              <a:fgClr>
                <a:schemeClr val="accent1"/>
              </a:fgClr>
              <a:bgClr>
                <a:srgbClr val="FFFFFF"/>
              </a:bgClr>
            </a:pattFill>
            <a:ln w="28575">
              <a:solidFill>
                <a:schemeClr val="tx1"/>
              </a:solidFill>
              <a:miter lim="800000"/>
              <a:headEnd/>
              <a:tailEnd/>
            </a:ln>
            <a:effectLst>
              <a:outerShdw blurRad="63500" dist="68978" dir="4020649"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439877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65604"/>
                                        </p:tgtEl>
                                        <p:attrNameLst>
                                          <p:attrName>style.visibility</p:attrName>
                                        </p:attrNameLst>
                                      </p:cBhvr>
                                      <p:to>
                                        <p:strVal val="visible"/>
                                      </p:to>
                                    </p:set>
                                    <p:anim calcmode="lin" valueType="num">
                                      <p:cBhvr>
                                        <p:cTn id="7" dur="500" fill="hold"/>
                                        <p:tgtEl>
                                          <p:spTgt spid="665604"/>
                                        </p:tgtEl>
                                        <p:attrNameLst>
                                          <p:attrName>ppt_x</p:attrName>
                                        </p:attrNameLst>
                                      </p:cBhvr>
                                      <p:tavLst>
                                        <p:tav tm="0">
                                          <p:val>
                                            <p:strVal val="#ppt_x-#ppt_w/2"/>
                                          </p:val>
                                        </p:tav>
                                        <p:tav tm="100000">
                                          <p:val>
                                            <p:strVal val="#ppt_x"/>
                                          </p:val>
                                        </p:tav>
                                      </p:tavLst>
                                    </p:anim>
                                    <p:anim calcmode="lin" valueType="num">
                                      <p:cBhvr>
                                        <p:cTn id="8" dur="500" fill="hold"/>
                                        <p:tgtEl>
                                          <p:spTgt spid="665604"/>
                                        </p:tgtEl>
                                        <p:attrNameLst>
                                          <p:attrName>ppt_y</p:attrName>
                                        </p:attrNameLst>
                                      </p:cBhvr>
                                      <p:tavLst>
                                        <p:tav tm="0">
                                          <p:val>
                                            <p:strVal val="#ppt_y"/>
                                          </p:val>
                                        </p:tav>
                                        <p:tav tm="100000">
                                          <p:val>
                                            <p:strVal val="#ppt_y"/>
                                          </p:val>
                                        </p:tav>
                                      </p:tavLst>
                                    </p:anim>
                                    <p:anim calcmode="lin" valueType="num">
                                      <p:cBhvr>
                                        <p:cTn id="9" dur="500" fill="hold"/>
                                        <p:tgtEl>
                                          <p:spTgt spid="665604"/>
                                        </p:tgtEl>
                                        <p:attrNameLst>
                                          <p:attrName>ppt_w</p:attrName>
                                        </p:attrNameLst>
                                      </p:cBhvr>
                                      <p:tavLst>
                                        <p:tav tm="0">
                                          <p:val>
                                            <p:fltVal val="0"/>
                                          </p:val>
                                        </p:tav>
                                        <p:tav tm="100000">
                                          <p:val>
                                            <p:strVal val="#ppt_w"/>
                                          </p:val>
                                        </p:tav>
                                      </p:tavLst>
                                    </p:anim>
                                    <p:anim calcmode="lin" valueType="num">
                                      <p:cBhvr>
                                        <p:cTn id="10" dur="500" fill="hold"/>
                                        <p:tgtEl>
                                          <p:spTgt spid="66560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0"/>
                                  </p:stCondLst>
                                  <p:childTnLst>
                                    <p:set>
                                      <p:cBhvr>
                                        <p:cTn id="13" dur="1" fill="hold">
                                          <p:stCondLst>
                                            <p:cond delay="0"/>
                                          </p:stCondLst>
                                        </p:cTn>
                                        <p:tgtEl>
                                          <p:spTgt spid="665608"/>
                                        </p:tgtEl>
                                        <p:attrNameLst>
                                          <p:attrName>style.visibility</p:attrName>
                                        </p:attrNameLst>
                                      </p:cBhvr>
                                      <p:to>
                                        <p:strVal val="visible"/>
                                      </p:to>
                                    </p:set>
                                    <p:anim calcmode="lin" valueType="num">
                                      <p:cBhvr>
                                        <p:cTn id="14" dur="500" fill="hold"/>
                                        <p:tgtEl>
                                          <p:spTgt spid="665608"/>
                                        </p:tgtEl>
                                        <p:attrNameLst>
                                          <p:attrName>ppt_w</p:attrName>
                                        </p:attrNameLst>
                                      </p:cBhvr>
                                      <p:tavLst>
                                        <p:tav tm="0">
                                          <p:val>
                                            <p:fltVal val="0"/>
                                          </p:val>
                                        </p:tav>
                                        <p:tav tm="100000">
                                          <p:val>
                                            <p:strVal val="#ppt_w"/>
                                          </p:val>
                                        </p:tav>
                                      </p:tavLst>
                                    </p:anim>
                                    <p:anim calcmode="lin" valueType="num">
                                      <p:cBhvr>
                                        <p:cTn id="15" dur="500" fill="hold"/>
                                        <p:tgtEl>
                                          <p:spTgt spid="665608"/>
                                        </p:tgtEl>
                                        <p:attrNameLst>
                                          <p:attrName>ppt_h</p:attrName>
                                        </p:attrNameLst>
                                      </p:cBhvr>
                                      <p:tavLst>
                                        <p:tav tm="0">
                                          <p:val>
                                            <p:fltVal val="0"/>
                                          </p:val>
                                        </p:tav>
                                        <p:tav tm="100000">
                                          <p:val>
                                            <p:strVal val="#ppt_h"/>
                                          </p:val>
                                        </p:tav>
                                      </p:tavLst>
                                    </p:anim>
                                    <p:anim calcmode="lin" valueType="num">
                                      <p:cBhvr>
                                        <p:cTn id="16" dur="500" fill="hold"/>
                                        <p:tgtEl>
                                          <p:spTgt spid="665608"/>
                                        </p:tgtEl>
                                        <p:attrNameLst>
                                          <p:attrName>ppt_x</p:attrName>
                                        </p:attrNameLst>
                                      </p:cBhvr>
                                      <p:tavLst>
                                        <p:tav tm="0">
                                          <p:val>
                                            <p:fltVal val="0.5"/>
                                          </p:val>
                                        </p:tav>
                                        <p:tav tm="100000">
                                          <p:val>
                                            <p:strVal val="#ppt_x"/>
                                          </p:val>
                                        </p:tav>
                                      </p:tavLst>
                                    </p:anim>
                                    <p:anim calcmode="lin" valueType="num">
                                      <p:cBhvr>
                                        <p:cTn id="17" dur="500" fill="hold"/>
                                        <p:tgtEl>
                                          <p:spTgt spid="665608"/>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2" presetClass="entr" presetSubtype="1" fill="hold" nodeType="afterEffect">
                                  <p:stCondLst>
                                    <p:cond delay="1000"/>
                                  </p:stCondLst>
                                  <p:childTnLst>
                                    <p:set>
                                      <p:cBhvr>
                                        <p:cTn id="20" dur="1" fill="hold">
                                          <p:stCondLst>
                                            <p:cond delay="0"/>
                                          </p:stCondLst>
                                        </p:cTn>
                                        <p:tgtEl>
                                          <p:spTgt spid="665606"/>
                                        </p:tgtEl>
                                        <p:attrNameLst>
                                          <p:attrName>style.visibility</p:attrName>
                                        </p:attrNameLst>
                                      </p:cBhvr>
                                      <p:to>
                                        <p:strVal val="visible"/>
                                      </p:to>
                                    </p:set>
                                    <p:animEffect transition="in" filter="wipe(up)">
                                      <p:cBhvr>
                                        <p:cTn id="21" dur="2000"/>
                                        <p:tgtEl>
                                          <p:spTgt spid="665606"/>
                                        </p:tgtEl>
                                      </p:cBhvr>
                                    </p:animEffect>
                                  </p:childTnLst>
                                </p:cTn>
                              </p:par>
                            </p:childTnLst>
                          </p:cTn>
                        </p:par>
                        <p:par>
                          <p:cTn id="22" fill="hold" nodeType="afterGroup">
                            <p:stCondLst>
                              <p:cond delay="5000"/>
                            </p:stCondLst>
                            <p:childTnLst>
                              <p:par>
                                <p:cTn id="23" presetID="22" presetClass="entr" presetSubtype="1" fill="hold" nodeType="afterEffect">
                                  <p:stCondLst>
                                    <p:cond delay="1000"/>
                                  </p:stCondLst>
                                  <p:childTnLst>
                                    <p:set>
                                      <p:cBhvr>
                                        <p:cTn id="24" dur="1" fill="hold">
                                          <p:stCondLst>
                                            <p:cond delay="0"/>
                                          </p:stCondLst>
                                        </p:cTn>
                                        <p:tgtEl>
                                          <p:spTgt spid="665605"/>
                                        </p:tgtEl>
                                        <p:attrNameLst>
                                          <p:attrName>style.visibility</p:attrName>
                                        </p:attrNameLst>
                                      </p:cBhvr>
                                      <p:to>
                                        <p:strVal val="visible"/>
                                      </p:to>
                                    </p:set>
                                    <p:animEffect transition="in" filter="wipe(up)">
                                      <p:cBhvr>
                                        <p:cTn id="25" dur="2000"/>
                                        <p:tgtEl>
                                          <p:spTgt spid="665605"/>
                                        </p:tgtEl>
                                      </p:cBhvr>
                                    </p:animEffect>
                                  </p:childTnLst>
                                </p:cTn>
                              </p:par>
                            </p:childTnLst>
                          </p:cTn>
                        </p:par>
                        <p:par>
                          <p:cTn id="26" fill="hold" nodeType="afterGroup">
                            <p:stCondLst>
                              <p:cond delay="8000"/>
                            </p:stCondLst>
                            <p:childTnLst>
                              <p:par>
                                <p:cTn id="27" presetID="22" presetClass="entr" presetSubtype="8" fill="hold" nodeType="afterEffect">
                                  <p:stCondLst>
                                    <p:cond delay="1000"/>
                                  </p:stCondLst>
                                  <p:childTnLst>
                                    <p:set>
                                      <p:cBhvr>
                                        <p:cTn id="28" dur="1" fill="hold">
                                          <p:stCondLst>
                                            <p:cond delay="0"/>
                                          </p:stCondLst>
                                        </p:cTn>
                                        <p:tgtEl>
                                          <p:spTgt spid="665607"/>
                                        </p:tgtEl>
                                        <p:attrNameLst>
                                          <p:attrName>style.visibility</p:attrName>
                                        </p:attrNameLst>
                                      </p:cBhvr>
                                      <p:to>
                                        <p:strVal val="visible"/>
                                      </p:to>
                                    </p:set>
                                    <p:animEffect transition="in" filter="wipe(left)">
                                      <p:cBhvr>
                                        <p:cTn id="29" dur="2000"/>
                                        <p:tgtEl>
                                          <p:spTgt spid="66560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9"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0" fill="hold"/>
                                        <p:tgtEl>
                                          <p:spTgt spid="2"/>
                                        </p:tgtEl>
                                        <p:attrNameLst>
                                          <p:attrName>ppt_w</p:attrName>
                                        </p:attrNameLst>
                                      </p:cBhvr>
                                      <p:tavLst>
                                        <p:tav tm="0" fmla="#ppt_w*sin(2.5*pi*$)">
                                          <p:val>
                                            <p:fltVal val="0"/>
                                          </p:val>
                                        </p:tav>
                                        <p:tav tm="100000">
                                          <p:val>
                                            <p:fltVal val="1"/>
                                          </p:val>
                                        </p:tav>
                                      </p:tavLst>
                                    </p:anim>
                                    <p:anim calcmode="lin" valueType="num">
                                      <p:cBhvr>
                                        <p:cTn id="35"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4" grpId="0" autoUpdateAnimBg="0"/>
      <p:bldP spid="66560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3" name="Group 34"/>
          <p:cNvGrpSpPr>
            <a:grpSpLocks/>
          </p:cNvGrpSpPr>
          <p:nvPr/>
        </p:nvGrpSpPr>
        <p:grpSpPr bwMode="auto">
          <a:xfrm>
            <a:off x="519113" y="7938"/>
            <a:ext cx="854075" cy="1704975"/>
            <a:chOff x="327" y="5"/>
            <a:chExt cx="538" cy="1074"/>
          </a:xfrm>
        </p:grpSpPr>
        <p:sp>
          <p:nvSpPr>
            <p:cNvPr id="587811"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7812"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25954"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78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58</a:t>
            </a:r>
          </a:p>
        </p:txBody>
      </p:sp>
      <p:sp>
        <p:nvSpPr>
          <p:cNvPr id="125956"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7805" name="Picture 29" descr="Sphinx with Chefren's Pyramid"/>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193800" y="746125"/>
            <a:ext cx="7218363" cy="5111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87784"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5"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6"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7"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8"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89"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0"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1"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792"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5967" name="Rectangle 17"/>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grpSp>
        <p:nvGrpSpPr>
          <p:cNvPr id="3" name="Group 37"/>
          <p:cNvGrpSpPr>
            <a:grpSpLocks/>
          </p:cNvGrpSpPr>
          <p:nvPr/>
        </p:nvGrpSpPr>
        <p:grpSpPr bwMode="auto">
          <a:xfrm>
            <a:off x="1973263" y="5549900"/>
            <a:ext cx="5749925" cy="596900"/>
            <a:chOff x="1243" y="3496"/>
            <a:chExt cx="3622" cy="376"/>
          </a:xfrm>
        </p:grpSpPr>
        <p:sp>
          <p:nvSpPr>
            <p:cNvPr id="587808" name="Rectangle 32"/>
            <p:cNvSpPr>
              <a:spLocks noChangeArrowheads="1"/>
            </p:cNvSpPr>
            <p:nvPr/>
          </p:nvSpPr>
          <p:spPr bwMode="auto">
            <a:xfrm>
              <a:off x="124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7809" name="Rectangle 33"/>
            <p:cNvSpPr>
              <a:spLocks noChangeArrowheads="1"/>
            </p:cNvSpPr>
            <p:nvPr/>
          </p:nvSpPr>
          <p:spPr bwMode="auto">
            <a:xfrm>
              <a:off x="1287" y="3533"/>
              <a:ext cx="3578" cy="289"/>
            </a:xfrm>
            <a:prstGeom prst="rect">
              <a:avLst/>
            </a:prstGeom>
            <a:noFill/>
            <a:ln w="12700">
              <a:noFill/>
              <a:miter lim="800000"/>
              <a:headEnd/>
              <a:tailEnd/>
            </a:ln>
            <a:effectLst/>
          </p:spPr>
          <p:txBody>
            <a:bodyPr wrap="square" lIns="90487" tIns="44450" rIns="90487" bIns="44450">
              <a:spAutoFit/>
            </a:bodyPr>
            <a:lstStyle/>
            <a:p>
              <a:pPr algn="ctr" defTabSz="914400" eaLnBrk="0" fontAlgn="base" hangingPunct="0">
                <a:spcBef>
                  <a:spcPct val="0"/>
                </a:spcBef>
                <a:spcAft>
                  <a:spcPct val="0"/>
                </a:spcAft>
                <a:defRPr/>
              </a:pPr>
              <a:r>
                <a:rPr lang="en-US" sz="2400" b="1" dirty="0">
                  <a:solidFill>
                    <a:srgbClr val="790015"/>
                  </a:solidFill>
                  <a:latin typeface="Comic Sans MS" pitchFamily="-107" charset="0"/>
                  <a:ea typeface="ＭＳ Ｐゴシック" charset="0"/>
                  <a:cs typeface="ＭＳ Ｐゴシック" charset="0"/>
                </a:rPr>
                <a:t>The Sphinx </a:t>
              </a:r>
              <a:r>
                <a:rPr lang="en-US" sz="2400" b="1" dirty="0" err="1">
                  <a:solidFill>
                    <a:srgbClr val="790015"/>
                  </a:solidFill>
                  <a:latin typeface="Comic Sans MS" pitchFamily="-107" charset="0"/>
                  <a:ea typeface="ＭＳ Ｐゴシック" charset="0"/>
                  <a:cs typeface="ＭＳ Ｐゴシック" charset="0"/>
                </a:rPr>
                <a:t>leh</a:t>
              </a:r>
              <a:r>
                <a:rPr lang="en-US" sz="2400" b="1" dirty="0">
                  <a:solidFill>
                    <a:srgbClr val="790015"/>
                  </a:solidFill>
                  <a:latin typeface="Comic Sans MS" pitchFamily="-107" charset="0"/>
                  <a:ea typeface="ＭＳ Ｐゴシック" charset="0"/>
                  <a:cs typeface="ＭＳ Ｐゴシック" charset="0"/>
                </a:rPr>
                <a:t> the Great Pyramid</a:t>
              </a:r>
            </a:p>
          </p:txBody>
        </p:sp>
      </p:grpSp>
    </p:spTree>
    <p:extLst>
      <p:ext uri="{BB962C8B-B14F-4D97-AF65-F5344CB8AC3E}">
        <p14:creationId xmlns:p14="http://schemas.microsoft.com/office/powerpoint/2010/main" val="3292764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882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59</a:t>
            </a:r>
          </a:p>
        </p:txBody>
      </p:sp>
      <p:sp>
        <p:nvSpPr>
          <p:cNvPr id="128003"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128004" name="Picture 27"/>
          <p:cNvPicPr>
            <a:picLocks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238250" y="776288"/>
            <a:ext cx="7123113" cy="5049837"/>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88808" name="Freeform 8"/>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09" name="Rectangle 9"/>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0" name="Freeform 10"/>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1" name="AutoShape 11"/>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2" name="Rectangle 1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3" name="Rectangle 13"/>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4" name="AutoShape 14"/>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5" name="Line 15"/>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16" name="Line 16"/>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28014" name="Rectangle 17"/>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grpSp>
        <p:nvGrpSpPr>
          <p:cNvPr id="2" name="Group 32"/>
          <p:cNvGrpSpPr>
            <a:grpSpLocks/>
          </p:cNvGrpSpPr>
          <p:nvPr/>
        </p:nvGrpSpPr>
        <p:grpSpPr bwMode="auto">
          <a:xfrm>
            <a:off x="1925638" y="5549900"/>
            <a:ext cx="5749925" cy="596900"/>
            <a:chOff x="1213" y="3496"/>
            <a:chExt cx="3622" cy="376"/>
          </a:xfrm>
        </p:grpSpPr>
        <p:sp>
          <p:nvSpPr>
            <p:cNvPr id="588806" name="Rectangle 6"/>
            <p:cNvSpPr>
              <a:spLocks noChangeArrowheads="1"/>
            </p:cNvSpPr>
            <p:nvPr/>
          </p:nvSpPr>
          <p:spPr bwMode="auto">
            <a:xfrm>
              <a:off x="1213" y="3496"/>
              <a:ext cx="3622" cy="376"/>
            </a:xfrm>
            <a:prstGeom prst="rect">
              <a:avLst/>
            </a:prstGeom>
            <a:solidFill>
              <a:schemeClr val="folHlink"/>
            </a:solidFill>
            <a:ln w="50800">
              <a:solidFill>
                <a:schemeClr val="accent2"/>
              </a:solidFill>
              <a:miter lim="800000"/>
              <a:headEnd/>
              <a:tailEnd/>
            </a:ln>
            <a:effectLst>
              <a:outerShdw blurRad="63500" dist="46662" dir="3284183"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8828" name="Rectangle 28"/>
            <p:cNvSpPr>
              <a:spLocks noChangeArrowheads="1"/>
            </p:cNvSpPr>
            <p:nvPr/>
          </p:nvSpPr>
          <p:spPr bwMode="auto">
            <a:xfrm>
              <a:off x="1291" y="3543"/>
              <a:ext cx="3483" cy="289"/>
            </a:xfrm>
            <a:prstGeom prst="rect">
              <a:avLst/>
            </a:prstGeom>
            <a:noFill/>
            <a:ln w="12700">
              <a:noFill/>
              <a:miter lim="800000"/>
              <a:headEnd/>
              <a:tailEnd/>
            </a:ln>
            <a:effectLst/>
          </p:spPr>
          <p:txBody>
            <a:bodyPr lIns="90487" tIns="44450" rIns="90487" bIns="44450">
              <a:spAutoFit/>
            </a:bodyPr>
            <a:lstStyle/>
            <a:p>
              <a:pPr defTabSz="914400" eaLnBrk="0" fontAlgn="base" hangingPunct="0">
                <a:spcBef>
                  <a:spcPct val="0"/>
                </a:spcBef>
                <a:spcAft>
                  <a:spcPct val="0"/>
                </a:spcAft>
                <a:defRPr/>
              </a:pPr>
              <a:r>
                <a:rPr lang="en-US" sz="2400" b="1" dirty="0">
                  <a:solidFill>
                    <a:srgbClr val="790015"/>
                  </a:solidFill>
                  <a:latin typeface="Comic Sans MS" pitchFamily="-107" charset="0"/>
                  <a:ea typeface="ＭＳ Ｐゴシック" charset="0"/>
                  <a:cs typeface="ＭＳ Ｐゴシック" charset="0"/>
                </a:rPr>
                <a:t> Great Pyramid </a:t>
              </a:r>
              <a:r>
                <a:rPr lang="en-US" sz="2400" b="1" dirty="0" err="1">
                  <a:solidFill>
                    <a:srgbClr val="790015"/>
                  </a:solidFill>
                  <a:latin typeface="Comic Sans MS" pitchFamily="-107" charset="0"/>
                  <a:ea typeface="ＭＳ Ｐゴシック" charset="0"/>
                  <a:cs typeface="ＭＳ Ｐゴシック" charset="0"/>
                </a:rPr>
                <a:t>hmuna</a:t>
              </a:r>
              <a:r>
                <a:rPr lang="en-US" sz="2400" b="1" dirty="0">
                  <a:solidFill>
                    <a:srgbClr val="790015"/>
                  </a:solidFill>
                  <a:latin typeface="Comic Sans MS" pitchFamily="-107" charset="0"/>
                  <a:ea typeface="ＭＳ Ｐゴシック" charset="0"/>
                  <a:cs typeface="ＭＳ Ｐゴシック" charset="0"/>
                </a:rPr>
                <a:t> Quarries ho</a:t>
              </a:r>
            </a:p>
          </p:txBody>
        </p:sp>
      </p:grpSp>
      <p:grpSp>
        <p:nvGrpSpPr>
          <p:cNvPr id="128016" name="Group 29"/>
          <p:cNvGrpSpPr>
            <a:grpSpLocks/>
          </p:cNvGrpSpPr>
          <p:nvPr/>
        </p:nvGrpSpPr>
        <p:grpSpPr bwMode="auto">
          <a:xfrm>
            <a:off x="519113" y="7938"/>
            <a:ext cx="854075" cy="1704975"/>
            <a:chOff x="327" y="5"/>
            <a:chExt cx="538" cy="1074"/>
          </a:xfrm>
        </p:grpSpPr>
        <p:sp>
          <p:nvSpPr>
            <p:cNvPr id="588830"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8831"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430167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30" name="Freeform 6"/>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1" name="Rectangle 7"/>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2" name="Freeform 8"/>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3" name="AutoShape 9"/>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4" name="Rectangle 10"/>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5" name="Rectangle 11"/>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6" name="AutoShape 12"/>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7" name="Line 13"/>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9838" name="Line 14"/>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0058" name="Rectangle 15"/>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130059"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8987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60</a:t>
            </a:r>
          </a:p>
        </p:txBody>
      </p:sp>
      <p:sp>
        <p:nvSpPr>
          <p:cNvPr id="130061"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pic>
        <p:nvPicPr>
          <p:cNvPr id="589874" name="Picture 50" descr="Three pyramids with smaller ones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1423988"/>
            <a:ext cx="6210300" cy="39131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589860" name="Picture 36"/>
          <p:cNvPicPr>
            <a:picLocks noChangeAspect="1" noChangeArrowheads="1"/>
          </p:cNvPicPr>
          <p:nvPr/>
        </p:nvPicPr>
        <p:blipFill>
          <a:blip r:embed="rId5"/>
          <a:srcRect/>
          <a:stretch>
            <a:fillRect/>
          </a:stretch>
        </p:blipFill>
        <p:spPr bwMode="auto">
          <a:xfrm>
            <a:off x="814388" y="3103563"/>
            <a:ext cx="1724025" cy="253841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63" name="Picture 39"/>
          <p:cNvPicPr>
            <a:picLocks noChangeAspect="1" noChangeArrowheads="1"/>
          </p:cNvPicPr>
          <p:nvPr/>
        </p:nvPicPr>
        <p:blipFill>
          <a:blip r:embed="rId6"/>
          <a:srcRect/>
          <a:stretch>
            <a:fillRect/>
          </a:stretch>
        </p:blipFill>
        <p:spPr bwMode="auto">
          <a:xfrm>
            <a:off x="5827713" y="962025"/>
            <a:ext cx="2595562" cy="17208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589859" name="Picture 35"/>
          <p:cNvPicPr>
            <a:picLocks noChangeAspect="1" noChangeArrowheads="1"/>
          </p:cNvPicPr>
          <p:nvPr/>
        </p:nvPicPr>
        <p:blipFill>
          <a:blip r:embed="rId7"/>
          <a:srcRect/>
          <a:stretch>
            <a:fillRect/>
          </a:stretch>
        </p:blipFill>
        <p:spPr bwMode="auto">
          <a:xfrm>
            <a:off x="4797425" y="3887788"/>
            <a:ext cx="1473200" cy="22383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89871" name="Text Box 47"/>
          <p:cNvSpPr txBox="1">
            <a:spLocks noChangeArrowheads="1"/>
          </p:cNvSpPr>
          <p:nvPr/>
        </p:nvSpPr>
        <p:spPr bwMode="auto">
          <a:xfrm>
            <a:off x="1046163" y="523875"/>
            <a:ext cx="7007225" cy="6413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en-US" sz="3600" b="1" i="1" dirty="0">
                <a:solidFill>
                  <a:srgbClr val="FFFF00"/>
                </a:solidFill>
                <a:effectLst>
                  <a:outerShdw blurRad="38100" dist="38100" dir="2700000" algn="tl">
                    <a:srgbClr val="000000"/>
                  </a:outerShdw>
                </a:effectLst>
              </a:rPr>
              <a:t>ISRAELTE’N AN HMU…</a:t>
            </a:r>
          </a:p>
        </p:txBody>
      </p:sp>
      <p:sp>
        <p:nvSpPr>
          <p:cNvPr id="589870" name="Text Box 46"/>
          <p:cNvSpPr txBox="1">
            <a:spLocks noChangeArrowheads="1"/>
          </p:cNvSpPr>
          <p:nvPr/>
        </p:nvSpPr>
        <p:spPr bwMode="auto">
          <a:xfrm>
            <a:off x="106872" y="5799588"/>
            <a:ext cx="8749991" cy="646331"/>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i="1" dirty="0">
                <a:solidFill>
                  <a:srgbClr val="FFFF00"/>
                </a:solidFill>
                <a:effectLst>
                  <a:outerShdw blurRad="38100" dist="38100" dir="2700000" algn="tl">
                    <a:srgbClr val="000000"/>
                  </a:outerShdw>
                </a:effectLst>
              </a:rPr>
              <a:t>… HMANLAI AIGUPTA ROPUINATE.</a:t>
            </a:r>
          </a:p>
        </p:txBody>
      </p:sp>
      <p:grpSp>
        <p:nvGrpSpPr>
          <p:cNvPr id="130068" name="Group 51"/>
          <p:cNvGrpSpPr>
            <a:grpSpLocks/>
          </p:cNvGrpSpPr>
          <p:nvPr/>
        </p:nvGrpSpPr>
        <p:grpSpPr bwMode="auto">
          <a:xfrm>
            <a:off x="519113" y="7938"/>
            <a:ext cx="854075" cy="1704975"/>
            <a:chOff x="327" y="5"/>
            <a:chExt cx="538" cy="1074"/>
          </a:xfrm>
        </p:grpSpPr>
        <p:sp>
          <p:nvSpPr>
            <p:cNvPr id="589876" name="Rectangle 5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9877" name="Line 5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3489210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9860"/>
                                        </p:tgtEl>
                                        <p:attrNameLst>
                                          <p:attrName>style.visibility</p:attrName>
                                        </p:attrNameLst>
                                      </p:cBhvr>
                                      <p:to>
                                        <p:strVal val="visible"/>
                                      </p:to>
                                    </p:set>
                                    <p:animEffect transition="in" filter="fade">
                                      <p:cBhvr>
                                        <p:cTn id="7" dur="1000"/>
                                        <p:tgtEl>
                                          <p:spTgt spid="58986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9859"/>
                                        </p:tgtEl>
                                        <p:attrNameLst>
                                          <p:attrName>style.visibility</p:attrName>
                                        </p:attrNameLst>
                                      </p:cBhvr>
                                      <p:to>
                                        <p:strVal val="visible"/>
                                      </p:to>
                                    </p:set>
                                    <p:animEffect transition="in" filter="fade">
                                      <p:cBhvr>
                                        <p:cTn id="11" dur="1000"/>
                                        <p:tgtEl>
                                          <p:spTgt spid="58985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9863"/>
                                        </p:tgtEl>
                                        <p:attrNameLst>
                                          <p:attrName>style.visibility</p:attrName>
                                        </p:attrNameLst>
                                      </p:cBhvr>
                                      <p:to>
                                        <p:strVal val="visible"/>
                                      </p:to>
                                    </p:set>
                                    <p:animEffect transition="in" filter="fade">
                                      <p:cBhvr>
                                        <p:cTn id="15" dur="1000"/>
                                        <p:tgtEl>
                                          <p:spTgt spid="589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987425" y="4321175"/>
            <a:ext cx="1733550"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4400">
                <a:solidFill>
                  <a:srgbClr val="FFD34A"/>
                </a:solidFill>
                <a:latin typeface="Times" pitchFamily="-107" charset="0"/>
                <a:ea typeface="ＭＳ Ｐゴシック" charset="0"/>
                <a:cs typeface="ＭＳ Ｐゴシック" charset="0"/>
              </a:rPr>
              <a:t>A</a:t>
            </a:r>
            <a:r>
              <a:rPr lang="en-US" sz="8800">
                <a:solidFill>
                  <a:srgbClr val="51DC00"/>
                </a:solidFill>
                <a:latin typeface="Times" pitchFamily="-107" charset="0"/>
                <a:ea typeface="ＭＳ Ｐゴシック" charset="0"/>
                <a:cs typeface="ＭＳ Ｐゴシック" charset="0"/>
              </a:rPr>
              <a:t>J</a:t>
            </a:r>
            <a:r>
              <a:rPr lang="en-US" sz="4400">
                <a:solidFill>
                  <a:srgbClr val="FFD34A"/>
                </a:solidFill>
                <a:latin typeface="Times" pitchFamily="-107" charset="0"/>
                <a:ea typeface="ＭＳ Ｐゴシック" charset="0"/>
                <a:cs typeface="ＭＳ Ｐゴシック" charset="0"/>
              </a:rPr>
              <a:t>MJ</a:t>
            </a:r>
          </a:p>
        </p:txBody>
      </p:sp>
      <p:sp>
        <p:nvSpPr>
          <p:cNvPr id="669699" name="Rectangle 3"/>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099" name="Rectangle 4"/>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b="1">
                <a:solidFill>
                  <a:srgbClr val="790015"/>
                </a:solidFill>
                <a:latin typeface="Times" charset="0"/>
                <a:ea typeface="ＭＳ Ｐゴシック" charset="0"/>
                <a:cs typeface="ＭＳ Ｐゴシック" charset="0"/>
              </a:rPr>
              <a:t>ABRAHAM</a:t>
            </a:r>
          </a:p>
        </p:txBody>
      </p:sp>
      <p:sp>
        <p:nvSpPr>
          <p:cNvPr id="669701" name="Rectangle 5"/>
          <p:cNvSpPr>
            <a:spLocks noChangeArrowheads="1"/>
          </p:cNvSpPr>
          <p:nvPr/>
        </p:nvSpPr>
        <p:spPr bwMode="auto">
          <a:xfrm>
            <a:off x="3130550" y="1377950"/>
            <a:ext cx="2882900" cy="1587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2" name="AutoShape 6"/>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3" name="Rectangle 7"/>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03" name="Rectangle 8"/>
          <p:cNvSpPr>
            <a:spLocks noChangeArrowheads="1"/>
          </p:cNvSpPr>
          <p:nvPr/>
        </p:nvSpPr>
        <p:spPr bwMode="auto">
          <a:xfrm>
            <a:off x="2999523" y="904875"/>
            <a:ext cx="194554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en-US" sz="2800" b="1" dirty="0">
                <a:solidFill>
                  <a:srgbClr val="790015"/>
                </a:solidFill>
                <a:latin typeface="Times" charset="0"/>
                <a:ea typeface="ＭＳ Ｐゴシック" charset="0"/>
                <a:cs typeface="ＭＳ Ｐゴシック" charset="0"/>
              </a:rPr>
              <a:t>JOSEFA</a:t>
            </a:r>
          </a:p>
        </p:txBody>
      </p:sp>
      <p:sp>
        <p:nvSpPr>
          <p:cNvPr id="669705" name="Line 9"/>
          <p:cNvSpPr>
            <a:spLocks noChangeShapeType="1"/>
          </p:cNvSpPr>
          <p:nvPr/>
        </p:nvSpPr>
        <p:spPr bwMode="auto">
          <a:xfrm>
            <a:off x="3321050" y="25146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6" name="Line 10"/>
          <p:cNvSpPr>
            <a:spLocks noChangeShapeType="1"/>
          </p:cNvSpPr>
          <p:nvPr/>
        </p:nvSpPr>
        <p:spPr bwMode="auto">
          <a:xfrm>
            <a:off x="3321050" y="2057400"/>
            <a:ext cx="2501900" cy="0"/>
          </a:xfrm>
          <a:prstGeom prst="line">
            <a:avLst/>
          </a:prstGeom>
          <a:noFill/>
          <a:ln w="127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07" name="Rectangle 11"/>
          <p:cNvSpPr>
            <a:spLocks noChangeArrowheads="1"/>
          </p:cNvSpPr>
          <p:nvPr/>
        </p:nvSpPr>
        <p:spPr bwMode="auto">
          <a:xfrm>
            <a:off x="3141663" y="1603375"/>
            <a:ext cx="290036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en-US" sz="2800" b="1" dirty="0">
                <a:solidFill>
                  <a:srgbClr val="790015"/>
                </a:solidFill>
                <a:latin typeface="Times" charset="0"/>
                <a:ea typeface="ＭＳ Ｐゴシック" charset="0"/>
                <a:cs typeface="ＭＳ Ｐゴシック" charset="0"/>
              </a:rPr>
              <a:t>SALTANNA</a:t>
            </a:r>
            <a:endParaRPr lang="en-US" sz="2000" b="1" dirty="0">
              <a:solidFill>
                <a:srgbClr val="790015"/>
              </a:solidFill>
              <a:latin typeface="Times" charset="0"/>
              <a:ea typeface="ＭＳ Ｐゴシック" charset="0"/>
              <a:cs typeface="ＭＳ Ｐゴシック" charset="0"/>
            </a:endParaRPr>
          </a:p>
        </p:txBody>
      </p:sp>
      <p:sp>
        <p:nvSpPr>
          <p:cNvPr id="669709" name="Rectangle 13"/>
          <p:cNvSpPr>
            <a:spLocks noChangeArrowheads="1"/>
          </p:cNvSpPr>
          <p:nvPr/>
        </p:nvSpPr>
        <p:spPr bwMode="auto">
          <a:xfrm>
            <a:off x="822325" y="2452688"/>
            <a:ext cx="20701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0" name="Rectangle 14"/>
          <p:cNvSpPr>
            <a:spLocks noChangeArrowheads="1"/>
          </p:cNvSpPr>
          <p:nvPr/>
        </p:nvSpPr>
        <p:spPr bwMode="auto">
          <a:xfrm>
            <a:off x="822325" y="2452688"/>
            <a:ext cx="2070100"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1" name="Rectangle 15"/>
          <p:cNvSpPr>
            <a:spLocks noChangeArrowheads="1"/>
          </p:cNvSpPr>
          <p:nvPr/>
        </p:nvSpPr>
        <p:spPr bwMode="auto">
          <a:xfrm>
            <a:off x="1927225" y="3716338"/>
            <a:ext cx="2070100" cy="31416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2" name="Line 16"/>
          <p:cNvSpPr>
            <a:spLocks noChangeShapeType="1"/>
          </p:cNvSpPr>
          <p:nvPr/>
        </p:nvSpPr>
        <p:spPr bwMode="auto">
          <a:xfrm>
            <a:off x="3335338" y="25273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3" name="Line 17"/>
          <p:cNvSpPr>
            <a:spLocks noChangeShapeType="1"/>
          </p:cNvSpPr>
          <p:nvPr/>
        </p:nvSpPr>
        <p:spPr bwMode="auto">
          <a:xfrm>
            <a:off x="3335338" y="2070100"/>
            <a:ext cx="2463800" cy="0"/>
          </a:xfrm>
          <a:prstGeom prst="line">
            <a:avLst/>
          </a:prstGeom>
          <a:noFill/>
          <a:ln w="508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716" name="Rectangle 20"/>
          <p:cNvSpPr>
            <a:spLocks noChangeArrowheads="1"/>
          </p:cNvSpPr>
          <p:nvPr/>
        </p:nvSpPr>
        <p:spPr bwMode="auto">
          <a:xfrm>
            <a:off x="482600" y="2308225"/>
            <a:ext cx="2665413" cy="273664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Mi</a:t>
            </a:r>
            <a:r>
              <a:rPr lang="en-US" sz="32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3200" b="1" i="1" dirty="0">
                <a:solidFill>
                  <a:srgbClr val="FFFFFF"/>
                </a:solidFill>
                <a:latin typeface="Times" charset="0"/>
                <a:ea typeface="ＭＳ Ｐゴシック" charset="0"/>
                <a:cs typeface="ＭＳ Ｐゴシック" charset="0"/>
              </a:rPr>
              <a:t>PAHNIHNA</a:t>
            </a:r>
            <a:endParaRPr lang="en-US" sz="3200" b="1" dirty="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b="1" dirty="0">
                <a:solidFill>
                  <a:srgbClr val="FFFFFF"/>
                </a:solidFill>
                <a:latin typeface="Times" charset="0"/>
                <a:ea typeface="ＭＳ Ｐゴシック" charset="0"/>
                <a:cs typeface="ＭＳ Ｐゴシック" charset="0"/>
              </a:rPr>
              <a:t>MI CHI 4</a:t>
            </a:r>
            <a:endParaRPr lang="en-US" sz="3200" dirty="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Zing </a:t>
            </a:r>
            <a:r>
              <a:rPr lang="en-US" sz="3200" dirty="0" err="1">
                <a:solidFill>
                  <a:srgbClr val="FAFD00"/>
                </a:solidFill>
                <a:latin typeface="Times" charset="0"/>
                <a:ea typeface="ＭＳ Ｐゴシック" charset="0"/>
                <a:cs typeface="ＭＳ Ｐゴシック" charset="0"/>
              </a:rPr>
              <a:t>ami</a:t>
            </a:r>
            <a:endParaRPr lang="en-US" sz="3200"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endParaRPr lang="en-US" sz="4400" dirty="0">
              <a:solidFill>
                <a:srgbClr val="FFD34A"/>
              </a:solidFill>
              <a:latin typeface="Times" charset="0"/>
              <a:ea typeface="ＭＳ Ｐゴシック" charset="0"/>
              <a:cs typeface="ＭＳ Ｐゴシック" charset="0"/>
            </a:endParaRPr>
          </a:p>
        </p:txBody>
      </p:sp>
      <p:sp>
        <p:nvSpPr>
          <p:cNvPr id="669718" name="Text Box 22"/>
          <p:cNvSpPr txBox="1">
            <a:spLocks noChangeArrowheads="1"/>
          </p:cNvSpPr>
          <p:nvPr/>
        </p:nvSpPr>
        <p:spPr bwMode="auto">
          <a:xfrm>
            <a:off x="1778000" y="0"/>
            <a:ext cx="373856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200" b="1">
                <a:solidFill>
                  <a:srgbClr val="FFFFFF"/>
                </a:solidFill>
              </a:rPr>
              <a:t>Ex. 8:8-10</a:t>
            </a:r>
            <a:endParaRPr lang="en-US" sz="800" b="1" u="sng">
              <a:solidFill>
                <a:srgbClr val="000000"/>
              </a:solidFill>
              <a:latin typeface="Geneva" charset="0"/>
            </a:endParaRPr>
          </a:p>
        </p:txBody>
      </p:sp>
      <p:sp>
        <p:nvSpPr>
          <p:cNvPr id="669719" name="Rectangle 23"/>
          <p:cNvSpPr>
            <a:spLocks noChangeArrowheads="1"/>
          </p:cNvSpPr>
          <p:nvPr/>
        </p:nvSpPr>
        <p:spPr bwMode="auto">
          <a:xfrm>
            <a:off x="1941513" y="4397375"/>
            <a:ext cx="180975" cy="758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endParaRPr lang="en-US" sz="4400">
              <a:solidFill>
                <a:srgbClr val="FFD34A"/>
              </a:solidFill>
              <a:latin typeface="Times" pitchFamily="-107" charset="0"/>
              <a:ea typeface="ＭＳ Ｐゴシック" charset="0"/>
              <a:cs typeface="ＭＳ Ｐゴシック" charset="0"/>
            </a:endParaRPr>
          </a:p>
        </p:txBody>
      </p:sp>
      <p:sp>
        <p:nvSpPr>
          <p:cNvPr id="132115"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grpSp>
        <p:nvGrpSpPr>
          <p:cNvPr id="2" name="Group 26"/>
          <p:cNvGrpSpPr>
            <a:grpSpLocks/>
          </p:cNvGrpSpPr>
          <p:nvPr/>
        </p:nvGrpSpPr>
        <p:grpSpPr bwMode="auto">
          <a:xfrm>
            <a:off x="750888" y="3008313"/>
            <a:ext cx="4062412" cy="2838450"/>
            <a:chOff x="2363" y="2032"/>
            <a:chExt cx="2559" cy="1788"/>
          </a:xfrm>
        </p:grpSpPr>
        <p:grpSp>
          <p:nvGrpSpPr>
            <p:cNvPr id="145166" name="Group 27"/>
            <p:cNvGrpSpPr>
              <a:grpSpLocks/>
            </p:cNvGrpSpPr>
            <p:nvPr/>
          </p:nvGrpSpPr>
          <p:grpSpPr bwMode="auto">
            <a:xfrm>
              <a:off x="3361" y="2338"/>
              <a:ext cx="346" cy="304"/>
              <a:chOff x="3098" y="2084"/>
              <a:chExt cx="346" cy="304"/>
            </a:xfrm>
          </p:grpSpPr>
          <p:sp>
            <p:nvSpPr>
              <p:cNvPr id="142714" name="Oval 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5"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6" name="Oval 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7" name="Oval 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8" name="Oval 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9" name="Oval 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0" name="Oval 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1" name="Oval 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2" name="Oval 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3" name="Oval 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4" name="Oval 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5" name="Oval 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6" name="Oval 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27" name="Oval 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7" name="Group 42"/>
            <p:cNvGrpSpPr>
              <a:grpSpLocks/>
            </p:cNvGrpSpPr>
            <p:nvPr/>
          </p:nvGrpSpPr>
          <p:grpSpPr bwMode="auto">
            <a:xfrm>
              <a:off x="3768" y="2252"/>
              <a:ext cx="346" cy="304"/>
              <a:chOff x="3098" y="2084"/>
              <a:chExt cx="346" cy="304"/>
            </a:xfrm>
          </p:grpSpPr>
          <p:sp>
            <p:nvSpPr>
              <p:cNvPr id="142700" name="Oval 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1"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2" name="Oval 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3" name="Oval 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4" name="Oval 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5" name="Oval 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6" name="Oval 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7" name="Oval 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8" name="Oval 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09" name="Oval 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0" name="Oval 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711" name="Oval 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 name="Oval 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 name="Oval 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8" name="Group 57"/>
            <p:cNvGrpSpPr>
              <a:grpSpLocks/>
            </p:cNvGrpSpPr>
            <p:nvPr/>
          </p:nvGrpSpPr>
          <p:grpSpPr bwMode="auto">
            <a:xfrm>
              <a:off x="2948" y="2795"/>
              <a:ext cx="346" cy="304"/>
              <a:chOff x="3098" y="2084"/>
              <a:chExt cx="346" cy="304"/>
            </a:xfrm>
          </p:grpSpPr>
          <p:sp>
            <p:nvSpPr>
              <p:cNvPr id="142686" name="Oval 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7" name="Oval 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8" name="Oval 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9" name="Oval 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0" name="Oval 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1" name="Oval 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2" name="Oval 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3" name="Oval 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4" name="Oval 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5" name="Oval 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6" name="Oval 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7" name="Oval 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8" name="Oval 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99" name="Oval 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169" name="Group 72"/>
            <p:cNvGrpSpPr>
              <a:grpSpLocks/>
            </p:cNvGrpSpPr>
            <p:nvPr/>
          </p:nvGrpSpPr>
          <p:grpSpPr bwMode="auto">
            <a:xfrm>
              <a:off x="2527" y="2695"/>
              <a:ext cx="1106" cy="319"/>
              <a:chOff x="2431" y="2599"/>
              <a:chExt cx="1106" cy="319"/>
            </a:xfrm>
          </p:grpSpPr>
          <p:grpSp>
            <p:nvGrpSpPr>
              <p:cNvPr id="145728" name="Group 73"/>
              <p:cNvGrpSpPr>
                <a:grpSpLocks/>
              </p:cNvGrpSpPr>
              <p:nvPr/>
            </p:nvGrpSpPr>
            <p:grpSpPr bwMode="auto">
              <a:xfrm>
                <a:off x="3191" y="2599"/>
                <a:ext cx="346" cy="304"/>
                <a:chOff x="3098" y="2084"/>
                <a:chExt cx="346" cy="304"/>
              </a:xfrm>
            </p:grpSpPr>
            <p:sp>
              <p:nvSpPr>
                <p:cNvPr id="142672" name="Oval 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3"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4" name="Oval 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5" name="Oval 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6" name="Oval 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7" name="Oval 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8" name="Oval 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9" name="Oval 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0" name="Oval 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1" name="Oval 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 name="Oval 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 name="Oval 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4" name="Oval 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85" name="Oval 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729" name="Group 88"/>
              <p:cNvGrpSpPr>
                <a:grpSpLocks/>
              </p:cNvGrpSpPr>
              <p:nvPr/>
            </p:nvGrpSpPr>
            <p:grpSpPr bwMode="auto">
              <a:xfrm>
                <a:off x="2431" y="2614"/>
                <a:ext cx="346" cy="304"/>
                <a:chOff x="3098" y="2084"/>
                <a:chExt cx="346" cy="304"/>
              </a:xfrm>
            </p:grpSpPr>
            <p:sp>
              <p:nvSpPr>
                <p:cNvPr id="142658" name="Oval 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9" name="Oval 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0" name="Oval 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1" name="Oval 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2" name="Oval 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3" name="Oval 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4" name="Oval 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5" name="Oval 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6" name="Oval 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7" name="Oval 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8" name="Oval 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69" name="Oval 1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0" name="Oval 1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71" name="Oval 1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grpSp>
          <p:nvGrpSpPr>
            <p:cNvPr id="145170" name="Group 103"/>
            <p:cNvGrpSpPr>
              <a:grpSpLocks/>
            </p:cNvGrpSpPr>
            <p:nvPr/>
          </p:nvGrpSpPr>
          <p:grpSpPr bwMode="auto">
            <a:xfrm>
              <a:off x="2880" y="2112"/>
              <a:ext cx="1664" cy="593"/>
              <a:chOff x="2784" y="2016"/>
              <a:chExt cx="1664" cy="593"/>
            </a:xfrm>
          </p:grpSpPr>
          <p:grpSp>
            <p:nvGrpSpPr>
              <p:cNvPr id="145698" name="Group 104"/>
              <p:cNvGrpSpPr>
                <a:grpSpLocks/>
              </p:cNvGrpSpPr>
              <p:nvPr/>
            </p:nvGrpSpPr>
            <p:grpSpPr bwMode="auto">
              <a:xfrm>
                <a:off x="4102" y="2016"/>
                <a:ext cx="346" cy="304"/>
                <a:chOff x="3098" y="2084"/>
                <a:chExt cx="346" cy="304"/>
              </a:xfrm>
            </p:grpSpPr>
            <p:sp>
              <p:nvSpPr>
                <p:cNvPr id="669801" name="Oval 1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2"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3" name="Oval 1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04" name="Oval 1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 name="Oval 1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 name="Oval 1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 name="Oval 1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0" name="Oval 1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1" name="Oval 1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2" name="Oval 1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 name="Oval 1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 name="Oval 1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4" name="Oval 1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2655" name="Oval 1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grpSp>
            <p:nvGrpSpPr>
              <p:cNvPr id="145699" name="Group 119"/>
              <p:cNvGrpSpPr>
                <a:grpSpLocks/>
              </p:cNvGrpSpPr>
              <p:nvPr/>
            </p:nvGrpSpPr>
            <p:grpSpPr bwMode="auto">
              <a:xfrm>
                <a:off x="2784" y="2305"/>
                <a:ext cx="346" cy="304"/>
                <a:chOff x="3098" y="2084"/>
                <a:chExt cx="346" cy="304"/>
              </a:xfrm>
            </p:grpSpPr>
            <p:sp>
              <p:nvSpPr>
                <p:cNvPr id="669816" name="Oval 1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7" name="Oval 1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8" name="Oval 1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19" name="Oval 1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0" name="Oval 1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1" name="Oval 1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2" name="Oval 1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3" name="Oval 1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4" name="Oval 1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5" name="Oval 1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6" name="Oval 1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7" name="Oval 1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8" name="Oval 1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29" name="Oval 1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1" name="Group 134"/>
            <p:cNvGrpSpPr>
              <a:grpSpLocks/>
            </p:cNvGrpSpPr>
            <p:nvPr/>
          </p:nvGrpSpPr>
          <p:grpSpPr bwMode="auto">
            <a:xfrm>
              <a:off x="3906" y="2655"/>
              <a:ext cx="631" cy="1062"/>
              <a:chOff x="3810" y="2559"/>
              <a:chExt cx="631" cy="1062"/>
            </a:xfrm>
          </p:grpSpPr>
          <p:grpSp>
            <p:nvGrpSpPr>
              <p:cNvPr id="145668" name="Group 135"/>
              <p:cNvGrpSpPr>
                <a:grpSpLocks/>
              </p:cNvGrpSpPr>
              <p:nvPr/>
            </p:nvGrpSpPr>
            <p:grpSpPr bwMode="auto">
              <a:xfrm>
                <a:off x="4095" y="3317"/>
                <a:ext cx="346" cy="304"/>
                <a:chOff x="3098" y="2084"/>
                <a:chExt cx="346" cy="304"/>
              </a:xfrm>
            </p:grpSpPr>
            <p:sp>
              <p:nvSpPr>
                <p:cNvPr id="669832" name="Oval 1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3"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4" name="Oval 1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5" name="Oval 1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6" name="Oval 1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7" name="Oval 1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8" name="Oval 1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39" name="Oval 1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0" name="Oval 1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1" name="Oval 1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2" name="Oval 1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3" name="Oval 1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4" name="Oval 1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5" name="Oval 1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69" name="Group 150"/>
              <p:cNvGrpSpPr>
                <a:grpSpLocks/>
              </p:cNvGrpSpPr>
              <p:nvPr/>
            </p:nvGrpSpPr>
            <p:grpSpPr bwMode="auto">
              <a:xfrm>
                <a:off x="3810" y="2559"/>
                <a:ext cx="346" cy="304"/>
                <a:chOff x="3098" y="2084"/>
                <a:chExt cx="346" cy="304"/>
              </a:xfrm>
            </p:grpSpPr>
            <p:sp>
              <p:nvSpPr>
                <p:cNvPr id="669847" name="Oval 1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8" name="Oval 1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49" name="Oval 1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0" name="Oval 1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1" name="Oval 1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2" name="Oval 1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3" name="Oval 1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4" name="Oval 1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5" name="Oval 1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6" name="Oval 1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7" name="Oval 1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8" name="Oval 1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59" name="Oval 1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0" name="Oval 1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2" name="Group 165"/>
            <p:cNvGrpSpPr>
              <a:grpSpLocks/>
            </p:cNvGrpSpPr>
            <p:nvPr/>
          </p:nvGrpSpPr>
          <p:grpSpPr bwMode="auto">
            <a:xfrm>
              <a:off x="3619" y="2032"/>
              <a:ext cx="1303" cy="973"/>
              <a:chOff x="3523" y="1936"/>
              <a:chExt cx="1303" cy="973"/>
            </a:xfrm>
          </p:grpSpPr>
          <p:grpSp>
            <p:nvGrpSpPr>
              <p:cNvPr id="145638" name="Group 166"/>
              <p:cNvGrpSpPr>
                <a:grpSpLocks/>
              </p:cNvGrpSpPr>
              <p:nvPr/>
            </p:nvGrpSpPr>
            <p:grpSpPr bwMode="auto">
              <a:xfrm>
                <a:off x="4480" y="2605"/>
                <a:ext cx="346" cy="304"/>
                <a:chOff x="3098" y="2084"/>
                <a:chExt cx="346" cy="304"/>
              </a:xfrm>
            </p:grpSpPr>
            <p:sp>
              <p:nvSpPr>
                <p:cNvPr id="669863" name="Oval 1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4"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5" name="Oval 1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6" name="Oval 1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7" name="Oval 1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8" name="Oval 1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69" name="Oval 1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0" name="Oval 1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1" name="Oval 1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2" name="Oval 1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3" name="Oval 1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4" name="Oval 1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5" name="Oval 1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6" name="Oval 1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39" name="Group 181"/>
              <p:cNvGrpSpPr>
                <a:grpSpLocks/>
              </p:cNvGrpSpPr>
              <p:nvPr/>
            </p:nvGrpSpPr>
            <p:grpSpPr bwMode="auto">
              <a:xfrm>
                <a:off x="3523" y="1936"/>
                <a:ext cx="346" cy="304"/>
                <a:chOff x="3098" y="2084"/>
                <a:chExt cx="346" cy="304"/>
              </a:xfrm>
            </p:grpSpPr>
            <p:sp>
              <p:nvSpPr>
                <p:cNvPr id="669878" name="Oval 1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79" name="Oval 1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0" name="Oval 1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1" name="Oval 1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2" name="Oval 1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3" name="Oval 1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4" name="Oval 1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5" name="Oval 1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6" name="Oval 1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7" name="Oval 1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8" name="Oval 1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89" name="Oval 1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0" name="Oval 1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1" name="Oval 1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3" name="Group 196"/>
            <p:cNvGrpSpPr>
              <a:grpSpLocks/>
            </p:cNvGrpSpPr>
            <p:nvPr/>
          </p:nvGrpSpPr>
          <p:grpSpPr bwMode="auto">
            <a:xfrm>
              <a:off x="2624" y="2100"/>
              <a:ext cx="986" cy="508"/>
              <a:chOff x="2528" y="2004"/>
              <a:chExt cx="986" cy="508"/>
            </a:xfrm>
          </p:grpSpPr>
          <p:grpSp>
            <p:nvGrpSpPr>
              <p:cNvPr id="145608" name="Group 197"/>
              <p:cNvGrpSpPr>
                <a:grpSpLocks/>
              </p:cNvGrpSpPr>
              <p:nvPr/>
            </p:nvGrpSpPr>
            <p:grpSpPr bwMode="auto">
              <a:xfrm>
                <a:off x="3168" y="2004"/>
                <a:ext cx="346" cy="304"/>
                <a:chOff x="3098" y="2084"/>
                <a:chExt cx="346" cy="304"/>
              </a:xfrm>
            </p:grpSpPr>
            <p:sp>
              <p:nvSpPr>
                <p:cNvPr id="669894" name="Oval 1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5"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6" name="Oval 2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7" name="Oval 2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8" name="Oval 2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899" name="Oval 2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0" name="Oval 2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1" name="Oval 2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2" name="Oval 2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3" name="Oval 2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4" name="Oval 2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5" name="Oval 2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6" name="Oval 2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07" name="Oval 2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609" name="Group 212"/>
              <p:cNvGrpSpPr>
                <a:grpSpLocks/>
              </p:cNvGrpSpPr>
              <p:nvPr/>
            </p:nvGrpSpPr>
            <p:grpSpPr bwMode="auto">
              <a:xfrm>
                <a:off x="2528" y="2208"/>
                <a:ext cx="346" cy="304"/>
                <a:chOff x="3098" y="2084"/>
                <a:chExt cx="346" cy="304"/>
              </a:xfrm>
            </p:grpSpPr>
            <p:sp>
              <p:nvSpPr>
                <p:cNvPr id="669909" name="Oval 2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0" name="Oval 2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1" name="Oval 2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2" name="Oval 2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3" name="Oval 2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4" name="Oval 2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5" name="Oval 2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6" name="Oval 2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7" name="Oval 2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8" name="Oval 2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19" name="Oval 2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0" name="Oval 2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1" name="Oval 2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2" name="Oval 2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4" name="Group 227"/>
            <p:cNvGrpSpPr>
              <a:grpSpLocks/>
            </p:cNvGrpSpPr>
            <p:nvPr/>
          </p:nvGrpSpPr>
          <p:grpSpPr bwMode="auto">
            <a:xfrm>
              <a:off x="2954" y="2152"/>
              <a:ext cx="904" cy="429"/>
              <a:chOff x="2858" y="2056"/>
              <a:chExt cx="904" cy="429"/>
            </a:xfrm>
          </p:grpSpPr>
          <p:grpSp>
            <p:nvGrpSpPr>
              <p:cNvPr id="145578" name="Group 228"/>
              <p:cNvGrpSpPr>
                <a:grpSpLocks/>
              </p:cNvGrpSpPr>
              <p:nvPr/>
            </p:nvGrpSpPr>
            <p:grpSpPr bwMode="auto">
              <a:xfrm>
                <a:off x="2858" y="2056"/>
                <a:ext cx="346" cy="304"/>
                <a:chOff x="3098" y="2084"/>
                <a:chExt cx="346" cy="304"/>
              </a:xfrm>
            </p:grpSpPr>
            <p:sp>
              <p:nvSpPr>
                <p:cNvPr id="669925" name="Oval 2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6"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7" name="Oval 2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8" name="Oval 2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29" name="Oval 2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0" name="Oval 2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1" name="Oval 2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2" name="Oval 2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3" name="Oval 2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4" name="Oval 2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5" name="Oval 2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6" name="Oval 2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7" name="Oval 2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38" name="Oval 2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79" name="Group 243"/>
              <p:cNvGrpSpPr>
                <a:grpSpLocks/>
              </p:cNvGrpSpPr>
              <p:nvPr/>
            </p:nvGrpSpPr>
            <p:grpSpPr bwMode="auto">
              <a:xfrm>
                <a:off x="3416" y="2181"/>
                <a:ext cx="346" cy="304"/>
                <a:chOff x="3098" y="2084"/>
                <a:chExt cx="346" cy="304"/>
              </a:xfrm>
            </p:grpSpPr>
            <p:sp>
              <p:nvSpPr>
                <p:cNvPr id="669940" name="Oval 2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1" name="Oval 2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2" name="Oval 2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3" name="Oval 2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4" name="Oval 2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5" name="Oval 2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6" name="Oval 2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7" name="Oval 2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8" name="Oval 2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49" name="Oval 2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0" name="Oval 2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1" name="Oval 2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2" name="Oval 2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3" name="Oval 2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5" name="Group 258"/>
            <p:cNvGrpSpPr>
              <a:grpSpLocks/>
            </p:cNvGrpSpPr>
            <p:nvPr/>
          </p:nvGrpSpPr>
          <p:grpSpPr bwMode="auto">
            <a:xfrm>
              <a:off x="3151" y="2435"/>
              <a:ext cx="661" cy="752"/>
              <a:chOff x="3055" y="2339"/>
              <a:chExt cx="661" cy="752"/>
            </a:xfrm>
          </p:grpSpPr>
          <p:grpSp>
            <p:nvGrpSpPr>
              <p:cNvPr id="145548" name="Group 259"/>
              <p:cNvGrpSpPr>
                <a:grpSpLocks/>
              </p:cNvGrpSpPr>
              <p:nvPr/>
            </p:nvGrpSpPr>
            <p:grpSpPr bwMode="auto">
              <a:xfrm>
                <a:off x="3055" y="2339"/>
                <a:ext cx="346" cy="304"/>
                <a:chOff x="3098" y="2084"/>
                <a:chExt cx="346" cy="304"/>
              </a:xfrm>
            </p:grpSpPr>
            <p:sp>
              <p:nvSpPr>
                <p:cNvPr id="669956" name="Oval 2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7"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8" name="Oval 2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59" name="Oval 2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0" name="Oval 2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1" name="Oval 2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2" name="Oval 2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3" name="Oval 2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4" name="Oval 2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5" name="Oval 2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6" name="Oval 2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7" name="Oval 2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8" name="Oval 2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69" name="Oval 2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49" name="Group 274"/>
              <p:cNvGrpSpPr>
                <a:grpSpLocks/>
              </p:cNvGrpSpPr>
              <p:nvPr/>
            </p:nvGrpSpPr>
            <p:grpSpPr bwMode="auto">
              <a:xfrm>
                <a:off x="3370" y="2787"/>
                <a:ext cx="346" cy="304"/>
                <a:chOff x="3098" y="2084"/>
                <a:chExt cx="346" cy="304"/>
              </a:xfrm>
            </p:grpSpPr>
            <p:sp>
              <p:nvSpPr>
                <p:cNvPr id="669971" name="Oval 2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2" name="Oval 2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3" name="Oval 2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4" name="Oval 2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5" name="Oval 2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6" name="Oval 2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7" name="Oval 2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8" name="Oval 2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79" name="Oval 2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0" name="Oval 2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1" name="Oval 2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2" name="Oval 2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3" name="Oval 2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4" name="Oval 2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6" name="Group 289"/>
            <p:cNvGrpSpPr>
              <a:grpSpLocks/>
            </p:cNvGrpSpPr>
            <p:nvPr/>
          </p:nvGrpSpPr>
          <p:grpSpPr bwMode="auto">
            <a:xfrm>
              <a:off x="2710" y="2080"/>
              <a:ext cx="1487" cy="1132"/>
              <a:chOff x="2614" y="1984"/>
              <a:chExt cx="1487" cy="1132"/>
            </a:xfrm>
          </p:grpSpPr>
          <p:grpSp>
            <p:nvGrpSpPr>
              <p:cNvPr id="145518" name="Group 290"/>
              <p:cNvGrpSpPr>
                <a:grpSpLocks/>
              </p:cNvGrpSpPr>
              <p:nvPr/>
            </p:nvGrpSpPr>
            <p:grpSpPr bwMode="auto">
              <a:xfrm>
                <a:off x="2614" y="2812"/>
                <a:ext cx="346" cy="304"/>
                <a:chOff x="3098" y="2084"/>
                <a:chExt cx="346" cy="304"/>
              </a:xfrm>
            </p:grpSpPr>
            <p:sp>
              <p:nvSpPr>
                <p:cNvPr id="669987" name="Oval 2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8"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89" name="Oval 2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0" name="Oval 2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1" name="Oval 2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2" name="Oval 2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3" name="Oval 2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4" name="Oval 2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5" name="Oval 2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6" name="Oval 3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7" name="Oval 3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8" name="Oval 3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9999" name="Oval 3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0" name="Oval 3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519" name="Group 305"/>
              <p:cNvGrpSpPr>
                <a:grpSpLocks/>
              </p:cNvGrpSpPr>
              <p:nvPr/>
            </p:nvGrpSpPr>
            <p:grpSpPr bwMode="auto">
              <a:xfrm>
                <a:off x="3755" y="1984"/>
                <a:ext cx="346" cy="304"/>
                <a:chOff x="3098" y="2084"/>
                <a:chExt cx="346" cy="304"/>
              </a:xfrm>
            </p:grpSpPr>
            <p:sp>
              <p:nvSpPr>
                <p:cNvPr id="670002" name="Oval 3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3" name="Oval 3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4" name="Oval 3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5" name="Oval 3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6" name="Oval 3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7" name="Oval 3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8" name="Oval 3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09" name="Oval 3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0" name="Oval 3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1" name="Oval 3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2" name="Oval 3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3" name="Oval 3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4" name="Oval 3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5" name="Oval 3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7" name="Group 320"/>
            <p:cNvGrpSpPr>
              <a:grpSpLocks/>
            </p:cNvGrpSpPr>
            <p:nvPr/>
          </p:nvGrpSpPr>
          <p:grpSpPr bwMode="auto">
            <a:xfrm>
              <a:off x="3130" y="2584"/>
              <a:ext cx="788" cy="488"/>
              <a:chOff x="3034" y="2488"/>
              <a:chExt cx="788" cy="488"/>
            </a:xfrm>
          </p:grpSpPr>
          <p:grpSp>
            <p:nvGrpSpPr>
              <p:cNvPr id="145488" name="Group 321"/>
              <p:cNvGrpSpPr>
                <a:grpSpLocks/>
              </p:cNvGrpSpPr>
              <p:nvPr/>
            </p:nvGrpSpPr>
            <p:grpSpPr bwMode="auto">
              <a:xfrm>
                <a:off x="3034" y="2672"/>
                <a:ext cx="346" cy="304"/>
                <a:chOff x="3098" y="2084"/>
                <a:chExt cx="346" cy="304"/>
              </a:xfrm>
            </p:grpSpPr>
            <p:sp>
              <p:nvSpPr>
                <p:cNvPr id="670018" name="Oval 3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19"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0" name="Oval 3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1" name="Oval 3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2" name="Oval 3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3" name="Oval 3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4" name="Oval 3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5" name="Oval 3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6" name="Oval 3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7" name="Oval 3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8" name="Oval 3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29" name="Oval 3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0" name="Oval 3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1" name="Oval 3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89" name="Group 336"/>
              <p:cNvGrpSpPr>
                <a:grpSpLocks/>
              </p:cNvGrpSpPr>
              <p:nvPr/>
            </p:nvGrpSpPr>
            <p:grpSpPr bwMode="auto">
              <a:xfrm>
                <a:off x="3476" y="2488"/>
                <a:ext cx="346" cy="304"/>
                <a:chOff x="3098" y="2084"/>
                <a:chExt cx="346" cy="304"/>
              </a:xfrm>
            </p:grpSpPr>
            <p:sp>
              <p:nvSpPr>
                <p:cNvPr id="670033" name="Oval 3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4" name="Oval 3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5" name="Oval 3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6" name="Oval 3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7" name="Oval 3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8" name="Oval 3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39" name="Oval 3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0" name="Oval 3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1" name="Oval 3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2" name="Oval 3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3" name="Oval 3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4" name="Oval 3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5" name="Oval 3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46" name="Oval 3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8" name="Group 351"/>
            <p:cNvGrpSpPr>
              <a:grpSpLocks/>
            </p:cNvGrpSpPr>
            <p:nvPr/>
          </p:nvGrpSpPr>
          <p:grpSpPr bwMode="auto">
            <a:xfrm>
              <a:off x="3869" y="3143"/>
              <a:ext cx="650" cy="402"/>
              <a:chOff x="3773" y="3047"/>
              <a:chExt cx="650" cy="402"/>
            </a:xfrm>
          </p:grpSpPr>
          <p:grpSp>
            <p:nvGrpSpPr>
              <p:cNvPr id="145458" name="Group 352"/>
              <p:cNvGrpSpPr>
                <a:grpSpLocks/>
              </p:cNvGrpSpPr>
              <p:nvPr/>
            </p:nvGrpSpPr>
            <p:grpSpPr bwMode="auto">
              <a:xfrm>
                <a:off x="4077" y="3047"/>
                <a:ext cx="346" cy="304"/>
                <a:chOff x="3098" y="2084"/>
                <a:chExt cx="346" cy="304"/>
              </a:xfrm>
            </p:grpSpPr>
            <p:sp>
              <p:nvSpPr>
                <p:cNvPr id="670049" name="Oval 3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0"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1" name="Oval 3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2" name="Oval 3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3" name="Oval 3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4" name="Oval 3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5" name="Oval 3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6" name="Oval 3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7" name="Oval 3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8" name="Oval 3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59" name="Oval 3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0" name="Oval 3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1" name="Oval 3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2" name="Oval 3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59" name="Group 367"/>
              <p:cNvGrpSpPr>
                <a:grpSpLocks/>
              </p:cNvGrpSpPr>
              <p:nvPr/>
            </p:nvGrpSpPr>
            <p:grpSpPr bwMode="auto">
              <a:xfrm>
                <a:off x="3773" y="3145"/>
                <a:ext cx="346" cy="304"/>
                <a:chOff x="3098" y="2084"/>
                <a:chExt cx="346" cy="304"/>
              </a:xfrm>
            </p:grpSpPr>
            <p:sp>
              <p:nvSpPr>
                <p:cNvPr id="670064" name="Oval 3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5" name="Oval 3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6" name="Oval 3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7" name="Oval 3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8" name="Oval 3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69" name="Oval 3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0" name="Oval 3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1" name="Oval 3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2" name="Oval 3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3" name="Oval 3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4" name="Oval 3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5" name="Oval 3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6" name="Oval 3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77" name="Oval 3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79" name="Group 382"/>
            <p:cNvGrpSpPr>
              <a:grpSpLocks/>
            </p:cNvGrpSpPr>
            <p:nvPr/>
          </p:nvGrpSpPr>
          <p:grpSpPr bwMode="auto">
            <a:xfrm>
              <a:off x="2585" y="3197"/>
              <a:ext cx="1569" cy="622"/>
              <a:chOff x="2489" y="3101"/>
              <a:chExt cx="1569" cy="622"/>
            </a:xfrm>
          </p:grpSpPr>
          <p:grpSp>
            <p:nvGrpSpPr>
              <p:cNvPr id="145428" name="Group 383"/>
              <p:cNvGrpSpPr>
                <a:grpSpLocks/>
              </p:cNvGrpSpPr>
              <p:nvPr/>
            </p:nvGrpSpPr>
            <p:grpSpPr bwMode="auto">
              <a:xfrm>
                <a:off x="3712" y="3419"/>
                <a:ext cx="346" cy="304"/>
                <a:chOff x="3098" y="2084"/>
                <a:chExt cx="346" cy="304"/>
              </a:xfrm>
            </p:grpSpPr>
            <p:sp>
              <p:nvSpPr>
                <p:cNvPr id="670080" name="Oval 3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1"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2" name="Oval 3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3" name="Oval 3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4" name="Oval 3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5" name="Oval 3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6" name="Oval 3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7" name="Oval 3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8" name="Oval 3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89" name="Oval 3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0" name="Oval 3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1" name="Oval 3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2" name="Oval 3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3" name="Oval 3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429" name="Group 398"/>
              <p:cNvGrpSpPr>
                <a:grpSpLocks/>
              </p:cNvGrpSpPr>
              <p:nvPr/>
            </p:nvGrpSpPr>
            <p:grpSpPr bwMode="auto">
              <a:xfrm>
                <a:off x="2489" y="3101"/>
                <a:ext cx="346" cy="304"/>
                <a:chOff x="3098" y="2084"/>
                <a:chExt cx="346" cy="304"/>
              </a:xfrm>
            </p:grpSpPr>
            <p:sp>
              <p:nvSpPr>
                <p:cNvPr id="670095" name="Oval 3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6" name="Oval 4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7" name="Oval 4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8" name="Oval 4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099" name="Oval 4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0" name="Oval 4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1" name="Oval 4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2" name="Oval 4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3" name="Oval 4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4" name="Oval 4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5" name="Oval 4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6" name="Oval 4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7" name="Oval 4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08" name="Oval 4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0" name="Group 413"/>
            <p:cNvGrpSpPr>
              <a:grpSpLocks/>
            </p:cNvGrpSpPr>
            <p:nvPr/>
          </p:nvGrpSpPr>
          <p:grpSpPr bwMode="auto">
            <a:xfrm>
              <a:off x="2363" y="2853"/>
              <a:ext cx="1414" cy="967"/>
              <a:chOff x="2267" y="2757"/>
              <a:chExt cx="1414" cy="967"/>
            </a:xfrm>
          </p:grpSpPr>
          <p:grpSp>
            <p:nvGrpSpPr>
              <p:cNvPr id="145398" name="Group 414"/>
              <p:cNvGrpSpPr>
                <a:grpSpLocks/>
              </p:cNvGrpSpPr>
              <p:nvPr/>
            </p:nvGrpSpPr>
            <p:grpSpPr bwMode="auto">
              <a:xfrm>
                <a:off x="3335" y="3420"/>
                <a:ext cx="346" cy="304"/>
                <a:chOff x="3098" y="2084"/>
                <a:chExt cx="346" cy="304"/>
              </a:xfrm>
            </p:grpSpPr>
            <p:sp>
              <p:nvSpPr>
                <p:cNvPr id="670111" name="Oval 4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2"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3" name="Oval 4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4" name="Oval 4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5" name="Oval 4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6" name="Oval 4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7" name="Oval 4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8" name="Oval 4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19" name="Oval 4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0" name="Oval 4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1" name="Oval 4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2" name="Oval 4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3" name="Oval 4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4" name="Oval 4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99" name="Group 429"/>
              <p:cNvGrpSpPr>
                <a:grpSpLocks/>
              </p:cNvGrpSpPr>
              <p:nvPr/>
            </p:nvGrpSpPr>
            <p:grpSpPr bwMode="auto">
              <a:xfrm>
                <a:off x="2267" y="2757"/>
                <a:ext cx="346" cy="304"/>
                <a:chOff x="3098" y="2084"/>
                <a:chExt cx="346" cy="304"/>
              </a:xfrm>
            </p:grpSpPr>
            <p:sp>
              <p:nvSpPr>
                <p:cNvPr id="670126" name="Oval 4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7" name="Oval 4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8" name="Oval 4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29" name="Oval 4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0" name="Oval 4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1" name="Oval 4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2" name="Oval 4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3" name="Oval 4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4" name="Oval 4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5" name="Oval 4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6" name="Oval 4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7" name="Oval 4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8" name="Oval 4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39" name="Oval 4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1" name="Group 444"/>
            <p:cNvGrpSpPr>
              <a:grpSpLocks/>
            </p:cNvGrpSpPr>
            <p:nvPr/>
          </p:nvGrpSpPr>
          <p:grpSpPr bwMode="auto">
            <a:xfrm>
              <a:off x="3094" y="2440"/>
              <a:ext cx="1189" cy="937"/>
              <a:chOff x="2998" y="2344"/>
              <a:chExt cx="1189" cy="937"/>
            </a:xfrm>
          </p:grpSpPr>
          <p:grpSp>
            <p:nvGrpSpPr>
              <p:cNvPr id="145368" name="Group 445"/>
              <p:cNvGrpSpPr>
                <a:grpSpLocks/>
              </p:cNvGrpSpPr>
              <p:nvPr/>
            </p:nvGrpSpPr>
            <p:grpSpPr bwMode="auto">
              <a:xfrm>
                <a:off x="2998" y="2977"/>
                <a:ext cx="346" cy="304"/>
                <a:chOff x="3098" y="2084"/>
                <a:chExt cx="346" cy="304"/>
              </a:xfrm>
            </p:grpSpPr>
            <p:sp>
              <p:nvSpPr>
                <p:cNvPr id="670142" name="Oval 4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3"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4" name="Oval 4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5" name="Oval 4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6" name="Oval 4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7" name="Oval 4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8" name="Oval 4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49" name="Oval 4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0" name="Oval 4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1" name="Oval 4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2" name="Oval 4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3" name="Oval 4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4" name="Oval 4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5" name="Oval 4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69" name="Group 460"/>
              <p:cNvGrpSpPr>
                <a:grpSpLocks/>
              </p:cNvGrpSpPr>
              <p:nvPr/>
            </p:nvGrpSpPr>
            <p:grpSpPr bwMode="auto">
              <a:xfrm>
                <a:off x="3841" y="2344"/>
                <a:ext cx="346" cy="304"/>
                <a:chOff x="3098" y="2084"/>
                <a:chExt cx="346" cy="304"/>
              </a:xfrm>
            </p:grpSpPr>
            <p:sp>
              <p:nvSpPr>
                <p:cNvPr id="670157" name="Oval 4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8" name="Oval 4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59" name="Oval 4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0" name="Oval 4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1" name="Oval 4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2" name="Oval 4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3" name="Oval 4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4" name="Oval 4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5" name="Oval 4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6" name="Oval 4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7" name="Oval 4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8" name="Oval 4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69" name="Oval 4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0" name="Oval 4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2" name="Group 475"/>
            <p:cNvGrpSpPr>
              <a:grpSpLocks/>
            </p:cNvGrpSpPr>
            <p:nvPr/>
          </p:nvGrpSpPr>
          <p:grpSpPr bwMode="auto">
            <a:xfrm>
              <a:off x="3665" y="2899"/>
              <a:ext cx="884" cy="539"/>
              <a:chOff x="3569" y="2803"/>
              <a:chExt cx="884" cy="539"/>
            </a:xfrm>
          </p:grpSpPr>
          <p:grpSp>
            <p:nvGrpSpPr>
              <p:cNvPr id="145338" name="Group 476"/>
              <p:cNvGrpSpPr>
                <a:grpSpLocks/>
              </p:cNvGrpSpPr>
              <p:nvPr/>
            </p:nvGrpSpPr>
            <p:grpSpPr bwMode="auto">
              <a:xfrm>
                <a:off x="4107" y="2803"/>
                <a:ext cx="346" cy="304"/>
                <a:chOff x="3098" y="2084"/>
                <a:chExt cx="346" cy="304"/>
              </a:xfrm>
            </p:grpSpPr>
            <p:sp>
              <p:nvSpPr>
                <p:cNvPr id="670173" name="Oval 4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4"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5" name="Oval 4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6" name="Oval 4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7" name="Oval 4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8" name="Oval 4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79" name="Oval 4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0" name="Oval 4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1" name="Oval 4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2" name="Oval 4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3" name="Oval 4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4" name="Oval 4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5" name="Oval 4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6" name="Oval 4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39" name="Group 491"/>
              <p:cNvGrpSpPr>
                <a:grpSpLocks/>
              </p:cNvGrpSpPr>
              <p:nvPr/>
            </p:nvGrpSpPr>
            <p:grpSpPr bwMode="auto">
              <a:xfrm>
                <a:off x="3569" y="3038"/>
                <a:ext cx="346" cy="304"/>
                <a:chOff x="3098" y="2084"/>
                <a:chExt cx="346" cy="304"/>
              </a:xfrm>
            </p:grpSpPr>
            <p:sp>
              <p:nvSpPr>
                <p:cNvPr id="670188" name="Oval 4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89" name="Oval 4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0" name="Oval 4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1" name="Oval 4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2" name="Oval 4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3" name="Oval 4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4" name="Oval 4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5" name="Oval 4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6" name="Oval 5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7" name="Oval 5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8" name="Oval 5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199" name="Oval 5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0" name="Oval 5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1" name="Oval 5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3" name="Group 506"/>
            <p:cNvGrpSpPr>
              <a:grpSpLocks/>
            </p:cNvGrpSpPr>
            <p:nvPr/>
          </p:nvGrpSpPr>
          <p:grpSpPr bwMode="auto">
            <a:xfrm>
              <a:off x="3465" y="2712"/>
              <a:ext cx="1088" cy="816"/>
              <a:chOff x="3369" y="2616"/>
              <a:chExt cx="1088" cy="816"/>
            </a:xfrm>
          </p:grpSpPr>
          <p:grpSp>
            <p:nvGrpSpPr>
              <p:cNvPr id="145308" name="Group 507"/>
              <p:cNvGrpSpPr>
                <a:grpSpLocks/>
              </p:cNvGrpSpPr>
              <p:nvPr/>
            </p:nvGrpSpPr>
            <p:grpSpPr bwMode="auto">
              <a:xfrm>
                <a:off x="3369" y="3128"/>
                <a:ext cx="346" cy="304"/>
                <a:chOff x="3098" y="2084"/>
                <a:chExt cx="346" cy="304"/>
              </a:xfrm>
            </p:grpSpPr>
            <p:sp>
              <p:nvSpPr>
                <p:cNvPr id="670204" name="Oval 5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5"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6" name="Oval 5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7" name="Oval 5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8" name="Oval 5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09" name="Oval 5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0" name="Oval 5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1" name="Oval 5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2" name="Oval 5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3" name="Oval 5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4" name="Oval 5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5" name="Oval 5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6" name="Oval 5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17" name="Oval 5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309" name="Group 522"/>
              <p:cNvGrpSpPr>
                <a:grpSpLocks/>
              </p:cNvGrpSpPr>
              <p:nvPr/>
            </p:nvGrpSpPr>
            <p:grpSpPr bwMode="auto">
              <a:xfrm>
                <a:off x="4111" y="2616"/>
                <a:ext cx="346" cy="304"/>
                <a:chOff x="3098" y="2084"/>
                <a:chExt cx="346" cy="304"/>
              </a:xfrm>
            </p:grpSpPr>
            <p:sp>
              <p:nvSpPr>
                <p:cNvPr id="670219" name="Oval 5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0" name="Oval 5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1" name="Oval 5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2" name="Oval 5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3" name="Oval 5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4" name="Oval 5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5" name="Oval 5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6" name="Oval 5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7" name="Oval 5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8" name="Oval 5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29" name="Oval 5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0" name="Oval 5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1" name="Oval 5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2" name="Oval 5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4" name="Group 537"/>
            <p:cNvGrpSpPr>
              <a:grpSpLocks/>
            </p:cNvGrpSpPr>
            <p:nvPr/>
          </p:nvGrpSpPr>
          <p:grpSpPr bwMode="auto">
            <a:xfrm>
              <a:off x="4326" y="2407"/>
              <a:ext cx="457" cy="899"/>
              <a:chOff x="4230" y="2311"/>
              <a:chExt cx="457" cy="899"/>
            </a:xfrm>
          </p:grpSpPr>
          <p:grpSp>
            <p:nvGrpSpPr>
              <p:cNvPr id="145278" name="Group 538"/>
              <p:cNvGrpSpPr>
                <a:grpSpLocks/>
              </p:cNvGrpSpPr>
              <p:nvPr/>
            </p:nvGrpSpPr>
            <p:grpSpPr bwMode="auto">
              <a:xfrm>
                <a:off x="4230" y="2311"/>
                <a:ext cx="346" cy="304"/>
                <a:chOff x="3098" y="2084"/>
                <a:chExt cx="346" cy="304"/>
              </a:xfrm>
            </p:grpSpPr>
            <p:sp>
              <p:nvSpPr>
                <p:cNvPr id="670235" name="Oval 5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6" name="Oval 5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7" name="Oval 5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8" name="Oval 5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39" name="Oval 5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0" name="Oval 5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1" name="Oval 5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2" name="Oval 5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3" name="Oval 5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4" name="Oval 5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5" name="Oval 5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6" name="Oval 5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7" name="Oval 5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48" name="Oval 5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79" name="Group 553"/>
              <p:cNvGrpSpPr>
                <a:grpSpLocks/>
              </p:cNvGrpSpPr>
              <p:nvPr/>
            </p:nvGrpSpPr>
            <p:grpSpPr bwMode="auto">
              <a:xfrm>
                <a:off x="4341" y="2906"/>
                <a:ext cx="346" cy="304"/>
                <a:chOff x="3098" y="2084"/>
                <a:chExt cx="346" cy="304"/>
              </a:xfrm>
            </p:grpSpPr>
            <p:sp>
              <p:nvSpPr>
                <p:cNvPr id="670250" name="Oval 5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1" name="Oval 5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2" name="Oval 5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3" name="Oval 5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4" name="Oval 5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5" name="Oval 5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6" name="Oval 5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7" name="Oval 5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8" name="Oval 5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59" name="Oval 5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0" name="Oval 5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1" name="Oval 5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2" name="Oval 5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3" name="Oval 5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5" name="Group 568"/>
            <p:cNvGrpSpPr>
              <a:grpSpLocks/>
            </p:cNvGrpSpPr>
            <p:nvPr/>
          </p:nvGrpSpPr>
          <p:grpSpPr bwMode="auto">
            <a:xfrm>
              <a:off x="2771" y="2841"/>
              <a:ext cx="1246" cy="598"/>
              <a:chOff x="2675" y="2745"/>
              <a:chExt cx="1246" cy="598"/>
            </a:xfrm>
          </p:grpSpPr>
          <p:grpSp>
            <p:nvGrpSpPr>
              <p:cNvPr id="145248" name="Group 569"/>
              <p:cNvGrpSpPr>
                <a:grpSpLocks/>
              </p:cNvGrpSpPr>
              <p:nvPr/>
            </p:nvGrpSpPr>
            <p:grpSpPr bwMode="auto">
              <a:xfrm>
                <a:off x="2675" y="3039"/>
                <a:ext cx="346" cy="304"/>
                <a:chOff x="3098" y="2084"/>
                <a:chExt cx="346" cy="304"/>
              </a:xfrm>
            </p:grpSpPr>
            <p:sp>
              <p:nvSpPr>
                <p:cNvPr id="670266" name="Oval 5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7" name="Oval 5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8" name="Oval 5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69" name="Oval 5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0" name="Oval 5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1" name="Oval 5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2" name="Oval 5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3" name="Oval 5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4" name="Oval 5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5" name="Oval 5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6" name="Oval 5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7" name="Oval 5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8" name="Oval 5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79" name="Oval 5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49" name="Group 584"/>
              <p:cNvGrpSpPr>
                <a:grpSpLocks/>
              </p:cNvGrpSpPr>
              <p:nvPr/>
            </p:nvGrpSpPr>
            <p:grpSpPr bwMode="auto">
              <a:xfrm>
                <a:off x="3575" y="2745"/>
                <a:ext cx="346" cy="304"/>
                <a:chOff x="3098" y="2084"/>
                <a:chExt cx="346" cy="304"/>
              </a:xfrm>
            </p:grpSpPr>
            <p:sp>
              <p:nvSpPr>
                <p:cNvPr id="670281" name="Oval 5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2" name="Oval 5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3" name="Oval 5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4" name="Oval 5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5" name="Oval 5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6" name="Oval 5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7" name="Oval 5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8" name="Oval 5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89" name="Oval 5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0" name="Oval 5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1" name="Oval 5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2" name="Oval 5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3" name="Oval 5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4" name="Oval 5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6" name="Group 599"/>
            <p:cNvGrpSpPr>
              <a:grpSpLocks/>
            </p:cNvGrpSpPr>
            <p:nvPr/>
          </p:nvGrpSpPr>
          <p:grpSpPr bwMode="auto">
            <a:xfrm>
              <a:off x="2772" y="2585"/>
              <a:ext cx="1437" cy="648"/>
              <a:chOff x="2676" y="2489"/>
              <a:chExt cx="1437" cy="648"/>
            </a:xfrm>
          </p:grpSpPr>
          <p:grpSp>
            <p:nvGrpSpPr>
              <p:cNvPr id="145218" name="Group 600"/>
              <p:cNvGrpSpPr>
                <a:grpSpLocks/>
              </p:cNvGrpSpPr>
              <p:nvPr/>
            </p:nvGrpSpPr>
            <p:grpSpPr bwMode="auto">
              <a:xfrm>
                <a:off x="2676" y="2489"/>
                <a:ext cx="346" cy="304"/>
                <a:chOff x="3098" y="2084"/>
                <a:chExt cx="346" cy="304"/>
              </a:xfrm>
            </p:grpSpPr>
            <p:sp>
              <p:nvSpPr>
                <p:cNvPr id="670297" name="Oval 6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8" name="Oval 6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299" name="Oval 6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0" name="Oval 6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1" name="Oval 6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2" name="Oval 6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3" name="Oval 6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4" name="Oval 6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5" name="Oval 6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6" name="Oval 6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7" name="Oval 6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8" name="Oval 6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09" name="Oval 6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0" name="Oval 6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219" name="Group 615"/>
              <p:cNvGrpSpPr>
                <a:grpSpLocks/>
              </p:cNvGrpSpPr>
              <p:nvPr/>
            </p:nvGrpSpPr>
            <p:grpSpPr bwMode="auto">
              <a:xfrm>
                <a:off x="3767" y="2833"/>
                <a:ext cx="346" cy="304"/>
                <a:chOff x="3098" y="2084"/>
                <a:chExt cx="346" cy="304"/>
              </a:xfrm>
            </p:grpSpPr>
            <p:sp>
              <p:nvSpPr>
                <p:cNvPr id="670312" name="Oval 6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3" name="Oval 6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4" name="Oval 6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5" name="Oval 6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6" name="Oval 6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7" name="Oval 6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8" name="Oval 6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19" name="Oval 6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0" name="Oval 6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1" name="Oval 6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2" name="Oval 6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3" name="Oval 6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4" name="Oval 6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5" name="Oval 6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5187" name="Group 630"/>
            <p:cNvGrpSpPr>
              <a:grpSpLocks/>
            </p:cNvGrpSpPr>
            <p:nvPr/>
          </p:nvGrpSpPr>
          <p:grpSpPr bwMode="auto">
            <a:xfrm>
              <a:off x="2367" y="2454"/>
              <a:ext cx="1005" cy="1172"/>
              <a:chOff x="2271" y="2358"/>
              <a:chExt cx="1005" cy="1172"/>
            </a:xfrm>
          </p:grpSpPr>
          <p:grpSp>
            <p:nvGrpSpPr>
              <p:cNvPr id="145188" name="Group 631"/>
              <p:cNvGrpSpPr>
                <a:grpSpLocks/>
              </p:cNvGrpSpPr>
              <p:nvPr/>
            </p:nvGrpSpPr>
            <p:grpSpPr bwMode="auto">
              <a:xfrm>
                <a:off x="2930" y="3226"/>
                <a:ext cx="346" cy="304"/>
                <a:chOff x="3098" y="2084"/>
                <a:chExt cx="346" cy="304"/>
              </a:xfrm>
            </p:grpSpPr>
            <p:sp>
              <p:nvSpPr>
                <p:cNvPr id="670328" name="Oval 6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29" name="Oval 6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0" name="Oval 6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1" name="Oval 6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2" name="Oval 6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3" name="Oval 6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4" name="Oval 6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5" name="Oval 6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6" name="Oval 6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7" name="Oval 6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8" name="Oval 6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39" name="Oval 6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0" name="Oval 6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1" name="Oval 6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189" name="Group 646"/>
              <p:cNvGrpSpPr>
                <a:grpSpLocks/>
              </p:cNvGrpSpPr>
              <p:nvPr/>
            </p:nvGrpSpPr>
            <p:grpSpPr bwMode="auto">
              <a:xfrm>
                <a:off x="2271" y="2358"/>
                <a:ext cx="346" cy="304"/>
                <a:chOff x="3098" y="2084"/>
                <a:chExt cx="346" cy="304"/>
              </a:xfrm>
            </p:grpSpPr>
            <p:sp>
              <p:nvSpPr>
                <p:cNvPr id="670343" name="Oval 6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4" name="Oval 6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5" name="Oval 6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6" name="Oval 6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7" name="Oval 6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8" name="Oval 6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49" name="Oval 6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0" name="Oval 6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1" name="Oval 6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2" name="Oval 6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3" name="Oval 6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4" name="Oval 6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5" name="Oval 6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56" name="Oval 6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085" name="Group 661"/>
          <p:cNvGrpSpPr>
            <a:grpSpLocks/>
          </p:cNvGrpSpPr>
          <p:nvPr/>
        </p:nvGrpSpPr>
        <p:grpSpPr bwMode="auto">
          <a:xfrm>
            <a:off x="3249613" y="2641600"/>
            <a:ext cx="4062412" cy="2838450"/>
            <a:chOff x="2363" y="2032"/>
            <a:chExt cx="2559" cy="1788"/>
          </a:xfrm>
        </p:grpSpPr>
        <p:grpSp>
          <p:nvGrpSpPr>
            <p:cNvPr id="144532" name="Group 662"/>
            <p:cNvGrpSpPr>
              <a:grpSpLocks/>
            </p:cNvGrpSpPr>
            <p:nvPr/>
          </p:nvGrpSpPr>
          <p:grpSpPr bwMode="auto">
            <a:xfrm>
              <a:off x="3361" y="2338"/>
              <a:ext cx="346" cy="304"/>
              <a:chOff x="3098" y="2084"/>
              <a:chExt cx="346" cy="304"/>
            </a:xfrm>
          </p:grpSpPr>
          <p:sp>
            <p:nvSpPr>
              <p:cNvPr id="670359" name="Oval 6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0" name="Oval 6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1" name="Oval 6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2" name="Oval 6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3" name="Oval 6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4" name="Oval 6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5" name="Oval 6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6" name="Oval 6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7" name="Oval 6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8" name="Oval 6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69" name="Oval 6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0" name="Oval 6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1" name="Oval 6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2" name="Oval 6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3" name="Group 677"/>
            <p:cNvGrpSpPr>
              <a:grpSpLocks/>
            </p:cNvGrpSpPr>
            <p:nvPr/>
          </p:nvGrpSpPr>
          <p:grpSpPr bwMode="auto">
            <a:xfrm>
              <a:off x="3768" y="2252"/>
              <a:ext cx="346" cy="304"/>
              <a:chOff x="3098" y="2084"/>
              <a:chExt cx="346" cy="304"/>
            </a:xfrm>
          </p:grpSpPr>
          <p:sp>
            <p:nvSpPr>
              <p:cNvPr id="670374" name="Oval 6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5" name="Oval 6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6" name="Oval 6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7" name="Oval 6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8" name="Oval 6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79" name="Oval 6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0" name="Oval 6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1" name="Oval 6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2" name="Oval 6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3" name="Oval 6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4" name="Oval 6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5" name="Oval 6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6" name="Oval 6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87" name="Oval 6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4" name="Group 692"/>
            <p:cNvGrpSpPr>
              <a:grpSpLocks/>
            </p:cNvGrpSpPr>
            <p:nvPr/>
          </p:nvGrpSpPr>
          <p:grpSpPr bwMode="auto">
            <a:xfrm>
              <a:off x="2948" y="2795"/>
              <a:ext cx="346" cy="304"/>
              <a:chOff x="3098" y="2084"/>
              <a:chExt cx="346" cy="304"/>
            </a:xfrm>
          </p:grpSpPr>
          <p:sp>
            <p:nvSpPr>
              <p:cNvPr id="670389" name="Oval 6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0" name="Oval 6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1" name="Oval 6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2" name="Oval 6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3" name="Oval 6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4" name="Oval 6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5" name="Oval 6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6" name="Oval 7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7" name="Oval 7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8" name="Oval 7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399" name="Oval 7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0" name="Oval 7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1" name="Oval 7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2" name="Oval 7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35" name="Group 707"/>
            <p:cNvGrpSpPr>
              <a:grpSpLocks/>
            </p:cNvGrpSpPr>
            <p:nvPr/>
          </p:nvGrpSpPr>
          <p:grpSpPr bwMode="auto">
            <a:xfrm>
              <a:off x="2527" y="2695"/>
              <a:ext cx="1106" cy="319"/>
              <a:chOff x="2431" y="2599"/>
              <a:chExt cx="1106" cy="319"/>
            </a:xfrm>
          </p:grpSpPr>
          <p:grpSp>
            <p:nvGrpSpPr>
              <p:cNvPr id="145094" name="Group 708"/>
              <p:cNvGrpSpPr>
                <a:grpSpLocks/>
              </p:cNvGrpSpPr>
              <p:nvPr/>
            </p:nvGrpSpPr>
            <p:grpSpPr bwMode="auto">
              <a:xfrm>
                <a:off x="3191" y="2599"/>
                <a:ext cx="346" cy="304"/>
                <a:chOff x="3098" y="2084"/>
                <a:chExt cx="346" cy="304"/>
              </a:xfrm>
            </p:grpSpPr>
            <p:sp>
              <p:nvSpPr>
                <p:cNvPr id="670405" name="Oval 7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6" name="Oval 7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7" name="Oval 7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8" name="Oval 7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09" name="Oval 7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0" name="Oval 7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1" name="Oval 7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2" name="Oval 7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3" name="Oval 7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4" name="Oval 7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5" name="Oval 7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6" name="Oval 7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7" name="Oval 7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18" name="Oval 7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95" name="Group 723"/>
              <p:cNvGrpSpPr>
                <a:grpSpLocks/>
              </p:cNvGrpSpPr>
              <p:nvPr/>
            </p:nvGrpSpPr>
            <p:grpSpPr bwMode="auto">
              <a:xfrm>
                <a:off x="2431" y="2614"/>
                <a:ext cx="346" cy="304"/>
                <a:chOff x="3098" y="2084"/>
                <a:chExt cx="346" cy="304"/>
              </a:xfrm>
            </p:grpSpPr>
            <p:sp>
              <p:nvSpPr>
                <p:cNvPr id="670420" name="Oval 7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1" name="Oval 7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2" name="Oval 7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3" name="Oval 7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4" name="Oval 7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5" name="Oval 7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6" name="Oval 7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7" name="Oval 7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8" name="Oval 7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29" name="Oval 7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0" name="Oval 7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1" name="Oval 7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2" name="Oval 7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3" name="Oval 7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6" name="Group 738"/>
            <p:cNvGrpSpPr>
              <a:grpSpLocks/>
            </p:cNvGrpSpPr>
            <p:nvPr/>
          </p:nvGrpSpPr>
          <p:grpSpPr bwMode="auto">
            <a:xfrm>
              <a:off x="2880" y="2112"/>
              <a:ext cx="1664" cy="593"/>
              <a:chOff x="2784" y="2016"/>
              <a:chExt cx="1664" cy="593"/>
            </a:xfrm>
          </p:grpSpPr>
          <p:grpSp>
            <p:nvGrpSpPr>
              <p:cNvPr id="145064" name="Group 739"/>
              <p:cNvGrpSpPr>
                <a:grpSpLocks/>
              </p:cNvGrpSpPr>
              <p:nvPr/>
            </p:nvGrpSpPr>
            <p:grpSpPr bwMode="auto">
              <a:xfrm>
                <a:off x="4102" y="2016"/>
                <a:ext cx="346" cy="304"/>
                <a:chOff x="3098" y="2084"/>
                <a:chExt cx="346" cy="304"/>
              </a:xfrm>
            </p:grpSpPr>
            <p:sp>
              <p:nvSpPr>
                <p:cNvPr id="670436" name="Oval 7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7" name="Oval 7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8" name="Oval 7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39" name="Oval 7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0" name="Oval 7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1" name="Oval 7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2" name="Oval 7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3" name="Oval 7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4" name="Oval 7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5" name="Oval 7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6" name="Oval 7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7" name="Oval 7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8" name="Oval 7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49" name="Oval 7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65" name="Group 754"/>
              <p:cNvGrpSpPr>
                <a:grpSpLocks/>
              </p:cNvGrpSpPr>
              <p:nvPr/>
            </p:nvGrpSpPr>
            <p:grpSpPr bwMode="auto">
              <a:xfrm>
                <a:off x="2784" y="2305"/>
                <a:ext cx="346" cy="304"/>
                <a:chOff x="3098" y="2084"/>
                <a:chExt cx="346" cy="304"/>
              </a:xfrm>
            </p:grpSpPr>
            <p:sp>
              <p:nvSpPr>
                <p:cNvPr id="670451" name="Oval 7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2" name="Oval 7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3" name="Oval 7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4" name="Oval 7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5" name="Oval 7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6" name="Oval 7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7" name="Oval 7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8" name="Oval 7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59" name="Oval 7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0" name="Oval 7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1" name="Oval 7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2" name="Oval 7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3" name="Oval 7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4" name="Oval 7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7" name="Group 769"/>
            <p:cNvGrpSpPr>
              <a:grpSpLocks/>
            </p:cNvGrpSpPr>
            <p:nvPr/>
          </p:nvGrpSpPr>
          <p:grpSpPr bwMode="auto">
            <a:xfrm>
              <a:off x="3906" y="2655"/>
              <a:ext cx="631" cy="1062"/>
              <a:chOff x="3810" y="2559"/>
              <a:chExt cx="631" cy="1062"/>
            </a:xfrm>
          </p:grpSpPr>
          <p:grpSp>
            <p:nvGrpSpPr>
              <p:cNvPr id="145034" name="Group 770"/>
              <p:cNvGrpSpPr>
                <a:grpSpLocks/>
              </p:cNvGrpSpPr>
              <p:nvPr/>
            </p:nvGrpSpPr>
            <p:grpSpPr bwMode="auto">
              <a:xfrm>
                <a:off x="4095" y="3317"/>
                <a:ext cx="346" cy="304"/>
                <a:chOff x="3098" y="2084"/>
                <a:chExt cx="346" cy="304"/>
              </a:xfrm>
            </p:grpSpPr>
            <p:sp>
              <p:nvSpPr>
                <p:cNvPr id="670467" name="Oval 7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8" name="Oval 7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69" name="Oval 7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0" name="Oval 7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1" name="Oval 7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2" name="Oval 7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3" name="Oval 7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4" name="Oval 7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5" name="Oval 7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6" name="Oval 7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7" name="Oval 7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8" name="Oval 7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79" name="Oval 7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0" name="Oval 7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35" name="Group 785"/>
              <p:cNvGrpSpPr>
                <a:grpSpLocks/>
              </p:cNvGrpSpPr>
              <p:nvPr/>
            </p:nvGrpSpPr>
            <p:grpSpPr bwMode="auto">
              <a:xfrm>
                <a:off x="3810" y="2559"/>
                <a:ext cx="346" cy="304"/>
                <a:chOff x="3098" y="2084"/>
                <a:chExt cx="346" cy="304"/>
              </a:xfrm>
            </p:grpSpPr>
            <p:sp>
              <p:nvSpPr>
                <p:cNvPr id="670482" name="Oval 7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3"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4" name="Oval 7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5" name="Oval 7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6" name="Oval 7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7" name="Oval 7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8" name="Oval 7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89" name="Oval 7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0" name="Oval 7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1" name="Oval 7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2" name="Oval 7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3" name="Oval 7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4" name="Oval 7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5" name="Oval 7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8" name="Group 800"/>
            <p:cNvGrpSpPr>
              <a:grpSpLocks/>
            </p:cNvGrpSpPr>
            <p:nvPr/>
          </p:nvGrpSpPr>
          <p:grpSpPr bwMode="auto">
            <a:xfrm>
              <a:off x="3619" y="2032"/>
              <a:ext cx="1303" cy="973"/>
              <a:chOff x="3523" y="1936"/>
              <a:chExt cx="1303" cy="973"/>
            </a:xfrm>
          </p:grpSpPr>
          <p:grpSp>
            <p:nvGrpSpPr>
              <p:cNvPr id="145004" name="Group 801"/>
              <p:cNvGrpSpPr>
                <a:grpSpLocks/>
              </p:cNvGrpSpPr>
              <p:nvPr/>
            </p:nvGrpSpPr>
            <p:grpSpPr bwMode="auto">
              <a:xfrm>
                <a:off x="4480" y="2605"/>
                <a:ext cx="346" cy="304"/>
                <a:chOff x="3098" y="2084"/>
                <a:chExt cx="346" cy="304"/>
              </a:xfrm>
            </p:grpSpPr>
            <p:sp>
              <p:nvSpPr>
                <p:cNvPr id="670498" name="Oval 8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499" name="Oval 8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0" name="Oval 8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1" name="Oval 8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2" name="Oval 8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3" name="Oval 8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4" name="Oval 8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5" name="Oval 8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6" name="Oval 8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7" name="Oval 8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8" name="Oval 8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09" name="Oval 8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0" name="Oval 8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1" name="Oval 8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5005" name="Group 816"/>
              <p:cNvGrpSpPr>
                <a:grpSpLocks/>
              </p:cNvGrpSpPr>
              <p:nvPr/>
            </p:nvGrpSpPr>
            <p:grpSpPr bwMode="auto">
              <a:xfrm>
                <a:off x="3523" y="1936"/>
                <a:ext cx="346" cy="304"/>
                <a:chOff x="3098" y="2084"/>
                <a:chExt cx="346" cy="304"/>
              </a:xfrm>
            </p:grpSpPr>
            <p:sp>
              <p:nvSpPr>
                <p:cNvPr id="670513" name="Oval 8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4" name="Oval 8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5" name="Oval 8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6" name="Oval 8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7" name="Oval 8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8" name="Oval 8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19" name="Oval 8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0" name="Oval 8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1" name="Oval 8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2" name="Oval 8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3" name="Oval 8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4" name="Oval 8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5" name="Oval 8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26" name="Oval 8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39" name="Group 831"/>
            <p:cNvGrpSpPr>
              <a:grpSpLocks/>
            </p:cNvGrpSpPr>
            <p:nvPr/>
          </p:nvGrpSpPr>
          <p:grpSpPr bwMode="auto">
            <a:xfrm>
              <a:off x="2624" y="2100"/>
              <a:ext cx="986" cy="508"/>
              <a:chOff x="2528" y="2004"/>
              <a:chExt cx="986" cy="508"/>
            </a:xfrm>
          </p:grpSpPr>
          <p:grpSp>
            <p:nvGrpSpPr>
              <p:cNvPr id="144974" name="Group 832"/>
              <p:cNvGrpSpPr>
                <a:grpSpLocks/>
              </p:cNvGrpSpPr>
              <p:nvPr/>
            </p:nvGrpSpPr>
            <p:grpSpPr bwMode="auto">
              <a:xfrm>
                <a:off x="3168" y="2004"/>
                <a:ext cx="346" cy="304"/>
                <a:chOff x="3098" y="2084"/>
                <a:chExt cx="346" cy="304"/>
              </a:xfrm>
            </p:grpSpPr>
            <p:sp>
              <p:nvSpPr>
                <p:cNvPr id="670529" name="Oval 8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0" name="Oval 8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1" name="Oval 8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2" name="Oval 8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3" name="Oval 8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4" name="Oval 8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5" name="Oval 8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6" name="Oval 8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7" name="Oval 8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8" name="Oval 8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39" name="Oval 8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0" name="Oval 8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1" name="Oval 8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2" name="Oval 8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75" name="Group 847"/>
              <p:cNvGrpSpPr>
                <a:grpSpLocks/>
              </p:cNvGrpSpPr>
              <p:nvPr/>
            </p:nvGrpSpPr>
            <p:grpSpPr bwMode="auto">
              <a:xfrm>
                <a:off x="2528" y="2208"/>
                <a:ext cx="346" cy="304"/>
                <a:chOff x="3098" y="2084"/>
                <a:chExt cx="346" cy="304"/>
              </a:xfrm>
            </p:grpSpPr>
            <p:sp>
              <p:nvSpPr>
                <p:cNvPr id="670544" name="Oval 8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5" name="Oval 8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6" name="Oval 8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7" name="Oval 8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8" name="Oval 8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49" name="Oval 8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0" name="Oval 8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1" name="Oval 8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2" name="Oval 8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3" name="Oval 8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4" name="Oval 8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5" name="Oval 8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6" name="Oval 8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57" name="Oval 8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0" name="Group 862"/>
            <p:cNvGrpSpPr>
              <a:grpSpLocks/>
            </p:cNvGrpSpPr>
            <p:nvPr/>
          </p:nvGrpSpPr>
          <p:grpSpPr bwMode="auto">
            <a:xfrm>
              <a:off x="2954" y="2152"/>
              <a:ext cx="904" cy="429"/>
              <a:chOff x="2858" y="2056"/>
              <a:chExt cx="904" cy="429"/>
            </a:xfrm>
          </p:grpSpPr>
          <p:grpSp>
            <p:nvGrpSpPr>
              <p:cNvPr id="144944" name="Group 863"/>
              <p:cNvGrpSpPr>
                <a:grpSpLocks/>
              </p:cNvGrpSpPr>
              <p:nvPr/>
            </p:nvGrpSpPr>
            <p:grpSpPr bwMode="auto">
              <a:xfrm>
                <a:off x="2858" y="2056"/>
                <a:ext cx="346" cy="304"/>
                <a:chOff x="3098" y="2084"/>
                <a:chExt cx="346" cy="304"/>
              </a:xfrm>
            </p:grpSpPr>
            <p:sp>
              <p:nvSpPr>
                <p:cNvPr id="670560" name="Oval 8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1" name="Oval 8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2" name="Oval 8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3" name="Oval 8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4" name="Oval 8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5" name="Oval 8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6" name="Oval 8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7" name="Oval 8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8" name="Oval 8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69" name="Oval 8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0" name="Oval 8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1" name="Oval 8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2" name="Oval 8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3" name="Oval 8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45" name="Group 878"/>
              <p:cNvGrpSpPr>
                <a:grpSpLocks/>
              </p:cNvGrpSpPr>
              <p:nvPr/>
            </p:nvGrpSpPr>
            <p:grpSpPr bwMode="auto">
              <a:xfrm>
                <a:off x="3416" y="2181"/>
                <a:ext cx="346" cy="304"/>
                <a:chOff x="3098" y="2084"/>
                <a:chExt cx="346" cy="304"/>
              </a:xfrm>
            </p:grpSpPr>
            <p:sp>
              <p:nvSpPr>
                <p:cNvPr id="670575" name="Oval 8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6" name="Oval 8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7" name="Oval 8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8" name="Oval 8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79" name="Oval 8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0" name="Oval 8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1" name="Oval 8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2" name="Oval 8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3" name="Oval 8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4" name="Oval 8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5" name="Oval 8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6" name="Oval 8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7" name="Oval 8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88" name="Oval 8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1" name="Group 893"/>
            <p:cNvGrpSpPr>
              <a:grpSpLocks/>
            </p:cNvGrpSpPr>
            <p:nvPr/>
          </p:nvGrpSpPr>
          <p:grpSpPr bwMode="auto">
            <a:xfrm>
              <a:off x="3151" y="2435"/>
              <a:ext cx="661" cy="752"/>
              <a:chOff x="3055" y="2339"/>
              <a:chExt cx="661" cy="752"/>
            </a:xfrm>
          </p:grpSpPr>
          <p:grpSp>
            <p:nvGrpSpPr>
              <p:cNvPr id="144914" name="Group 894"/>
              <p:cNvGrpSpPr>
                <a:grpSpLocks/>
              </p:cNvGrpSpPr>
              <p:nvPr/>
            </p:nvGrpSpPr>
            <p:grpSpPr bwMode="auto">
              <a:xfrm>
                <a:off x="3055" y="2339"/>
                <a:ext cx="346" cy="304"/>
                <a:chOff x="3098" y="2084"/>
                <a:chExt cx="346" cy="304"/>
              </a:xfrm>
            </p:grpSpPr>
            <p:sp>
              <p:nvSpPr>
                <p:cNvPr id="670591" name="Oval 8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2" name="Oval 8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3" name="Oval 8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4" name="Oval 8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5" name="Oval 8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6" name="Oval 9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7" name="Oval 9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8" name="Oval 9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599" name="Oval 9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0" name="Oval 9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1" name="Oval 9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2" name="Oval 9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3" name="Oval 9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4" name="Oval 9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915" name="Group 909"/>
              <p:cNvGrpSpPr>
                <a:grpSpLocks/>
              </p:cNvGrpSpPr>
              <p:nvPr/>
            </p:nvGrpSpPr>
            <p:grpSpPr bwMode="auto">
              <a:xfrm>
                <a:off x="3370" y="2787"/>
                <a:ext cx="346" cy="304"/>
                <a:chOff x="3098" y="2084"/>
                <a:chExt cx="346" cy="304"/>
              </a:xfrm>
            </p:grpSpPr>
            <p:sp>
              <p:nvSpPr>
                <p:cNvPr id="670606" name="Oval 9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7" name="Oval 9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8" name="Oval 9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09" name="Oval 9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0" name="Oval 9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1" name="Oval 9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2" name="Oval 9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3" name="Oval 9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4" name="Oval 9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5" name="Oval 9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6" name="Oval 9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7" name="Oval 9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8" name="Oval 9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19" name="Oval 9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2" name="Group 924"/>
            <p:cNvGrpSpPr>
              <a:grpSpLocks/>
            </p:cNvGrpSpPr>
            <p:nvPr/>
          </p:nvGrpSpPr>
          <p:grpSpPr bwMode="auto">
            <a:xfrm>
              <a:off x="2710" y="2080"/>
              <a:ext cx="1487" cy="1132"/>
              <a:chOff x="2614" y="1984"/>
              <a:chExt cx="1487" cy="1132"/>
            </a:xfrm>
          </p:grpSpPr>
          <p:grpSp>
            <p:nvGrpSpPr>
              <p:cNvPr id="144884" name="Group 925"/>
              <p:cNvGrpSpPr>
                <a:grpSpLocks/>
              </p:cNvGrpSpPr>
              <p:nvPr/>
            </p:nvGrpSpPr>
            <p:grpSpPr bwMode="auto">
              <a:xfrm>
                <a:off x="2614" y="2812"/>
                <a:ext cx="346" cy="304"/>
                <a:chOff x="3098" y="2084"/>
                <a:chExt cx="346" cy="304"/>
              </a:xfrm>
            </p:grpSpPr>
            <p:sp>
              <p:nvSpPr>
                <p:cNvPr id="670622" name="Oval 9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3" name="Oval 9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4" name="Oval 9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5" name="Oval 9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6" name="Oval 9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7" name="Oval 9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8" name="Oval 9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29" name="Oval 9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0" name="Oval 9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1" name="Oval 9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2" name="Oval 9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3" name="Oval 9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4" name="Oval 9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5" name="Oval 9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85" name="Group 940"/>
              <p:cNvGrpSpPr>
                <a:grpSpLocks/>
              </p:cNvGrpSpPr>
              <p:nvPr/>
            </p:nvGrpSpPr>
            <p:grpSpPr bwMode="auto">
              <a:xfrm>
                <a:off x="3755" y="1984"/>
                <a:ext cx="346" cy="304"/>
                <a:chOff x="3098" y="2084"/>
                <a:chExt cx="346" cy="304"/>
              </a:xfrm>
            </p:grpSpPr>
            <p:sp>
              <p:nvSpPr>
                <p:cNvPr id="670637" name="Oval 9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8" name="Oval 9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39" name="Oval 9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0" name="Oval 9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1" name="Oval 9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2" name="Oval 9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3" name="Oval 9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4" name="Oval 9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5" name="Oval 9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6" name="Oval 9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7" name="Oval 9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8" name="Oval 9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49" name="Oval 9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0" name="Oval 9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3" name="Group 955"/>
            <p:cNvGrpSpPr>
              <a:grpSpLocks/>
            </p:cNvGrpSpPr>
            <p:nvPr/>
          </p:nvGrpSpPr>
          <p:grpSpPr bwMode="auto">
            <a:xfrm>
              <a:off x="3130" y="2584"/>
              <a:ext cx="788" cy="488"/>
              <a:chOff x="3034" y="2488"/>
              <a:chExt cx="788" cy="488"/>
            </a:xfrm>
          </p:grpSpPr>
          <p:grpSp>
            <p:nvGrpSpPr>
              <p:cNvPr id="144854" name="Group 956"/>
              <p:cNvGrpSpPr>
                <a:grpSpLocks/>
              </p:cNvGrpSpPr>
              <p:nvPr/>
            </p:nvGrpSpPr>
            <p:grpSpPr bwMode="auto">
              <a:xfrm>
                <a:off x="3034" y="2672"/>
                <a:ext cx="346" cy="304"/>
                <a:chOff x="3098" y="2084"/>
                <a:chExt cx="346" cy="304"/>
              </a:xfrm>
            </p:grpSpPr>
            <p:sp>
              <p:nvSpPr>
                <p:cNvPr id="670653" name="Oval 9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4" name="Oval 9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5" name="Oval 9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6" name="Oval 9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7" name="Oval 9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8" name="Oval 9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59" name="Oval 9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0" name="Oval 9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1" name="Oval 9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2" name="Oval 9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3" name="Oval 9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4" name="Oval 9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5" name="Oval 9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6" name="Oval 9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55" name="Group 971"/>
              <p:cNvGrpSpPr>
                <a:grpSpLocks/>
              </p:cNvGrpSpPr>
              <p:nvPr/>
            </p:nvGrpSpPr>
            <p:grpSpPr bwMode="auto">
              <a:xfrm>
                <a:off x="3476" y="2488"/>
                <a:ext cx="346" cy="304"/>
                <a:chOff x="3098" y="2084"/>
                <a:chExt cx="346" cy="304"/>
              </a:xfrm>
            </p:grpSpPr>
            <p:sp>
              <p:nvSpPr>
                <p:cNvPr id="670668" name="Oval 9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69" name="Oval 9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0" name="Oval 9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1" name="Oval 9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2" name="Oval 9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3" name="Oval 9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4" name="Oval 9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5" name="Oval 9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6" name="Oval 9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7" name="Oval 9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8" name="Oval 9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79" name="Oval 9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0" name="Oval 9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1" name="Oval 9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4" name="Group 986"/>
            <p:cNvGrpSpPr>
              <a:grpSpLocks/>
            </p:cNvGrpSpPr>
            <p:nvPr/>
          </p:nvGrpSpPr>
          <p:grpSpPr bwMode="auto">
            <a:xfrm>
              <a:off x="3869" y="3143"/>
              <a:ext cx="650" cy="402"/>
              <a:chOff x="3773" y="3047"/>
              <a:chExt cx="650" cy="402"/>
            </a:xfrm>
          </p:grpSpPr>
          <p:grpSp>
            <p:nvGrpSpPr>
              <p:cNvPr id="144824" name="Group 987"/>
              <p:cNvGrpSpPr>
                <a:grpSpLocks/>
              </p:cNvGrpSpPr>
              <p:nvPr/>
            </p:nvGrpSpPr>
            <p:grpSpPr bwMode="auto">
              <a:xfrm>
                <a:off x="4077" y="3047"/>
                <a:ext cx="346" cy="304"/>
                <a:chOff x="3098" y="2084"/>
                <a:chExt cx="346" cy="304"/>
              </a:xfrm>
            </p:grpSpPr>
            <p:sp>
              <p:nvSpPr>
                <p:cNvPr id="670684" name="Oval 9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5" name="Oval 9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6" name="Oval 9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7" name="Oval 9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8" name="Oval 9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89" name="Oval 9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0" name="Oval 9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1" name="Oval 9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2" name="Oval 9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3" name="Oval 9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4" name="Oval 9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5" name="Oval 9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6" name="Oval 10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697" name="Oval 10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825" name="Group 1002"/>
              <p:cNvGrpSpPr>
                <a:grpSpLocks/>
              </p:cNvGrpSpPr>
              <p:nvPr/>
            </p:nvGrpSpPr>
            <p:grpSpPr bwMode="auto">
              <a:xfrm>
                <a:off x="3773" y="3145"/>
                <a:ext cx="346" cy="304"/>
                <a:chOff x="3098" y="2084"/>
                <a:chExt cx="346" cy="304"/>
              </a:xfrm>
            </p:grpSpPr>
            <p:sp>
              <p:nvSpPr>
                <p:cNvPr id="670699" name="Oval 10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0" name="Oval 10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1" name="Oval 10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2" name="Oval 10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3" name="Oval 10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4" name="Oval 10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5" name="Oval 10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6" name="Oval 10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7" name="Oval 10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8" name="Oval 10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09" name="Oval 10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0" name="Oval 10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1" name="Oval 10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2" name="Oval 10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5" name="Group 1017"/>
            <p:cNvGrpSpPr>
              <a:grpSpLocks/>
            </p:cNvGrpSpPr>
            <p:nvPr/>
          </p:nvGrpSpPr>
          <p:grpSpPr bwMode="auto">
            <a:xfrm>
              <a:off x="2585" y="3197"/>
              <a:ext cx="1569" cy="622"/>
              <a:chOff x="2489" y="3101"/>
              <a:chExt cx="1569" cy="622"/>
            </a:xfrm>
          </p:grpSpPr>
          <p:grpSp>
            <p:nvGrpSpPr>
              <p:cNvPr id="144794" name="Group 1018"/>
              <p:cNvGrpSpPr>
                <a:grpSpLocks/>
              </p:cNvGrpSpPr>
              <p:nvPr/>
            </p:nvGrpSpPr>
            <p:grpSpPr bwMode="auto">
              <a:xfrm>
                <a:off x="3712" y="3419"/>
                <a:ext cx="346" cy="304"/>
                <a:chOff x="3098" y="2084"/>
                <a:chExt cx="346" cy="304"/>
              </a:xfrm>
            </p:grpSpPr>
            <p:sp>
              <p:nvSpPr>
                <p:cNvPr id="670715" name="Oval 10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6" name="Oval 10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7" name="Oval 10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8" name="Oval 10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19" name="Oval 10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0" name="Oval 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1" name="Oval 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2" name="Oval 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3" name="Oval 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4" name="Oval 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5" name="Oval 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6" name="Oval 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7" name="Oval 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28" name="Oval 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95" name="Group 9"/>
              <p:cNvGrpSpPr>
                <a:grpSpLocks/>
              </p:cNvGrpSpPr>
              <p:nvPr/>
            </p:nvGrpSpPr>
            <p:grpSpPr bwMode="auto">
              <a:xfrm>
                <a:off x="2489" y="3101"/>
                <a:ext cx="346" cy="304"/>
                <a:chOff x="3098" y="2084"/>
                <a:chExt cx="346" cy="304"/>
              </a:xfrm>
            </p:grpSpPr>
            <p:sp>
              <p:nvSpPr>
                <p:cNvPr id="670730" name="Oval 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1" name="Oval 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2" name="Oval 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3" name="Oval 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4" name="Oval 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5" name="Oval 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6" name="Oval 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7" name="Oval 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8" name="Oval 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39" name="Oval 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0" name="Oval 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1" name="Oval 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2" name="Oval 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3" name="Oval 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6" name="Group 24"/>
            <p:cNvGrpSpPr>
              <a:grpSpLocks/>
            </p:cNvGrpSpPr>
            <p:nvPr/>
          </p:nvGrpSpPr>
          <p:grpSpPr bwMode="auto">
            <a:xfrm>
              <a:off x="2363" y="2853"/>
              <a:ext cx="1414" cy="967"/>
              <a:chOff x="2267" y="2757"/>
              <a:chExt cx="1414" cy="967"/>
            </a:xfrm>
          </p:grpSpPr>
          <p:grpSp>
            <p:nvGrpSpPr>
              <p:cNvPr id="144764" name="Group 25"/>
              <p:cNvGrpSpPr>
                <a:grpSpLocks/>
              </p:cNvGrpSpPr>
              <p:nvPr/>
            </p:nvGrpSpPr>
            <p:grpSpPr bwMode="auto">
              <a:xfrm>
                <a:off x="3335" y="3420"/>
                <a:ext cx="346" cy="304"/>
                <a:chOff x="3098" y="2084"/>
                <a:chExt cx="346" cy="304"/>
              </a:xfrm>
            </p:grpSpPr>
            <p:sp>
              <p:nvSpPr>
                <p:cNvPr id="670746" name="Oval 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7" name="Oval 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8" name="Oval 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49" name="Oval 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0" name="Oval 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1" name="Oval 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2" name="Oval 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3" name="Oval 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4" name="Oval 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5" name="Oval 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6" name="Oval 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7" name="Oval 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8" name="Oval 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59" name="Oval 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65" name="Group 40"/>
              <p:cNvGrpSpPr>
                <a:grpSpLocks/>
              </p:cNvGrpSpPr>
              <p:nvPr/>
            </p:nvGrpSpPr>
            <p:grpSpPr bwMode="auto">
              <a:xfrm>
                <a:off x="2267" y="2757"/>
                <a:ext cx="346" cy="304"/>
                <a:chOff x="3098" y="2084"/>
                <a:chExt cx="346" cy="304"/>
              </a:xfrm>
            </p:grpSpPr>
            <p:sp>
              <p:nvSpPr>
                <p:cNvPr id="670761" name="Oval 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2" name="Oval 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3" name="Oval 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4" name="Oval 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5" name="Oval 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6" name="Oval 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7" name="Oval 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8" name="Oval 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69" name="Oval 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0" name="Oval 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1" name="Oval 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2" name="Oval 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3" name="Oval 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4" name="Oval 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7" name="Group 55"/>
            <p:cNvGrpSpPr>
              <a:grpSpLocks/>
            </p:cNvGrpSpPr>
            <p:nvPr/>
          </p:nvGrpSpPr>
          <p:grpSpPr bwMode="auto">
            <a:xfrm>
              <a:off x="3094" y="2440"/>
              <a:ext cx="1189" cy="937"/>
              <a:chOff x="2998" y="2344"/>
              <a:chExt cx="1189" cy="937"/>
            </a:xfrm>
          </p:grpSpPr>
          <p:grpSp>
            <p:nvGrpSpPr>
              <p:cNvPr id="144734" name="Group 56"/>
              <p:cNvGrpSpPr>
                <a:grpSpLocks/>
              </p:cNvGrpSpPr>
              <p:nvPr/>
            </p:nvGrpSpPr>
            <p:grpSpPr bwMode="auto">
              <a:xfrm>
                <a:off x="2998" y="2977"/>
                <a:ext cx="346" cy="304"/>
                <a:chOff x="3098" y="2084"/>
                <a:chExt cx="346" cy="304"/>
              </a:xfrm>
            </p:grpSpPr>
            <p:sp>
              <p:nvSpPr>
                <p:cNvPr id="670777" name="Oval 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8" name="Oval 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79" name="Oval 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0" name="Oval 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1" name="Oval 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2" name="Oval 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3" name="Oval 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4" name="Oval 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5" name="Oval 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6" name="Oval 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7" name="Oval 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8" name="Oval 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89" name="Oval 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0" name="Oval 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35" name="Group 71"/>
              <p:cNvGrpSpPr>
                <a:grpSpLocks/>
              </p:cNvGrpSpPr>
              <p:nvPr/>
            </p:nvGrpSpPr>
            <p:grpSpPr bwMode="auto">
              <a:xfrm>
                <a:off x="3841" y="2344"/>
                <a:ext cx="346" cy="304"/>
                <a:chOff x="3098" y="2084"/>
                <a:chExt cx="346" cy="304"/>
              </a:xfrm>
            </p:grpSpPr>
            <p:sp>
              <p:nvSpPr>
                <p:cNvPr id="670792" name="Oval 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3" name="Oval 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4" name="Oval 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5" name="Oval 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6" name="Oval 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7" name="Oval 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8" name="Oval 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799" name="Oval 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0" name="Oval 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1" name="Oval 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2" name="Oval 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3" name="Oval 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4" name="Oval 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5" name="Oval 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8" name="Group 86"/>
            <p:cNvGrpSpPr>
              <a:grpSpLocks/>
            </p:cNvGrpSpPr>
            <p:nvPr/>
          </p:nvGrpSpPr>
          <p:grpSpPr bwMode="auto">
            <a:xfrm>
              <a:off x="3665" y="2899"/>
              <a:ext cx="884" cy="539"/>
              <a:chOff x="3569" y="2803"/>
              <a:chExt cx="884" cy="539"/>
            </a:xfrm>
          </p:grpSpPr>
          <p:grpSp>
            <p:nvGrpSpPr>
              <p:cNvPr id="144704" name="Group 87"/>
              <p:cNvGrpSpPr>
                <a:grpSpLocks/>
              </p:cNvGrpSpPr>
              <p:nvPr/>
            </p:nvGrpSpPr>
            <p:grpSpPr bwMode="auto">
              <a:xfrm>
                <a:off x="4107" y="2803"/>
                <a:ext cx="346" cy="304"/>
                <a:chOff x="3098" y="2084"/>
                <a:chExt cx="346" cy="304"/>
              </a:xfrm>
            </p:grpSpPr>
            <p:sp>
              <p:nvSpPr>
                <p:cNvPr id="670808" name="Oval 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09" name="Oval 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0" name="Oval 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1" name="Oval 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2" name="Oval 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3" name="Oval 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4" name="Oval 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5" name="Oval 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6" name="Oval 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7" name="Oval 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8" name="Oval 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19" name="Oval 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0" name="Oval 1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1" name="Oval 1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705" name="Group 102"/>
              <p:cNvGrpSpPr>
                <a:grpSpLocks/>
              </p:cNvGrpSpPr>
              <p:nvPr/>
            </p:nvGrpSpPr>
            <p:grpSpPr bwMode="auto">
              <a:xfrm>
                <a:off x="3569" y="3038"/>
                <a:ext cx="346" cy="304"/>
                <a:chOff x="3098" y="2084"/>
                <a:chExt cx="346" cy="304"/>
              </a:xfrm>
            </p:grpSpPr>
            <p:sp>
              <p:nvSpPr>
                <p:cNvPr id="670823" name="Oval 1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4" name="Oval 1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5" name="Oval 1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6" name="Oval 1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7" name="Oval 1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8" name="Oval 1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29" name="Oval 1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0" name="Oval 1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1" name="Oval 1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2" name="Oval 1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3" name="Oval 1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4" name="Oval 1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5" name="Oval 1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36" name="Oval 1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49" name="Group 117"/>
            <p:cNvGrpSpPr>
              <a:grpSpLocks/>
            </p:cNvGrpSpPr>
            <p:nvPr/>
          </p:nvGrpSpPr>
          <p:grpSpPr bwMode="auto">
            <a:xfrm>
              <a:off x="3465" y="2712"/>
              <a:ext cx="1088" cy="816"/>
              <a:chOff x="3369" y="2616"/>
              <a:chExt cx="1088" cy="816"/>
            </a:xfrm>
          </p:grpSpPr>
          <p:grpSp>
            <p:nvGrpSpPr>
              <p:cNvPr id="144674" name="Group 118"/>
              <p:cNvGrpSpPr>
                <a:grpSpLocks/>
              </p:cNvGrpSpPr>
              <p:nvPr/>
            </p:nvGrpSpPr>
            <p:grpSpPr bwMode="auto">
              <a:xfrm>
                <a:off x="3369" y="3128"/>
                <a:ext cx="346" cy="304"/>
                <a:chOff x="3098" y="2084"/>
                <a:chExt cx="346" cy="304"/>
              </a:xfrm>
            </p:grpSpPr>
            <p:sp>
              <p:nvSpPr>
                <p:cNvPr id="670839" name="Oval 1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0" name="Oval 1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1" name="Oval 1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2" name="Oval 1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3" name="Oval 1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4" name="Oval 1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5" name="Oval 1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6" name="Oval 1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7" name="Oval 1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8" name="Oval 1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49" name="Oval 1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0" name="Oval 1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1" name="Oval 1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2" name="Oval 1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75" name="Group 133"/>
              <p:cNvGrpSpPr>
                <a:grpSpLocks/>
              </p:cNvGrpSpPr>
              <p:nvPr/>
            </p:nvGrpSpPr>
            <p:grpSpPr bwMode="auto">
              <a:xfrm>
                <a:off x="4111" y="2616"/>
                <a:ext cx="346" cy="304"/>
                <a:chOff x="3098" y="2084"/>
                <a:chExt cx="346" cy="304"/>
              </a:xfrm>
            </p:grpSpPr>
            <p:sp>
              <p:nvSpPr>
                <p:cNvPr id="670854" name="Oval 1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5" name="Oval 1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6" name="Oval 1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7" name="Oval 1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8" name="Oval 1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59" name="Oval 1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0" name="Oval 1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1" name="Oval 1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2" name="Oval 1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3" name="Oval 1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4" name="Oval 1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5" name="Oval 1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6" name="Oval 1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67" name="Oval 1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0" name="Group 148"/>
            <p:cNvGrpSpPr>
              <a:grpSpLocks/>
            </p:cNvGrpSpPr>
            <p:nvPr/>
          </p:nvGrpSpPr>
          <p:grpSpPr bwMode="auto">
            <a:xfrm>
              <a:off x="4326" y="2407"/>
              <a:ext cx="457" cy="899"/>
              <a:chOff x="4230" y="2311"/>
              <a:chExt cx="457" cy="899"/>
            </a:xfrm>
          </p:grpSpPr>
          <p:grpSp>
            <p:nvGrpSpPr>
              <p:cNvPr id="144644" name="Group 149"/>
              <p:cNvGrpSpPr>
                <a:grpSpLocks/>
              </p:cNvGrpSpPr>
              <p:nvPr/>
            </p:nvGrpSpPr>
            <p:grpSpPr bwMode="auto">
              <a:xfrm>
                <a:off x="4230" y="2311"/>
                <a:ext cx="346" cy="304"/>
                <a:chOff x="3098" y="2084"/>
                <a:chExt cx="346" cy="304"/>
              </a:xfrm>
            </p:grpSpPr>
            <p:sp>
              <p:nvSpPr>
                <p:cNvPr id="670870" name="Oval 1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1" name="Oval 1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2" name="Oval 1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3" name="Oval 1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4" name="Oval 1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5" name="Oval 1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6" name="Oval 1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7" name="Oval 1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8" name="Oval 1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79" name="Oval 1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0" name="Oval 1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1" name="Oval 1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2" name="Oval 1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3" name="Oval 1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45" name="Group 164"/>
              <p:cNvGrpSpPr>
                <a:grpSpLocks/>
              </p:cNvGrpSpPr>
              <p:nvPr/>
            </p:nvGrpSpPr>
            <p:grpSpPr bwMode="auto">
              <a:xfrm>
                <a:off x="4341" y="2906"/>
                <a:ext cx="346" cy="304"/>
                <a:chOff x="3098" y="2084"/>
                <a:chExt cx="346" cy="304"/>
              </a:xfrm>
            </p:grpSpPr>
            <p:sp>
              <p:nvSpPr>
                <p:cNvPr id="670885" name="Oval 1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6" name="Oval 1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7" name="Oval 1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8" name="Oval 1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89" name="Oval 1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0" name="Oval 1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1" name="Oval 1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2" name="Oval 1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3" name="Oval 1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4" name="Oval 1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5" name="Oval 1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6" name="Oval 1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7" name="Oval 1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898" name="Oval 1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1" name="Group 179"/>
            <p:cNvGrpSpPr>
              <a:grpSpLocks/>
            </p:cNvGrpSpPr>
            <p:nvPr/>
          </p:nvGrpSpPr>
          <p:grpSpPr bwMode="auto">
            <a:xfrm>
              <a:off x="2771" y="2841"/>
              <a:ext cx="1246" cy="598"/>
              <a:chOff x="2675" y="2745"/>
              <a:chExt cx="1246" cy="598"/>
            </a:xfrm>
          </p:grpSpPr>
          <p:grpSp>
            <p:nvGrpSpPr>
              <p:cNvPr id="144614" name="Group 180"/>
              <p:cNvGrpSpPr>
                <a:grpSpLocks/>
              </p:cNvGrpSpPr>
              <p:nvPr/>
            </p:nvGrpSpPr>
            <p:grpSpPr bwMode="auto">
              <a:xfrm>
                <a:off x="2675" y="3039"/>
                <a:ext cx="346" cy="304"/>
                <a:chOff x="3098" y="2084"/>
                <a:chExt cx="346" cy="304"/>
              </a:xfrm>
            </p:grpSpPr>
            <p:sp>
              <p:nvSpPr>
                <p:cNvPr id="670901" name="Oval 1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2" name="Oval 1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3" name="Oval 1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4" name="Oval 1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5" name="Oval 1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6" name="Oval 1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7" name="Oval 1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8" name="Oval 1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09" name="Oval 1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0" name="Oval 1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1" name="Oval 1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2" name="Oval 1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3" name="Oval 1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4" name="Oval 1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615" name="Group 195"/>
              <p:cNvGrpSpPr>
                <a:grpSpLocks/>
              </p:cNvGrpSpPr>
              <p:nvPr/>
            </p:nvGrpSpPr>
            <p:grpSpPr bwMode="auto">
              <a:xfrm>
                <a:off x="3575" y="2745"/>
                <a:ext cx="346" cy="304"/>
                <a:chOff x="3098" y="2084"/>
                <a:chExt cx="346" cy="304"/>
              </a:xfrm>
            </p:grpSpPr>
            <p:sp>
              <p:nvSpPr>
                <p:cNvPr id="670916" name="Oval 1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7" name="Oval 1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8" name="Oval 1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19" name="Oval 1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0" name="Oval 2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1" name="Oval 2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2" name="Oval 2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3" name="Oval 2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4" name="Oval 2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5" name="Oval 2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6" name="Oval 2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7" name="Oval 2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8" name="Oval 2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29" name="Oval 2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2" name="Group 210"/>
            <p:cNvGrpSpPr>
              <a:grpSpLocks/>
            </p:cNvGrpSpPr>
            <p:nvPr/>
          </p:nvGrpSpPr>
          <p:grpSpPr bwMode="auto">
            <a:xfrm>
              <a:off x="2772" y="2585"/>
              <a:ext cx="1437" cy="648"/>
              <a:chOff x="2676" y="2489"/>
              <a:chExt cx="1437" cy="648"/>
            </a:xfrm>
          </p:grpSpPr>
          <p:grpSp>
            <p:nvGrpSpPr>
              <p:cNvPr id="144584" name="Group 211"/>
              <p:cNvGrpSpPr>
                <a:grpSpLocks/>
              </p:cNvGrpSpPr>
              <p:nvPr/>
            </p:nvGrpSpPr>
            <p:grpSpPr bwMode="auto">
              <a:xfrm>
                <a:off x="2676" y="2489"/>
                <a:ext cx="346" cy="304"/>
                <a:chOff x="3098" y="2084"/>
                <a:chExt cx="346" cy="304"/>
              </a:xfrm>
            </p:grpSpPr>
            <p:sp>
              <p:nvSpPr>
                <p:cNvPr id="670932" name="Oval 2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3" name="Oval 2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4" name="Oval 2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5" name="Oval 2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6" name="Oval 2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7" name="Oval 2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8" name="Oval 2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39" name="Oval 2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0" name="Oval 2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1" name="Oval 2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2" name="Oval 2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3" name="Oval 2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4" name="Oval 2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5" name="Oval 2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85" name="Group 226"/>
              <p:cNvGrpSpPr>
                <a:grpSpLocks/>
              </p:cNvGrpSpPr>
              <p:nvPr/>
            </p:nvGrpSpPr>
            <p:grpSpPr bwMode="auto">
              <a:xfrm>
                <a:off x="3767" y="2833"/>
                <a:ext cx="346" cy="304"/>
                <a:chOff x="3098" y="2084"/>
                <a:chExt cx="346" cy="304"/>
              </a:xfrm>
            </p:grpSpPr>
            <p:sp>
              <p:nvSpPr>
                <p:cNvPr id="670947" name="Oval 2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8" name="Oval 2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49" name="Oval 2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0" name="Oval 2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1" name="Oval 2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2" name="Oval 2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3" name="Oval 2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4" name="Oval 2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5" name="Oval 2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6" name="Oval 2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7" name="Oval 2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8" name="Oval 2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59" name="Oval 2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0" name="Oval 2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4553" name="Group 241"/>
            <p:cNvGrpSpPr>
              <a:grpSpLocks/>
            </p:cNvGrpSpPr>
            <p:nvPr/>
          </p:nvGrpSpPr>
          <p:grpSpPr bwMode="auto">
            <a:xfrm>
              <a:off x="2367" y="2454"/>
              <a:ext cx="1005" cy="1172"/>
              <a:chOff x="2271" y="2358"/>
              <a:chExt cx="1005" cy="1172"/>
            </a:xfrm>
          </p:grpSpPr>
          <p:grpSp>
            <p:nvGrpSpPr>
              <p:cNvPr id="144554" name="Group 242"/>
              <p:cNvGrpSpPr>
                <a:grpSpLocks/>
              </p:cNvGrpSpPr>
              <p:nvPr/>
            </p:nvGrpSpPr>
            <p:grpSpPr bwMode="auto">
              <a:xfrm>
                <a:off x="2930" y="3226"/>
                <a:ext cx="346" cy="304"/>
                <a:chOff x="3098" y="2084"/>
                <a:chExt cx="346" cy="304"/>
              </a:xfrm>
            </p:grpSpPr>
            <p:sp>
              <p:nvSpPr>
                <p:cNvPr id="670963" name="Oval 2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4" name="Oval 2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5" name="Oval 2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6" name="Oval 2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7" name="Oval 2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8" name="Oval 2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69" name="Oval 2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0" name="Oval 2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1" name="Oval 2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2" name="Oval 2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3" name="Oval 2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4" name="Oval 2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5" name="Oval 2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6" name="Oval 2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555" name="Group 257"/>
              <p:cNvGrpSpPr>
                <a:grpSpLocks/>
              </p:cNvGrpSpPr>
              <p:nvPr/>
            </p:nvGrpSpPr>
            <p:grpSpPr bwMode="auto">
              <a:xfrm>
                <a:off x="2271" y="2358"/>
                <a:ext cx="346" cy="304"/>
                <a:chOff x="3098" y="2084"/>
                <a:chExt cx="346" cy="304"/>
              </a:xfrm>
            </p:grpSpPr>
            <p:sp>
              <p:nvSpPr>
                <p:cNvPr id="670978" name="Oval 2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79" name="Oval 2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0" name="Oval 2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1" name="Oval 2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2" name="Oval 2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3" name="Oval 2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4" name="Oval 2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5" name="Oval 2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6" name="Oval 2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7" name="Oval 2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8" name="Oval 2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89" name="Oval 2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0" name="Oval 2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1" name="Oval 2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1720" name="Group 272"/>
          <p:cNvGrpSpPr>
            <a:grpSpLocks/>
          </p:cNvGrpSpPr>
          <p:nvPr/>
        </p:nvGrpSpPr>
        <p:grpSpPr bwMode="auto">
          <a:xfrm>
            <a:off x="5081588" y="714375"/>
            <a:ext cx="4062412" cy="2838450"/>
            <a:chOff x="2363" y="2032"/>
            <a:chExt cx="2559" cy="1788"/>
          </a:xfrm>
        </p:grpSpPr>
        <p:grpSp>
          <p:nvGrpSpPr>
            <p:cNvPr id="143898" name="Group 273"/>
            <p:cNvGrpSpPr>
              <a:grpSpLocks/>
            </p:cNvGrpSpPr>
            <p:nvPr/>
          </p:nvGrpSpPr>
          <p:grpSpPr bwMode="auto">
            <a:xfrm>
              <a:off x="3361" y="2338"/>
              <a:ext cx="346" cy="304"/>
              <a:chOff x="3098" y="2084"/>
              <a:chExt cx="346" cy="304"/>
            </a:xfrm>
          </p:grpSpPr>
          <p:sp>
            <p:nvSpPr>
              <p:cNvPr id="670994" name="Oval 2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5" name="Oval 2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6" name="Oval 2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7" name="Oval 2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8" name="Oval 2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0999" name="Oval 2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0" name="Oval 2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1" name="Oval 2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2" name="Oval 2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3" name="Oval 2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4" name="Oval 2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5" name="Oval 2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6" name="Oval 2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07" name="Oval 2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99" name="Group 288"/>
            <p:cNvGrpSpPr>
              <a:grpSpLocks/>
            </p:cNvGrpSpPr>
            <p:nvPr/>
          </p:nvGrpSpPr>
          <p:grpSpPr bwMode="auto">
            <a:xfrm>
              <a:off x="3768" y="2252"/>
              <a:ext cx="346" cy="304"/>
              <a:chOff x="3098" y="2084"/>
              <a:chExt cx="346" cy="304"/>
            </a:xfrm>
          </p:grpSpPr>
          <p:sp>
            <p:nvSpPr>
              <p:cNvPr id="671009" name="Oval 2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0" name="Oval 2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1" name="Oval 2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2" name="Oval 2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3" name="Oval 2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4" name="Oval 2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5" name="Oval 2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6" name="Oval 2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7" name="Oval 2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8" name="Oval 2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19" name="Oval 2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0" name="Oval 3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1" name="Oval 3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2" name="Oval 3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0" name="Group 303"/>
            <p:cNvGrpSpPr>
              <a:grpSpLocks/>
            </p:cNvGrpSpPr>
            <p:nvPr/>
          </p:nvGrpSpPr>
          <p:grpSpPr bwMode="auto">
            <a:xfrm>
              <a:off x="2948" y="2795"/>
              <a:ext cx="346" cy="304"/>
              <a:chOff x="3098" y="2084"/>
              <a:chExt cx="346" cy="304"/>
            </a:xfrm>
          </p:grpSpPr>
          <p:sp>
            <p:nvSpPr>
              <p:cNvPr id="671024" name="Oval 3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5"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6" name="Oval 3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7" name="Oval 3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8" name="Oval 3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29" name="Oval 3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0" name="Oval 3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1" name="Oval 3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2" name="Oval 3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3" name="Oval 3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4" name="Oval 3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5" name="Oval 3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6" name="Oval 3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37" name="Oval 3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01" name="Group 318"/>
            <p:cNvGrpSpPr>
              <a:grpSpLocks/>
            </p:cNvGrpSpPr>
            <p:nvPr/>
          </p:nvGrpSpPr>
          <p:grpSpPr bwMode="auto">
            <a:xfrm>
              <a:off x="2527" y="2695"/>
              <a:ext cx="1106" cy="319"/>
              <a:chOff x="2431" y="2599"/>
              <a:chExt cx="1106" cy="319"/>
            </a:xfrm>
          </p:grpSpPr>
          <p:grpSp>
            <p:nvGrpSpPr>
              <p:cNvPr id="144460" name="Group 319"/>
              <p:cNvGrpSpPr>
                <a:grpSpLocks/>
              </p:cNvGrpSpPr>
              <p:nvPr/>
            </p:nvGrpSpPr>
            <p:grpSpPr bwMode="auto">
              <a:xfrm>
                <a:off x="3191" y="2599"/>
                <a:ext cx="346" cy="304"/>
                <a:chOff x="3098" y="2084"/>
                <a:chExt cx="346" cy="304"/>
              </a:xfrm>
            </p:grpSpPr>
            <p:sp>
              <p:nvSpPr>
                <p:cNvPr id="671040" name="Oval 3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1" name="Oval 3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2" name="Oval 3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3" name="Oval 3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4" name="Oval 3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5" name="Oval 3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6" name="Oval 3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7" name="Oval 3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8" name="Oval 3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49" name="Oval 3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0" name="Oval 3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1" name="Oval 3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2" name="Oval 3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3" name="Oval 3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61" name="Group 334"/>
              <p:cNvGrpSpPr>
                <a:grpSpLocks/>
              </p:cNvGrpSpPr>
              <p:nvPr/>
            </p:nvGrpSpPr>
            <p:grpSpPr bwMode="auto">
              <a:xfrm>
                <a:off x="2431" y="2614"/>
                <a:ext cx="346" cy="304"/>
                <a:chOff x="3098" y="2084"/>
                <a:chExt cx="346" cy="304"/>
              </a:xfrm>
            </p:grpSpPr>
            <p:sp>
              <p:nvSpPr>
                <p:cNvPr id="671055" name="Oval 3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6"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7" name="Oval 3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8" name="Oval 3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59" name="Oval 3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0" name="Oval 3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1" name="Oval 3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2" name="Oval 3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3" name="Oval 3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4" name="Oval 3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5" name="Oval 3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6" name="Oval 3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7" name="Oval 3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68" name="Oval 3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2" name="Group 349"/>
            <p:cNvGrpSpPr>
              <a:grpSpLocks/>
            </p:cNvGrpSpPr>
            <p:nvPr/>
          </p:nvGrpSpPr>
          <p:grpSpPr bwMode="auto">
            <a:xfrm>
              <a:off x="2880" y="2112"/>
              <a:ext cx="1664" cy="593"/>
              <a:chOff x="2784" y="2016"/>
              <a:chExt cx="1664" cy="593"/>
            </a:xfrm>
          </p:grpSpPr>
          <p:grpSp>
            <p:nvGrpSpPr>
              <p:cNvPr id="144430" name="Group 350"/>
              <p:cNvGrpSpPr>
                <a:grpSpLocks/>
              </p:cNvGrpSpPr>
              <p:nvPr/>
            </p:nvGrpSpPr>
            <p:grpSpPr bwMode="auto">
              <a:xfrm>
                <a:off x="4102" y="2016"/>
                <a:ext cx="346" cy="304"/>
                <a:chOff x="3098" y="2084"/>
                <a:chExt cx="346" cy="304"/>
              </a:xfrm>
            </p:grpSpPr>
            <p:sp>
              <p:nvSpPr>
                <p:cNvPr id="671071" name="Oval 3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2" name="Oval 3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3" name="Oval 3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4" name="Oval 3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5" name="Oval 3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6" name="Oval 3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7" name="Oval 3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8" name="Oval 3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79" name="Oval 3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0" name="Oval 3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1" name="Oval 3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2" name="Oval 3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3" name="Oval 3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4" name="Oval 3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31" name="Group 365"/>
              <p:cNvGrpSpPr>
                <a:grpSpLocks/>
              </p:cNvGrpSpPr>
              <p:nvPr/>
            </p:nvGrpSpPr>
            <p:grpSpPr bwMode="auto">
              <a:xfrm>
                <a:off x="2784" y="2305"/>
                <a:ext cx="346" cy="304"/>
                <a:chOff x="3098" y="2084"/>
                <a:chExt cx="346" cy="304"/>
              </a:xfrm>
            </p:grpSpPr>
            <p:sp>
              <p:nvSpPr>
                <p:cNvPr id="671086" name="Oval 3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7"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8" name="Oval 3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89" name="Oval 3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0" name="Oval 3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1" name="Oval 3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2" name="Oval 3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3" name="Oval 3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4" name="Oval 3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5" name="Oval 3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6" name="Oval 3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7" name="Oval 3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8" name="Oval 3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099" name="Oval 3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3" name="Group 380"/>
            <p:cNvGrpSpPr>
              <a:grpSpLocks/>
            </p:cNvGrpSpPr>
            <p:nvPr/>
          </p:nvGrpSpPr>
          <p:grpSpPr bwMode="auto">
            <a:xfrm>
              <a:off x="3906" y="2655"/>
              <a:ext cx="631" cy="1062"/>
              <a:chOff x="3810" y="2559"/>
              <a:chExt cx="631" cy="1062"/>
            </a:xfrm>
          </p:grpSpPr>
          <p:grpSp>
            <p:nvGrpSpPr>
              <p:cNvPr id="144400" name="Group 381"/>
              <p:cNvGrpSpPr>
                <a:grpSpLocks/>
              </p:cNvGrpSpPr>
              <p:nvPr/>
            </p:nvGrpSpPr>
            <p:grpSpPr bwMode="auto">
              <a:xfrm>
                <a:off x="4095" y="3317"/>
                <a:ext cx="346" cy="304"/>
                <a:chOff x="3098" y="2084"/>
                <a:chExt cx="346" cy="304"/>
              </a:xfrm>
            </p:grpSpPr>
            <p:sp>
              <p:nvSpPr>
                <p:cNvPr id="671102" name="Oval 3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3" name="Oval 3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4" name="Oval 3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5" name="Oval 3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6" name="Oval 3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7" name="Oval 3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8" name="Oval 3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09" name="Oval 3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0" name="Oval 3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1" name="Oval 3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2" name="Oval 3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3" name="Oval 3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4" name="Oval 3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5" name="Oval 3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401" name="Group 396"/>
              <p:cNvGrpSpPr>
                <a:grpSpLocks/>
              </p:cNvGrpSpPr>
              <p:nvPr/>
            </p:nvGrpSpPr>
            <p:grpSpPr bwMode="auto">
              <a:xfrm>
                <a:off x="3810" y="2559"/>
                <a:ext cx="346" cy="304"/>
                <a:chOff x="3098" y="2084"/>
                <a:chExt cx="346" cy="304"/>
              </a:xfrm>
            </p:grpSpPr>
            <p:sp>
              <p:nvSpPr>
                <p:cNvPr id="671117" name="Oval 3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8"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19" name="Oval 3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0" name="Oval 4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1" name="Oval 4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2" name="Oval 4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3" name="Oval 4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4" name="Oval 4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5" name="Oval 4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6" name="Oval 4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7" name="Oval 4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8" name="Oval 4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29" name="Oval 4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0" name="Oval 4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4" name="Group 411"/>
            <p:cNvGrpSpPr>
              <a:grpSpLocks/>
            </p:cNvGrpSpPr>
            <p:nvPr/>
          </p:nvGrpSpPr>
          <p:grpSpPr bwMode="auto">
            <a:xfrm>
              <a:off x="3619" y="2032"/>
              <a:ext cx="1303" cy="973"/>
              <a:chOff x="3523" y="1936"/>
              <a:chExt cx="1303" cy="973"/>
            </a:xfrm>
          </p:grpSpPr>
          <p:grpSp>
            <p:nvGrpSpPr>
              <p:cNvPr id="144370" name="Group 412"/>
              <p:cNvGrpSpPr>
                <a:grpSpLocks/>
              </p:cNvGrpSpPr>
              <p:nvPr/>
            </p:nvGrpSpPr>
            <p:grpSpPr bwMode="auto">
              <a:xfrm>
                <a:off x="4480" y="2605"/>
                <a:ext cx="346" cy="304"/>
                <a:chOff x="3098" y="2084"/>
                <a:chExt cx="346" cy="304"/>
              </a:xfrm>
            </p:grpSpPr>
            <p:sp>
              <p:nvSpPr>
                <p:cNvPr id="671133" name="Oval 4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4" name="Oval 4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5" name="Oval 4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6" name="Oval 4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7" name="Oval 4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8" name="Oval 4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39" name="Oval 4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0" name="Oval 4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1" name="Oval 4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2" name="Oval 4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3" name="Oval 4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4" name="Oval 4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5" name="Oval 4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6" name="Oval 4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71" name="Group 427"/>
              <p:cNvGrpSpPr>
                <a:grpSpLocks/>
              </p:cNvGrpSpPr>
              <p:nvPr/>
            </p:nvGrpSpPr>
            <p:grpSpPr bwMode="auto">
              <a:xfrm>
                <a:off x="3523" y="1936"/>
                <a:ext cx="346" cy="304"/>
                <a:chOff x="3098" y="2084"/>
                <a:chExt cx="346" cy="304"/>
              </a:xfrm>
            </p:grpSpPr>
            <p:sp>
              <p:nvSpPr>
                <p:cNvPr id="671148" name="Oval 4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49" name="Oval 4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0" name="Oval 4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1" name="Oval 4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2" name="Oval 4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3" name="Oval 4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4" name="Oval 4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5" name="Oval 4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6" name="Oval 4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7" name="Oval 4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8" name="Oval 4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59" name="Oval 4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0" name="Oval 4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1" name="Oval 4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5" name="Group 442"/>
            <p:cNvGrpSpPr>
              <a:grpSpLocks/>
            </p:cNvGrpSpPr>
            <p:nvPr/>
          </p:nvGrpSpPr>
          <p:grpSpPr bwMode="auto">
            <a:xfrm>
              <a:off x="2624" y="2100"/>
              <a:ext cx="986" cy="508"/>
              <a:chOff x="2528" y="2004"/>
              <a:chExt cx="986" cy="508"/>
            </a:xfrm>
          </p:grpSpPr>
          <p:grpSp>
            <p:nvGrpSpPr>
              <p:cNvPr id="144340" name="Group 443"/>
              <p:cNvGrpSpPr>
                <a:grpSpLocks/>
              </p:cNvGrpSpPr>
              <p:nvPr/>
            </p:nvGrpSpPr>
            <p:grpSpPr bwMode="auto">
              <a:xfrm>
                <a:off x="3168" y="2004"/>
                <a:ext cx="346" cy="304"/>
                <a:chOff x="3098" y="2084"/>
                <a:chExt cx="346" cy="304"/>
              </a:xfrm>
            </p:grpSpPr>
            <p:sp>
              <p:nvSpPr>
                <p:cNvPr id="671164" name="Oval 4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5" name="Oval 4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6" name="Oval 4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7" name="Oval 4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8" name="Oval 4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69" name="Oval 4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0" name="Oval 4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1" name="Oval 4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2" name="Oval 4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3" name="Oval 4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4" name="Oval 4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5" name="Oval 4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6" name="Oval 4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77" name="Oval 4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41" name="Group 458"/>
              <p:cNvGrpSpPr>
                <a:grpSpLocks/>
              </p:cNvGrpSpPr>
              <p:nvPr/>
            </p:nvGrpSpPr>
            <p:grpSpPr bwMode="auto">
              <a:xfrm>
                <a:off x="2528" y="2208"/>
                <a:ext cx="346" cy="304"/>
                <a:chOff x="3098" y="2084"/>
                <a:chExt cx="346" cy="304"/>
              </a:xfrm>
            </p:grpSpPr>
            <p:sp>
              <p:nvSpPr>
                <p:cNvPr id="671179" name="Oval 4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0" name="Oval 4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1" name="Oval 4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2" name="Oval 4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3" name="Oval 4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4" name="Oval 4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5" name="Oval 4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6" name="Oval 4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7" name="Oval 4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8" name="Oval 4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89" name="Oval 4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0" name="Oval 4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1" name="Oval 4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2" name="Oval 4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6" name="Group 473"/>
            <p:cNvGrpSpPr>
              <a:grpSpLocks/>
            </p:cNvGrpSpPr>
            <p:nvPr/>
          </p:nvGrpSpPr>
          <p:grpSpPr bwMode="auto">
            <a:xfrm>
              <a:off x="2954" y="2152"/>
              <a:ext cx="904" cy="429"/>
              <a:chOff x="2858" y="2056"/>
              <a:chExt cx="904" cy="429"/>
            </a:xfrm>
          </p:grpSpPr>
          <p:grpSp>
            <p:nvGrpSpPr>
              <p:cNvPr id="144310" name="Group 474"/>
              <p:cNvGrpSpPr>
                <a:grpSpLocks/>
              </p:cNvGrpSpPr>
              <p:nvPr/>
            </p:nvGrpSpPr>
            <p:grpSpPr bwMode="auto">
              <a:xfrm>
                <a:off x="2858" y="2056"/>
                <a:ext cx="346" cy="304"/>
                <a:chOff x="3098" y="2084"/>
                <a:chExt cx="346" cy="304"/>
              </a:xfrm>
            </p:grpSpPr>
            <p:sp>
              <p:nvSpPr>
                <p:cNvPr id="671195" name="Oval 4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6" name="Oval 4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7" name="Oval 4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8" name="Oval 4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199" name="Oval 4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0" name="Oval 4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1" name="Oval 4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2" name="Oval 4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3" name="Oval 4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4" name="Oval 4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5" name="Oval 4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6" name="Oval 4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7" name="Oval 4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08" name="Oval 4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311" name="Group 489"/>
              <p:cNvGrpSpPr>
                <a:grpSpLocks/>
              </p:cNvGrpSpPr>
              <p:nvPr/>
            </p:nvGrpSpPr>
            <p:grpSpPr bwMode="auto">
              <a:xfrm>
                <a:off x="3416" y="2181"/>
                <a:ext cx="346" cy="304"/>
                <a:chOff x="3098" y="2084"/>
                <a:chExt cx="346" cy="304"/>
              </a:xfrm>
            </p:grpSpPr>
            <p:sp>
              <p:nvSpPr>
                <p:cNvPr id="671210" name="Oval 4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1" name="Oval 4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2" name="Oval 4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3" name="Oval 4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4" name="Oval 4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5" name="Oval 4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6" name="Oval 4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7" name="Oval 4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8" name="Oval 4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19" name="Oval 4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0" name="Oval 5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1" name="Oval 5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2" name="Oval 5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3" name="Oval 5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7" name="Group 504"/>
            <p:cNvGrpSpPr>
              <a:grpSpLocks/>
            </p:cNvGrpSpPr>
            <p:nvPr/>
          </p:nvGrpSpPr>
          <p:grpSpPr bwMode="auto">
            <a:xfrm>
              <a:off x="3151" y="2435"/>
              <a:ext cx="661" cy="752"/>
              <a:chOff x="3055" y="2339"/>
              <a:chExt cx="661" cy="752"/>
            </a:xfrm>
          </p:grpSpPr>
          <p:grpSp>
            <p:nvGrpSpPr>
              <p:cNvPr id="144280" name="Group 505"/>
              <p:cNvGrpSpPr>
                <a:grpSpLocks/>
              </p:cNvGrpSpPr>
              <p:nvPr/>
            </p:nvGrpSpPr>
            <p:grpSpPr bwMode="auto">
              <a:xfrm>
                <a:off x="3055" y="2339"/>
                <a:ext cx="346" cy="304"/>
                <a:chOff x="3098" y="2084"/>
                <a:chExt cx="346" cy="304"/>
              </a:xfrm>
            </p:grpSpPr>
            <p:sp>
              <p:nvSpPr>
                <p:cNvPr id="671226" name="Oval 5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7" name="Oval 5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8" name="Oval 5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29" name="Oval 5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0" name="Oval 5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1" name="Oval 5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2" name="Oval 5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3" name="Oval 5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4" name="Oval 5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5" name="Oval 5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6" name="Oval 5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7" name="Oval 5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8" name="Oval 5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39" name="Oval 5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81" name="Group 520"/>
              <p:cNvGrpSpPr>
                <a:grpSpLocks/>
              </p:cNvGrpSpPr>
              <p:nvPr/>
            </p:nvGrpSpPr>
            <p:grpSpPr bwMode="auto">
              <a:xfrm>
                <a:off x="3370" y="2787"/>
                <a:ext cx="346" cy="304"/>
                <a:chOff x="3098" y="2084"/>
                <a:chExt cx="346" cy="304"/>
              </a:xfrm>
            </p:grpSpPr>
            <p:sp>
              <p:nvSpPr>
                <p:cNvPr id="671241" name="Oval 5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2" name="Oval 5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3" name="Oval 5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4" name="Oval 5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5" name="Oval 5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6" name="Oval 5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7" name="Oval 5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8" name="Oval 5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49" name="Oval 5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0" name="Oval 5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1" name="Oval 5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2" name="Oval 5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3" name="Oval 5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4" name="Oval 5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8" name="Group 535"/>
            <p:cNvGrpSpPr>
              <a:grpSpLocks/>
            </p:cNvGrpSpPr>
            <p:nvPr/>
          </p:nvGrpSpPr>
          <p:grpSpPr bwMode="auto">
            <a:xfrm>
              <a:off x="2710" y="2080"/>
              <a:ext cx="1487" cy="1132"/>
              <a:chOff x="2614" y="1984"/>
              <a:chExt cx="1487" cy="1132"/>
            </a:xfrm>
          </p:grpSpPr>
          <p:grpSp>
            <p:nvGrpSpPr>
              <p:cNvPr id="144250" name="Group 536"/>
              <p:cNvGrpSpPr>
                <a:grpSpLocks/>
              </p:cNvGrpSpPr>
              <p:nvPr/>
            </p:nvGrpSpPr>
            <p:grpSpPr bwMode="auto">
              <a:xfrm>
                <a:off x="2614" y="2812"/>
                <a:ext cx="346" cy="304"/>
                <a:chOff x="3098" y="2084"/>
                <a:chExt cx="346" cy="304"/>
              </a:xfrm>
            </p:grpSpPr>
            <p:sp>
              <p:nvSpPr>
                <p:cNvPr id="671257" name="Oval 5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8" name="Oval 5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59" name="Oval 5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0" name="Oval 5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1" name="Oval 5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2" name="Oval 5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3" name="Oval 5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4" name="Oval 5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5" name="Oval 5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6" name="Oval 5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7" name="Oval 5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8" name="Oval 5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69" name="Oval 5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0" name="Oval 5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51" name="Group 551"/>
              <p:cNvGrpSpPr>
                <a:grpSpLocks/>
              </p:cNvGrpSpPr>
              <p:nvPr/>
            </p:nvGrpSpPr>
            <p:grpSpPr bwMode="auto">
              <a:xfrm>
                <a:off x="3755" y="1984"/>
                <a:ext cx="346" cy="304"/>
                <a:chOff x="3098" y="2084"/>
                <a:chExt cx="346" cy="304"/>
              </a:xfrm>
            </p:grpSpPr>
            <p:sp>
              <p:nvSpPr>
                <p:cNvPr id="671272" name="Oval 5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3" name="Oval 5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4" name="Oval 5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5" name="Oval 5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6" name="Oval 5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7" name="Oval 5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8" name="Oval 5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79" name="Oval 5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0" name="Oval 5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1" name="Oval 5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2" name="Oval 5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3" name="Oval 5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4" name="Oval 5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5" name="Oval 5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09" name="Group 566"/>
            <p:cNvGrpSpPr>
              <a:grpSpLocks/>
            </p:cNvGrpSpPr>
            <p:nvPr/>
          </p:nvGrpSpPr>
          <p:grpSpPr bwMode="auto">
            <a:xfrm>
              <a:off x="3130" y="2584"/>
              <a:ext cx="788" cy="488"/>
              <a:chOff x="3034" y="2488"/>
              <a:chExt cx="788" cy="488"/>
            </a:xfrm>
          </p:grpSpPr>
          <p:grpSp>
            <p:nvGrpSpPr>
              <p:cNvPr id="144220" name="Group 567"/>
              <p:cNvGrpSpPr>
                <a:grpSpLocks/>
              </p:cNvGrpSpPr>
              <p:nvPr/>
            </p:nvGrpSpPr>
            <p:grpSpPr bwMode="auto">
              <a:xfrm>
                <a:off x="3034" y="2672"/>
                <a:ext cx="346" cy="304"/>
                <a:chOff x="3098" y="2084"/>
                <a:chExt cx="346" cy="304"/>
              </a:xfrm>
            </p:grpSpPr>
            <p:sp>
              <p:nvSpPr>
                <p:cNvPr id="671288" name="Oval 5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89" name="Oval 5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0" name="Oval 5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1" name="Oval 5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2" name="Oval 5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3" name="Oval 5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4" name="Oval 5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5" name="Oval 5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6" name="Oval 5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7" name="Oval 5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8" name="Oval 5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299" name="Oval 5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0" name="Oval 5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1" name="Oval 5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221" name="Group 582"/>
              <p:cNvGrpSpPr>
                <a:grpSpLocks/>
              </p:cNvGrpSpPr>
              <p:nvPr/>
            </p:nvGrpSpPr>
            <p:grpSpPr bwMode="auto">
              <a:xfrm>
                <a:off x="3476" y="2488"/>
                <a:ext cx="346" cy="304"/>
                <a:chOff x="3098" y="2084"/>
                <a:chExt cx="346" cy="304"/>
              </a:xfrm>
            </p:grpSpPr>
            <p:sp>
              <p:nvSpPr>
                <p:cNvPr id="671303" name="Oval 5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4" name="Oval 5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5" name="Oval 5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6" name="Oval 5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7" name="Oval 5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8" name="Oval 5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09" name="Oval 5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0" name="Oval 5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1" name="Oval 5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2" name="Oval 5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3" name="Oval 5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4" name="Oval 5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5" name="Oval 5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16" name="Oval 5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0" name="Group 597"/>
            <p:cNvGrpSpPr>
              <a:grpSpLocks/>
            </p:cNvGrpSpPr>
            <p:nvPr/>
          </p:nvGrpSpPr>
          <p:grpSpPr bwMode="auto">
            <a:xfrm>
              <a:off x="3869" y="3143"/>
              <a:ext cx="650" cy="402"/>
              <a:chOff x="3773" y="3047"/>
              <a:chExt cx="650" cy="402"/>
            </a:xfrm>
          </p:grpSpPr>
          <p:grpSp>
            <p:nvGrpSpPr>
              <p:cNvPr id="144190" name="Group 598"/>
              <p:cNvGrpSpPr>
                <a:grpSpLocks/>
              </p:cNvGrpSpPr>
              <p:nvPr/>
            </p:nvGrpSpPr>
            <p:grpSpPr bwMode="auto">
              <a:xfrm>
                <a:off x="4077" y="3047"/>
                <a:ext cx="346" cy="304"/>
                <a:chOff x="3098" y="2084"/>
                <a:chExt cx="346" cy="304"/>
              </a:xfrm>
            </p:grpSpPr>
            <p:sp>
              <p:nvSpPr>
                <p:cNvPr id="671319" name="Oval 5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0" name="Oval 6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1" name="Oval 6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2" name="Oval 6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3" name="Oval 6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4" name="Oval 6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5" name="Oval 6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6" name="Oval 6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7" name="Oval 6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8" name="Oval 6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29" name="Oval 6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0" name="Oval 6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1" name="Oval 6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2" name="Oval 6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91" name="Group 613"/>
              <p:cNvGrpSpPr>
                <a:grpSpLocks/>
              </p:cNvGrpSpPr>
              <p:nvPr/>
            </p:nvGrpSpPr>
            <p:grpSpPr bwMode="auto">
              <a:xfrm>
                <a:off x="3773" y="3145"/>
                <a:ext cx="346" cy="304"/>
                <a:chOff x="3098" y="2084"/>
                <a:chExt cx="346" cy="304"/>
              </a:xfrm>
            </p:grpSpPr>
            <p:sp>
              <p:nvSpPr>
                <p:cNvPr id="671334" name="Oval 6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5" name="Oval 6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6" name="Oval 6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7" name="Oval 6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8" name="Oval 6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39" name="Oval 6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0" name="Oval 6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1" name="Oval 6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2" name="Oval 6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3" name="Oval 6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4" name="Oval 6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5" name="Oval 6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6" name="Oval 6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47" name="Oval 6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1" name="Group 628"/>
            <p:cNvGrpSpPr>
              <a:grpSpLocks/>
            </p:cNvGrpSpPr>
            <p:nvPr/>
          </p:nvGrpSpPr>
          <p:grpSpPr bwMode="auto">
            <a:xfrm>
              <a:off x="2585" y="3197"/>
              <a:ext cx="1569" cy="622"/>
              <a:chOff x="2489" y="3101"/>
              <a:chExt cx="1569" cy="622"/>
            </a:xfrm>
          </p:grpSpPr>
          <p:grpSp>
            <p:nvGrpSpPr>
              <p:cNvPr id="144160" name="Group 629"/>
              <p:cNvGrpSpPr>
                <a:grpSpLocks/>
              </p:cNvGrpSpPr>
              <p:nvPr/>
            </p:nvGrpSpPr>
            <p:grpSpPr bwMode="auto">
              <a:xfrm>
                <a:off x="3712" y="3419"/>
                <a:ext cx="346" cy="304"/>
                <a:chOff x="3098" y="2084"/>
                <a:chExt cx="346" cy="304"/>
              </a:xfrm>
            </p:grpSpPr>
            <p:sp>
              <p:nvSpPr>
                <p:cNvPr id="671350" name="Oval 6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1" name="Oval 6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2" name="Oval 6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3" name="Oval 6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4" name="Oval 6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5" name="Oval 6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6" name="Oval 6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7" name="Oval 6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8" name="Oval 6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59" name="Oval 6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0" name="Oval 6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1" name="Oval 6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2" name="Oval 6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3" name="Oval 6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61" name="Group 644"/>
              <p:cNvGrpSpPr>
                <a:grpSpLocks/>
              </p:cNvGrpSpPr>
              <p:nvPr/>
            </p:nvGrpSpPr>
            <p:grpSpPr bwMode="auto">
              <a:xfrm>
                <a:off x="2489" y="3101"/>
                <a:ext cx="346" cy="304"/>
                <a:chOff x="3098" y="2084"/>
                <a:chExt cx="346" cy="304"/>
              </a:xfrm>
            </p:grpSpPr>
            <p:sp>
              <p:nvSpPr>
                <p:cNvPr id="671365" name="Oval 6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6" name="Oval 6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7" name="Oval 6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8" name="Oval 6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69" name="Oval 6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0" name="Oval 6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1" name="Oval 6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2" name="Oval 6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3" name="Oval 6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4" name="Oval 6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5" name="Oval 6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6" name="Oval 6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7" name="Oval 6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78" name="Oval 6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2" name="Group 659"/>
            <p:cNvGrpSpPr>
              <a:grpSpLocks/>
            </p:cNvGrpSpPr>
            <p:nvPr/>
          </p:nvGrpSpPr>
          <p:grpSpPr bwMode="auto">
            <a:xfrm>
              <a:off x="2363" y="2853"/>
              <a:ext cx="1414" cy="967"/>
              <a:chOff x="2267" y="2757"/>
              <a:chExt cx="1414" cy="967"/>
            </a:xfrm>
          </p:grpSpPr>
          <p:grpSp>
            <p:nvGrpSpPr>
              <p:cNvPr id="144130" name="Group 660"/>
              <p:cNvGrpSpPr>
                <a:grpSpLocks/>
              </p:cNvGrpSpPr>
              <p:nvPr/>
            </p:nvGrpSpPr>
            <p:grpSpPr bwMode="auto">
              <a:xfrm>
                <a:off x="3335" y="3420"/>
                <a:ext cx="346" cy="304"/>
                <a:chOff x="3098" y="2084"/>
                <a:chExt cx="346" cy="304"/>
              </a:xfrm>
            </p:grpSpPr>
            <p:sp>
              <p:nvSpPr>
                <p:cNvPr id="671381" name="Oval 6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2" name="Oval 6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3" name="Oval 6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4" name="Oval 6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5" name="Oval 6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6" name="Oval 6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7" name="Oval 6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8" name="Oval 6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89" name="Oval 6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0" name="Oval 6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1" name="Oval 6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2" name="Oval 6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3" name="Oval 6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4" name="Oval 6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31" name="Group 675"/>
              <p:cNvGrpSpPr>
                <a:grpSpLocks/>
              </p:cNvGrpSpPr>
              <p:nvPr/>
            </p:nvGrpSpPr>
            <p:grpSpPr bwMode="auto">
              <a:xfrm>
                <a:off x="2267" y="2757"/>
                <a:ext cx="346" cy="304"/>
                <a:chOff x="3098" y="2084"/>
                <a:chExt cx="346" cy="304"/>
              </a:xfrm>
            </p:grpSpPr>
            <p:sp>
              <p:nvSpPr>
                <p:cNvPr id="671396" name="Oval 6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7" name="Oval 6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8" name="Oval 6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399" name="Oval 6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0" name="Oval 6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1" name="Oval 6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2" name="Oval 6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3" name="Oval 6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4" name="Oval 6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5" name="Oval 6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6" name="Oval 6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7" name="Oval 6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8" name="Oval 6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09" name="Oval 6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3" name="Group 690"/>
            <p:cNvGrpSpPr>
              <a:grpSpLocks/>
            </p:cNvGrpSpPr>
            <p:nvPr/>
          </p:nvGrpSpPr>
          <p:grpSpPr bwMode="auto">
            <a:xfrm>
              <a:off x="3094" y="2440"/>
              <a:ext cx="1189" cy="937"/>
              <a:chOff x="2998" y="2344"/>
              <a:chExt cx="1189" cy="937"/>
            </a:xfrm>
          </p:grpSpPr>
          <p:grpSp>
            <p:nvGrpSpPr>
              <p:cNvPr id="144100" name="Group 691"/>
              <p:cNvGrpSpPr>
                <a:grpSpLocks/>
              </p:cNvGrpSpPr>
              <p:nvPr/>
            </p:nvGrpSpPr>
            <p:grpSpPr bwMode="auto">
              <a:xfrm>
                <a:off x="2998" y="2977"/>
                <a:ext cx="346" cy="304"/>
                <a:chOff x="3098" y="2084"/>
                <a:chExt cx="346" cy="304"/>
              </a:xfrm>
            </p:grpSpPr>
            <p:sp>
              <p:nvSpPr>
                <p:cNvPr id="671412" name="Oval 6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3" name="Oval 6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4" name="Oval 6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5" name="Oval 6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6" name="Oval 6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7" name="Oval 6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8" name="Oval 6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19" name="Oval 6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0" name="Oval 7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1" name="Oval 7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2" name="Oval 7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3" name="Oval 7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4" name="Oval 7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5" name="Oval 7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101" name="Group 706"/>
              <p:cNvGrpSpPr>
                <a:grpSpLocks/>
              </p:cNvGrpSpPr>
              <p:nvPr/>
            </p:nvGrpSpPr>
            <p:grpSpPr bwMode="auto">
              <a:xfrm>
                <a:off x="3841" y="2344"/>
                <a:ext cx="346" cy="304"/>
                <a:chOff x="3098" y="2084"/>
                <a:chExt cx="346" cy="304"/>
              </a:xfrm>
            </p:grpSpPr>
            <p:sp>
              <p:nvSpPr>
                <p:cNvPr id="671427" name="Oval 7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8" name="Oval 7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29" name="Oval 7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0" name="Oval 7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1" name="Oval 7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2" name="Oval 7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3" name="Oval 7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4" name="Oval 7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5" name="Oval 7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6" name="Oval 7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7" name="Oval 7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8" name="Oval 7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39" name="Oval 7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0" name="Oval 7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4" name="Group 721"/>
            <p:cNvGrpSpPr>
              <a:grpSpLocks/>
            </p:cNvGrpSpPr>
            <p:nvPr/>
          </p:nvGrpSpPr>
          <p:grpSpPr bwMode="auto">
            <a:xfrm>
              <a:off x="3665" y="2899"/>
              <a:ext cx="884" cy="539"/>
              <a:chOff x="3569" y="2803"/>
              <a:chExt cx="884" cy="539"/>
            </a:xfrm>
          </p:grpSpPr>
          <p:grpSp>
            <p:nvGrpSpPr>
              <p:cNvPr id="144070" name="Group 722"/>
              <p:cNvGrpSpPr>
                <a:grpSpLocks/>
              </p:cNvGrpSpPr>
              <p:nvPr/>
            </p:nvGrpSpPr>
            <p:grpSpPr bwMode="auto">
              <a:xfrm>
                <a:off x="4107" y="2803"/>
                <a:ext cx="346" cy="304"/>
                <a:chOff x="3098" y="2084"/>
                <a:chExt cx="346" cy="304"/>
              </a:xfrm>
            </p:grpSpPr>
            <p:sp>
              <p:nvSpPr>
                <p:cNvPr id="671443" name="Oval 7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4" name="Oval 7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5" name="Oval 7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6" name="Oval 7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7" name="Oval 7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8" name="Oval 7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49" name="Oval 7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0" name="Oval 7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1" name="Oval 7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2" name="Oval 7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3" name="Oval 7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4" name="Oval 7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5" name="Oval 7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6" name="Oval 7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71" name="Group 737"/>
              <p:cNvGrpSpPr>
                <a:grpSpLocks/>
              </p:cNvGrpSpPr>
              <p:nvPr/>
            </p:nvGrpSpPr>
            <p:grpSpPr bwMode="auto">
              <a:xfrm>
                <a:off x="3569" y="3038"/>
                <a:ext cx="346" cy="304"/>
                <a:chOff x="3098" y="2084"/>
                <a:chExt cx="346" cy="304"/>
              </a:xfrm>
            </p:grpSpPr>
            <p:sp>
              <p:nvSpPr>
                <p:cNvPr id="671458" name="Oval 7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59" name="Oval 7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0" name="Oval 7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1" name="Oval 7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2" name="Oval 7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3" name="Oval 7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4" name="Oval 7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5" name="Oval 7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6" name="Oval 7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7" name="Oval 7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8" name="Oval 7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69" name="Oval 7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0" name="Oval 7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1" name="Oval 7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5" name="Group 752"/>
            <p:cNvGrpSpPr>
              <a:grpSpLocks/>
            </p:cNvGrpSpPr>
            <p:nvPr/>
          </p:nvGrpSpPr>
          <p:grpSpPr bwMode="auto">
            <a:xfrm>
              <a:off x="3465" y="2712"/>
              <a:ext cx="1088" cy="816"/>
              <a:chOff x="3369" y="2616"/>
              <a:chExt cx="1088" cy="816"/>
            </a:xfrm>
          </p:grpSpPr>
          <p:grpSp>
            <p:nvGrpSpPr>
              <p:cNvPr id="144040" name="Group 753"/>
              <p:cNvGrpSpPr>
                <a:grpSpLocks/>
              </p:cNvGrpSpPr>
              <p:nvPr/>
            </p:nvGrpSpPr>
            <p:grpSpPr bwMode="auto">
              <a:xfrm>
                <a:off x="3369" y="3128"/>
                <a:ext cx="346" cy="304"/>
                <a:chOff x="3098" y="2084"/>
                <a:chExt cx="346" cy="304"/>
              </a:xfrm>
            </p:grpSpPr>
            <p:sp>
              <p:nvSpPr>
                <p:cNvPr id="671474" name="Oval 7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5" name="Oval 7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6" name="Oval 7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7" name="Oval 7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8" name="Oval 7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79" name="Oval 7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0" name="Oval 7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1" name="Oval 7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2" name="Oval 7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3" name="Oval 7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4" name="Oval 7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5" name="Oval 7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6" name="Oval 7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87" name="Oval 7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41" name="Group 768"/>
              <p:cNvGrpSpPr>
                <a:grpSpLocks/>
              </p:cNvGrpSpPr>
              <p:nvPr/>
            </p:nvGrpSpPr>
            <p:grpSpPr bwMode="auto">
              <a:xfrm>
                <a:off x="4111" y="2616"/>
                <a:ext cx="346" cy="304"/>
                <a:chOff x="3098" y="2084"/>
                <a:chExt cx="346" cy="304"/>
              </a:xfrm>
            </p:grpSpPr>
            <p:sp>
              <p:nvSpPr>
                <p:cNvPr id="671489" name="Oval 7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0" name="Oval 7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1" name="Oval 7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2" name="Oval 7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3" name="Oval 7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4" name="Oval 7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5" name="Oval 7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6" name="Oval 7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7" name="Oval 7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8" name="Oval 7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499" name="Oval 7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0" name="Oval 7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1" name="Oval 7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2" name="Oval 7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6" name="Group 783"/>
            <p:cNvGrpSpPr>
              <a:grpSpLocks/>
            </p:cNvGrpSpPr>
            <p:nvPr/>
          </p:nvGrpSpPr>
          <p:grpSpPr bwMode="auto">
            <a:xfrm>
              <a:off x="4326" y="2407"/>
              <a:ext cx="457" cy="899"/>
              <a:chOff x="4230" y="2311"/>
              <a:chExt cx="457" cy="899"/>
            </a:xfrm>
          </p:grpSpPr>
          <p:grpSp>
            <p:nvGrpSpPr>
              <p:cNvPr id="144010" name="Group 784"/>
              <p:cNvGrpSpPr>
                <a:grpSpLocks/>
              </p:cNvGrpSpPr>
              <p:nvPr/>
            </p:nvGrpSpPr>
            <p:grpSpPr bwMode="auto">
              <a:xfrm>
                <a:off x="4230" y="2311"/>
                <a:ext cx="346" cy="304"/>
                <a:chOff x="3098" y="2084"/>
                <a:chExt cx="346" cy="304"/>
              </a:xfrm>
            </p:grpSpPr>
            <p:sp>
              <p:nvSpPr>
                <p:cNvPr id="671505" name="Oval 7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6" name="Oval 7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7" name="Oval 7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8" name="Oval 7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09" name="Oval 7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0" name="Oval 7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1" name="Oval 7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2" name="Oval 7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3" name="Oval 7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4" name="Oval 7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5" name="Oval 7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6" name="Oval 7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7" name="Oval 7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18" name="Oval 7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4011" name="Group 799"/>
              <p:cNvGrpSpPr>
                <a:grpSpLocks/>
              </p:cNvGrpSpPr>
              <p:nvPr/>
            </p:nvGrpSpPr>
            <p:grpSpPr bwMode="auto">
              <a:xfrm>
                <a:off x="4341" y="2906"/>
                <a:ext cx="346" cy="304"/>
                <a:chOff x="3098" y="2084"/>
                <a:chExt cx="346" cy="304"/>
              </a:xfrm>
            </p:grpSpPr>
            <p:sp>
              <p:nvSpPr>
                <p:cNvPr id="671520" name="Oval 8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1" name="Oval 8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2" name="Oval 8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3" name="Oval 8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4" name="Oval 8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5" name="Oval 8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6" name="Oval 8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7" name="Oval 8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8" name="Oval 8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29" name="Oval 8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0" name="Oval 8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1" name="Oval 8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2" name="Oval 8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3" name="Oval 8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7" name="Group 814"/>
            <p:cNvGrpSpPr>
              <a:grpSpLocks/>
            </p:cNvGrpSpPr>
            <p:nvPr/>
          </p:nvGrpSpPr>
          <p:grpSpPr bwMode="auto">
            <a:xfrm>
              <a:off x="2771" y="2841"/>
              <a:ext cx="1246" cy="598"/>
              <a:chOff x="2675" y="2745"/>
              <a:chExt cx="1246" cy="598"/>
            </a:xfrm>
          </p:grpSpPr>
          <p:grpSp>
            <p:nvGrpSpPr>
              <p:cNvPr id="143980" name="Group 815"/>
              <p:cNvGrpSpPr>
                <a:grpSpLocks/>
              </p:cNvGrpSpPr>
              <p:nvPr/>
            </p:nvGrpSpPr>
            <p:grpSpPr bwMode="auto">
              <a:xfrm>
                <a:off x="2675" y="3039"/>
                <a:ext cx="346" cy="304"/>
                <a:chOff x="3098" y="2084"/>
                <a:chExt cx="346" cy="304"/>
              </a:xfrm>
            </p:grpSpPr>
            <p:sp>
              <p:nvSpPr>
                <p:cNvPr id="671536" name="Oval 8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7"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8" name="Oval 8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39" name="Oval 8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0" name="Oval 8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1" name="Oval 8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2" name="Oval 8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3" name="Oval 8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4" name="Oval 8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5" name="Oval 8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6" name="Oval 8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7" name="Oval 8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8" name="Oval 8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49" name="Oval 8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81" name="Group 830"/>
              <p:cNvGrpSpPr>
                <a:grpSpLocks/>
              </p:cNvGrpSpPr>
              <p:nvPr/>
            </p:nvGrpSpPr>
            <p:grpSpPr bwMode="auto">
              <a:xfrm>
                <a:off x="3575" y="2745"/>
                <a:ext cx="346" cy="304"/>
                <a:chOff x="3098" y="2084"/>
                <a:chExt cx="346" cy="304"/>
              </a:xfrm>
            </p:grpSpPr>
            <p:sp>
              <p:nvSpPr>
                <p:cNvPr id="671551" name="Oval 8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2" name="Oval 8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3" name="Oval 8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4" name="Oval 8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5" name="Oval 8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6" name="Oval 8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7" name="Oval 8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8" name="Oval 8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59" name="Oval 8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0" name="Oval 8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1" name="Oval 8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2" name="Oval 8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3" name="Oval 8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4" name="Oval 8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8" name="Group 845"/>
            <p:cNvGrpSpPr>
              <a:grpSpLocks/>
            </p:cNvGrpSpPr>
            <p:nvPr/>
          </p:nvGrpSpPr>
          <p:grpSpPr bwMode="auto">
            <a:xfrm>
              <a:off x="2772" y="2585"/>
              <a:ext cx="1437" cy="648"/>
              <a:chOff x="2676" y="2489"/>
              <a:chExt cx="1437" cy="648"/>
            </a:xfrm>
          </p:grpSpPr>
          <p:grpSp>
            <p:nvGrpSpPr>
              <p:cNvPr id="143950" name="Group 846"/>
              <p:cNvGrpSpPr>
                <a:grpSpLocks/>
              </p:cNvGrpSpPr>
              <p:nvPr/>
            </p:nvGrpSpPr>
            <p:grpSpPr bwMode="auto">
              <a:xfrm>
                <a:off x="2676" y="2489"/>
                <a:ext cx="346" cy="304"/>
                <a:chOff x="3098" y="2084"/>
                <a:chExt cx="346" cy="304"/>
              </a:xfrm>
            </p:grpSpPr>
            <p:sp>
              <p:nvSpPr>
                <p:cNvPr id="671567" name="Oval 8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8"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69" name="Oval 8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0" name="Oval 8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1" name="Oval 8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2" name="Oval 8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3" name="Oval 8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4" name="Oval 8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5" name="Oval 8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6" name="Oval 8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7" name="Oval 8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8" name="Oval 8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79" name="Oval 8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0" name="Oval 8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51" name="Group 861"/>
              <p:cNvGrpSpPr>
                <a:grpSpLocks/>
              </p:cNvGrpSpPr>
              <p:nvPr/>
            </p:nvGrpSpPr>
            <p:grpSpPr bwMode="auto">
              <a:xfrm>
                <a:off x="3767" y="2833"/>
                <a:ext cx="346" cy="304"/>
                <a:chOff x="3098" y="2084"/>
                <a:chExt cx="346" cy="304"/>
              </a:xfrm>
            </p:grpSpPr>
            <p:sp>
              <p:nvSpPr>
                <p:cNvPr id="671582" name="Oval 8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3" name="Oval 8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4" name="Oval 8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5" name="Oval 8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6" name="Oval 8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7" name="Oval 8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8" name="Oval 8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89" name="Oval 8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0" name="Oval 8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1" name="Oval 8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2" name="Oval 8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3" name="Oval 8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4" name="Oval 8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5" name="Oval 8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919" name="Group 876"/>
            <p:cNvGrpSpPr>
              <a:grpSpLocks/>
            </p:cNvGrpSpPr>
            <p:nvPr/>
          </p:nvGrpSpPr>
          <p:grpSpPr bwMode="auto">
            <a:xfrm>
              <a:off x="2367" y="2454"/>
              <a:ext cx="1005" cy="1172"/>
              <a:chOff x="2271" y="2358"/>
              <a:chExt cx="1005" cy="1172"/>
            </a:xfrm>
          </p:grpSpPr>
          <p:grpSp>
            <p:nvGrpSpPr>
              <p:cNvPr id="143920" name="Group 877"/>
              <p:cNvGrpSpPr>
                <a:grpSpLocks/>
              </p:cNvGrpSpPr>
              <p:nvPr/>
            </p:nvGrpSpPr>
            <p:grpSpPr bwMode="auto">
              <a:xfrm>
                <a:off x="2930" y="3226"/>
                <a:ext cx="346" cy="304"/>
                <a:chOff x="3098" y="2084"/>
                <a:chExt cx="346" cy="304"/>
              </a:xfrm>
            </p:grpSpPr>
            <p:sp>
              <p:nvSpPr>
                <p:cNvPr id="671598" name="Oval 8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599"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0" name="Oval 8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1" name="Oval 8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2" name="Oval 8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3" name="Oval 8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4" name="Oval 8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5" name="Oval 8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6" name="Oval 8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7" name="Oval 8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8" name="Oval 8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09" name="Oval 8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0" name="Oval 8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1" name="Oval 8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921" name="Group 892"/>
              <p:cNvGrpSpPr>
                <a:grpSpLocks/>
              </p:cNvGrpSpPr>
              <p:nvPr/>
            </p:nvGrpSpPr>
            <p:grpSpPr bwMode="auto">
              <a:xfrm>
                <a:off x="2271" y="2358"/>
                <a:ext cx="346" cy="304"/>
                <a:chOff x="3098" y="2084"/>
                <a:chExt cx="346" cy="304"/>
              </a:xfrm>
            </p:grpSpPr>
            <p:sp>
              <p:nvSpPr>
                <p:cNvPr id="671613" name="Oval 8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4" name="Oval 8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5" name="Oval 8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6" name="Oval 8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7" name="Oval 8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8" name="Oval 8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19" name="Oval 8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0" name="Oval 9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1" name="Oval 9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2" name="Oval 9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3" name="Oval 9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4" name="Oval 9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5" name="Oval 9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26" name="Oval 9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2271" name="Group 907"/>
          <p:cNvGrpSpPr>
            <a:grpSpLocks/>
          </p:cNvGrpSpPr>
          <p:nvPr/>
        </p:nvGrpSpPr>
        <p:grpSpPr bwMode="auto">
          <a:xfrm>
            <a:off x="0" y="1071563"/>
            <a:ext cx="4062413" cy="2838450"/>
            <a:chOff x="2363" y="2032"/>
            <a:chExt cx="2559" cy="1788"/>
          </a:xfrm>
        </p:grpSpPr>
        <p:grpSp>
          <p:nvGrpSpPr>
            <p:cNvPr id="143264" name="Group 908"/>
            <p:cNvGrpSpPr>
              <a:grpSpLocks/>
            </p:cNvGrpSpPr>
            <p:nvPr/>
          </p:nvGrpSpPr>
          <p:grpSpPr bwMode="auto">
            <a:xfrm>
              <a:off x="3361" y="2338"/>
              <a:ext cx="346" cy="304"/>
              <a:chOff x="3098" y="2084"/>
              <a:chExt cx="346" cy="304"/>
            </a:xfrm>
          </p:grpSpPr>
          <p:sp>
            <p:nvSpPr>
              <p:cNvPr id="671629" name="Oval 9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0"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1" name="Oval 9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2" name="Oval 9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3" name="Oval 9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4" name="Oval 9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5" name="Oval 9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6" name="Oval 9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7" name="Oval 9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8" name="Oval 9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39" name="Oval 9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0" name="Oval 9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1" name="Oval 9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2" name="Oval 9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5" name="Group 923"/>
            <p:cNvGrpSpPr>
              <a:grpSpLocks/>
            </p:cNvGrpSpPr>
            <p:nvPr/>
          </p:nvGrpSpPr>
          <p:grpSpPr bwMode="auto">
            <a:xfrm>
              <a:off x="3768" y="2252"/>
              <a:ext cx="346" cy="304"/>
              <a:chOff x="3098" y="2084"/>
              <a:chExt cx="346" cy="304"/>
            </a:xfrm>
          </p:grpSpPr>
          <p:sp>
            <p:nvSpPr>
              <p:cNvPr id="671644" name="Oval 9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5" name="Oval 9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6" name="Oval 9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7" name="Oval 9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8" name="Oval 9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49" name="Oval 9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0" name="Oval 9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1" name="Oval 9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2" name="Oval 9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3" name="Oval 9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4" name="Oval 9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5" name="Oval 9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6" name="Oval 9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57" name="Oval 9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6" name="Group 938"/>
            <p:cNvGrpSpPr>
              <a:grpSpLocks/>
            </p:cNvGrpSpPr>
            <p:nvPr/>
          </p:nvGrpSpPr>
          <p:grpSpPr bwMode="auto">
            <a:xfrm>
              <a:off x="2948" y="2795"/>
              <a:ext cx="346" cy="304"/>
              <a:chOff x="3098" y="2084"/>
              <a:chExt cx="346" cy="304"/>
            </a:xfrm>
          </p:grpSpPr>
          <p:sp>
            <p:nvSpPr>
              <p:cNvPr id="671659" name="Oval 9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0"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1" name="Oval 9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2" name="Oval 9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3" name="Oval 9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4" name="Oval 9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5" name="Oval 9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6" name="Oval 9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7" name="Oval 9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8" name="Oval 9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69" name="Oval 9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0" name="Oval 9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1" name="Oval 9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2" name="Oval 9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67" name="Group 953"/>
            <p:cNvGrpSpPr>
              <a:grpSpLocks/>
            </p:cNvGrpSpPr>
            <p:nvPr/>
          </p:nvGrpSpPr>
          <p:grpSpPr bwMode="auto">
            <a:xfrm>
              <a:off x="2527" y="2695"/>
              <a:ext cx="1106" cy="319"/>
              <a:chOff x="2431" y="2599"/>
              <a:chExt cx="1106" cy="319"/>
            </a:xfrm>
          </p:grpSpPr>
          <p:grpSp>
            <p:nvGrpSpPr>
              <p:cNvPr id="143826" name="Group 954"/>
              <p:cNvGrpSpPr>
                <a:grpSpLocks/>
              </p:cNvGrpSpPr>
              <p:nvPr/>
            </p:nvGrpSpPr>
            <p:grpSpPr bwMode="auto">
              <a:xfrm>
                <a:off x="3191" y="2599"/>
                <a:ext cx="346" cy="304"/>
                <a:chOff x="3098" y="2084"/>
                <a:chExt cx="346" cy="304"/>
              </a:xfrm>
            </p:grpSpPr>
            <p:sp>
              <p:nvSpPr>
                <p:cNvPr id="671675" name="Oval 9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6" name="Oval 9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7" name="Oval 9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8" name="Oval 9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79" name="Oval 9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0" name="Oval 9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1" name="Oval 9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2" name="Oval 9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3" name="Oval 9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4" name="Oval 9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5" name="Oval 9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6" name="Oval 9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7" name="Oval 9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88" name="Oval 9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827" name="Group 969"/>
              <p:cNvGrpSpPr>
                <a:grpSpLocks/>
              </p:cNvGrpSpPr>
              <p:nvPr/>
            </p:nvGrpSpPr>
            <p:grpSpPr bwMode="auto">
              <a:xfrm>
                <a:off x="2431" y="2614"/>
                <a:ext cx="346" cy="304"/>
                <a:chOff x="3098" y="2084"/>
                <a:chExt cx="346" cy="304"/>
              </a:xfrm>
            </p:grpSpPr>
            <p:sp>
              <p:nvSpPr>
                <p:cNvPr id="671690" name="Oval 9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1"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2" name="Oval 9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3" name="Oval 9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4" name="Oval 9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5" name="Oval 9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6" name="Oval 9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7" name="Oval 9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8" name="Oval 9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699" name="Oval 9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0" name="Oval 9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1" name="Oval 9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2" name="Oval 9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3" name="Oval 9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8" name="Group 984"/>
            <p:cNvGrpSpPr>
              <a:grpSpLocks/>
            </p:cNvGrpSpPr>
            <p:nvPr/>
          </p:nvGrpSpPr>
          <p:grpSpPr bwMode="auto">
            <a:xfrm>
              <a:off x="2880" y="2112"/>
              <a:ext cx="1664" cy="593"/>
              <a:chOff x="2784" y="2016"/>
              <a:chExt cx="1664" cy="593"/>
            </a:xfrm>
          </p:grpSpPr>
          <p:grpSp>
            <p:nvGrpSpPr>
              <p:cNvPr id="143796" name="Group 985"/>
              <p:cNvGrpSpPr>
                <a:grpSpLocks/>
              </p:cNvGrpSpPr>
              <p:nvPr/>
            </p:nvGrpSpPr>
            <p:grpSpPr bwMode="auto">
              <a:xfrm>
                <a:off x="4102" y="2016"/>
                <a:ext cx="346" cy="304"/>
                <a:chOff x="3098" y="2084"/>
                <a:chExt cx="346" cy="304"/>
              </a:xfrm>
            </p:grpSpPr>
            <p:sp>
              <p:nvSpPr>
                <p:cNvPr id="671706" name="Oval 9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7" name="Oval 9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8" name="Oval 9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09" name="Oval 9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0" name="Oval 9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1" name="Oval 9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2" name="Oval 9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3" name="Oval 9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4" name="Oval 9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5" name="Oval 9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6" name="Oval 9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7" name="Oval 9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8" name="Oval 9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19" name="Oval 9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97" name="Group 1000"/>
              <p:cNvGrpSpPr>
                <a:grpSpLocks/>
              </p:cNvGrpSpPr>
              <p:nvPr/>
            </p:nvGrpSpPr>
            <p:grpSpPr bwMode="auto">
              <a:xfrm>
                <a:off x="2784" y="2305"/>
                <a:ext cx="346" cy="304"/>
                <a:chOff x="3098" y="2084"/>
                <a:chExt cx="346" cy="304"/>
              </a:xfrm>
            </p:grpSpPr>
            <p:sp>
              <p:nvSpPr>
                <p:cNvPr id="671721" name="Oval 10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2"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3" name="Oval 10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4" name="Oval 10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5" name="Oval 10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6" name="Oval 10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7" name="Oval 10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8" name="Oval 10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29" name="Oval 10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0" name="Oval 10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1" name="Oval 10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2" name="Oval 10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3" name="Oval 10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4" name="Oval 10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69" name="Group 1015"/>
            <p:cNvGrpSpPr>
              <a:grpSpLocks/>
            </p:cNvGrpSpPr>
            <p:nvPr/>
          </p:nvGrpSpPr>
          <p:grpSpPr bwMode="auto">
            <a:xfrm>
              <a:off x="3906" y="2655"/>
              <a:ext cx="631" cy="1062"/>
              <a:chOff x="3810" y="2559"/>
              <a:chExt cx="631" cy="1062"/>
            </a:xfrm>
          </p:grpSpPr>
          <p:grpSp>
            <p:nvGrpSpPr>
              <p:cNvPr id="143766" name="Group 1016"/>
              <p:cNvGrpSpPr>
                <a:grpSpLocks/>
              </p:cNvGrpSpPr>
              <p:nvPr/>
            </p:nvGrpSpPr>
            <p:grpSpPr bwMode="auto">
              <a:xfrm>
                <a:off x="4095" y="3317"/>
                <a:ext cx="346" cy="304"/>
                <a:chOff x="3098" y="2084"/>
                <a:chExt cx="346" cy="304"/>
              </a:xfrm>
            </p:grpSpPr>
            <p:sp>
              <p:nvSpPr>
                <p:cNvPr id="671737" name="Oval 10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8" name="Oval 10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39" name="Oval 10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0" name="Oval 10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1" name="Oval 10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2" name="Oval 10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3" name="Oval 10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4" name="Oval 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5" name="Oval 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6" name="Oval 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7" name="Oval 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8" name="Oval 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49" name="Oval 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0" name="Oval 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67" name="Group 7"/>
              <p:cNvGrpSpPr>
                <a:grpSpLocks/>
              </p:cNvGrpSpPr>
              <p:nvPr/>
            </p:nvGrpSpPr>
            <p:grpSpPr bwMode="auto">
              <a:xfrm>
                <a:off x="3810" y="2559"/>
                <a:ext cx="346" cy="304"/>
                <a:chOff x="3098" y="2084"/>
                <a:chExt cx="346" cy="304"/>
              </a:xfrm>
            </p:grpSpPr>
            <p:sp>
              <p:nvSpPr>
                <p:cNvPr id="671752" name="Oval 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3"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4" name="Oval 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5" name="Oval 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6" name="Oval 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7" name="Oval 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8" name="Oval 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59" name="Oval 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0" name="Oval 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1" name="Oval 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2" name="Oval 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3" name="Oval 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4" name="Oval 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5" name="Oval 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0" name="Group 22"/>
            <p:cNvGrpSpPr>
              <a:grpSpLocks/>
            </p:cNvGrpSpPr>
            <p:nvPr/>
          </p:nvGrpSpPr>
          <p:grpSpPr bwMode="auto">
            <a:xfrm>
              <a:off x="3619" y="2032"/>
              <a:ext cx="1303" cy="973"/>
              <a:chOff x="3523" y="1936"/>
              <a:chExt cx="1303" cy="973"/>
            </a:xfrm>
          </p:grpSpPr>
          <p:grpSp>
            <p:nvGrpSpPr>
              <p:cNvPr id="143736" name="Group 23"/>
              <p:cNvGrpSpPr>
                <a:grpSpLocks/>
              </p:cNvGrpSpPr>
              <p:nvPr/>
            </p:nvGrpSpPr>
            <p:grpSpPr bwMode="auto">
              <a:xfrm>
                <a:off x="4480" y="2605"/>
                <a:ext cx="346" cy="304"/>
                <a:chOff x="3098" y="2084"/>
                <a:chExt cx="346" cy="304"/>
              </a:xfrm>
            </p:grpSpPr>
            <p:sp>
              <p:nvSpPr>
                <p:cNvPr id="671768" name="Oval 2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69" name="Oval 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0" name="Oval 2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1" name="Oval 2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2" name="Oval 2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3" name="Oval 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4" name="Oval 3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5" name="Oval 3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6" name="Oval 3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7" name="Oval 3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8" name="Oval 3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79" name="Oval 3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0" name="Oval 3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1" name="Oval 3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37" name="Group 38"/>
              <p:cNvGrpSpPr>
                <a:grpSpLocks/>
              </p:cNvGrpSpPr>
              <p:nvPr/>
            </p:nvGrpSpPr>
            <p:grpSpPr bwMode="auto">
              <a:xfrm>
                <a:off x="3523" y="1936"/>
                <a:ext cx="346" cy="304"/>
                <a:chOff x="3098" y="2084"/>
                <a:chExt cx="346" cy="304"/>
              </a:xfrm>
            </p:grpSpPr>
            <p:sp>
              <p:nvSpPr>
                <p:cNvPr id="671783" name="Oval 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4" name="Oval 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5" name="Oval 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6" name="Oval 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7" name="Oval 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8" name="Oval 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89" name="Oval 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0" name="Oval 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1" name="Oval 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2" name="Oval 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3" name="Oval 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4" name="Oval 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5" name="Oval 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796" name="Oval 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1" name="Group 53"/>
            <p:cNvGrpSpPr>
              <a:grpSpLocks/>
            </p:cNvGrpSpPr>
            <p:nvPr/>
          </p:nvGrpSpPr>
          <p:grpSpPr bwMode="auto">
            <a:xfrm>
              <a:off x="2624" y="2100"/>
              <a:ext cx="986" cy="508"/>
              <a:chOff x="2528" y="2004"/>
              <a:chExt cx="986" cy="508"/>
            </a:xfrm>
          </p:grpSpPr>
          <p:grpSp>
            <p:nvGrpSpPr>
              <p:cNvPr id="143706" name="Group 54"/>
              <p:cNvGrpSpPr>
                <a:grpSpLocks/>
              </p:cNvGrpSpPr>
              <p:nvPr/>
            </p:nvGrpSpPr>
            <p:grpSpPr bwMode="auto">
              <a:xfrm>
                <a:off x="3168" y="2004"/>
                <a:ext cx="346" cy="304"/>
                <a:chOff x="3098" y="2084"/>
                <a:chExt cx="346" cy="304"/>
              </a:xfrm>
            </p:grpSpPr>
            <p:sp>
              <p:nvSpPr>
                <p:cNvPr id="671799" name="Oval 5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0" name="Oval 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1" name="Oval 5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2" name="Oval 5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3" name="Oval 5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4" name="Oval 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5" name="Oval 6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6" name="Oval 6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7" name="Oval 6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8" name="Oval 6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09" name="Oval 6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0" name="Oval 6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1" name="Oval 6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2" name="Oval 6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707" name="Group 69"/>
              <p:cNvGrpSpPr>
                <a:grpSpLocks/>
              </p:cNvGrpSpPr>
              <p:nvPr/>
            </p:nvGrpSpPr>
            <p:grpSpPr bwMode="auto">
              <a:xfrm>
                <a:off x="2528" y="2208"/>
                <a:ext cx="346" cy="304"/>
                <a:chOff x="3098" y="2084"/>
                <a:chExt cx="346" cy="304"/>
              </a:xfrm>
            </p:grpSpPr>
            <p:sp>
              <p:nvSpPr>
                <p:cNvPr id="671814" name="Oval 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5" name="Oval 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6" name="Oval 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7" name="Oval 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8" name="Oval 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19" name="Oval 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0" name="Oval 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1" name="Oval 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2" name="Oval 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3" name="Oval 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4" name="Oval 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5" name="Oval 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6" name="Oval 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27" name="Oval 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2" name="Group 84"/>
            <p:cNvGrpSpPr>
              <a:grpSpLocks/>
            </p:cNvGrpSpPr>
            <p:nvPr/>
          </p:nvGrpSpPr>
          <p:grpSpPr bwMode="auto">
            <a:xfrm>
              <a:off x="2954" y="2152"/>
              <a:ext cx="904" cy="429"/>
              <a:chOff x="2858" y="2056"/>
              <a:chExt cx="904" cy="429"/>
            </a:xfrm>
          </p:grpSpPr>
          <p:grpSp>
            <p:nvGrpSpPr>
              <p:cNvPr id="143676" name="Group 85"/>
              <p:cNvGrpSpPr>
                <a:grpSpLocks/>
              </p:cNvGrpSpPr>
              <p:nvPr/>
            </p:nvGrpSpPr>
            <p:grpSpPr bwMode="auto">
              <a:xfrm>
                <a:off x="2858" y="2056"/>
                <a:ext cx="346" cy="304"/>
                <a:chOff x="3098" y="2084"/>
                <a:chExt cx="346" cy="304"/>
              </a:xfrm>
            </p:grpSpPr>
            <p:sp>
              <p:nvSpPr>
                <p:cNvPr id="671830" name="Oval 8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1" name="Oval 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2" name="Oval 8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3" name="Oval 8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4" name="Oval 9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5" name="Oval 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6" name="Oval 9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7" name="Oval 9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8" name="Oval 9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39" name="Oval 9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0" name="Oval 9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1" name="Oval 9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2" name="Oval 9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3" name="Oval 9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77" name="Group 100"/>
              <p:cNvGrpSpPr>
                <a:grpSpLocks/>
              </p:cNvGrpSpPr>
              <p:nvPr/>
            </p:nvGrpSpPr>
            <p:grpSpPr bwMode="auto">
              <a:xfrm>
                <a:off x="3416" y="2181"/>
                <a:ext cx="346" cy="304"/>
                <a:chOff x="3098" y="2084"/>
                <a:chExt cx="346" cy="304"/>
              </a:xfrm>
            </p:grpSpPr>
            <p:sp>
              <p:nvSpPr>
                <p:cNvPr id="671845" name="Oval 1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6" name="Oval 1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7" name="Oval 1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8" name="Oval 1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49" name="Oval 1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0" name="Oval 1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1" name="Oval 1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2" name="Oval 1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3" name="Oval 1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4" name="Oval 1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5" name="Oval 1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6" name="Oval 1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7" name="Oval 1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58" name="Oval 1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3" name="Group 115"/>
            <p:cNvGrpSpPr>
              <a:grpSpLocks/>
            </p:cNvGrpSpPr>
            <p:nvPr/>
          </p:nvGrpSpPr>
          <p:grpSpPr bwMode="auto">
            <a:xfrm>
              <a:off x="3151" y="2435"/>
              <a:ext cx="661" cy="752"/>
              <a:chOff x="3055" y="2339"/>
              <a:chExt cx="661" cy="752"/>
            </a:xfrm>
          </p:grpSpPr>
          <p:grpSp>
            <p:nvGrpSpPr>
              <p:cNvPr id="143646" name="Group 116"/>
              <p:cNvGrpSpPr>
                <a:grpSpLocks/>
              </p:cNvGrpSpPr>
              <p:nvPr/>
            </p:nvGrpSpPr>
            <p:grpSpPr bwMode="auto">
              <a:xfrm>
                <a:off x="3055" y="2339"/>
                <a:ext cx="346" cy="304"/>
                <a:chOff x="3098" y="2084"/>
                <a:chExt cx="346" cy="304"/>
              </a:xfrm>
            </p:grpSpPr>
            <p:sp>
              <p:nvSpPr>
                <p:cNvPr id="671861" name="Oval 11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2" name="Oval 1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3" name="Oval 11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4" name="Oval 12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5" name="Oval 12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6" name="Oval 1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7" name="Oval 12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8" name="Oval 12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69" name="Oval 12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0" name="Oval 12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1" name="Oval 12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2" name="Oval 12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3" name="Oval 12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4" name="Oval 13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47" name="Group 131"/>
              <p:cNvGrpSpPr>
                <a:grpSpLocks/>
              </p:cNvGrpSpPr>
              <p:nvPr/>
            </p:nvGrpSpPr>
            <p:grpSpPr bwMode="auto">
              <a:xfrm>
                <a:off x="3370" y="2787"/>
                <a:ext cx="346" cy="304"/>
                <a:chOff x="3098" y="2084"/>
                <a:chExt cx="346" cy="304"/>
              </a:xfrm>
            </p:grpSpPr>
            <p:sp>
              <p:nvSpPr>
                <p:cNvPr id="671876" name="Oval 1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7" name="Oval 1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8" name="Oval 1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79" name="Oval 1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0" name="Oval 1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1" name="Oval 1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2" name="Oval 1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3" name="Oval 1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4" name="Oval 1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5" name="Oval 1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6" name="Oval 1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7" name="Oval 1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8" name="Oval 1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89" name="Oval 1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4" name="Group 146"/>
            <p:cNvGrpSpPr>
              <a:grpSpLocks/>
            </p:cNvGrpSpPr>
            <p:nvPr/>
          </p:nvGrpSpPr>
          <p:grpSpPr bwMode="auto">
            <a:xfrm>
              <a:off x="2710" y="2080"/>
              <a:ext cx="1487" cy="1132"/>
              <a:chOff x="2614" y="1984"/>
              <a:chExt cx="1487" cy="1132"/>
            </a:xfrm>
          </p:grpSpPr>
          <p:grpSp>
            <p:nvGrpSpPr>
              <p:cNvPr id="143616" name="Group 147"/>
              <p:cNvGrpSpPr>
                <a:grpSpLocks/>
              </p:cNvGrpSpPr>
              <p:nvPr/>
            </p:nvGrpSpPr>
            <p:grpSpPr bwMode="auto">
              <a:xfrm>
                <a:off x="2614" y="2812"/>
                <a:ext cx="346" cy="304"/>
                <a:chOff x="3098" y="2084"/>
                <a:chExt cx="346" cy="304"/>
              </a:xfrm>
            </p:grpSpPr>
            <p:sp>
              <p:nvSpPr>
                <p:cNvPr id="671892" name="Oval 14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3" name="Oval 1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4" name="Oval 15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5" name="Oval 15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6" name="Oval 15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7" name="Oval 1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8" name="Oval 15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899" name="Oval 15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0" name="Oval 15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1" name="Oval 15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2" name="Oval 15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3" name="Oval 15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4" name="Oval 16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5" name="Oval 16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617" name="Group 162"/>
              <p:cNvGrpSpPr>
                <a:grpSpLocks/>
              </p:cNvGrpSpPr>
              <p:nvPr/>
            </p:nvGrpSpPr>
            <p:grpSpPr bwMode="auto">
              <a:xfrm>
                <a:off x="3755" y="1984"/>
                <a:ext cx="346" cy="304"/>
                <a:chOff x="3098" y="2084"/>
                <a:chExt cx="346" cy="304"/>
              </a:xfrm>
            </p:grpSpPr>
            <p:sp>
              <p:nvSpPr>
                <p:cNvPr id="671907" name="Oval 1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8" name="Oval 1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09" name="Oval 1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0" name="Oval 1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1" name="Oval 1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2" name="Oval 1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3" name="Oval 1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4" name="Oval 1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5" name="Oval 1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6" name="Oval 1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7" name="Oval 1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8" name="Oval 1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19" name="Oval 1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0" name="Oval 1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5" name="Group 177"/>
            <p:cNvGrpSpPr>
              <a:grpSpLocks/>
            </p:cNvGrpSpPr>
            <p:nvPr/>
          </p:nvGrpSpPr>
          <p:grpSpPr bwMode="auto">
            <a:xfrm>
              <a:off x="3130" y="2584"/>
              <a:ext cx="788" cy="488"/>
              <a:chOff x="3034" y="2488"/>
              <a:chExt cx="788" cy="488"/>
            </a:xfrm>
          </p:grpSpPr>
          <p:grpSp>
            <p:nvGrpSpPr>
              <p:cNvPr id="143586" name="Group 178"/>
              <p:cNvGrpSpPr>
                <a:grpSpLocks/>
              </p:cNvGrpSpPr>
              <p:nvPr/>
            </p:nvGrpSpPr>
            <p:grpSpPr bwMode="auto">
              <a:xfrm>
                <a:off x="3034" y="2672"/>
                <a:ext cx="346" cy="304"/>
                <a:chOff x="3098" y="2084"/>
                <a:chExt cx="346" cy="304"/>
              </a:xfrm>
            </p:grpSpPr>
            <p:sp>
              <p:nvSpPr>
                <p:cNvPr id="671923" name="Oval 17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4" name="Oval 1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5" name="Oval 18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6" name="Oval 18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7" name="Oval 18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8" name="Oval 1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29" name="Oval 18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0" name="Oval 18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1" name="Oval 18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2" name="Oval 18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3" name="Oval 18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4" name="Oval 19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5" name="Oval 19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6" name="Oval 19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87" name="Group 193"/>
              <p:cNvGrpSpPr>
                <a:grpSpLocks/>
              </p:cNvGrpSpPr>
              <p:nvPr/>
            </p:nvGrpSpPr>
            <p:grpSpPr bwMode="auto">
              <a:xfrm>
                <a:off x="3476" y="2488"/>
                <a:ext cx="346" cy="304"/>
                <a:chOff x="3098" y="2084"/>
                <a:chExt cx="346" cy="304"/>
              </a:xfrm>
            </p:grpSpPr>
            <p:sp>
              <p:nvSpPr>
                <p:cNvPr id="671938" name="Oval 1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39" name="Oval 1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0" name="Oval 1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1" name="Oval 1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2" name="Oval 1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3" name="Oval 1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4" name="Oval 2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5" name="Oval 2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6" name="Oval 2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7" name="Oval 2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8" name="Oval 2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49" name="Oval 2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0" name="Oval 2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1" name="Oval 2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6" name="Group 208"/>
            <p:cNvGrpSpPr>
              <a:grpSpLocks/>
            </p:cNvGrpSpPr>
            <p:nvPr/>
          </p:nvGrpSpPr>
          <p:grpSpPr bwMode="auto">
            <a:xfrm>
              <a:off x="3869" y="3143"/>
              <a:ext cx="650" cy="402"/>
              <a:chOff x="3773" y="3047"/>
              <a:chExt cx="650" cy="402"/>
            </a:xfrm>
          </p:grpSpPr>
          <p:grpSp>
            <p:nvGrpSpPr>
              <p:cNvPr id="143556" name="Group 209"/>
              <p:cNvGrpSpPr>
                <a:grpSpLocks/>
              </p:cNvGrpSpPr>
              <p:nvPr/>
            </p:nvGrpSpPr>
            <p:grpSpPr bwMode="auto">
              <a:xfrm>
                <a:off x="4077" y="3047"/>
                <a:ext cx="346" cy="304"/>
                <a:chOff x="3098" y="2084"/>
                <a:chExt cx="346" cy="304"/>
              </a:xfrm>
            </p:grpSpPr>
            <p:sp>
              <p:nvSpPr>
                <p:cNvPr id="671954" name="Oval 21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5" name="Oval 2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6" name="Oval 21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7" name="Oval 21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8" name="Oval 21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59" name="Oval 2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0" name="Oval 21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1" name="Oval 21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2" name="Oval 21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3" name="Oval 21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4" name="Oval 22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5" name="Oval 22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6" name="Oval 22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67" name="Oval 22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57" name="Group 224"/>
              <p:cNvGrpSpPr>
                <a:grpSpLocks/>
              </p:cNvGrpSpPr>
              <p:nvPr/>
            </p:nvGrpSpPr>
            <p:grpSpPr bwMode="auto">
              <a:xfrm>
                <a:off x="3773" y="3145"/>
                <a:ext cx="346" cy="304"/>
                <a:chOff x="3098" y="2084"/>
                <a:chExt cx="346" cy="304"/>
              </a:xfrm>
            </p:grpSpPr>
            <p:sp>
              <p:nvSpPr>
                <p:cNvPr id="671969" name="Oval 2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0" name="Oval 2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1" name="Oval 2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2" name="Oval 2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3" name="Oval 2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4" name="Oval 2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5" name="Oval 2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6" name="Oval 2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7" name="Oval 2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8" name="Oval 2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79" name="Oval 2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0" name="Oval 2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1" name="Oval 2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2" name="Oval 2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7" name="Group 239"/>
            <p:cNvGrpSpPr>
              <a:grpSpLocks/>
            </p:cNvGrpSpPr>
            <p:nvPr/>
          </p:nvGrpSpPr>
          <p:grpSpPr bwMode="auto">
            <a:xfrm>
              <a:off x="2585" y="3197"/>
              <a:ext cx="1569" cy="622"/>
              <a:chOff x="2489" y="3101"/>
              <a:chExt cx="1569" cy="622"/>
            </a:xfrm>
          </p:grpSpPr>
          <p:grpSp>
            <p:nvGrpSpPr>
              <p:cNvPr id="143526" name="Group 240"/>
              <p:cNvGrpSpPr>
                <a:grpSpLocks/>
              </p:cNvGrpSpPr>
              <p:nvPr/>
            </p:nvGrpSpPr>
            <p:grpSpPr bwMode="auto">
              <a:xfrm>
                <a:off x="3712" y="3419"/>
                <a:ext cx="346" cy="304"/>
                <a:chOff x="3098" y="2084"/>
                <a:chExt cx="346" cy="304"/>
              </a:xfrm>
            </p:grpSpPr>
            <p:sp>
              <p:nvSpPr>
                <p:cNvPr id="671985" name="Oval 24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6" name="Oval 2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7" name="Oval 24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8" name="Oval 24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89" name="Oval 24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0" name="Oval 2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1" name="Oval 24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2" name="Oval 24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3" name="Oval 24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4" name="Oval 25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5" name="Oval 25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6" name="Oval 25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7" name="Oval 25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1998" name="Oval 25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527" name="Group 255"/>
              <p:cNvGrpSpPr>
                <a:grpSpLocks/>
              </p:cNvGrpSpPr>
              <p:nvPr/>
            </p:nvGrpSpPr>
            <p:grpSpPr bwMode="auto">
              <a:xfrm>
                <a:off x="2489" y="3101"/>
                <a:ext cx="346" cy="304"/>
                <a:chOff x="3098" y="2084"/>
                <a:chExt cx="346" cy="304"/>
              </a:xfrm>
            </p:grpSpPr>
            <p:sp>
              <p:nvSpPr>
                <p:cNvPr id="672000" name="Oval 2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1" name="Oval 2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2" name="Oval 2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3" name="Oval 2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4" name="Oval 2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5" name="Oval 2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6" name="Oval 2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7" name="Oval 2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8" name="Oval 2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09" name="Oval 2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0" name="Oval 2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1" name="Oval 2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2" name="Oval 2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3" name="Oval 2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8" name="Group 270"/>
            <p:cNvGrpSpPr>
              <a:grpSpLocks/>
            </p:cNvGrpSpPr>
            <p:nvPr/>
          </p:nvGrpSpPr>
          <p:grpSpPr bwMode="auto">
            <a:xfrm>
              <a:off x="2363" y="2853"/>
              <a:ext cx="1414" cy="967"/>
              <a:chOff x="2267" y="2757"/>
              <a:chExt cx="1414" cy="967"/>
            </a:xfrm>
          </p:grpSpPr>
          <p:grpSp>
            <p:nvGrpSpPr>
              <p:cNvPr id="143496" name="Group 271"/>
              <p:cNvGrpSpPr>
                <a:grpSpLocks/>
              </p:cNvGrpSpPr>
              <p:nvPr/>
            </p:nvGrpSpPr>
            <p:grpSpPr bwMode="auto">
              <a:xfrm>
                <a:off x="3335" y="3420"/>
                <a:ext cx="346" cy="304"/>
                <a:chOff x="3098" y="2084"/>
                <a:chExt cx="346" cy="304"/>
              </a:xfrm>
            </p:grpSpPr>
            <p:sp>
              <p:nvSpPr>
                <p:cNvPr id="672016" name="Oval 27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7" name="Oval 2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8" name="Oval 27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19" name="Oval 27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0" name="Oval 27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1" name="Oval 2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2" name="Oval 27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3" name="Oval 27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4" name="Oval 28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5" name="Oval 28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6" name="Oval 28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7" name="Oval 28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8" name="Oval 28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29" name="Oval 28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97" name="Group 286"/>
              <p:cNvGrpSpPr>
                <a:grpSpLocks/>
              </p:cNvGrpSpPr>
              <p:nvPr/>
            </p:nvGrpSpPr>
            <p:grpSpPr bwMode="auto">
              <a:xfrm>
                <a:off x="2267" y="2757"/>
                <a:ext cx="346" cy="304"/>
                <a:chOff x="3098" y="2084"/>
                <a:chExt cx="346" cy="304"/>
              </a:xfrm>
            </p:grpSpPr>
            <p:sp>
              <p:nvSpPr>
                <p:cNvPr id="672031" name="Oval 2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2" name="Oval 2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3" name="Oval 2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4" name="Oval 2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5" name="Oval 2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6" name="Oval 2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7" name="Oval 2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8" name="Oval 2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39" name="Oval 2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0" name="Oval 2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1" name="Oval 2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2" name="Oval 2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3" name="Oval 2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4" name="Oval 3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79" name="Group 301"/>
            <p:cNvGrpSpPr>
              <a:grpSpLocks/>
            </p:cNvGrpSpPr>
            <p:nvPr/>
          </p:nvGrpSpPr>
          <p:grpSpPr bwMode="auto">
            <a:xfrm>
              <a:off x="3094" y="2440"/>
              <a:ext cx="1189" cy="937"/>
              <a:chOff x="2998" y="2344"/>
              <a:chExt cx="1189" cy="937"/>
            </a:xfrm>
          </p:grpSpPr>
          <p:grpSp>
            <p:nvGrpSpPr>
              <p:cNvPr id="143466" name="Group 302"/>
              <p:cNvGrpSpPr>
                <a:grpSpLocks/>
              </p:cNvGrpSpPr>
              <p:nvPr/>
            </p:nvGrpSpPr>
            <p:grpSpPr bwMode="auto">
              <a:xfrm>
                <a:off x="2998" y="2977"/>
                <a:ext cx="346" cy="304"/>
                <a:chOff x="3098" y="2084"/>
                <a:chExt cx="346" cy="304"/>
              </a:xfrm>
            </p:grpSpPr>
            <p:sp>
              <p:nvSpPr>
                <p:cNvPr id="672047" name="Oval 30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8" name="Oval 3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49" name="Oval 30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0" name="Oval 30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1" name="Oval 30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2" name="Oval 3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3" name="Oval 30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4" name="Oval 31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5" name="Oval 31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6" name="Oval 31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7" name="Oval 31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8" name="Oval 31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59" name="Oval 31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0" name="Oval 31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67" name="Group 317"/>
              <p:cNvGrpSpPr>
                <a:grpSpLocks/>
              </p:cNvGrpSpPr>
              <p:nvPr/>
            </p:nvGrpSpPr>
            <p:grpSpPr bwMode="auto">
              <a:xfrm>
                <a:off x="3841" y="2344"/>
                <a:ext cx="346" cy="304"/>
                <a:chOff x="3098" y="2084"/>
                <a:chExt cx="346" cy="304"/>
              </a:xfrm>
            </p:grpSpPr>
            <p:sp>
              <p:nvSpPr>
                <p:cNvPr id="672062" name="Oval 3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3" name="Oval 3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4" name="Oval 3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5" name="Oval 3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6" name="Oval 3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7" name="Oval 3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8" name="Oval 3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69" name="Oval 3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0" name="Oval 3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1" name="Oval 3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2" name="Oval 3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3" name="Oval 3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4" name="Oval 3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5" name="Oval 3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0" name="Group 332"/>
            <p:cNvGrpSpPr>
              <a:grpSpLocks/>
            </p:cNvGrpSpPr>
            <p:nvPr/>
          </p:nvGrpSpPr>
          <p:grpSpPr bwMode="auto">
            <a:xfrm>
              <a:off x="3665" y="2899"/>
              <a:ext cx="884" cy="539"/>
              <a:chOff x="3569" y="2803"/>
              <a:chExt cx="884" cy="539"/>
            </a:xfrm>
          </p:grpSpPr>
          <p:grpSp>
            <p:nvGrpSpPr>
              <p:cNvPr id="143436" name="Group 333"/>
              <p:cNvGrpSpPr>
                <a:grpSpLocks/>
              </p:cNvGrpSpPr>
              <p:nvPr/>
            </p:nvGrpSpPr>
            <p:grpSpPr bwMode="auto">
              <a:xfrm>
                <a:off x="4107" y="2803"/>
                <a:ext cx="346" cy="304"/>
                <a:chOff x="3098" y="2084"/>
                <a:chExt cx="346" cy="304"/>
              </a:xfrm>
            </p:grpSpPr>
            <p:sp>
              <p:nvSpPr>
                <p:cNvPr id="672078" name="Oval 3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79" name="Oval 3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0" name="Oval 3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1" name="Oval 3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2" name="Oval 3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3" name="Oval 3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4" name="Oval 3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5" name="Oval 3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6" name="Oval 3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7" name="Oval 3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8" name="Oval 3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89" name="Oval 3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0" name="Oval 3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1" name="Oval 3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37" name="Group 348"/>
              <p:cNvGrpSpPr>
                <a:grpSpLocks/>
              </p:cNvGrpSpPr>
              <p:nvPr/>
            </p:nvGrpSpPr>
            <p:grpSpPr bwMode="auto">
              <a:xfrm>
                <a:off x="3569" y="3038"/>
                <a:ext cx="346" cy="304"/>
                <a:chOff x="3098" y="2084"/>
                <a:chExt cx="346" cy="304"/>
              </a:xfrm>
            </p:grpSpPr>
            <p:sp>
              <p:nvSpPr>
                <p:cNvPr id="672093" name="Oval 3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4" name="Oval 3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5" name="Oval 3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6" name="Oval 3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7" name="Oval 3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8" name="Oval 3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099" name="Oval 3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0" name="Oval 3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1" name="Oval 3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2" name="Oval 3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3" name="Oval 3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4" name="Oval 3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5" name="Oval 3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06" name="Oval 3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1" name="Group 363"/>
            <p:cNvGrpSpPr>
              <a:grpSpLocks/>
            </p:cNvGrpSpPr>
            <p:nvPr/>
          </p:nvGrpSpPr>
          <p:grpSpPr bwMode="auto">
            <a:xfrm>
              <a:off x="3465" y="2712"/>
              <a:ext cx="1088" cy="816"/>
              <a:chOff x="3369" y="2616"/>
              <a:chExt cx="1088" cy="816"/>
            </a:xfrm>
          </p:grpSpPr>
          <p:grpSp>
            <p:nvGrpSpPr>
              <p:cNvPr id="143406" name="Group 364"/>
              <p:cNvGrpSpPr>
                <a:grpSpLocks/>
              </p:cNvGrpSpPr>
              <p:nvPr/>
            </p:nvGrpSpPr>
            <p:grpSpPr bwMode="auto">
              <a:xfrm>
                <a:off x="3369" y="3128"/>
                <a:ext cx="346" cy="304"/>
                <a:chOff x="3098" y="2084"/>
                <a:chExt cx="346" cy="304"/>
              </a:xfrm>
            </p:grpSpPr>
            <p:sp>
              <p:nvSpPr>
                <p:cNvPr id="672109" name="Oval 3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0" name="Oval 3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1" name="Oval 3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2" name="Oval 3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3" name="Oval 3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4" name="Oval 3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5" name="Oval 3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6" name="Oval 3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7" name="Oval 3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8" name="Oval 3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19" name="Oval 3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0" name="Oval 3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1" name="Oval 3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2" name="Oval 3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407" name="Group 379"/>
              <p:cNvGrpSpPr>
                <a:grpSpLocks/>
              </p:cNvGrpSpPr>
              <p:nvPr/>
            </p:nvGrpSpPr>
            <p:grpSpPr bwMode="auto">
              <a:xfrm>
                <a:off x="4111" y="2616"/>
                <a:ext cx="346" cy="304"/>
                <a:chOff x="3098" y="2084"/>
                <a:chExt cx="346" cy="304"/>
              </a:xfrm>
            </p:grpSpPr>
            <p:sp>
              <p:nvSpPr>
                <p:cNvPr id="672124" name="Oval 3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5" name="Oval 3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6" name="Oval 3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7" name="Oval 3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8" name="Oval 3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29" name="Oval 3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0" name="Oval 3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1" name="Oval 3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2" name="Oval 3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3" name="Oval 3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4" name="Oval 3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5" name="Oval 3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6" name="Oval 3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37" name="Oval 3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2" name="Group 394"/>
            <p:cNvGrpSpPr>
              <a:grpSpLocks/>
            </p:cNvGrpSpPr>
            <p:nvPr/>
          </p:nvGrpSpPr>
          <p:grpSpPr bwMode="auto">
            <a:xfrm>
              <a:off x="4326" y="2407"/>
              <a:ext cx="457" cy="899"/>
              <a:chOff x="4230" y="2311"/>
              <a:chExt cx="457" cy="899"/>
            </a:xfrm>
          </p:grpSpPr>
          <p:grpSp>
            <p:nvGrpSpPr>
              <p:cNvPr id="143376" name="Group 395"/>
              <p:cNvGrpSpPr>
                <a:grpSpLocks/>
              </p:cNvGrpSpPr>
              <p:nvPr/>
            </p:nvGrpSpPr>
            <p:grpSpPr bwMode="auto">
              <a:xfrm>
                <a:off x="4230" y="2311"/>
                <a:ext cx="346" cy="304"/>
                <a:chOff x="3098" y="2084"/>
                <a:chExt cx="346" cy="304"/>
              </a:xfrm>
            </p:grpSpPr>
            <p:sp>
              <p:nvSpPr>
                <p:cNvPr id="672140" name="Oval 3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1" name="Oval 3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2" name="Oval 3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3" name="Oval 3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4" name="Oval 4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5" name="Oval 4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6" name="Oval 4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7" name="Oval 4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8" name="Oval 4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49" name="Oval 4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0" name="Oval 4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1" name="Oval 4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2" name="Oval 4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3" name="Oval 4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77" name="Group 410"/>
              <p:cNvGrpSpPr>
                <a:grpSpLocks/>
              </p:cNvGrpSpPr>
              <p:nvPr/>
            </p:nvGrpSpPr>
            <p:grpSpPr bwMode="auto">
              <a:xfrm>
                <a:off x="4341" y="2906"/>
                <a:ext cx="346" cy="304"/>
                <a:chOff x="3098" y="2084"/>
                <a:chExt cx="346" cy="304"/>
              </a:xfrm>
            </p:grpSpPr>
            <p:sp>
              <p:nvSpPr>
                <p:cNvPr id="672155" name="Oval 4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6" name="Oval 4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7" name="Oval 4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8" name="Oval 4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59" name="Oval 4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0" name="Oval 4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1" name="Oval 4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2" name="Oval 4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3" name="Oval 4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4" name="Oval 4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5" name="Oval 4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6" name="Oval 4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7" name="Oval 4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68" name="Oval 4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3" name="Group 425"/>
            <p:cNvGrpSpPr>
              <a:grpSpLocks/>
            </p:cNvGrpSpPr>
            <p:nvPr/>
          </p:nvGrpSpPr>
          <p:grpSpPr bwMode="auto">
            <a:xfrm>
              <a:off x="2771" y="2841"/>
              <a:ext cx="1246" cy="598"/>
              <a:chOff x="2675" y="2745"/>
              <a:chExt cx="1246" cy="598"/>
            </a:xfrm>
          </p:grpSpPr>
          <p:grpSp>
            <p:nvGrpSpPr>
              <p:cNvPr id="143346" name="Group 426"/>
              <p:cNvGrpSpPr>
                <a:grpSpLocks/>
              </p:cNvGrpSpPr>
              <p:nvPr/>
            </p:nvGrpSpPr>
            <p:grpSpPr bwMode="auto">
              <a:xfrm>
                <a:off x="2675" y="3039"/>
                <a:ext cx="346" cy="304"/>
                <a:chOff x="3098" y="2084"/>
                <a:chExt cx="346" cy="304"/>
              </a:xfrm>
            </p:grpSpPr>
            <p:sp>
              <p:nvSpPr>
                <p:cNvPr id="672171" name="Oval 4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2"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3" name="Oval 4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4" name="Oval 4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5" name="Oval 4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6" name="Oval 4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7" name="Oval 4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8" name="Oval 4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79" name="Oval 4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0" name="Oval 4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1" name="Oval 4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2" name="Oval 4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3" name="Oval 4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4" name="Oval 4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47" name="Group 441"/>
              <p:cNvGrpSpPr>
                <a:grpSpLocks/>
              </p:cNvGrpSpPr>
              <p:nvPr/>
            </p:nvGrpSpPr>
            <p:grpSpPr bwMode="auto">
              <a:xfrm>
                <a:off x="3575" y="2745"/>
                <a:ext cx="346" cy="304"/>
                <a:chOff x="3098" y="2084"/>
                <a:chExt cx="346" cy="304"/>
              </a:xfrm>
            </p:grpSpPr>
            <p:sp>
              <p:nvSpPr>
                <p:cNvPr id="672186" name="Oval 4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7" name="Oval 4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8" name="Oval 4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89" name="Oval 4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0" name="Oval 4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1" name="Oval 4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2" name="Oval 4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3" name="Oval 4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4" name="Oval 4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5" name="Oval 4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6" name="Oval 4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7" name="Oval 4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8" name="Oval 4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199" name="Oval 4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4" name="Group 456"/>
            <p:cNvGrpSpPr>
              <a:grpSpLocks/>
            </p:cNvGrpSpPr>
            <p:nvPr/>
          </p:nvGrpSpPr>
          <p:grpSpPr bwMode="auto">
            <a:xfrm>
              <a:off x="2772" y="2585"/>
              <a:ext cx="1437" cy="648"/>
              <a:chOff x="2676" y="2489"/>
              <a:chExt cx="1437" cy="648"/>
            </a:xfrm>
          </p:grpSpPr>
          <p:grpSp>
            <p:nvGrpSpPr>
              <p:cNvPr id="143316" name="Group 457"/>
              <p:cNvGrpSpPr>
                <a:grpSpLocks/>
              </p:cNvGrpSpPr>
              <p:nvPr/>
            </p:nvGrpSpPr>
            <p:grpSpPr bwMode="auto">
              <a:xfrm>
                <a:off x="2676" y="2489"/>
                <a:ext cx="346" cy="304"/>
                <a:chOff x="3098" y="2084"/>
                <a:chExt cx="346" cy="304"/>
              </a:xfrm>
            </p:grpSpPr>
            <p:sp>
              <p:nvSpPr>
                <p:cNvPr id="672202" name="Oval 4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3"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4" name="Oval 4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5" name="Oval 4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6" name="Oval 4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7" name="Oval 4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8" name="Oval 4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09" name="Oval 4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0" name="Oval 4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1" name="Oval 4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2" name="Oval 4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3" name="Oval 4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4" name="Oval 4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5" name="Oval 4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317" name="Group 472"/>
              <p:cNvGrpSpPr>
                <a:grpSpLocks/>
              </p:cNvGrpSpPr>
              <p:nvPr/>
            </p:nvGrpSpPr>
            <p:grpSpPr bwMode="auto">
              <a:xfrm>
                <a:off x="3767" y="2833"/>
                <a:ext cx="346" cy="304"/>
                <a:chOff x="3098" y="2084"/>
                <a:chExt cx="346" cy="304"/>
              </a:xfrm>
            </p:grpSpPr>
            <p:sp>
              <p:nvSpPr>
                <p:cNvPr id="672217" name="Oval 4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8" name="Oval 4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19" name="Oval 4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0" name="Oval 4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1" name="Oval 4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2" name="Oval 4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3" name="Oval 4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4" name="Oval 4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5" name="Oval 4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6" name="Oval 4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7" name="Oval 4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8" name="Oval 4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29" name="Oval 4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0" name="Oval 4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3285" name="Group 487"/>
            <p:cNvGrpSpPr>
              <a:grpSpLocks/>
            </p:cNvGrpSpPr>
            <p:nvPr/>
          </p:nvGrpSpPr>
          <p:grpSpPr bwMode="auto">
            <a:xfrm>
              <a:off x="2367" y="2454"/>
              <a:ext cx="1005" cy="1172"/>
              <a:chOff x="2271" y="2358"/>
              <a:chExt cx="1005" cy="1172"/>
            </a:xfrm>
          </p:grpSpPr>
          <p:grpSp>
            <p:nvGrpSpPr>
              <p:cNvPr id="143286" name="Group 488"/>
              <p:cNvGrpSpPr>
                <a:grpSpLocks/>
              </p:cNvGrpSpPr>
              <p:nvPr/>
            </p:nvGrpSpPr>
            <p:grpSpPr bwMode="auto">
              <a:xfrm>
                <a:off x="2930" y="3226"/>
                <a:ext cx="346" cy="304"/>
                <a:chOff x="3098" y="2084"/>
                <a:chExt cx="346" cy="304"/>
              </a:xfrm>
            </p:grpSpPr>
            <p:sp>
              <p:nvSpPr>
                <p:cNvPr id="672233" name="Oval 4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4"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5" name="Oval 4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6" name="Oval 4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7" name="Oval 4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8" name="Oval 4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39" name="Oval 4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0" name="Oval 4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1" name="Oval 4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2" name="Oval 4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3" name="Oval 4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4" name="Oval 5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5" name="Oval 5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6" name="Oval 5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287" name="Group 503"/>
              <p:cNvGrpSpPr>
                <a:grpSpLocks/>
              </p:cNvGrpSpPr>
              <p:nvPr/>
            </p:nvGrpSpPr>
            <p:grpSpPr bwMode="auto">
              <a:xfrm>
                <a:off x="2271" y="2358"/>
                <a:ext cx="346" cy="304"/>
                <a:chOff x="3098" y="2084"/>
                <a:chExt cx="346" cy="304"/>
              </a:xfrm>
            </p:grpSpPr>
            <p:sp>
              <p:nvSpPr>
                <p:cNvPr id="672248" name="Oval 5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49" name="Oval 5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0" name="Oval 5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1" name="Oval 5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2" name="Oval 5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3" name="Oval 5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4" name="Oval 5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5" name="Oval 5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6" name="Oval 5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7" name="Oval 5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8" name="Oval 5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59" name="Oval 5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0" name="Oval 5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2261" name="Oval 5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673532" name="Freeform 764"/>
          <p:cNvSpPr>
            <a:spLocks/>
          </p:cNvSpPr>
          <p:nvPr/>
        </p:nvSpPr>
        <p:spPr bwMode="auto">
          <a:xfrm>
            <a:off x="8570913"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3" name="Rectangle 765"/>
          <p:cNvSpPr>
            <a:spLocks noChangeArrowheads="1"/>
          </p:cNvSpPr>
          <p:nvPr/>
        </p:nvSpPr>
        <p:spPr bwMode="auto">
          <a:xfrm>
            <a:off x="8151813" y="3911600"/>
            <a:ext cx="304800" cy="114300"/>
          </a:xfrm>
          <a:prstGeom prst="rect">
            <a:avLst/>
          </a:prstGeom>
          <a:solidFill>
            <a:srgbClr val="FFFF00"/>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4" name="Freeform 766"/>
          <p:cNvSpPr>
            <a:spLocks/>
          </p:cNvSpPr>
          <p:nvPr/>
        </p:nvSpPr>
        <p:spPr bwMode="auto">
          <a:xfrm>
            <a:off x="8566150"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5" name="AutoShape 767"/>
          <p:cNvSpPr>
            <a:spLocks noChangeArrowheads="1"/>
          </p:cNvSpPr>
          <p:nvPr/>
        </p:nvSpPr>
        <p:spPr bwMode="auto">
          <a:xfrm>
            <a:off x="7988300" y="3455988"/>
            <a:ext cx="73025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6" name="Rectangle 768"/>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7" name="Rectangle 769"/>
          <p:cNvSpPr>
            <a:spLocks noChangeArrowheads="1"/>
          </p:cNvSpPr>
          <p:nvPr/>
        </p:nvSpPr>
        <p:spPr bwMode="auto">
          <a:xfrm>
            <a:off x="8101013" y="3862388"/>
            <a:ext cx="514350" cy="190500"/>
          </a:xfrm>
          <a:prstGeom prst="rect">
            <a:avLst/>
          </a:prstGeom>
          <a:solidFill>
            <a:srgbClr val="FFFF00"/>
          </a:solidFill>
          <a:ln w="254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8" name="AutoShape 770"/>
          <p:cNvSpPr>
            <a:spLocks noChangeArrowheads="1"/>
          </p:cNvSpPr>
          <p:nvPr/>
        </p:nvSpPr>
        <p:spPr bwMode="auto">
          <a:xfrm>
            <a:off x="8007350" y="3487738"/>
            <a:ext cx="692150" cy="290512"/>
          </a:xfrm>
          <a:prstGeom prst="roundRect">
            <a:avLst>
              <a:gd name="adj" fmla="val 16667"/>
            </a:avLst>
          </a:prstGeom>
          <a:solidFill>
            <a:srgbClr val="FFFF00"/>
          </a:solidFill>
          <a:ln w="38100">
            <a:no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39" name="Line 771"/>
          <p:cNvSpPr>
            <a:spLocks noChangeShapeType="1"/>
          </p:cNvSpPr>
          <p:nvPr/>
        </p:nvSpPr>
        <p:spPr bwMode="auto">
          <a:xfrm>
            <a:off x="8034338" y="3840163"/>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40" name="Line 772"/>
          <p:cNvSpPr>
            <a:spLocks noChangeShapeType="1"/>
          </p:cNvSpPr>
          <p:nvPr/>
        </p:nvSpPr>
        <p:spPr bwMode="auto">
          <a:xfrm>
            <a:off x="8031163" y="4025900"/>
            <a:ext cx="863600" cy="0"/>
          </a:xfrm>
          <a:prstGeom prst="line">
            <a:avLst/>
          </a:prstGeom>
          <a:noFill/>
          <a:ln w="12700">
            <a:solidFill>
              <a:srgbClr val="0000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29" name="Rectangle 773"/>
          <p:cNvSpPr>
            <a:spLocks noChangeArrowheads="1"/>
          </p:cNvSpPr>
          <p:nvPr/>
        </p:nvSpPr>
        <p:spPr bwMode="auto">
          <a:xfrm>
            <a:off x="8023225" y="34290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JOSEPH</a:t>
            </a:r>
          </a:p>
        </p:txBody>
      </p:sp>
      <p:sp>
        <p:nvSpPr>
          <p:cNvPr id="132130" name="Rectangle 774"/>
          <p:cNvSpPr>
            <a:spLocks noChangeArrowheads="1"/>
          </p:cNvSpPr>
          <p:nvPr/>
        </p:nvSpPr>
        <p:spPr bwMode="auto">
          <a:xfrm>
            <a:off x="8070850" y="3665538"/>
            <a:ext cx="7598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   </a:t>
            </a:r>
            <a:r>
              <a:rPr lang="en-US" sz="900" b="1" dirty="0" err="1">
                <a:solidFill>
                  <a:srgbClr val="000000"/>
                </a:solidFill>
                <a:latin typeface="Helvetica" charset="0"/>
                <a:ea typeface="ＭＳ Ｐゴシック" charset="0"/>
                <a:cs typeface="ＭＳ Ｐゴシック" charset="0"/>
              </a:rPr>
              <a:t>Saltanna</a:t>
            </a:r>
            <a:endParaRPr lang="en-US" sz="900" b="1" dirty="0">
              <a:solidFill>
                <a:srgbClr val="000000"/>
              </a:solidFill>
              <a:latin typeface="Helvetica" charset="0"/>
              <a:ea typeface="ＭＳ Ｐゴシック" charset="0"/>
              <a:cs typeface="ＭＳ Ｐゴシック" charset="0"/>
            </a:endParaRPr>
          </a:p>
        </p:txBody>
      </p:sp>
      <p:sp>
        <p:nvSpPr>
          <p:cNvPr id="132131" name="Rectangle 775"/>
          <p:cNvSpPr>
            <a:spLocks noChangeArrowheads="1"/>
          </p:cNvSpPr>
          <p:nvPr/>
        </p:nvSpPr>
        <p:spPr bwMode="auto">
          <a:xfrm>
            <a:off x="8280400" y="3854450"/>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430</a:t>
            </a:r>
          </a:p>
        </p:txBody>
      </p:sp>
      <p:sp>
        <p:nvSpPr>
          <p:cNvPr id="673547" name="Rectangle 77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61</a:t>
            </a:r>
          </a:p>
        </p:txBody>
      </p:sp>
      <p:grpSp>
        <p:nvGrpSpPr>
          <p:cNvPr id="756180" name="Group 780"/>
          <p:cNvGrpSpPr>
            <a:grpSpLocks/>
          </p:cNvGrpSpPr>
          <p:nvPr/>
        </p:nvGrpSpPr>
        <p:grpSpPr bwMode="auto">
          <a:xfrm>
            <a:off x="292100" y="3817938"/>
            <a:ext cx="4062413" cy="2838450"/>
            <a:chOff x="2363" y="2032"/>
            <a:chExt cx="2559" cy="1788"/>
          </a:xfrm>
        </p:grpSpPr>
        <p:grpSp>
          <p:nvGrpSpPr>
            <p:cNvPr id="142630" name="Group 781"/>
            <p:cNvGrpSpPr>
              <a:grpSpLocks/>
            </p:cNvGrpSpPr>
            <p:nvPr/>
          </p:nvGrpSpPr>
          <p:grpSpPr bwMode="auto">
            <a:xfrm>
              <a:off x="3361" y="2338"/>
              <a:ext cx="346" cy="304"/>
              <a:chOff x="3098" y="2084"/>
              <a:chExt cx="346" cy="304"/>
            </a:xfrm>
          </p:grpSpPr>
          <p:sp>
            <p:nvSpPr>
              <p:cNvPr id="673550" name="Oval 7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1" name="Oval 7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2" name="Oval 7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3" name="Oval 7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4" name="Oval 7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5" name="Oval 7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6" name="Oval 7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7" name="Oval 7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8" name="Oval 7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59" name="Oval 7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0" name="Oval 7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1" name="Oval 7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2" name="Oval 7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3" name="Oval 7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1" name="Group 796"/>
            <p:cNvGrpSpPr>
              <a:grpSpLocks/>
            </p:cNvGrpSpPr>
            <p:nvPr/>
          </p:nvGrpSpPr>
          <p:grpSpPr bwMode="auto">
            <a:xfrm>
              <a:off x="3768" y="2252"/>
              <a:ext cx="346" cy="304"/>
              <a:chOff x="3098" y="2084"/>
              <a:chExt cx="346" cy="304"/>
            </a:xfrm>
          </p:grpSpPr>
          <p:sp>
            <p:nvSpPr>
              <p:cNvPr id="673565" name="Oval 7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6" name="Oval 7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7" name="Oval 7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8" name="Oval 8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69" name="Oval 8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0" name="Oval 8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1" name="Oval 8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2" name="Oval 8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3" name="Oval 8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4" name="Oval 8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5" name="Oval 8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6" name="Oval 8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7" name="Oval 8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78" name="Oval 8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2" name="Group 811"/>
            <p:cNvGrpSpPr>
              <a:grpSpLocks/>
            </p:cNvGrpSpPr>
            <p:nvPr/>
          </p:nvGrpSpPr>
          <p:grpSpPr bwMode="auto">
            <a:xfrm>
              <a:off x="2948" y="2795"/>
              <a:ext cx="346" cy="304"/>
              <a:chOff x="3098" y="2084"/>
              <a:chExt cx="346" cy="304"/>
            </a:xfrm>
          </p:grpSpPr>
          <p:sp>
            <p:nvSpPr>
              <p:cNvPr id="673580" name="Oval 8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1" name="Oval 8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2" name="Oval 8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3" name="Oval 8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4" name="Oval 8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5" name="Oval 8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6" name="Oval 8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7" name="Oval 8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8" name="Oval 8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89" name="Oval 8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0" name="Oval 8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1" name="Oval 8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2" name="Oval 8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3" name="Oval 8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33" name="Group 826"/>
            <p:cNvGrpSpPr>
              <a:grpSpLocks/>
            </p:cNvGrpSpPr>
            <p:nvPr/>
          </p:nvGrpSpPr>
          <p:grpSpPr bwMode="auto">
            <a:xfrm>
              <a:off x="2527" y="2695"/>
              <a:ext cx="1106" cy="319"/>
              <a:chOff x="2431" y="2599"/>
              <a:chExt cx="1106" cy="319"/>
            </a:xfrm>
          </p:grpSpPr>
          <p:grpSp>
            <p:nvGrpSpPr>
              <p:cNvPr id="143192" name="Group 827"/>
              <p:cNvGrpSpPr>
                <a:grpSpLocks/>
              </p:cNvGrpSpPr>
              <p:nvPr/>
            </p:nvGrpSpPr>
            <p:grpSpPr bwMode="auto">
              <a:xfrm>
                <a:off x="3191" y="2599"/>
                <a:ext cx="346" cy="304"/>
                <a:chOff x="3098" y="2084"/>
                <a:chExt cx="346" cy="304"/>
              </a:xfrm>
            </p:grpSpPr>
            <p:sp>
              <p:nvSpPr>
                <p:cNvPr id="673596" name="Oval 82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7" name="Oval 82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8" name="Oval 83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599" name="Oval 83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0" name="Oval 83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1" name="Oval 8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2" name="Oval 83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3" name="Oval 83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4" name="Oval 83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5" name="Oval 83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6" name="Oval 83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7" name="Oval 83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8" name="Oval 84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09" name="Oval 84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93" name="Group 842"/>
              <p:cNvGrpSpPr>
                <a:grpSpLocks/>
              </p:cNvGrpSpPr>
              <p:nvPr/>
            </p:nvGrpSpPr>
            <p:grpSpPr bwMode="auto">
              <a:xfrm>
                <a:off x="2431" y="2614"/>
                <a:ext cx="346" cy="304"/>
                <a:chOff x="3098" y="2084"/>
                <a:chExt cx="346" cy="304"/>
              </a:xfrm>
            </p:grpSpPr>
            <p:sp>
              <p:nvSpPr>
                <p:cNvPr id="673611" name="Oval 8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2" name="Oval 8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3" name="Oval 8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4" name="Oval 8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5" name="Oval 8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6" name="Oval 8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7" name="Oval 8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8" name="Oval 8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19" name="Oval 8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0" name="Oval 8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1" name="Oval 8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2" name="Oval 8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3" name="Oval 8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4" name="Oval 8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4" name="Group 857"/>
            <p:cNvGrpSpPr>
              <a:grpSpLocks/>
            </p:cNvGrpSpPr>
            <p:nvPr/>
          </p:nvGrpSpPr>
          <p:grpSpPr bwMode="auto">
            <a:xfrm>
              <a:off x="2880" y="2112"/>
              <a:ext cx="1664" cy="593"/>
              <a:chOff x="2784" y="2016"/>
              <a:chExt cx="1664" cy="593"/>
            </a:xfrm>
          </p:grpSpPr>
          <p:grpSp>
            <p:nvGrpSpPr>
              <p:cNvPr id="143162" name="Group 858"/>
              <p:cNvGrpSpPr>
                <a:grpSpLocks/>
              </p:cNvGrpSpPr>
              <p:nvPr/>
            </p:nvGrpSpPr>
            <p:grpSpPr bwMode="auto">
              <a:xfrm>
                <a:off x="4102" y="2016"/>
                <a:ext cx="346" cy="304"/>
                <a:chOff x="3098" y="2084"/>
                <a:chExt cx="346" cy="304"/>
              </a:xfrm>
            </p:grpSpPr>
            <p:sp>
              <p:nvSpPr>
                <p:cNvPr id="673627" name="Oval 85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8" name="Oval 86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29" name="Oval 86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0" name="Oval 86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1" name="Oval 86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2" name="Oval 8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3" name="Oval 86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4" name="Oval 86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5" name="Oval 86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6" name="Oval 86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7" name="Oval 86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8" name="Oval 87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39" name="Oval 87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0" name="Oval 87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63" name="Group 873"/>
              <p:cNvGrpSpPr>
                <a:grpSpLocks/>
              </p:cNvGrpSpPr>
              <p:nvPr/>
            </p:nvGrpSpPr>
            <p:grpSpPr bwMode="auto">
              <a:xfrm>
                <a:off x="2784" y="2305"/>
                <a:ext cx="346" cy="304"/>
                <a:chOff x="3098" y="2084"/>
                <a:chExt cx="346" cy="304"/>
              </a:xfrm>
            </p:grpSpPr>
            <p:sp>
              <p:nvSpPr>
                <p:cNvPr id="673642" name="Oval 8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3" name="Oval 8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4" name="Oval 8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5" name="Oval 8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6" name="Oval 8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7" name="Oval 8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8" name="Oval 8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49" name="Oval 8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0" name="Oval 8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1" name="Oval 8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2" name="Oval 8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3" name="Oval 8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4" name="Oval 8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5" name="Oval 8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5" name="Group 888"/>
            <p:cNvGrpSpPr>
              <a:grpSpLocks/>
            </p:cNvGrpSpPr>
            <p:nvPr/>
          </p:nvGrpSpPr>
          <p:grpSpPr bwMode="auto">
            <a:xfrm>
              <a:off x="3906" y="2655"/>
              <a:ext cx="631" cy="1062"/>
              <a:chOff x="3810" y="2559"/>
              <a:chExt cx="631" cy="1062"/>
            </a:xfrm>
          </p:grpSpPr>
          <p:grpSp>
            <p:nvGrpSpPr>
              <p:cNvPr id="143132" name="Group 889"/>
              <p:cNvGrpSpPr>
                <a:grpSpLocks/>
              </p:cNvGrpSpPr>
              <p:nvPr/>
            </p:nvGrpSpPr>
            <p:grpSpPr bwMode="auto">
              <a:xfrm>
                <a:off x="4095" y="3317"/>
                <a:ext cx="346" cy="304"/>
                <a:chOff x="3098" y="2084"/>
                <a:chExt cx="346" cy="304"/>
              </a:xfrm>
            </p:grpSpPr>
            <p:sp>
              <p:nvSpPr>
                <p:cNvPr id="673658" name="Oval 89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59" name="Oval 89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0" name="Oval 89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1" name="Oval 89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2" name="Oval 89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3" name="Oval 8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4" name="Oval 89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5" name="Oval 89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6" name="Oval 89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7" name="Oval 89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8" name="Oval 90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69" name="Oval 90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0" name="Oval 90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1" name="Oval 90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33" name="Group 904"/>
              <p:cNvGrpSpPr>
                <a:grpSpLocks/>
              </p:cNvGrpSpPr>
              <p:nvPr/>
            </p:nvGrpSpPr>
            <p:grpSpPr bwMode="auto">
              <a:xfrm>
                <a:off x="3810" y="2559"/>
                <a:ext cx="346" cy="304"/>
                <a:chOff x="3098" y="2084"/>
                <a:chExt cx="346" cy="304"/>
              </a:xfrm>
            </p:grpSpPr>
            <p:sp>
              <p:nvSpPr>
                <p:cNvPr id="673673" name="Oval 9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4" name="Oval 9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5" name="Oval 9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6" name="Oval 9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7" name="Oval 9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8" name="Oval 9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79" name="Oval 9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0" name="Oval 9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1" name="Oval 9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2" name="Oval 9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3" name="Oval 9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4" name="Oval 9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5" name="Oval 9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86" name="Oval 9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6" name="Group 919"/>
            <p:cNvGrpSpPr>
              <a:grpSpLocks/>
            </p:cNvGrpSpPr>
            <p:nvPr/>
          </p:nvGrpSpPr>
          <p:grpSpPr bwMode="auto">
            <a:xfrm>
              <a:off x="3619" y="2032"/>
              <a:ext cx="1303" cy="973"/>
              <a:chOff x="3523" y="1936"/>
              <a:chExt cx="1303" cy="973"/>
            </a:xfrm>
          </p:grpSpPr>
          <p:grpSp>
            <p:nvGrpSpPr>
              <p:cNvPr id="143102" name="Group 920"/>
              <p:cNvGrpSpPr>
                <a:grpSpLocks/>
              </p:cNvGrpSpPr>
              <p:nvPr/>
            </p:nvGrpSpPr>
            <p:grpSpPr bwMode="auto">
              <a:xfrm>
                <a:off x="4480" y="2605"/>
                <a:ext cx="346" cy="304"/>
                <a:chOff x="3098" y="2084"/>
                <a:chExt cx="346" cy="304"/>
              </a:xfrm>
            </p:grpSpPr>
            <p:sp>
              <p:nvSpPr>
                <p:cNvPr id="673689" name="Oval 9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0" name="Oval 9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1" name="Oval 9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2" name="Oval 9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3" name="Oval 9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4" name="Oval 9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5" name="Oval 9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6" name="Oval 9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7" name="Oval 9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8" name="Oval 9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699" name="Oval 9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0" name="Oval 9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1" name="Oval 9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2" name="Oval 9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103" name="Group 935"/>
              <p:cNvGrpSpPr>
                <a:grpSpLocks/>
              </p:cNvGrpSpPr>
              <p:nvPr/>
            </p:nvGrpSpPr>
            <p:grpSpPr bwMode="auto">
              <a:xfrm>
                <a:off x="3523" y="1936"/>
                <a:ext cx="346" cy="304"/>
                <a:chOff x="3098" y="2084"/>
                <a:chExt cx="346" cy="304"/>
              </a:xfrm>
            </p:grpSpPr>
            <p:sp>
              <p:nvSpPr>
                <p:cNvPr id="673704" name="Oval 9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5" name="Oval 9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6" name="Oval 9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7" name="Oval 9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8" name="Oval 9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09" name="Oval 9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0" name="Oval 9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1" name="Oval 9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2" name="Oval 9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3" name="Oval 9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4" name="Oval 9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5" name="Oval 9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6" name="Oval 9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17" name="Oval 9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7" name="Group 950"/>
            <p:cNvGrpSpPr>
              <a:grpSpLocks/>
            </p:cNvGrpSpPr>
            <p:nvPr/>
          </p:nvGrpSpPr>
          <p:grpSpPr bwMode="auto">
            <a:xfrm>
              <a:off x="2624" y="2100"/>
              <a:ext cx="986" cy="508"/>
              <a:chOff x="2528" y="2004"/>
              <a:chExt cx="986" cy="508"/>
            </a:xfrm>
          </p:grpSpPr>
          <p:grpSp>
            <p:nvGrpSpPr>
              <p:cNvPr id="143072" name="Group 951"/>
              <p:cNvGrpSpPr>
                <a:grpSpLocks/>
              </p:cNvGrpSpPr>
              <p:nvPr/>
            </p:nvGrpSpPr>
            <p:grpSpPr bwMode="auto">
              <a:xfrm>
                <a:off x="3168" y="2004"/>
                <a:ext cx="346" cy="304"/>
                <a:chOff x="3098" y="2084"/>
                <a:chExt cx="346" cy="304"/>
              </a:xfrm>
            </p:grpSpPr>
            <p:sp>
              <p:nvSpPr>
                <p:cNvPr id="673720" name="Oval 9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1" name="Oval 9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2" name="Oval 9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3" name="Oval 9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4" name="Oval 9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5" name="Oval 9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6" name="Oval 9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7" name="Oval 9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8" name="Oval 9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29" name="Oval 9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0" name="Oval 9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1" name="Oval 9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2" name="Oval 9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3" name="Oval 9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73" name="Group 966"/>
              <p:cNvGrpSpPr>
                <a:grpSpLocks/>
              </p:cNvGrpSpPr>
              <p:nvPr/>
            </p:nvGrpSpPr>
            <p:grpSpPr bwMode="auto">
              <a:xfrm>
                <a:off x="2528" y="2208"/>
                <a:ext cx="346" cy="304"/>
                <a:chOff x="3098" y="2084"/>
                <a:chExt cx="346" cy="304"/>
              </a:xfrm>
            </p:grpSpPr>
            <p:sp>
              <p:nvSpPr>
                <p:cNvPr id="673735" name="Oval 9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6" name="Oval 9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7" name="Oval 9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8" name="Oval 9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39" name="Oval 9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0" name="Oval 9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1" name="Oval 9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2" name="Oval 9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3" name="Oval 9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4" name="Oval 9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5" name="Oval 9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6" name="Oval 9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7" name="Oval 9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48" name="Oval 9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8" name="Group 981"/>
            <p:cNvGrpSpPr>
              <a:grpSpLocks/>
            </p:cNvGrpSpPr>
            <p:nvPr/>
          </p:nvGrpSpPr>
          <p:grpSpPr bwMode="auto">
            <a:xfrm>
              <a:off x="2954" y="2152"/>
              <a:ext cx="904" cy="429"/>
              <a:chOff x="2858" y="2056"/>
              <a:chExt cx="904" cy="429"/>
            </a:xfrm>
          </p:grpSpPr>
          <p:grpSp>
            <p:nvGrpSpPr>
              <p:cNvPr id="143042" name="Group 982"/>
              <p:cNvGrpSpPr>
                <a:grpSpLocks/>
              </p:cNvGrpSpPr>
              <p:nvPr/>
            </p:nvGrpSpPr>
            <p:grpSpPr bwMode="auto">
              <a:xfrm>
                <a:off x="2858" y="2056"/>
                <a:ext cx="346" cy="304"/>
                <a:chOff x="3098" y="2084"/>
                <a:chExt cx="346" cy="304"/>
              </a:xfrm>
            </p:grpSpPr>
            <p:sp>
              <p:nvSpPr>
                <p:cNvPr id="673751" name="Oval 9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2" name="Oval 9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3" name="Oval 9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4" name="Oval 9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5" name="Oval 9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6" name="Oval 9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7" name="Oval 9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8" name="Oval 9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59" name="Oval 9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0" name="Oval 9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1" name="Oval 9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2" name="Oval 9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3" name="Oval 9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4" name="Oval 9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43" name="Group 997"/>
              <p:cNvGrpSpPr>
                <a:grpSpLocks/>
              </p:cNvGrpSpPr>
              <p:nvPr/>
            </p:nvGrpSpPr>
            <p:grpSpPr bwMode="auto">
              <a:xfrm>
                <a:off x="3416" y="2181"/>
                <a:ext cx="346" cy="304"/>
                <a:chOff x="3098" y="2084"/>
                <a:chExt cx="346" cy="304"/>
              </a:xfrm>
            </p:grpSpPr>
            <p:sp>
              <p:nvSpPr>
                <p:cNvPr id="673766" name="Oval 9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7" name="Oval 9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8" name="Oval 10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69" name="Oval 10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0" name="Oval 10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1" name="Oval 10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2" name="Oval 10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3" name="Oval 10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4" name="Oval 10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5" name="Oval 10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6" name="Oval 10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7" name="Oval 10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8" name="Oval 10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79" name="Oval 10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39" name="Group 1012"/>
            <p:cNvGrpSpPr>
              <a:grpSpLocks/>
            </p:cNvGrpSpPr>
            <p:nvPr/>
          </p:nvGrpSpPr>
          <p:grpSpPr bwMode="auto">
            <a:xfrm>
              <a:off x="3151" y="2435"/>
              <a:ext cx="661" cy="752"/>
              <a:chOff x="3055" y="2339"/>
              <a:chExt cx="661" cy="752"/>
            </a:xfrm>
          </p:grpSpPr>
          <p:grpSp>
            <p:nvGrpSpPr>
              <p:cNvPr id="143012" name="Group 1013"/>
              <p:cNvGrpSpPr>
                <a:grpSpLocks/>
              </p:cNvGrpSpPr>
              <p:nvPr/>
            </p:nvGrpSpPr>
            <p:grpSpPr bwMode="auto">
              <a:xfrm>
                <a:off x="3055" y="2339"/>
                <a:ext cx="346" cy="304"/>
                <a:chOff x="3098" y="2084"/>
                <a:chExt cx="346" cy="304"/>
              </a:xfrm>
            </p:grpSpPr>
            <p:sp>
              <p:nvSpPr>
                <p:cNvPr id="673782" name="Oval 10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3" name="Oval 10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4" name="Oval 10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5" name="Oval 10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6" name="Oval 10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7" name="Oval 10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8" name="Oval 10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89" name="Oval 10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0" name="Oval 10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3791" name="Oval 10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2" name="Oval 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3" name="Oval 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4" name="Oval 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5" name="Oval 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3013" name="Group 4"/>
              <p:cNvGrpSpPr>
                <a:grpSpLocks/>
              </p:cNvGrpSpPr>
              <p:nvPr/>
            </p:nvGrpSpPr>
            <p:grpSpPr bwMode="auto">
              <a:xfrm>
                <a:off x="3370" y="2787"/>
                <a:ext cx="346" cy="304"/>
                <a:chOff x="3098" y="2084"/>
                <a:chExt cx="346" cy="304"/>
              </a:xfrm>
            </p:grpSpPr>
            <p:sp>
              <p:nvSpPr>
                <p:cNvPr id="755717" name="Oval 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8" name="Oval 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19" name="Oval 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0" name="Oval 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1" name="Oval 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2" name="Oval 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3" name="Oval 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4" name="Oval 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5" name="Oval 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6" name="Oval 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7" name="Oval 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8" name="Oval 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29" name="Oval 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0" name="Oval 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0" name="Group 19"/>
            <p:cNvGrpSpPr>
              <a:grpSpLocks/>
            </p:cNvGrpSpPr>
            <p:nvPr/>
          </p:nvGrpSpPr>
          <p:grpSpPr bwMode="auto">
            <a:xfrm>
              <a:off x="2710" y="2080"/>
              <a:ext cx="1487" cy="1132"/>
              <a:chOff x="2614" y="1984"/>
              <a:chExt cx="1487" cy="1132"/>
            </a:xfrm>
          </p:grpSpPr>
          <p:grpSp>
            <p:nvGrpSpPr>
              <p:cNvPr id="142982" name="Group 20"/>
              <p:cNvGrpSpPr>
                <a:grpSpLocks/>
              </p:cNvGrpSpPr>
              <p:nvPr/>
            </p:nvGrpSpPr>
            <p:grpSpPr bwMode="auto">
              <a:xfrm>
                <a:off x="2614" y="2812"/>
                <a:ext cx="346" cy="304"/>
                <a:chOff x="3098" y="2084"/>
                <a:chExt cx="346" cy="304"/>
              </a:xfrm>
            </p:grpSpPr>
            <p:sp>
              <p:nvSpPr>
                <p:cNvPr id="755733" name="Oval 2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4" name="Oval 2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5" name="Oval 2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6" name="Oval 2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7" name="Oval 2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8" name="Oval 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39" name="Oval 2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0" name="Oval 2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1" name="Oval 2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2" name="Oval 3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3" name="Oval 3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4" name="Oval 3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5" name="Oval 3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6" name="Oval 3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83" name="Group 35"/>
              <p:cNvGrpSpPr>
                <a:grpSpLocks/>
              </p:cNvGrpSpPr>
              <p:nvPr/>
            </p:nvGrpSpPr>
            <p:grpSpPr bwMode="auto">
              <a:xfrm>
                <a:off x="3755" y="1984"/>
                <a:ext cx="346" cy="304"/>
                <a:chOff x="3098" y="2084"/>
                <a:chExt cx="346" cy="304"/>
              </a:xfrm>
            </p:grpSpPr>
            <p:sp>
              <p:nvSpPr>
                <p:cNvPr id="755748" name="Oval 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49" name="Oval 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0" name="Oval 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1" name="Oval 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2" name="Oval 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3" name="Oval 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4" name="Oval 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5" name="Oval 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6" name="Oval 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7" name="Oval 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8" name="Oval 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59" name="Oval 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0" name="Oval 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1" name="Oval 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1" name="Group 50"/>
            <p:cNvGrpSpPr>
              <a:grpSpLocks/>
            </p:cNvGrpSpPr>
            <p:nvPr/>
          </p:nvGrpSpPr>
          <p:grpSpPr bwMode="auto">
            <a:xfrm>
              <a:off x="3130" y="2584"/>
              <a:ext cx="788" cy="488"/>
              <a:chOff x="3034" y="2488"/>
              <a:chExt cx="788" cy="488"/>
            </a:xfrm>
          </p:grpSpPr>
          <p:grpSp>
            <p:nvGrpSpPr>
              <p:cNvPr id="142952" name="Group 51"/>
              <p:cNvGrpSpPr>
                <a:grpSpLocks/>
              </p:cNvGrpSpPr>
              <p:nvPr/>
            </p:nvGrpSpPr>
            <p:grpSpPr bwMode="auto">
              <a:xfrm>
                <a:off x="3034" y="2672"/>
                <a:ext cx="346" cy="304"/>
                <a:chOff x="3098" y="2084"/>
                <a:chExt cx="346" cy="304"/>
              </a:xfrm>
            </p:grpSpPr>
            <p:sp>
              <p:nvSpPr>
                <p:cNvPr id="755764" name="Oval 5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5" name="Oval 5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6" name="Oval 5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7" name="Oval 5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8" name="Oval 5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69" name="Oval 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0" name="Oval 5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1" name="Oval 5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2" name="Oval 6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3" name="Oval 6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4" name="Oval 6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5" name="Oval 6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6" name="Oval 6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77" name="Oval 6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53" name="Group 66"/>
              <p:cNvGrpSpPr>
                <a:grpSpLocks/>
              </p:cNvGrpSpPr>
              <p:nvPr/>
            </p:nvGrpSpPr>
            <p:grpSpPr bwMode="auto">
              <a:xfrm>
                <a:off x="3476" y="2488"/>
                <a:ext cx="346" cy="304"/>
                <a:chOff x="3098" y="2084"/>
                <a:chExt cx="346" cy="304"/>
              </a:xfrm>
            </p:grpSpPr>
            <p:sp>
              <p:nvSpPr>
                <p:cNvPr id="755779" name="Oval 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0" name="Oval 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1" name="Oval 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2" name="Oval 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3" name="Oval 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4" name="Oval 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5" name="Oval 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6" name="Oval 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7" name="Oval 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8" name="Oval 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89" name="Oval 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0" name="Oval 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1" name="Oval 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2" name="Oval 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2" name="Group 81"/>
            <p:cNvGrpSpPr>
              <a:grpSpLocks/>
            </p:cNvGrpSpPr>
            <p:nvPr/>
          </p:nvGrpSpPr>
          <p:grpSpPr bwMode="auto">
            <a:xfrm>
              <a:off x="3869" y="3143"/>
              <a:ext cx="650" cy="402"/>
              <a:chOff x="3773" y="3047"/>
              <a:chExt cx="650" cy="402"/>
            </a:xfrm>
          </p:grpSpPr>
          <p:grpSp>
            <p:nvGrpSpPr>
              <p:cNvPr id="142922" name="Group 82"/>
              <p:cNvGrpSpPr>
                <a:grpSpLocks/>
              </p:cNvGrpSpPr>
              <p:nvPr/>
            </p:nvGrpSpPr>
            <p:grpSpPr bwMode="auto">
              <a:xfrm>
                <a:off x="4077" y="3047"/>
                <a:ext cx="346" cy="304"/>
                <a:chOff x="3098" y="2084"/>
                <a:chExt cx="346" cy="304"/>
              </a:xfrm>
            </p:grpSpPr>
            <p:sp>
              <p:nvSpPr>
                <p:cNvPr id="755795" name="Oval 8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6" name="Oval 8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7" name="Oval 8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8" name="Oval 8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799" name="Oval 8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0" name="Oval 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1" name="Oval 8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2" name="Oval 9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3" name="Oval 9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4" name="Oval 9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5" name="Oval 9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6" name="Oval 9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7" name="Oval 9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08" name="Oval 9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923" name="Group 97"/>
              <p:cNvGrpSpPr>
                <a:grpSpLocks/>
              </p:cNvGrpSpPr>
              <p:nvPr/>
            </p:nvGrpSpPr>
            <p:grpSpPr bwMode="auto">
              <a:xfrm>
                <a:off x="3773" y="3145"/>
                <a:ext cx="346" cy="304"/>
                <a:chOff x="3098" y="2084"/>
                <a:chExt cx="346" cy="304"/>
              </a:xfrm>
            </p:grpSpPr>
            <p:sp>
              <p:nvSpPr>
                <p:cNvPr id="755810" name="Oval 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1" name="Oval 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2" name="Oval 1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3" name="Oval 1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4" name="Oval 1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5" name="Oval 1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6" name="Oval 1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7" name="Oval 1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8" name="Oval 1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19" name="Oval 1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0" name="Oval 1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1" name="Oval 1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2" name="Oval 1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3" name="Oval 1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3" name="Group 112"/>
            <p:cNvGrpSpPr>
              <a:grpSpLocks/>
            </p:cNvGrpSpPr>
            <p:nvPr/>
          </p:nvGrpSpPr>
          <p:grpSpPr bwMode="auto">
            <a:xfrm>
              <a:off x="2585" y="3197"/>
              <a:ext cx="1569" cy="622"/>
              <a:chOff x="2489" y="3101"/>
              <a:chExt cx="1569" cy="622"/>
            </a:xfrm>
          </p:grpSpPr>
          <p:grpSp>
            <p:nvGrpSpPr>
              <p:cNvPr id="142892" name="Group 113"/>
              <p:cNvGrpSpPr>
                <a:grpSpLocks/>
              </p:cNvGrpSpPr>
              <p:nvPr/>
            </p:nvGrpSpPr>
            <p:grpSpPr bwMode="auto">
              <a:xfrm>
                <a:off x="3712" y="3419"/>
                <a:ext cx="346" cy="304"/>
                <a:chOff x="3098" y="2084"/>
                <a:chExt cx="346" cy="304"/>
              </a:xfrm>
            </p:grpSpPr>
            <p:sp>
              <p:nvSpPr>
                <p:cNvPr id="755826" name="Oval 11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7" name="Oval 11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8" name="Oval 11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29" name="Oval 11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0" name="Oval 11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1" name="Oval 1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2" name="Oval 12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3" name="Oval 12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4" name="Oval 12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5" name="Oval 12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6" name="Oval 12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7" name="Oval 12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8" name="Oval 12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39" name="Oval 12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93" name="Group 128"/>
              <p:cNvGrpSpPr>
                <a:grpSpLocks/>
              </p:cNvGrpSpPr>
              <p:nvPr/>
            </p:nvGrpSpPr>
            <p:grpSpPr bwMode="auto">
              <a:xfrm>
                <a:off x="2489" y="3101"/>
                <a:ext cx="346" cy="304"/>
                <a:chOff x="3098" y="2084"/>
                <a:chExt cx="346" cy="304"/>
              </a:xfrm>
            </p:grpSpPr>
            <p:sp>
              <p:nvSpPr>
                <p:cNvPr id="755841" name="Oval 1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2" name="Oval 1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3" name="Oval 1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4" name="Oval 1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5" name="Oval 1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6" name="Oval 1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7" name="Oval 1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8" name="Oval 1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49" name="Oval 1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0" name="Oval 1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1" name="Oval 1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2" name="Oval 1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3" name="Oval 1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4" name="Oval 1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4" name="Group 143"/>
            <p:cNvGrpSpPr>
              <a:grpSpLocks/>
            </p:cNvGrpSpPr>
            <p:nvPr/>
          </p:nvGrpSpPr>
          <p:grpSpPr bwMode="auto">
            <a:xfrm>
              <a:off x="2363" y="2853"/>
              <a:ext cx="1414" cy="967"/>
              <a:chOff x="2267" y="2757"/>
              <a:chExt cx="1414" cy="967"/>
            </a:xfrm>
          </p:grpSpPr>
          <p:grpSp>
            <p:nvGrpSpPr>
              <p:cNvPr id="142862" name="Group 144"/>
              <p:cNvGrpSpPr>
                <a:grpSpLocks/>
              </p:cNvGrpSpPr>
              <p:nvPr/>
            </p:nvGrpSpPr>
            <p:grpSpPr bwMode="auto">
              <a:xfrm>
                <a:off x="3335" y="3420"/>
                <a:ext cx="346" cy="304"/>
                <a:chOff x="3098" y="2084"/>
                <a:chExt cx="346" cy="304"/>
              </a:xfrm>
            </p:grpSpPr>
            <p:sp>
              <p:nvSpPr>
                <p:cNvPr id="755857" name="Oval 14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8" name="Oval 14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59" name="Oval 14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0" name="Oval 14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1" name="Oval 14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2" name="Oval 1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3" name="Oval 15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4" name="Oval 15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5" name="Oval 15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6" name="Oval 15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7" name="Oval 15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8" name="Oval 15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69" name="Oval 15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0" name="Oval 15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63" name="Group 159"/>
              <p:cNvGrpSpPr>
                <a:grpSpLocks/>
              </p:cNvGrpSpPr>
              <p:nvPr/>
            </p:nvGrpSpPr>
            <p:grpSpPr bwMode="auto">
              <a:xfrm>
                <a:off x="2267" y="2757"/>
                <a:ext cx="346" cy="304"/>
                <a:chOff x="3098" y="2084"/>
                <a:chExt cx="346" cy="304"/>
              </a:xfrm>
            </p:grpSpPr>
            <p:sp>
              <p:nvSpPr>
                <p:cNvPr id="755872" name="Oval 1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3" name="Oval 1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4" name="Oval 1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5" name="Oval 1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6" name="Oval 1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7" name="Oval 1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8" name="Oval 1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79" name="Oval 1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0" name="Oval 1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1" name="Oval 1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2" name="Oval 1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3" name="Oval 1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4" name="Oval 1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5" name="Oval 1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5" name="Group 174"/>
            <p:cNvGrpSpPr>
              <a:grpSpLocks/>
            </p:cNvGrpSpPr>
            <p:nvPr/>
          </p:nvGrpSpPr>
          <p:grpSpPr bwMode="auto">
            <a:xfrm>
              <a:off x="3094" y="2440"/>
              <a:ext cx="1189" cy="937"/>
              <a:chOff x="2998" y="2344"/>
              <a:chExt cx="1189" cy="937"/>
            </a:xfrm>
          </p:grpSpPr>
          <p:grpSp>
            <p:nvGrpSpPr>
              <p:cNvPr id="142832" name="Group 175"/>
              <p:cNvGrpSpPr>
                <a:grpSpLocks/>
              </p:cNvGrpSpPr>
              <p:nvPr/>
            </p:nvGrpSpPr>
            <p:grpSpPr bwMode="auto">
              <a:xfrm>
                <a:off x="2998" y="2977"/>
                <a:ext cx="346" cy="304"/>
                <a:chOff x="3098" y="2084"/>
                <a:chExt cx="346" cy="304"/>
              </a:xfrm>
            </p:grpSpPr>
            <p:sp>
              <p:nvSpPr>
                <p:cNvPr id="755888" name="Oval 17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89" name="Oval 17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0" name="Oval 17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1" name="Oval 17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2" name="Oval 18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3" name="Oval 1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4" name="Oval 18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5" name="Oval 18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6" name="Oval 18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7" name="Oval 18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8" name="Oval 18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899" name="Oval 18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0" name="Oval 18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1" name="Oval 18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33" name="Group 190"/>
              <p:cNvGrpSpPr>
                <a:grpSpLocks/>
              </p:cNvGrpSpPr>
              <p:nvPr/>
            </p:nvGrpSpPr>
            <p:grpSpPr bwMode="auto">
              <a:xfrm>
                <a:off x="3841" y="2344"/>
                <a:ext cx="346" cy="304"/>
                <a:chOff x="3098" y="2084"/>
                <a:chExt cx="346" cy="304"/>
              </a:xfrm>
            </p:grpSpPr>
            <p:sp>
              <p:nvSpPr>
                <p:cNvPr id="755903" name="Oval 1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4" name="Oval 1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5" name="Oval 1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6" name="Oval 1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7" name="Oval 1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8" name="Oval 1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09" name="Oval 1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0" name="Oval 1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1" name="Oval 1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2" name="Oval 2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3" name="Oval 2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4" name="Oval 2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5" name="Oval 2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16" name="Oval 2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6" name="Group 205"/>
            <p:cNvGrpSpPr>
              <a:grpSpLocks/>
            </p:cNvGrpSpPr>
            <p:nvPr/>
          </p:nvGrpSpPr>
          <p:grpSpPr bwMode="auto">
            <a:xfrm>
              <a:off x="3665" y="2899"/>
              <a:ext cx="884" cy="539"/>
              <a:chOff x="3569" y="2803"/>
              <a:chExt cx="884" cy="539"/>
            </a:xfrm>
          </p:grpSpPr>
          <p:grpSp>
            <p:nvGrpSpPr>
              <p:cNvPr id="142802" name="Group 206"/>
              <p:cNvGrpSpPr>
                <a:grpSpLocks/>
              </p:cNvGrpSpPr>
              <p:nvPr/>
            </p:nvGrpSpPr>
            <p:grpSpPr bwMode="auto">
              <a:xfrm>
                <a:off x="4107" y="2803"/>
                <a:ext cx="346" cy="304"/>
                <a:chOff x="3098" y="2084"/>
                <a:chExt cx="346" cy="304"/>
              </a:xfrm>
            </p:grpSpPr>
            <p:sp>
              <p:nvSpPr>
                <p:cNvPr id="755919" name="Oval 20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0" name="Oval 20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1" name="Oval 20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2" name="Oval 21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3" name="Oval 21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4" name="Oval 2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5" name="Oval 21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6" name="Oval 21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7" name="Oval 21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8" name="Oval 21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29" name="Oval 21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0" name="Oval 21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1" name="Oval 21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2" name="Oval 22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803" name="Group 221"/>
              <p:cNvGrpSpPr>
                <a:grpSpLocks/>
              </p:cNvGrpSpPr>
              <p:nvPr/>
            </p:nvGrpSpPr>
            <p:grpSpPr bwMode="auto">
              <a:xfrm>
                <a:off x="3569" y="3038"/>
                <a:ext cx="346" cy="304"/>
                <a:chOff x="3098" y="2084"/>
                <a:chExt cx="346" cy="304"/>
              </a:xfrm>
            </p:grpSpPr>
            <p:sp>
              <p:nvSpPr>
                <p:cNvPr id="755934" name="Oval 2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5" name="Oval 2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6" name="Oval 2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7" name="Oval 2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8" name="Oval 2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39" name="Oval 2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0" name="Oval 2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1" name="Oval 2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2" name="Oval 2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3" name="Oval 2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4" name="Oval 2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5" name="Oval 2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6" name="Oval 2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47" name="Oval 2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7" name="Group 236"/>
            <p:cNvGrpSpPr>
              <a:grpSpLocks/>
            </p:cNvGrpSpPr>
            <p:nvPr/>
          </p:nvGrpSpPr>
          <p:grpSpPr bwMode="auto">
            <a:xfrm>
              <a:off x="3465" y="2712"/>
              <a:ext cx="1088" cy="816"/>
              <a:chOff x="3369" y="2616"/>
              <a:chExt cx="1088" cy="816"/>
            </a:xfrm>
          </p:grpSpPr>
          <p:grpSp>
            <p:nvGrpSpPr>
              <p:cNvPr id="142772" name="Group 237"/>
              <p:cNvGrpSpPr>
                <a:grpSpLocks/>
              </p:cNvGrpSpPr>
              <p:nvPr/>
            </p:nvGrpSpPr>
            <p:grpSpPr bwMode="auto">
              <a:xfrm>
                <a:off x="3369" y="3128"/>
                <a:ext cx="346" cy="304"/>
                <a:chOff x="3098" y="2084"/>
                <a:chExt cx="346" cy="304"/>
              </a:xfrm>
            </p:grpSpPr>
            <p:sp>
              <p:nvSpPr>
                <p:cNvPr id="755950" name="Oval 23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1" name="Oval 2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2" name="Oval 24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3" name="Oval 24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4" name="Oval 24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5" name="Oval 2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6" name="Oval 24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7" name="Oval 24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8" name="Oval 24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59" name="Oval 24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0" name="Oval 24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1" name="Oval 24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2" name="Oval 25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3" name="Oval 25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73" name="Group 252"/>
              <p:cNvGrpSpPr>
                <a:grpSpLocks/>
              </p:cNvGrpSpPr>
              <p:nvPr/>
            </p:nvGrpSpPr>
            <p:grpSpPr bwMode="auto">
              <a:xfrm>
                <a:off x="4111" y="2616"/>
                <a:ext cx="346" cy="304"/>
                <a:chOff x="3098" y="2084"/>
                <a:chExt cx="346" cy="304"/>
              </a:xfrm>
            </p:grpSpPr>
            <p:sp>
              <p:nvSpPr>
                <p:cNvPr id="755965" name="Oval 2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6" name="Oval 2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7" name="Oval 2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8" name="Oval 2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69" name="Oval 2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0" name="Oval 2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1" name="Oval 2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2" name="Oval 2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3" name="Oval 2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4" name="Oval 2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5" name="Oval 2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6" name="Oval 2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7" name="Oval 2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78" name="Oval 2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8" name="Group 267"/>
            <p:cNvGrpSpPr>
              <a:grpSpLocks/>
            </p:cNvGrpSpPr>
            <p:nvPr/>
          </p:nvGrpSpPr>
          <p:grpSpPr bwMode="auto">
            <a:xfrm>
              <a:off x="4326" y="2407"/>
              <a:ext cx="457" cy="899"/>
              <a:chOff x="4230" y="2311"/>
              <a:chExt cx="457" cy="899"/>
            </a:xfrm>
          </p:grpSpPr>
          <p:grpSp>
            <p:nvGrpSpPr>
              <p:cNvPr id="142742" name="Group 268"/>
              <p:cNvGrpSpPr>
                <a:grpSpLocks/>
              </p:cNvGrpSpPr>
              <p:nvPr/>
            </p:nvGrpSpPr>
            <p:grpSpPr bwMode="auto">
              <a:xfrm>
                <a:off x="4230" y="2311"/>
                <a:ext cx="346" cy="304"/>
                <a:chOff x="3098" y="2084"/>
                <a:chExt cx="346" cy="304"/>
              </a:xfrm>
            </p:grpSpPr>
            <p:sp>
              <p:nvSpPr>
                <p:cNvPr id="755981" name="Oval 26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2" name="Oval 2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3" name="Oval 27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4" name="Oval 27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5" name="Oval 27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6" name="Oval 2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7" name="Oval 27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8" name="Oval 27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89" name="Oval 27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0" name="Oval 27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1" name="Oval 27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2" name="Oval 28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3" name="Oval 28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4" name="Oval 28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43" name="Group 283"/>
              <p:cNvGrpSpPr>
                <a:grpSpLocks/>
              </p:cNvGrpSpPr>
              <p:nvPr/>
            </p:nvGrpSpPr>
            <p:grpSpPr bwMode="auto">
              <a:xfrm>
                <a:off x="4341" y="2906"/>
                <a:ext cx="346" cy="304"/>
                <a:chOff x="3098" y="2084"/>
                <a:chExt cx="346" cy="304"/>
              </a:xfrm>
            </p:grpSpPr>
            <p:sp>
              <p:nvSpPr>
                <p:cNvPr id="755996" name="Oval 2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7" name="Oval 2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8" name="Oval 2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5999" name="Oval 2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0" name="Oval 2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1" name="Oval 2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2" name="Oval 2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3" name="Oval 2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4" name="Oval 2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5" name="Oval 2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6" name="Oval 2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7" name="Oval 2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8" name="Oval 2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09" name="Oval 2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49" name="Group 298"/>
            <p:cNvGrpSpPr>
              <a:grpSpLocks/>
            </p:cNvGrpSpPr>
            <p:nvPr/>
          </p:nvGrpSpPr>
          <p:grpSpPr bwMode="auto">
            <a:xfrm>
              <a:off x="2771" y="2841"/>
              <a:ext cx="1246" cy="598"/>
              <a:chOff x="2675" y="2745"/>
              <a:chExt cx="1246" cy="598"/>
            </a:xfrm>
          </p:grpSpPr>
          <p:grpSp>
            <p:nvGrpSpPr>
              <p:cNvPr id="142712" name="Group 299"/>
              <p:cNvGrpSpPr>
                <a:grpSpLocks/>
              </p:cNvGrpSpPr>
              <p:nvPr/>
            </p:nvGrpSpPr>
            <p:grpSpPr bwMode="auto">
              <a:xfrm>
                <a:off x="2675" y="3039"/>
                <a:ext cx="346" cy="304"/>
                <a:chOff x="3098" y="2084"/>
                <a:chExt cx="346" cy="304"/>
              </a:xfrm>
            </p:grpSpPr>
            <p:sp>
              <p:nvSpPr>
                <p:cNvPr id="756012" name="Oval 30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3" name="Oval 3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4" name="Oval 30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5" name="Oval 30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6" name="Oval 30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7" name="Oval 3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8" name="Oval 30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19" name="Oval 30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0" name="Oval 30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1" name="Oval 30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2" name="Oval 31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3" name="Oval 31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4" name="Oval 31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5" name="Oval 31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713" name="Group 314"/>
              <p:cNvGrpSpPr>
                <a:grpSpLocks/>
              </p:cNvGrpSpPr>
              <p:nvPr/>
            </p:nvGrpSpPr>
            <p:grpSpPr bwMode="auto">
              <a:xfrm>
                <a:off x="3575" y="2745"/>
                <a:ext cx="346" cy="304"/>
                <a:chOff x="3098" y="2084"/>
                <a:chExt cx="346" cy="304"/>
              </a:xfrm>
            </p:grpSpPr>
            <p:sp>
              <p:nvSpPr>
                <p:cNvPr id="756027" name="Oval 3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8" name="Oval 3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29" name="Oval 3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0" name="Oval 3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1" name="Oval 3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2" name="Oval 3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3" name="Oval 3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4" name="Oval 3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5" name="Oval 3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6" name="Oval 3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7" name="Oval 3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8" name="Oval 3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39" name="Oval 3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0" name="Oval 3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0" name="Group 329"/>
            <p:cNvGrpSpPr>
              <a:grpSpLocks/>
            </p:cNvGrpSpPr>
            <p:nvPr/>
          </p:nvGrpSpPr>
          <p:grpSpPr bwMode="auto">
            <a:xfrm>
              <a:off x="2772" y="2585"/>
              <a:ext cx="1437" cy="648"/>
              <a:chOff x="2676" y="2489"/>
              <a:chExt cx="1437" cy="648"/>
            </a:xfrm>
          </p:grpSpPr>
          <p:grpSp>
            <p:nvGrpSpPr>
              <p:cNvPr id="142682" name="Group 330"/>
              <p:cNvGrpSpPr>
                <a:grpSpLocks/>
              </p:cNvGrpSpPr>
              <p:nvPr/>
            </p:nvGrpSpPr>
            <p:grpSpPr bwMode="auto">
              <a:xfrm>
                <a:off x="2676" y="2489"/>
                <a:ext cx="346" cy="304"/>
                <a:chOff x="3098" y="2084"/>
                <a:chExt cx="346" cy="304"/>
              </a:xfrm>
            </p:grpSpPr>
            <p:sp>
              <p:nvSpPr>
                <p:cNvPr id="756043" name="Oval 33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4" name="Oval 3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5" name="Oval 33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6" name="Oval 33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7" name="Oval 33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8" name="Oval 3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49" name="Oval 33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0" name="Oval 33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1" name="Oval 33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2" name="Oval 34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3" name="Oval 34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4" name="Oval 34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5" name="Oval 34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6" name="Oval 34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83" name="Group 345"/>
              <p:cNvGrpSpPr>
                <a:grpSpLocks/>
              </p:cNvGrpSpPr>
              <p:nvPr/>
            </p:nvGrpSpPr>
            <p:grpSpPr bwMode="auto">
              <a:xfrm>
                <a:off x="3767" y="2833"/>
                <a:ext cx="346" cy="304"/>
                <a:chOff x="3098" y="2084"/>
                <a:chExt cx="346" cy="304"/>
              </a:xfrm>
            </p:grpSpPr>
            <p:sp>
              <p:nvSpPr>
                <p:cNvPr id="756058" name="Oval 3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59" name="Oval 3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0" name="Oval 3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1" name="Oval 3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2" name="Oval 3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3" name="Oval 3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4" name="Oval 3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5" name="Oval 3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6" name="Oval 3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7" name="Oval 3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8" name="Oval 3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69" name="Oval 3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0" name="Oval 3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1" name="Oval 3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42651" name="Group 360"/>
            <p:cNvGrpSpPr>
              <a:grpSpLocks/>
            </p:cNvGrpSpPr>
            <p:nvPr/>
          </p:nvGrpSpPr>
          <p:grpSpPr bwMode="auto">
            <a:xfrm>
              <a:off x="2367" y="2454"/>
              <a:ext cx="1005" cy="1172"/>
              <a:chOff x="2271" y="2358"/>
              <a:chExt cx="1005" cy="1172"/>
            </a:xfrm>
          </p:grpSpPr>
          <p:grpSp>
            <p:nvGrpSpPr>
              <p:cNvPr id="142652" name="Group 361"/>
              <p:cNvGrpSpPr>
                <a:grpSpLocks/>
              </p:cNvGrpSpPr>
              <p:nvPr/>
            </p:nvGrpSpPr>
            <p:grpSpPr bwMode="auto">
              <a:xfrm>
                <a:off x="2930" y="3226"/>
                <a:ext cx="346" cy="304"/>
                <a:chOff x="3098" y="2084"/>
                <a:chExt cx="346" cy="304"/>
              </a:xfrm>
            </p:grpSpPr>
            <p:sp>
              <p:nvSpPr>
                <p:cNvPr id="756074" name="Oval 36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5" name="Oval 3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6" name="Oval 36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7" name="Oval 36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8" name="Oval 36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79" name="Oval 3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0" name="Oval 36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1" name="Oval 36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2" name="Oval 37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3" name="Oval 37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4" name="Oval 37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5" name="Oval 37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6" name="Oval 37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87" name="Oval 37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653" name="Group 376"/>
              <p:cNvGrpSpPr>
                <a:grpSpLocks/>
              </p:cNvGrpSpPr>
              <p:nvPr/>
            </p:nvGrpSpPr>
            <p:grpSpPr bwMode="auto">
              <a:xfrm>
                <a:off x="2271" y="2358"/>
                <a:ext cx="346" cy="304"/>
                <a:chOff x="3098" y="2084"/>
                <a:chExt cx="346" cy="304"/>
              </a:xfrm>
            </p:grpSpPr>
            <p:sp>
              <p:nvSpPr>
                <p:cNvPr id="756089" name="Oval 3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0" name="Oval 3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1" name="Oval 3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2" name="Oval 3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3" name="Oval 3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4" name="Oval 3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5" name="Oval 3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6" name="Oval 3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7" name="Oval 3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8" name="Oval 3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099" name="Oval 3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0" name="Oval 3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1" name="Oval 3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2" name="Oval 3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673505" name="Group 391"/>
          <p:cNvGrpSpPr>
            <a:grpSpLocks/>
          </p:cNvGrpSpPr>
          <p:nvPr/>
        </p:nvGrpSpPr>
        <p:grpSpPr bwMode="auto">
          <a:xfrm>
            <a:off x="4676775" y="3902075"/>
            <a:ext cx="4062413" cy="2838450"/>
            <a:chOff x="2363" y="2032"/>
            <a:chExt cx="2559" cy="1788"/>
          </a:xfrm>
        </p:grpSpPr>
        <p:grpSp>
          <p:nvGrpSpPr>
            <p:cNvPr id="132780" name="Group 392"/>
            <p:cNvGrpSpPr>
              <a:grpSpLocks/>
            </p:cNvGrpSpPr>
            <p:nvPr/>
          </p:nvGrpSpPr>
          <p:grpSpPr bwMode="auto">
            <a:xfrm>
              <a:off x="3361" y="2338"/>
              <a:ext cx="346" cy="304"/>
              <a:chOff x="3098" y="2084"/>
              <a:chExt cx="346" cy="304"/>
            </a:xfrm>
          </p:grpSpPr>
          <p:sp>
            <p:nvSpPr>
              <p:cNvPr id="756105" name="Oval 39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6" name="Oval 3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7" name="Oval 39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8" name="Oval 39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09" name="Oval 39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0" name="Oval 3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1" name="Oval 39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2" name="Oval 40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3" name="Oval 40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4" name="Oval 40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5" name="Oval 40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6" name="Oval 40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7" name="Oval 40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18" name="Oval 40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1" name="Group 407"/>
            <p:cNvGrpSpPr>
              <a:grpSpLocks/>
            </p:cNvGrpSpPr>
            <p:nvPr/>
          </p:nvGrpSpPr>
          <p:grpSpPr bwMode="auto">
            <a:xfrm>
              <a:off x="3768" y="2252"/>
              <a:ext cx="346" cy="304"/>
              <a:chOff x="3098" y="2084"/>
              <a:chExt cx="346" cy="304"/>
            </a:xfrm>
          </p:grpSpPr>
          <p:sp>
            <p:nvSpPr>
              <p:cNvPr id="756120" name="Oval 4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1" name="Oval 4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2" name="Oval 4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3" name="Oval 4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4" name="Oval 4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5" name="Oval 4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6" name="Oval 4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7" name="Oval 4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8" name="Oval 4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29" name="Oval 4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0" name="Oval 4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1" name="Oval 4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2" name="Oval 4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3" name="Oval 4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2" name="Group 422"/>
            <p:cNvGrpSpPr>
              <a:grpSpLocks/>
            </p:cNvGrpSpPr>
            <p:nvPr/>
          </p:nvGrpSpPr>
          <p:grpSpPr bwMode="auto">
            <a:xfrm>
              <a:off x="2948" y="2795"/>
              <a:ext cx="346" cy="304"/>
              <a:chOff x="3098" y="2084"/>
              <a:chExt cx="346" cy="304"/>
            </a:xfrm>
          </p:grpSpPr>
          <p:sp>
            <p:nvSpPr>
              <p:cNvPr id="756135" name="Oval 4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6" name="Oval 4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7" name="Oval 4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8" name="Oval 4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39" name="Oval 4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0" name="Oval 4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1" name="Oval 4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2" name="Oval 4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3" name="Oval 4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4" name="Oval 4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5" name="Oval 4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6" name="Oval 4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7" name="Oval 4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48" name="Oval 4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83" name="Group 437"/>
            <p:cNvGrpSpPr>
              <a:grpSpLocks/>
            </p:cNvGrpSpPr>
            <p:nvPr/>
          </p:nvGrpSpPr>
          <p:grpSpPr bwMode="auto">
            <a:xfrm>
              <a:off x="2527" y="2695"/>
              <a:ext cx="1106" cy="319"/>
              <a:chOff x="2431" y="2599"/>
              <a:chExt cx="1106" cy="319"/>
            </a:xfrm>
          </p:grpSpPr>
          <p:grpSp>
            <p:nvGrpSpPr>
              <p:cNvPr id="142558" name="Group 438"/>
              <p:cNvGrpSpPr>
                <a:grpSpLocks/>
              </p:cNvGrpSpPr>
              <p:nvPr/>
            </p:nvGrpSpPr>
            <p:grpSpPr bwMode="auto">
              <a:xfrm>
                <a:off x="3191" y="2599"/>
                <a:ext cx="346" cy="304"/>
                <a:chOff x="3098" y="2084"/>
                <a:chExt cx="346" cy="304"/>
              </a:xfrm>
            </p:grpSpPr>
            <p:sp>
              <p:nvSpPr>
                <p:cNvPr id="756151" name="Oval 43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2" name="Oval 4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3" name="Oval 44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4" name="Oval 44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5" name="Oval 44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6" name="Oval 4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7" name="Oval 44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8" name="Oval 44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59" name="Oval 44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0" name="Oval 44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1" name="Oval 44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2" name="Oval 45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3" name="Oval 45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4" name="Oval 45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59" name="Group 453"/>
              <p:cNvGrpSpPr>
                <a:grpSpLocks/>
              </p:cNvGrpSpPr>
              <p:nvPr/>
            </p:nvGrpSpPr>
            <p:grpSpPr bwMode="auto">
              <a:xfrm>
                <a:off x="2431" y="2614"/>
                <a:ext cx="346" cy="304"/>
                <a:chOff x="3098" y="2084"/>
                <a:chExt cx="346" cy="304"/>
              </a:xfrm>
            </p:grpSpPr>
            <p:sp>
              <p:nvSpPr>
                <p:cNvPr id="756166" name="Oval 45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7" name="Oval 4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8" name="Oval 45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69" name="Oval 45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0" name="Oval 45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1" name="Oval 4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2" name="Oval 46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3" name="Oval 46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4" name="Oval 46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5" name="Oval 46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6" name="Oval 46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7" name="Oval 46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8" name="Oval 46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79" name="Oval 46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4" name="Group 468"/>
            <p:cNvGrpSpPr>
              <a:grpSpLocks/>
            </p:cNvGrpSpPr>
            <p:nvPr/>
          </p:nvGrpSpPr>
          <p:grpSpPr bwMode="auto">
            <a:xfrm>
              <a:off x="2880" y="2112"/>
              <a:ext cx="1664" cy="593"/>
              <a:chOff x="2784" y="2016"/>
              <a:chExt cx="1664" cy="593"/>
            </a:xfrm>
          </p:grpSpPr>
          <p:grpSp>
            <p:nvGrpSpPr>
              <p:cNvPr id="142528" name="Group 469"/>
              <p:cNvGrpSpPr>
                <a:grpSpLocks/>
              </p:cNvGrpSpPr>
              <p:nvPr/>
            </p:nvGrpSpPr>
            <p:grpSpPr bwMode="auto">
              <a:xfrm>
                <a:off x="4102" y="2016"/>
                <a:ext cx="346" cy="304"/>
                <a:chOff x="3098" y="2084"/>
                <a:chExt cx="346" cy="304"/>
              </a:xfrm>
            </p:grpSpPr>
            <p:sp>
              <p:nvSpPr>
                <p:cNvPr id="756182" name="Oval 47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3" name="Oval 4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4" name="Oval 47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5" name="Oval 47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6" name="Oval 47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7" name="Oval 4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8" name="Oval 47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89" name="Oval 47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0" name="Oval 47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1" name="Oval 47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2" name="Oval 48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3" name="Oval 48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4" name="Oval 48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5" name="Oval 48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529" name="Group 484"/>
              <p:cNvGrpSpPr>
                <a:grpSpLocks/>
              </p:cNvGrpSpPr>
              <p:nvPr/>
            </p:nvGrpSpPr>
            <p:grpSpPr bwMode="auto">
              <a:xfrm>
                <a:off x="2784" y="2305"/>
                <a:ext cx="346" cy="304"/>
                <a:chOff x="3098" y="2084"/>
                <a:chExt cx="346" cy="304"/>
              </a:xfrm>
            </p:grpSpPr>
            <p:sp>
              <p:nvSpPr>
                <p:cNvPr id="756197" name="Oval 48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8" name="Oval 4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199" name="Oval 48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0" name="Oval 48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1" name="Oval 48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2" name="Oval 4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3" name="Oval 49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4" name="Oval 49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5" name="Oval 49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6" name="Oval 49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7" name="Oval 49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8" name="Oval 49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09" name="Oval 49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0" name="Oval 49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5" name="Group 499"/>
            <p:cNvGrpSpPr>
              <a:grpSpLocks/>
            </p:cNvGrpSpPr>
            <p:nvPr/>
          </p:nvGrpSpPr>
          <p:grpSpPr bwMode="auto">
            <a:xfrm>
              <a:off x="3906" y="2655"/>
              <a:ext cx="631" cy="1062"/>
              <a:chOff x="3810" y="2559"/>
              <a:chExt cx="631" cy="1062"/>
            </a:xfrm>
          </p:grpSpPr>
          <p:grpSp>
            <p:nvGrpSpPr>
              <p:cNvPr id="142498" name="Group 500"/>
              <p:cNvGrpSpPr>
                <a:grpSpLocks/>
              </p:cNvGrpSpPr>
              <p:nvPr/>
            </p:nvGrpSpPr>
            <p:grpSpPr bwMode="auto">
              <a:xfrm>
                <a:off x="4095" y="3317"/>
                <a:ext cx="346" cy="304"/>
                <a:chOff x="3098" y="2084"/>
                <a:chExt cx="346" cy="304"/>
              </a:xfrm>
            </p:grpSpPr>
            <p:sp>
              <p:nvSpPr>
                <p:cNvPr id="756213" name="Oval 50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4" name="Oval 5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5" name="Oval 50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6" name="Oval 50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7" name="Oval 50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8" name="Oval 5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19" name="Oval 50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0" name="Oval 50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1" name="Oval 50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2" name="Oval 51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3" name="Oval 51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4" name="Oval 51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5" name="Oval 51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6" name="Oval 51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99" name="Group 515"/>
              <p:cNvGrpSpPr>
                <a:grpSpLocks/>
              </p:cNvGrpSpPr>
              <p:nvPr/>
            </p:nvGrpSpPr>
            <p:grpSpPr bwMode="auto">
              <a:xfrm>
                <a:off x="3810" y="2559"/>
                <a:ext cx="346" cy="304"/>
                <a:chOff x="3098" y="2084"/>
                <a:chExt cx="346" cy="304"/>
              </a:xfrm>
            </p:grpSpPr>
            <p:sp>
              <p:nvSpPr>
                <p:cNvPr id="756228" name="Oval 51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29" name="Oval 5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0" name="Oval 51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1" name="Oval 51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2" name="Oval 52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3" name="Oval 5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4" name="Oval 52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5" name="Oval 52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6" name="Oval 52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7" name="Oval 52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8" name="Oval 52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39" name="Oval 52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0" name="Oval 52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1" name="Oval 52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6" name="Group 530"/>
            <p:cNvGrpSpPr>
              <a:grpSpLocks/>
            </p:cNvGrpSpPr>
            <p:nvPr/>
          </p:nvGrpSpPr>
          <p:grpSpPr bwMode="auto">
            <a:xfrm>
              <a:off x="3619" y="2032"/>
              <a:ext cx="1303" cy="973"/>
              <a:chOff x="3523" y="1936"/>
              <a:chExt cx="1303" cy="973"/>
            </a:xfrm>
          </p:grpSpPr>
          <p:grpSp>
            <p:nvGrpSpPr>
              <p:cNvPr id="142468" name="Group 531"/>
              <p:cNvGrpSpPr>
                <a:grpSpLocks/>
              </p:cNvGrpSpPr>
              <p:nvPr/>
            </p:nvGrpSpPr>
            <p:grpSpPr bwMode="auto">
              <a:xfrm>
                <a:off x="4480" y="2605"/>
                <a:ext cx="346" cy="304"/>
                <a:chOff x="3098" y="2084"/>
                <a:chExt cx="346" cy="304"/>
              </a:xfrm>
            </p:grpSpPr>
            <p:sp>
              <p:nvSpPr>
                <p:cNvPr id="756244" name="Oval 53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5" name="Oval 53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6" name="Oval 53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7" name="Oval 53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8" name="Oval 53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49" name="Oval 5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0" name="Oval 53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1" name="Oval 53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2" name="Oval 54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3" name="Oval 54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4" name="Oval 54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5" name="Oval 54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6" name="Oval 54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57" name="Oval 54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69" name="Group 546"/>
              <p:cNvGrpSpPr>
                <a:grpSpLocks/>
              </p:cNvGrpSpPr>
              <p:nvPr/>
            </p:nvGrpSpPr>
            <p:grpSpPr bwMode="auto">
              <a:xfrm>
                <a:off x="3523" y="1936"/>
                <a:ext cx="346" cy="304"/>
                <a:chOff x="3098" y="2084"/>
                <a:chExt cx="346" cy="304"/>
              </a:xfrm>
            </p:grpSpPr>
            <p:sp>
              <p:nvSpPr>
                <p:cNvPr id="756259" name="Oval 54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0" name="Oval 5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1" name="Oval 54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2" name="Oval 55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3" name="Oval 55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4" name="Oval 5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5" name="Oval 55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6" name="Oval 55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7" name="Oval 55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8" name="Oval 55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69" name="Oval 55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0" name="Oval 55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1" name="Oval 55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2" name="Oval 56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7" name="Group 561"/>
            <p:cNvGrpSpPr>
              <a:grpSpLocks/>
            </p:cNvGrpSpPr>
            <p:nvPr/>
          </p:nvGrpSpPr>
          <p:grpSpPr bwMode="auto">
            <a:xfrm>
              <a:off x="2624" y="2100"/>
              <a:ext cx="986" cy="508"/>
              <a:chOff x="2528" y="2004"/>
              <a:chExt cx="986" cy="508"/>
            </a:xfrm>
          </p:grpSpPr>
          <p:grpSp>
            <p:nvGrpSpPr>
              <p:cNvPr id="142438" name="Group 562"/>
              <p:cNvGrpSpPr>
                <a:grpSpLocks/>
              </p:cNvGrpSpPr>
              <p:nvPr/>
            </p:nvGrpSpPr>
            <p:grpSpPr bwMode="auto">
              <a:xfrm>
                <a:off x="3168" y="2004"/>
                <a:ext cx="346" cy="304"/>
                <a:chOff x="3098" y="2084"/>
                <a:chExt cx="346" cy="304"/>
              </a:xfrm>
            </p:grpSpPr>
            <p:sp>
              <p:nvSpPr>
                <p:cNvPr id="756275" name="Oval 56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6" name="Oval 56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7" name="Oval 56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8" name="Oval 56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79" name="Oval 56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0" name="Oval 5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1" name="Oval 56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2" name="Oval 57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3" name="Oval 57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4" name="Oval 57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5" name="Oval 57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6" name="Oval 57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7" name="Oval 57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88" name="Oval 57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39" name="Group 577"/>
              <p:cNvGrpSpPr>
                <a:grpSpLocks/>
              </p:cNvGrpSpPr>
              <p:nvPr/>
            </p:nvGrpSpPr>
            <p:grpSpPr bwMode="auto">
              <a:xfrm>
                <a:off x="2528" y="2208"/>
                <a:ext cx="346" cy="304"/>
                <a:chOff x="3098" y="2084"/>
                <a:chExt cx="346" cy="304"/>
              </a:xfrm>
            </p:grpSpPr>
            <p:sp>
              <p:nvSpPr>
                <p:cNvPr id="756290" name="Oval 57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1" name="Oval 5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2" name="Oval 58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3" name="Oval 58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4" name="Oval 58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5" name="Oval 5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6" name="Oval 58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7" name="Oval 58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8" name="Oval 58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299" name="Oval 58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0" name="Oval 58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1" name="Oval 58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2" name="Oval 59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3" name="Oval 59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8" name="Group 592"/>
            <p:cNvGrpSpPr>
              <a:grpSpLocks/>
            </p:cNvGrpSpPr>
            <p:nvPr/>
          </p:nvGrpSpPr>
          <p:grpSpPr bwMode="auto">
            <a:xfrm>
              <a:off x="2954" y="2152"/>
              <a:ext cx="904" cy="429"/>
              <a:chOff x="2858" y="2056"/>
              <a:chExt cx="904" cy="429"/>
            </a:xfrm>
          </p:grpSpPr>
          <p:grpSp>
            <p:nvGrpSpPr>
              <p:cNvPr id="142408" name="Group 593"/>
              <p:cNvGrpSpPr>
                <a:grpSpLocks/>
              </p:cNvGrpSpPr>
              <p:nvPr/>
            </p:nvGrpSpPr>
            <p:grpSpPr bwMode="auto">
              <a:xfrm>
                <a:off x="2858" y="2056"/>
                <a:ext cx="346" cy="304"/>
                <a:chOff x="3098" y="2084"/>
                <a:chExt cx="346" cy="304"/>
              </a:xfrm>
            </p:grpSpPr>
            <p:sp>
              <p:nvSpPr>
                <p:cNvPr id="756306" name="Oval 59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7" name="Oval 59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8" name="Oval 59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09" name="Oval 59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0" name="Oval 59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1" name="Oval 5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2" name="Oval 60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3" name="Oval 60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4" name="Oval 60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5" name="Oval 60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6" name="Oval 60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7" name="Oval 60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8" name="Oval 60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19" name="Oval 60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409" name="Group 608"/>
              <p:cNvGrpSpPr>
                <a:grpSpLocks/>
              </p:cNvGrpSpPr>
              <p:nvPr/>
            </p:nvGrpSpPr>
            <p:grpSpPr bwMode="auto">
              <a:xfrm>
                <a:off x="3416" y="2181"/>
                <a:ext cx="346" cy="304"/>
                <a:chOff x="3098" y="2084"/>
                <a:chExt cx="346" cy="304"/>
              </a:xfrm>
            </p:grpSpPr>
            <p:sp>
              <p:nvSpPr>
                <p:cNvPr id="756321" name="Oval 60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2" name="Oval 6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3" name="Oval 61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4" name="Oval 61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5" name="Oval 61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6" name="Oval 6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7" name="Oval 61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8" name="Oval 61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29" name="Oval 61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0" name="Oval 61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1" name="Oval 61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2" name="Oval 62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3" name="Oval 62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4" name="Oval 62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89" name="Group 623"/>
            <p:cNvGrpSpPr>
              <a:grpSpLocks/>
            </p:cNvGrpSpPr>
            <p:nvPr/>
          </p:nvGrpSpPr>
          <p:grpSpPr bwMode="auto">
            <a:xfrm>
              <a:off x="3151" y="2435"/>
              <a:ext cx="661" cy="752"/>
              <a:chOff x="3055" y="2339"/>
              <a:chExt cx="661" cy="752"/>
            </a:xfrm>
          </p:grpSpPr>
          <p:grpSp>
            <p:nvGrpSpPr>
              <p:cNvPr id="142378" name="Group 624"/>
              <p:cNvGrpSpPr>
                <a:grpSpLocks/>
              </p:cNvGrpSpPr>
              <p:nvPr/>
            </p:nvGrpSpPr>
            <p:grpSpPr bwMode="auto">
              <a:xfrm>
                <a:off x="3055" y="2339"/>
                <a:ext cx="346" cy="304"/>
                <a:chOff x="3098" y="2084"/>
                <a:chExt cx="346" cy="304"/>
              </a:xfrm>
            </p:grpSpPr>
            <p:sp>
              <p:nvSpPr>
                <p:cNvPr id="756337" name="Oval 62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8" name="Oval 62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39" name="Oval 62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0" name="Oval 62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1" name="Oval 62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2" name="Oval 6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3" name="Oval 63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4" name="Oval 63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5" name="Oval 63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6" name="Oval 63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7" name="Oval 63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8" name="Oval 63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49" name="Oval 63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0" name="Oval 63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79" name="Group 639"/>
              <p:cNvGrpSpPr>
                <a:grpSpLocks/>
              </p:cNvGrpSpPr>
              <p:nvPr/>
            </p:nvGrpSpPr>
            <p:grpSpPr bwMode="auto">
              <a:xfrm>
                <a:off x="3370" y="2787"/>
                <a:ext cx="346" cy="304"/>
                <a:chOff x="3098" y="2084"/>
                <a:chExt cx="346" cy="304"/>
              </a:xfrm>
            </p:grpSpPr>
            <p:sp>
              <p:nvSpPr>
                <p:cNvPr id="756352" name="Oval 64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3" name="Oval 6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4" name="Oval 64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5" name="Oval 64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6" name="Oval 64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7" name="Oval 6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8" name="Oval 64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59" name="Oval 64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0" name="Oval 64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1" name="Oval 64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2" name="Oval 65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3" name="Oval 65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4" name="Oval 65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5" name="Oval 65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0" name="Group 654"/>
            <p:cNvGrpSpPr>
              <a:grpSpLocks/>
            </p:cNvGrpSpPr>
            <p:nvPr/>
          </p:nvGrpSpPr>
          <p:grpSpPr bwMode="auto">
            <a:xfrm>
              <a:off x="2710" y="2080"/>
              <a:ext cx="1487" cy="1132"/>
              <a:chOff x="2614" y="1984"/>
              <a:chExt cx="1487" cy="1132"/>
            </a:xfrm>
          </p:grpSpPr>
          <p:grpSp>
            <p:nvGrpSpPr>
              <p:cNvPr id="142348" name="Group 655"/>
              <p:cNvGrpSpPr>
                <a:grpSpLocks/>
              </p:cNvGrpSpPr>
              <p:nvPr/>
            </p:nvGrpSpPr>
            <p:grpSpPr bwMode="auto">
              <a:xfrm>
                <a:off x="2614" y="2812"/>
                <a:ext cx="346" cy="304"/>
                <a:chOff x="3098" y="2084"/>
                <a:chExt cx="346" cy="304"/>
              </a:xfrm>
            </p:grpSpPr>
            <p:sp>
              <p:nvSpPr>
                <p:cNvPr id="756368" name="Oval 65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69" name="Oval 65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0" name="Oval 65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1" name="Oval 65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2" name="Oval 66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3" name="Oval 6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4" name="Oval 66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5" name="Oval 66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6" name="Oval 66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7" name="Oval 66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8" name="Oval 66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79" name="Oval 66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0" name="Oval 66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1" name="Oval 66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42349" name="Group 670"/>
              <p:cNvGrpSpPr>
                <a:grpSpLocks/>
              </p:cNvGrpSpPr>
              <p:nvPr/>
            </p:nvGrpSpPr>
            <p:grpSpPr bwMode="auto">
              <a:xfrm>
                <a:off x="3755" y="1984"/>
                <a:ext cx="346" cy="304"/>
                <a:chOff x="3098" y="2084"/>
                <a:chExt cx="346" cy="304"/>
              </a:xfrm>
            </p:grpSpPr>
            <p:sp>
              <p:nvSpPr>
                <p:cNvPr id="756383" name="Oval 67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4" name="Oval 6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5" name="Oval 67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6" name="Oval 67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7" name="Oval 67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8" name="Oval 6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89" name="Oval 67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0" name="Oval 67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1" name="Oval 67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2" name="Oval 68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3" name="Oval 68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4" name="Oval 68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5" name="Oval 68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396" name="Oval 68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1" name="Group 685"/>
            <p:cNvGrpSpPr>
              <a:grpSpLocks/>
            </p:cNvGrpSpPr>
            <p:nvPr/>
          </p:nvGrpSpPr>
          <p:grpSpPr bwMode="auto">
            <a:xfrm>
              <a:off x="3130" y="2584"/>
              <a:ext cx="788" cy="488"/>
              <a:chOff x="3034" y="2488"/>
              <a:chExt cx="788" cy="488"/>
            </a:xfrm>
          </p:grpSpPr>
          <p:grpSp>
            <p:nvGrpSpPr>
              <p:cNvPr id="133102" name="Group 686"/>
              <p:cNvGrpSpPr>
                <a:grpSpLocks/>
              </p:cNvGrpSpPr>
              <p:nvPr/>
            </p:nvGrpSpPr>
            <p:grpSpPr bwMode="auto">
              <a:xfrm>
                <a:off x="3034" y="2672"/>
                <a:ext cx="346" cy="304"/>
                <a:chOff x="3098" y="2084"/>
                <a:chExt cx="346" cy="304"/>
              </a:xfrm>
            </p:grpSpPr>
            <p:sp>
              <p:nvSpPr>
                <p:cNvPr id="756399" name="Oval 68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0" name="Oval 68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1" name="Oval 68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2" name="Oval 69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3" name="Oval 69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4" name="Oval 6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5" name="Oval 69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6" name="Oval 69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7" name="Oval 69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8" name="Oval 69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09" name="Oval 69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0" name="Oval 69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1" name="Oval 69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2" name="Oval 70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103" name="Group 701"/>
              <p:cNvGrpSpPr>
                <a:grpSpLocks/>
              </p:cNvGrpSpPr>
              <p:nvPr/>
            </p:nvGrpSpPr>
            <p:grpSpPr bwMode="auto">
              <a:xfrm>
                <a:off x="3476" y="2488"/>
                <a:ext cx="346" cy="304"/>
                <a:chOff x="3098" y="2084"/>
                <a:chExt cx="346" cy="304"/>
              </a:xfrm>
            </p:grpSpPr>
            <p:sp>
              <p:nvSpPr>
                <p:cNvPr id="756414" name="Oval 70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5" name="Oval 7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6" name="Oval 70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7" name="Oval 70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8" name="Oval 70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19" name="Oval 7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0" name="Oval 70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1" name="Oval 70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2" name="Oval 71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3" name="Oval 71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4" name="Oval 71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5" name="Oval 71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6" name="Oval 71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27" name="Oval 71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2" name="Group 716"/>
            <p:cNvGrpSpPr>
              <a:grpSpLocks/>
            </p:cNvGrpSpPr>
            <p:nvPr/>
          </p:nvGrpSpPr>
          <p:grpSpPr bwMode="auto">
            <a:xfrm>
              <a:off x="3869" y="3143"/>
              <a:ext cx="650" cy="402"/>
              <a:chOff x="3773" y="3047"/>
              <a:chExt cx="650" cy="402"/>
            </a:xfrm>
          </p:grpSpPr>
          <p:grpSp>
            <p:nvGrpSpPr>
              <p:cNvPr id="133072" name="Group 717"/>
              <p:cNvGrpSpPr>
                <a:grpSpLocks/>
              </p:cNvGrpSpPr>
              <p:nvPr/>
            </p:nvGrpSpPr>
            <p:grpSpPr bwMode="auto">
              <a:xfrm>
                <a:off x="4077" y="3047"/>
                <a:ext cx="346" cy="304"/>
                <a:chOff x="3098" y="2084"/>
                <a:chExt cx="346" cy="304"/>
              </a:xfrm>
            </p:grpSpPr>
            <p:sp>
              <p:nvSpPr>
                <p:cNvPr id="756430" name="Oval 71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1" name="Oval 71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2" name="Oval 72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3" name="Oval 72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4" name="Oval 72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5" name="Oval 7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6" name="Oval 72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7" name="Oval 72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8" name="Oval 72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39" name="Oval 72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0" name="Oval 72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1" name="Oval 72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2" name="Oval 73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3" name="Oval 73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73" name="Group 732"/>
              <p:cNvGrpSpPr>
                <a:grpSpLocks/>
              </p:cNvGrpSpPr>
              <p:nvPr/>
            </p:nvGrpSpPr>
            <p:grpSpPr bwMode="auto">
              <a:xfrm>
                <a:off x="3773" y="3145"/>
                <a:ext cx="346" cy="304"/>
                <a:chOff x="3098" y="2084"/>
                <a:chExt cx="346" cy="304"/>
              </a:xfrm>
            </p:grpSpPr>
            <p:sp>
              <p:nvSpPr>
                <p:cNvPr id="756445" name="Oval 73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6" name="Oval 7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7" name="Oval 73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8" name="Oval 73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49" name="Oval 73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0" name="Oval 7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1" name="Oval 73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2" name="Oval 74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3" name="Oval 74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4" name="Oval 74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5" name="Oval 74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6" name="Oval 74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7" name="Oval 74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58" name="Oval 74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3" name="Group 747"/>
            <p:cNvGrpSpPr>
              <a:grpSpLocks/>
            </p:cNvGrpSpPr>
            <p:nvPr/>
          </p:nvGrpSpPr>
          <p:grpSpPr bwMode="auto">
            <a:xfrm>
              <a:off x="2585" y="3197"/>
              <a:ext cx="1569" cy="622"/>
              <a:chOff x="2489" y="3101"/>
              <a:chExt cx="1569" cy="622"/>
            </a:xfrm>
          </p:grpSpPr>
          <p:grpSp>
            <p:nvGrpSpPr>
              <p:cNvPr id="133042" name="Group 748"/>
              <p:cNvGrpSpPr>
                <a:grpSpLocks/>
              </p:cNvGrpSpPr>
              <p:nvPr/>
            </p:nvGrpSpPr>
            <p:grpSpPr bwMode="auto">
              <a:xfrm>
                <a:off x="3712" y="3419"/>
                <a:ext cx="346" cy="304"/>
                <a:chOff x="3098" y="2084"/>
                <a:chExt cx="346" cy="304"/>
              </a:xfrm>
            </p:grpSpPr>
            <p:sp>
              <p:nvSpPr>
                <p:cNvPr id="756461" name="Oval 74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2" name="Oval 75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3" name="Oval 75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4" name="Oval 75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5" name="Oval 75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6" name="Oval 7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7" name="Oval 75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8" name="Oval 75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69" name="Oval 75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0" name="Oval 75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1" name="Oval 75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2" name="Oval 76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3" name="Oval 76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4" name="Oval 76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43" name="Group 763"/>
              <p:cNvGrpSpPr>
                <a:grpSpLocks/>
              </p:cNvGrpSpPr>
              <p:nvPr/>
            </p:nvGrpSpPr>
            <p:grpSpPr bwMode="auto">
              <a:xfrm>
                <a:off x="2489" y="3101"/>
                <a:ext cx="346" cy="304"/>
                <a:chOff x="3098" y="2084"/>
                <a:chExt cx="346" cy="304"/>
              </a:xfrm>
            </p:grpSpPr>
            <p:sp>
              <p:nvSpPr>
                <p:cNvPr id="756476" name="Oval 76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7" name="Oval 7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8" name="Oval 76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79" name="Oval 76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0" name="Oval 76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1" name="Oval 7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2" name="Oval 77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3" name="Oval 77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4" name="Oval 77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5" name="Oval 77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6" name="Oval 77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7" name="Oval 77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8" name="Oval 77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89" name="Oval 77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4" name="Group 778"/>
            <p:cNvGrpSpPr>
              <a:grpSpLocks/>
            </p:cNvGrpSpPr>
            <p:nvPr/>
          </p:nvGrpSpPr>
          <p:grpSpPr bwMode="auto">
            <a:xfrm>
              <a:off x="2363" y="2853"/>
              <a:ext cx="1414" cy="967"/>
              <a:chOff x="2267" y="2757"/>
              <a:chExt cx="1414" cy="967"/>
            </a:xfrm>
          </p:grpSpPr>
          <p:grpSp>
            <p:nvGrpSpPr>
              <p:cNvPr id="133012" name="Group 779"/>
              <p:cNvGrpSpPr>
                <a:grpSpLocks/>
              </p:cNvGrpSpPr>
              <p:nvPr/>
            </p:nvGrpSpPr>
            <p:grpSpPr bwMode="auto">
              <a:xfrm>
                <a:off x="3335" y="3420"/>
                <a:ext cx="346" cy="304"/>
                <a:chOff x="3098" y="2084"/>
                <a:chExt cx="346" cy="304"/>
              </a:xfrm>
            </p:grpSpPr>
            <p:sp>
              <p:nvSpPr>
                <p:cNvPr id="756492" name="Oval 78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3" name="Oval 78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4" name="Oval 78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5" name="Oval 78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6" name="Oval 78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7" name="Oval 7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8" name="Oval 78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499" name="Oval 78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0" name="Oval 78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1" name="Oval 78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2" name="Oval 79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3" name="Oval 79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4" name="Oval 79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5" name="Oval 79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3013" name="Group 794"/>
              <p:cNvGrpSpPr>
                <a:grpSpLocks/>
              </p:cNvGrpSpPr>
              <p:nvPr/>
            </p:nvGrpSpPr>
            <p:grpSpPr bwMode="auto">
              <a:xfrm>
                <a:off x="2267" y="2757"/>
                <a:ext cx="346" cy="304"/>
                <a:chOff x="3098" y="2084"/>
                <a:chExt cx="346" cy="304"/>
              </a:xfrm>
            </p:grpSpPr>
            <p:sp>
              <p:nvSpPr>
                <p:cNvPr id="756507" name="Oval 79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8" name="Oval 7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09" name="Oval 79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0" name="Oval 79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1" name="Oval 79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2" name="Oval 8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3" name="Oval 80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4" name="Oval 80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5" name="Oval 80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6" name="Oval 80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7" name="Oval 80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8" name="Oval 80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19" name="Oval 80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0" name="Oval 80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5" name="Group 809"/>
            <p:cNvGrpSpPr>
              <a:grpSpLocks/>
            </p:cNvGrpSpPr>
            <p:nvPr/>
          </p:nvGrpSpPr>
          <p:grpSpPr bwMode="auto">
            <a:xfrm>
              <a:off x="3094" y="2440"/>
              <a:ext cx="1189" cy="937"/>
              <a:chOff x="2998" y="2344"/>
              <a:chExt cx="1189" cy="937"/>
            </a:xfrm>
          </p:grpSpPr>
          <p:grpSp>
            <p:nvGrpSpPr>
              <p:cNvPr id="132982" name="Group 810"/>
              <p:cNvGrpSpPr>
                <a:grpSpLocks/>
              </p:cNvGrpSpPr>
              <p:nvPr/>
            </p:nvGrpSpPr>
            <p:grpSpPr bwMode="auto">
              <a:xfrm>
                <a:off x="2998" y="2977"/>
                <a:ext cx="346" cy="304"/>
                <a:chOff x="3098" y="2084"/>
                <a:chExt cx="346" cy="304"/>
              </a:xfrm>
            </p:grpSpPr>
            <p:sp>
              <p:nvSpPr>
                <p:cNvPr id="756523" name="Oval 81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4" name="Oval 81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5" name="Oval 81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6" name="Oval 81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7" name="Oval 81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8" name="Oval 8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29" name="Oval 81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0" name="Oval 81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1" name="Oval 81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2" name="Oval 82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3" name="Oval 82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4" name="Oval 82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5" name="Oval 82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6" name="Oval 82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83" name="Group 825"/>
              <p:cNvGrpSpPr>
                <a:grpSpLocks/>
              </p:cNvGrpSpPr>
              <p:nvPr/>
            </p:nvGrpSpPr>
            <p:grpSpPr bwMode="auto">
              <a:xfrm>
                <a:off x="3841" y="2344"/>
                <a:ext cx="346" cy="304"/>
                <a:chOff x="3098" y="2084"/>
                <a:chExt cx="346" cy="304"/>
              </a:xfrm>
            </p:grpSpPr>
            <p:sp>
              <p:nvSpPr>
                <p:cNvPr id="756538" name="Oval 82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39" name="Oval 8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0" name="Oval 82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1" name="Oval 82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2" name="Oval 83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3" name="Oval 8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4" name="Oval 83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5" name="Oval 83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6" name="Oval 83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7" name="Oval 83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8" name="Oval 83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49" name="Oval 83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0" name="Oval 83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1" name="Oval 83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6" name="Group 840"/>
            <p:cNvGrpSpPr>
              <a:grpSpLocks/>
            </p:cNvGrpSpPr>
            <p:nvPr/>
          </p:nvGrpSpPr>
          <p:grpSpPr bwMode="auto">
            <a:xfrm>
              <a:off x="3665" y="2899"/>
              <a:ext cx="884" cy="539"/>
              <a:chOff x="3569" y="2803"/>
              <a:chExt cx="884" cy="539"/>
            </a:xfrm>
          </p:grpSpPr>
          <p:grpSp>
            <p:nvGrpSpPr>
              <p:cNvPr id="132952" name="Group 841"/>
              <p:cNvGrpSpPr>
                <a:grpSpLocks/>
              </p:cNvGrpSpPr>
              <p:nvPr/>
            </p:nvGrpSpPr>
            <p:grpSpPr bwMode="auto">
              <a:xfrm>
                <a:off x="4107" y="2803"/>
                <a:ext cx="346" cy="304"/>
                <a:chOff x="3098" y="2084"/>
                <a:chExt cx="346" cy="304"/>
              </a:xfrm>
            </p:grpSpPr>
            <p:sp>
              <p:nvSpPr>
                <p:cNvPr id="756554" name="Oval 84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5" name="Oval 84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6" name="Oval 84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7" name="Oval 84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8" name="Oval 84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59" name="Oval 8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0" name="Oval 84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1" name="Oval 84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2" name="Oval 85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3" name="Oval 85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4" name="Oval 85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5" name="Oval 85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6" name="Oval 85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67" name="Oval 85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53" name="Group 856"/>
              <p:cNvGrpSpPr>
                <a:grpSpLocks/>
              </p:cNvGrpSpPr>
              <p:nvPr/>
            </p:nvGrpSpPr>
            <p:grpSpPr bwMode="auto">
              <a:xfrm>
                <a:off x="3569" y="3038"/>
                <a:ext cx="346" cy="304"/>
                <a:chOff x="3098" y="2084"/>
                <a:chExt cx="346" cy="304"/>
              </a:xfrm>
            </p:grpSpPr>
            <p:sp>
              <p:nvSpPr>
                <p:cNvPr id="756569" name="Oval 85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0" name="Oval 8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1" name="Oval 85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2" name="Oval 86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3" name="Oval 86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4" name="Oval 8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5" name="Oval 86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6" name="Oval 86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7" name="Oval 86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8" name="Oval 86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79" name="Oval 86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0" name="Oval 86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1" name="Oval 86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2" name="Oval 87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7" name="Group 871"/>
            <p:cNvGrpSpPr>
              <a:grpSpLocks/>
            </p:cNvGrpSpPr>
            <p:nvPr/>
          </p:nvGrpSpPr>
          <p:grpSpPr bwMode="auto">
            <a:xfrm>
              <a:off x="3465" y="2712"/>
              <a:ext cx="1088" cy="816"/>
              <a:chOff x="3369" y="2616"/>
              <a:chExt cx="1088" cy="816"/>
            </a:xfrm>
          </p:grpSpPr>
          <p:grpSp>
            <p:nvGrpSpPr>
              <p:cNvPr id="132922" name="Group 872"/>
              <p:cNvGrpSpPr>
                <a:grpSpLocks/>
              </p:cNvGrpSpPr>
              <p:nvPr/>
            </p:nvGrpSpPr>
            <p:grpSpPr bwMode="auto">
              <a:xfrm>
                <a:off x="3369" y="3128"/>
                <a:ext cx="346" cy="304"/>
                <a:chOff x="3098" y="2084"/>
                <a:chExt cx="346" cy="304"/>
              </a:xfrm>
            </p:grpSpPr>
            <p:sp>
              <p:nvSpPr>
                <p:cNvPr id="756585" name="Oval 87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6" name="Oval 87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7" name="Oval 87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8" name="Oval 87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89" name="Oval 87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0" name="Oval 8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1" name="Oval 87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2" name="Oval 88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3" name="Oval 88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4" name="Oval 88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5" name="Oval 88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6" name="Oval 88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7" name="Oval 88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598" name="Oval 88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923" name="Group 887"/>
              <p:cNvGrpSpPr>
                <a:grpSpLocks/>
              </p:cNvGrpSpPr>
              <p:nvPr/>
            </p:nvGrpSpPr>
            <p:grpSpPr bwMode="auto">
              <a:xfrm>
                <a:off x="4111" y="2616"/>
                <a:ext cx="346" cy="304"/>
                <a:chOff x="3098" y="2084"/>
                <a:chExt cx="346" cy="304"/>
              </a:xfrm>
            </p:grpSpPr>
            <p:sp>
              <p:nvSpPr>
                <p:cNvPr id="756600" name="Oval 88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1" name="Oval 8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2" name="Oval 89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3" name="Oval 89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4" name="Oval 89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5" name="Oval 8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6" name="Oval 89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7" name="Oval 89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8" name="Oval 89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09" name="Oval 89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0" name="Oval 89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1" name="Oval 89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2" name="Oval 90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3" name="Oval 90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8" name="Group 902"/>
            <p:cNvGrpSpPr>
              <a:grpSpLocks/>
            </p:cNvGrpSpPr>
            <p:nvPr/>
          </p:nvGrpSpPr>
          <p:grpSpPr bwMode="auto">
            <a:xfrm>
              <a:off x="4326" y="2407"/>
              <a:ext cx="457" cy="899"/>
              <a:chOff x="4230" y="2311"/>
              <a:chExt cx="457" cy="899"/>
            </a:xfrm>
          </p:grpSpPr>
          <p:grpSp>
            <p:nvGrpSpPr>
              <p:cNvPr id="132892" name="Group 903"/>
              <p:cNvGrpSpPr>
                <a:grpSpLocks/>
              </p:cNvGrpSpPr>
              <p:nvPr/>
            </p:nvGrpSpPr>
            <p:grpSpPr bwMode="auto">
              <a:xfrm>
                <a:off x="4230" y="2311"/>
                <a:ext cx="346" cy="304"/>
                <a:chOff x="3098" y="2084"/>
                <a:chExt cx="346" cy="304"/>
              </a:xfrm>
            </p:grpSpPr>
            <p:sp>
              <p:nvSpPr>
                <p:cNvPr id="756616" name="Oval 90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7" name="Oval 90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8" name="Oval 90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19" name="Oval 90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0" name="Oval 90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1" name="Oval 9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2" name="Oval 9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3" name="Oval 9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4" name="Oval 9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5" name="Oval 9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6" name="Oval 9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7" name="Oval 9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8" name="Oval 9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29" name="Oval 9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93" name="Group 918"/>
              <p:cNvGrpSpPr>
                <a:grpSpLocks/>
              </p:cNvGrpSpPr>
              <p:nvPr/>
            </p:nvGrpSpPr>
            <p:grpSpPr bwMode="auto">
              <a:xfrm>
                <a:off x="4341" y="2906"/>
                <a:ext cx="346" cy="304"/>
                <a:chOff x="3098" y="2084"/>
                <a:chExt cx="346" cy="304"/>
              </a:xfrm>
            </p:grpSpPr>
            <p:sp>
              <p:nvSpPr>
                <p:cNvPr id="756631" name="Oval 9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2" name="Oval 9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3" name="Oval 9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4" name="Oval 9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5" name="Oval 9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6" name="Oval 9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7" name="Oval 9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8" name="Oval 9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39" name="Oval 9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0" name="Oval 9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1" name="Oval 9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2" name="Oval 9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3" name="Oval 9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4" name="Oval 9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799" name="Group 933"/>
            <p:cNvGrpSpPr>
              <a:grpSpLocks/>
            </p:cNvGrpSpPr>
            <p:nvPr/>
          </p:nvGrpSpPr>
          <p:grpSpPr bwMode="auto">
            <a:xfrm>
              <a:off x="2771" y="2841"/>
              <a:ext cx="1246" cy="598"/>
              <a:chOff x="2675" y="2745"/>
              <a:chExt cx="1246" cy="598"/>
            </a:xfrm>
          </p:grpSpPr>
          <p:grpSp>
            <p:nvGrpSpPr>
              <p:cNvPr id="132862" name="Group 934"/>
              <p:cNvGrpSpPr>
                <a:grpSpLocks/>
              </p:cNvGrpSpPr>
              <p:nvPr/>
            </p:nvGrpSpPr>
            <p:grpSpPr bwMode="auto">
              <a:xfrm>
                <a:off x="2675" y="3039"/>
                <a:ext cx="346" cy="304"/>
                <a:chOff x="3098" y="2084"/>
                <a:chExt cx="346" cy="304"/>
              </a:xfrm>
            </p:grpSpPr>
            <p:sp>
              <p:nvSpPr>
                <p:cNvPr id="756647" name="Oval 93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8" name="Oval 93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49" name="Oval 93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0" name="Oval 93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1" name="Oval 93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2" name="Oval 94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3" name="Oval 94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4" name="Oval 94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5" name="Oval 94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6" name="Oval 94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7" name="Oval 94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8" name="Oval 94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59" name="Oval 94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0" name="Oval 94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63" name="Group 949"/>
              <p:cNvGrpSpPr>
                <a:grpSpLocks/>
              </p:cNvGrpSpPr>
              <p:nvPr/>
            </p:nvGrpSpPr>
            <p:grpSpPr bwMode="auto">
              <a:xfrm>
                <a:off x="3575" y="2745"/>
                <a:ext cx="346" cy="304"/>
                <a:chOff x="3098" y="2084"/>
                <a:chExt cx="346" cy="304"/>
              </a:xfrm>
            </p:grpSpPr>
            <p:sp>
              <p:nvSpPr>
                <p:cNvPr id="756662" name="Oval 9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3" name="Oval 9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4" name="Oval 9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5" name="Oval 9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6" name="Oval 9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7" name="Oval 9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8" name="Oval 9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69" name="Oval 9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0" name="Oval 9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1" name="Oval 9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2" name="Oval 9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3" name="Oval 9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4" name="Oval 9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5" name="Oval 9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0" name="Group 964"/>
            <p:cNvGrpSpPr>
              <a:grpSpLocks/>
            </p:cNvGrpSpPr>
            <p:nvPr/>
          </p:nvGrpSpPr>
          <p:grpSpPr bwMode="auto">
            <a:xfrm>
              <a:off x="2772" y="2585"/>
              <a:ext cx="1437" cy="648"/>
              <a:chOff x="2676" y="2489"/>
              <a:chExt cx="1437" cy="648"/>
            </a:xfrm>
          </p:grpSpPr>
          <p:grpSp>
            <p:nvGrpSpPr>
              <p:cNvPr id="132832" name="Group 965"/>
              <p:cNvGrpSpPr>
                <a:grpSpLocks/>
              </p:cNvGrpSpPr>
              <p:nvPr/>
            </p:nvGrpSpPr>
            <p:grpSpPr bwMode="auto">
              <a:xfrm>
                <a:off x="2676" y="2489"/>
                <a:ext cx="346" cy="304"/>
                <a:chOff x="3098" y="2084"/>
                <a:chExt cx="346" cy="304"/>
              </a:xfrm>
            </p:grpSpPr>
            <p:sp>
              <p:nvSpPr>
                <p:cNvPr id="756678" name="Oval 96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79" name="Oval 96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0" name="Oval 96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1" name="Oval 96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2" name="Oval 97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3" name="Oval 97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4" name="Oval 97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5" name="Oval 97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6" name="Oval 97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7" name="Oval 97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8" name="Oval 97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89" name="Oval 97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0" name="Oval 97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1" name="Oval 97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33" name="Group 980"/>
              <p:cNvGrpSpPr>
                <a:grpSpLocks/>
              </p:cNvGrpSpPr>
              <p:nvPr/>
            </p:nvGrpSpPr>
            <p:grpSpPr bwMode="auto">
              <a:xfrm>
                <a:off x="3767" y="2833"/>
                <a:ext cx="346" cy="304"/>
                <a:chOff x="3098" y="2084"/>
                <a:chExt cx="346" cy="304"/>
              </a:xfrm>
            </p:grpSpPr>
            <p:sp>
              <p:nvSpPr>
                <p:cNvPr id="756693" name="Oval 9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4" name="Oval 9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5" name="Oval 9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6" name="Oval 9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7" name="Oval 9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8" name="Oval 9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699" name="Oval 9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0" name="Oval 9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1" name="Oval 9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2" name="Oval 9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3" name="Oval 9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4" name="Oval 9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5" name="Oval 9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06" name="Oval 9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801" name="Group 995"/>
            <p:cNvGrpSpPr>
              <a:grpSpLocks/>
            </p:cNvGrpSpPr>
            <p:nvPr/>
          </p:nvGrpSpPr>
          <p:grpSpPr bwMode="auto">
            <a:xfrm>
              <a:off x="2367" y="2454"/>
              <a:ext cx="1005" cy="1172"/>
              <a:chOff x="2271" y="2358"/>
              <a:chExt cx="1005" cy="1172"/>
            </a:xfrm>
          </p:grpSpPr>
          <p:grpSp>
            <p:nvGrpSpPr>
              <p:cNvPr id="132802" name="Group 996"/>
              <p:cNvGrpSpPr>
                <a:grpSpLocks/>
              </p:cNvGrpSpPr>
              <p:nvPr/>
            </p:nvGrpSpPr>
            <p:grpSpPr bwMode="auto">
              <a:xfrm>
                <a:off x="2930" y="3226"/>
                <a:ext cx="346" cy="304"/>
                <a:chOff x="3098" y="2084"/>
                <a:chExt cx="346" cy="304"/>
              </a:xfrm>
            </p:grpSpPr>
            <p:sp>
              <p:nvSpPr>
                <p:cNvPr id="756709" name="Oval 99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0" name="Oval 99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1" name="Oval 99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2" name="Oval 100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3" name="Oval 100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4" name="Oval 100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5" name="Oval 100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6" name="Oval 100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7" name="Oval 100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8" name="Oval 100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19" name="Oval 100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0" name="Oval 100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1" name="Oval 100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2" name="Oval 101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803" name="Group 1011"/>
              <p:cNvGrpSpPr>
                <a:grpSpLocks/>
              </p:cNvGrpSpPr>
              <p:nvPr/>
            </p:nvGrpSpPr>
            <p:grpSpPr bwMode="auto">
              <a:xfrm>
                <a:off x="2271" y="2358"/>
                <a:ext cx="346" cy="304"/>
                <a:chOff x="3098" y="2084"/>
                <a:chExt cx="346" cy="304"/>
              </a:xfrm>
            </p:grpSpPr>
            <p:sp>
              <p:nvSpPr>
                <p:cNvPr id="756724" name="Oval 10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5" name="Oval 10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6" name="Oval 10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7" name="Oval 10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8" name="Oval 10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29" name="Oval 10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0" name="Oval 10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1" name="Oval 10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2" name="Oval 10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3" name="Oval 10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4" name="Oval 10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5" name="Oval 10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6" name="Oval 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37" name="Oval 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grpSp>
        <p:nvGrpSpPr>
          <p:cNvPr id="756970" name="Group 2"/>
          <p:cNvGrpSpPr>
            <a:grpSpLocks/>
          </p:cNvGrpSpPr>
          <p:nvPr/>
        </p:nvGrpSpPr>
        <p:grpSpPr bwMode="auto">
          <a:xfrm>
            <a:off x="5081588" y="-233363"/>
            <a:ext cx="4062412" cy="2838451"/>
            <a:chOff x="2363" y="2032"/>
            <a:chExt cx="2559" cy="1788"/>
          </a:xfrm>
        </p:grpSpPr>
        <p:grpSp>
          <p:nvGrpSpPr>
            <p:cNvPr id="132146" name="Group 3"/>
            <p:cNvGrpSpPr>
              <a:grpSpLocks/>
            </p:cNvGrpSpPr>
            <p:nvPr/>
          </p:nvGrpSpPr>
          <p:grpSpPr bwMode="auto">
            <a:xfrm>
              <a:off x="3361" y="2338"/>
              <a:ext cx="346" cy="304"/>
              <a:chOff x="3098" y="2084"/>
              <a:chExt cx="346" cy="304"/>
            </a:xfrm>
          </p:grpSpPr>
          <p:sp>
            <p:nvSpPr>
              <p:cNvPr id="756740" name="Oval 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1" name="Oval 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2" name="Oval 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3" name="Oval 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4" name="Oval 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5" name="Oval 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6" name="Oval 1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7" name="Oval 1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8" name="Oval 1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49" name="Oval 1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0" name="Oval 1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1" name="Oval 1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2" name="Oval 1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3" name="Oval 1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7" name="Group 18"/>
            <p:cNvGrpSpPr>
              <a:grpSpLocks/>
            </p:cNvGrpSpPr>
            <p:nvPr/>
          </p:nvGrpSpPr>
          <p:grpSpPr bwMode="auto">
            <a:xfrm>
              <a:off x="3768" y="2252"/>
              <a:ext cx="346" cy="304"/>
              <a:chOff x="3098" y="2084"/>
              <a:chExt cx="346" cy="304"/>
            </a:xfrm>
          </p:grpSpPr>
          <p:sp>
            <p:nvSpPr>
              <p:cNvPr id="756755" name="Oval 1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6" name="Oval 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7" name="Oval 2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8" name="Oval 2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59" name="Oval 2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0" name="Oval 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1" name="Oval 2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2" name="Oval 2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3" name="Oval 2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4" name="Oval 2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5" name="Oval 2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6" name="Oval 3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7" name="Oval 3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68" name="Oval 3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8" name="Group 33"/>
            <p:cNvGrpSpPr>
              <a:grpSpLocks/>
            </p:cNvGrpSpPr>
            <p:nvPr/>
          </p:nvGrpSpPr>
          <p:grpSpPr bwMode="auto">
            <a:xfrm>
              <a:off x="2948" y="2795"/>
              <a:ext cx="346" cy="304"/>
              <a:chOff x="3098" y="2084"/>
              <a:chExt cx="346" cy="304"/>
            </a:xfrm>
          </p:grpSpPr>
          <p:sp>
            <p:nvSpPr>
              <p:cNvPr id="756770" name="Oval 3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1" name="Oval 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2" name="Oval 3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3" name="Oval 3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4" name="Oval 3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5" name="Oval 3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6" name="Oval 4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7" name="Oval 4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8" name="Oval 4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79" name="Oval 4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0" name="Oval 4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1" name="Oval 4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2" name="Oval 4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3" name="Oval 4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49" name="Group 48"/>
            <p:cNvGrpSpPr>
              <a:grpSpLocks/>
            </p:cNvGrpSpPr>
            <p:nvPr/>
          </p:nvGrpSpPr>
          <p:grpSpPr bwMode="auto">
            <a:xfrm>
              <a:off x="2527" y="2695"/>
              <a:ext cx="1106" cy="319"/>
              <a:chOff x="2431" y="2599"/>
              <a:chExt cx="1106" cy="319"/>
            </a:xfrm>
          </p:grpSpPr>
          <p:grpSp>
            <p:nvGrpSpPr>
              <p:cNvPr id="132708" name="Group 49"/>
              <p:cNvGrpSpPr>
                <a:grpSpLocks/>
              </p:cNvGrpSpPr>
              <p:nvPr/>
            </p:nvGrpSpPr>
            <p:grpSpPr bwMode="auto">
              <a:xfrm>
                <a:off x="3191" y="2599"/>
                <a:ext cx="346" cy="304"/>
                <a:chOff x="3098" y="2084"/>
                <a:chExt cx="346" cy="304"/>
              </a:xfrm>
            </p:grpSpPr>
            <p:sp>
              <p:nvSpPr>
                <p:cNvPr id="756786" name="Oval 5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7" name="Oval 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8" name="Oval 5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89" name="Oval 5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0" name="Oval 5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1" name="Oval 5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2" name="Oval 5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3" name="Oval 5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4" name="Oval 5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5" name="Oval 5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6" name="Oval 6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7" name="Oval 6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8" name="Oval 6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799" name="Oval 6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709" name="Group 64"/>
              <p:cNvGrpSpPr>
                <a:grpSpLocks/>
              </p:cNvGrpSpPr>
              <p:nvPr/>
            </p:nvGrpSpPr>
            <p:grpSpPr bwMode="auto">
              <a:xfrm>
                <a:off x="2431" y="2614"/>
                <a:ext cx="346" cy="304"/>
                <a:chOff x="3098" y="2084"/>
                <a:chExt cx="346" cy="304"/>
              </a:xfrm>
            </p:grpSpPr>
            <p:sp>
              <p:nvSpPr>
                <p:cNvPr id="756801" name="Oval 6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2" name="Oval 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3" name="Oval 6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4" name="Oval 6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5" name="Oval 6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6" name="Oval 7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7" name="Oval 7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8" name="Oval 7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09" name="Oval 7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0" name="Oval 7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1" name="Oval 7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2" name="Oval 7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3" name="Oval 7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4" name="Oval 7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0" name="Group 79"/>
            <p:cNvGrpSpPr>
              <a:grpSpLocks/>
            </p:cNvGrpSpPr>
            <p:nvPr/>
          </p:nvGrpSpPr>
          <p:grpSpPr bwMode="auto">
            <a:xfrm>
              <a:off x="2880" y="2112"/>
              <a:ext cx="1664" cy="593"/>
              <a:chOff x="2784" y="2016"/>
              <a:chExt cx="1664" cy="593"/>
            </a:xfrm>
          </p:grpSpPr>
          <p:grpSp>
            <p:nvGrpSpPr>
              <p:cNvPr id="132678" name="Group 80"/>
              <p:cNvGrpSpPr>
                <a:grpSpLocks/>
              </p:cNvGrpSpPr>
              <p:nvPr/>
            </p:nvGrpSpPr>
            <p:grpSpPr bwMode="auto">
              <a:xfrm>
                <a:off x="4102" y="2016"/>
                <a:ext cx="346" cy="304"/>
                <a:chOff x="3098" y="2084"/>
                <a:chExt cx="346" cy="304"/>
              </a:xfrm>
            </p:grpSpPr>
            <p:sp>
              <p:nvSpPr>
                <p:cNvPr id="756817" name="Oval 8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8" name="Oval 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19" name="Oval 8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0" name="Oval 8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1" name="Oval 8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2" name="Oval 8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3" name="Oval 8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4" name="Oval 8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5" name="Oval 8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6" name="Oval 9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7" name="Oval 9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8" name="Oval 9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29" name="Oval 9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0" name="Oval 9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79" name="Group 95"/>
              <p:cNvGrpSpPr>
                <a:grpSpLocks/>
              </p:cNvGrpSpPr>
              <p:nvPr/>
            </p:nvGrpSpPr>
            <p:grpSpPr bwMode="auto">
              <a:xfrm>
                <a:off x="2784" y="2305"/>
                <a:ext cx="346" cy="304"/>
                <a:chOff x="3098" y="2084"/>
                <a:chExt cx="346" cy="304"/>
              </a:xfrm>
            </p:grpSpPr>
            <p:sp>
              <p:nvSpPr>
                <p:cNvPr id="756832" name="Oval 9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3" name="Oval 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4" name="Oval 9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5" name="Oval 9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6" name="Oval 10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7" name="Oval 10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8" name="Oval 10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39" name="Oval 10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0" name="Oval 10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1" name="Oval 10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2" name="Oval 10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3" name="Oval 10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4" name="Oval 10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5" name="Oval 10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1" name="Group 110"/>
            <p:cNvGrpSpPr>
              <a:grpSpLocks/>
            </p:cNvGrpSpPr>
            <p:nvPr/>
          </p:nvGrpSpPr>
          <p:grpSpPr bwMode="auto">
            <a:xfrm>
              <a:off x="3906" y="2655"/>
              <a:ext cx="631" cy="1062"/>
              <a:chOff x="3810" y="2559"/>
              <a:chExt cx="631" cy="1062"/>
            </a:xfrm>
          </p:grpSpPr>
          <p:grpSp>
            <p:nvGrpSpPr>
              <p:cNvPr id="132648" name="Group 111"/>
              <p:cNvGrpSpPr>
                <a:grpSpLocks/>
              </p:cNvGrpSpPr>
              <p:nvPr/>
            </p:nvGrpSpPr>
            <p:grpSpPr bwMode="auto">
              <a:xfrm>
                <a:off x="4095" y="3317"/>
                <a:ext cx="346" cy="304"/>
                <a:chOff x="3098" y="2084"/>
                <a:chExt cx="346" cy="304"/>
              </a:xfrm>
            </p:grpSpPr>
            <p:sp>
              <p:nvSpPr>
                <p:cNvPr id="756848" name="Oval 11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49" name="Oval 1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0" name="Oval 11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1" name="Oval 11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2" name="Oval 11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3" name="Oval 11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4" name="Oval 11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5" name="Oval 11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6" name="Oval 12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7" name="Oval 12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8" name="Oval 12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59" name="Oval 12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0" name="Oval 12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1" name="Oval 12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49" name="Group 126"/>
              <p:cNvGrpSpPr>
                <a:grpSpLocks/>
              </p:cNvGrpSpPr>
              <p:nvPr/>
            </p:nvGrpSpPr>
            <p:grpSpPr bwMode="auto">
              <a:xfrm>
                <a:off x="3810" y="2559"/>
                <a:ext cx="346" cy="304"/>
                <a:chOff x="3098" y="2084"/>
                <a:chExt cx="346" cy="304"/>
              </a:xfrm>
            </p:grpSpPr>
            <p:sp>
              <p:nvSpPr>
                <p:cNvPr id="756863" name="Oval 12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4" name="Oval 1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5" name="Oval 12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6" name="Oval 13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7" name="Oval 13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8" name="Oval 13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69" name="Oval 13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0" name="Oval 13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1" name="Oval 13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2" name="Oval 13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3" name="Oval 13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4" name="Oval 13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5" name="Oval 13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76" name="Oval 14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2" name="Group 141"/>
            <p:cNvGrpSpPr>
              <a:grpSpLocks/>
            </p:cNvGrpSpPr>
            <p:nvPr/>
          </p:nvGrpSpPr>
          <p:grpSpPr bwMode="auto">
            <a:xfrm>
              <a:off x="3619" y="2032"/>
              <a:ext cx="1303" cy="973"/>
              <a:chOff x="3523" y="1936"/>
              <a:chExt cx="1303" cy="973"/>
            </a:xfrm>
          </p:grpSpPr>
          <p:grpSp>
            <p:nvGrpSpPr>
              <p:cNvPr id="132618" name="Group 142"/>
              <p:cNvGrpSpPr>
                <a:grpSpLocks/>
              </p:cNvGrpSpPr>
              <p:nvPr/>
            </p:nvGrpSpPr>
            <p:grpSpPr bwMode="auto">
              <a:xfrm>
                <a:off x="4480" y="2605"/>
                <a:ext cx="346" cy="304"/>
                <a:chOff x="3098" y="2084"/>
                <a:chExt cx="346" cy="304"/>
              </a:xfrm>
            </p:grpSpPr>
            <p:sp>
              <p:nvSpPr>
                <p:cNvPr id="756879" name="Oval 14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0" name="Oval 14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1" name="Oval 14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2" name="Oval 14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3" name="Oval 14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4" name="Oval 14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5" name="Oval 14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6" name="Oval 15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7" name="Oval 15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8" name="Oval 15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89" name="Oval 15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0" name="Oval 15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1" name="Oval 15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2" name="Oval 15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619" name="Group 157"/>
              <p:cNvGrpSpPr>
                <a:grpSpLocks/>
              </p:cNvGrpSpPr>
              <p:nvPr/>
            </p:nvGrpSpPr>
            <p:grpSpPr bwMode="auto">
              <a:xfrm>
                <a:off x="3523" y="1936"/>
                <a:ext cx="346" cy="304"/>
                <a:chOff x="3098" y="2084"/>
                <a:chExt cx="346" cy="304"/>
              </a:xfrm>
            </p:grpSpPr>
            <p:sp>
              <p:nvSpPr>
                <p:cNvPr id="756894" name="Oval 15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5" name="Oval 15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6" name="Oval 16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7" name="Oval 16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8" name="Oval 16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899" name="Oval 16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0" name="Oval 16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1" name="Oval 16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2" name="Oval 16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3" name="Oval 16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4" name="Oval 16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5" name="Oval 16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6" name="Oval 17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07" name="Oval 17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3" name="Group 172"/>
            <p:cNvGrpSpPr>
              <a:grpSpLocks/>
            </p:cNvGrpSpPr>
            <p:nvPr/>
          </p:nvGrpSpPr>
          <p:grpSpPr bwMode="auto">
            <a:xfrm>
              <a:off x="2624" y="2100"/>
              <a:ext cx="986" cy="508"/>
              <a:chOff x="2528" y="2004"/>
              <a:chExt cx="986" cy="508"/>
            </a:xfrm>
          </p:grpSpPr>
          <p:grpSp>
            <p:nvGrpSpPr>
              <p:cNvPr id="132588" name="Group 173"/>
              <p:cNvGrpSpPr>
                <a:grpSpLocks/>
              </p:cNvGrpSpPr>
              <p:nvPr/>
            </p:nvGrpSpPr>
            <p:grpSpPr bwMode="auto">
              <a:xfrm>
                <a:off x="3168" y="2004"/>
                <a:ext cx="346" cy="304"/>
                <a:chOff x="3098" y="2084"/>
                <a:chExt cx="346" cy="304"/>
              </a:xfrm>
            </p:grpSpPr>
            <p:sp>
              <p:nvSpPr>
                <p:cNvPr id="756910" name="Oval 17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1" name="Oval 17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2" name="Oval 17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3" name="Oval 17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4" name="Oval 17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5" name="Oval 17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6" name="Oval 18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7" name="Oval 18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8" name="Oval 18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19" name="Oval 18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0" name="Oval 18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1" name="Oval 18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2" name="Oval 18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3" name="Oval 18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89" name="Group 188"/>
              <p:cNvGrpSpPr>
                <a:grpSpLocks/>
              </p:cNvGrpSpPr>
              <p:nvPr/>
            </p:nvGrpSpPr>
            <p:grpSpPr bwMode="auto">
              <a:xfrm>
                <a:off x="2528" y="2208"/>
                <a:ext cx="346" cy="304"/>
                <a:chOff x="3098" y="2084"/>
                <a:chExt cx="346" cy="304"/>
              </a:xfrm>
            </p:grpSpPr>
            <p:sp>
              <p:nvSpPr>
                <p:cNvPr id="756925" name="Oval 18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6" name="Oval 19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7" name="Oval 19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8" name="Oval 19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29" name="Oval 19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0" name="Oval 19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1" name="Oval 19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2" name="Oval 19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3" name="Oval 19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4" name="Oval 19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5" name="Oval 19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6" name="Oval 20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7" name="Oval 20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38" name="Oval 20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4" name="Group 203"/>
            <p:cNvGrpSpPr>
              <a:grpSpLocks/>
            </p:cNvGrpSpPr>
            <p:nvPr/>
          </p:nvGrpSpPr>
          <p:grpSpPr bwMode="auto">
            <a:xfrm>
              <a:off x="2954" y="2152"/>
              <a:ext cx="904" cy="429"/>
              <a:chOff x="2858" y="2056"/>
              <a:chExt cx="904" cy="429"/>
            </a:xfrm>
          </p:grpSpPr>
          <p:grpSp>
            <p:nvGrpSpPr>
              <p:cNvPr id="132558" name="Group 204"/>
              <p:cNvGrpSpPr>
                <a:grpSpLocks/>
              </p:cNvGrpSpPr>
              <p:nvPr/>
            </p:nvGrpSpPr>
            <p:grpSpPr bwMode="auto">
              <a:xfrm>
                <a:off x="2858" y="2056"/>
                <a:ext cx="346" cy="304"/>
                <a:chOff x="3098" y="2084"/>
                <a:chExt cx="346" cy="304"/>
              </a:xfrm>
            </p:grpSpPr>
            <p:sp>
              <p:nvSpPr>
                <p:cNvPr id="756941" name="Oval 20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2" name="Oval 20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3" name="Oval 20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4" name="Oval 20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5" name="Oval 20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6" name="Oval 21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7" name="Oval 21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8" name="Oval 21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49" name="Oval 21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0" name="Oval 21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1" name="Oval 21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2" name="Oval 21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3" name="Oval 21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4" name="Oval 21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59" name="Group 219"/>
              <p:cNvGrpSpPr>
                <a:grpSpLocks/>
              </p:cNvGrpSpPr>
              <p:nvPr/>
            </p:nvGrpSpPr>
            <p:grpSpPr bwMode="auto">
              <a:xfrm>
                <a:off x="3416" y="2181"/>
                <a:ext cx="346" cy="304"/>
                <a:chOff x="3098" y="2084"/>
                <a:chExt cx="346" cy="304"/>
              </a:xfrm>
            </p:grpSpPr>
            <p:sp>
              <p:nvSpPr>
                <p:cNvPr id="756956" name="Oval 22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7" name="Oval 22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8" name="Oval 22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59" name="Oval 22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0" name="Oval 22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1" name="Oval 22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2" name="Oval 22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3" name="Oval 22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4" name="Oval 22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5" name="Oval 22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6" name="Oval 23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7" name="Oval 23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8" name="Oval 23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69" name="Oval 23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5" name="Group 234"/>
            <p:cNvGrpSpPr>
              <a:grpSpLocks/>
            </p:cNvGrpSpPr>
            <p:nvPr/>
          </p:nvGrpSpPr>
          <p:grpSpPr bwMode="auto">
            <a:xfrm>
              <a:off x="3151" y="2435"/>
              <a:ext cx="661" cy="752"/>
              <a:chOff x="3055" y="2339"/>
              <a:chExt cx="661" cy="752"/>
            </a:xfrm>
          </p:grpSpPr>
          <p:grpSp>
            <p:nvGrpSpPr>
              <p:cNvPr id="132528" name="Group 235"/>
              <p:cNvGrpSpPr>
                <a:grpSpLocks/>
              </p:cNvGrpSpPr>
              <p:nvPr/>
            </p:nvGrpSpPr>
            <p:grpSpPr bwMode="auto">
              <a:xfrm>
                <a:off x="3055" y="2339"/>
                <a:ext cx="346" cy="304"/>
                <a:chOff x="3098" y="2084"/>
                <a:chExt cx="346" cy="304"/>
              </a:xfrm>
            </p:grpSpPr>
            <p:sp>
              <p:nvSpPr>
                <p:cNvPr id="756972" name="Oval 23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3" name="Oval 23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4" name="Oval 23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5" name="Oval 23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6" name="Oval 24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7" name="Oval 24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8" name="Oval 24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79" name="Oval 24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0" name="Oval 24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1" name="Oval 24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2" name="Oval 24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3" name="Oval 24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4" name="Oval 24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5" name="Oval 24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529" name="Group 250"/>
              <p:cNvGrpSpPr>
                <a:grpSpLocks/>
              </p:cNvGrpSpPr>
              <p:nvPr/>
            </p:nvGrpSpPr>
            <p:grpSpPr bwMode="auto">
              <a:xfrm>
                <a:off x="3370" y="2787"/>
                <a:ext cx="346" cy="304"/>
                <a:chOff x="3098" y="2084"/>
                <a:chExt cx="346" cy="304"/>
              </a:xfrm>
            </p:grpSpPr>
            <p:sp>
              <p:nvSpPr>
                <p:cNvPr id="756987" name="Oval 25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8" name="Oval 25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89" name="Oval 25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0" name="Oval 25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1" name="Oval 25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2" name="Oval 25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3" name="Oval 25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4" name="Oval 25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5" name="Oval 25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6" name="Oval 26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7" name="Oval 26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8" name="Oval 26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6999" name="Oval 26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0" name="Oval 26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6" name="Group 265"/>
            <p:cNvGrpSpPr>
              <a:grpSpLocks/>
            </p:cNvGrpSpPr>
            <p:nvPr/>
          </p:nvGrpSpPr>
          <p:grpSpPr bwMode="auto">
            <a:xfrm>
              <a:off x="2710" y="2080"/>
              <a:ext cx="1487" cy="1132"/>
              <a:chOff x="2614" y="1984"/>
              <a:chExt cx="1487" cy="1132"/>
            </a:xfrm>
          </p:grpSpPr>
          <p:grpSp>
            <p:nvGrpSpPr>
              <p:cNvPr id="132498" name="Group 266"/>
              <p:cNvGrpSpPr>
                <a:grpSpLocks/>
              </p:cNvGrpSpPr>
              <p:nvPr/>
            </p:nvGrpSpPr>
            <p:grpSpPr bwMode="auto">
              <a:xfrm>
                <a:off x="2614" y="2812"/>
                <a:ext cx="346" cy="304"/>
                <a:chOff x="3098" y="2084"/>
                <a:chExt cx="346" cy="304"/>
              </a:xfrm>
            </p:grpSpPr>
            <p:sp>
              <p:nvSpPr>
                <p:cNvPr id="757003" name="Oval 26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4" name="Oval 26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5" name="Oval 26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6" name="Oval 27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7" name="Oval 27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8" name="Oval 27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09" name="Oval 27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0" name="Oval 27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1" name="Oval 27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2" name="Oval 27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3" name="Oval 27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4" name="Oval 27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5" name="Oval 27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6" name="Oval 28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99" name="Group 281"/>
              <p:cNvGrpSpPr>
                <a:grpSpLocks/>
              </p:cNvGrpSpPr>
              <p:nvPr/>
            </p:nvGrpSpPr>
            <p:grpSpPr bwMode="auto">
              <a:xfrm>
                <a:off x="3755" y="1984"/>
                <a:ext cx="346" cy="304"/>
                <a:chOff x="3098" y="2084"/>
                <a:chExt cx="346" cy="304"/>
              </a:xfrm>
            </p:grpSpPr>
            <p:sp>
              <p:nvSpPr>
                <p:cNvPr id="757018" name="Oval 28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19" name="Oval 28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0" name="Oval 28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1" name="Oval 28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2" name="Oval 28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3" name="Oval 28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4" name="Oval 28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5" name="Oval 28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6" name="Oval 29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7" name="Oval 29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8" name="Oval 29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29" name="Oval 29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0" name="Oval 29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1" name="Oval 29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7" name="Group 296"/>
            <p:cNvGrpSpPr>
              <a:grpSpLocks/>
            </p:cNvGrpSpPr>
            <p:nvPr/>
          </p:nvGrpSpPr>
          <p:grpSpPr bwMode="auto">
            <a:xfrm>
              <a:off x="3130" y="2584"/>
              <a:ext cx="788" cy="488"/>
              <a:chOff x="3034" y="2488"/>
              <a:chExt cx="788" cy="488"/>
            </a:xfrm>
          </p:grpSpPr>
          <p:grpSp>
            <p:nvGrpSpPr>
              <p:cNvPr id="132468" name="Group 297"/>
              <p:cNvGrpSpPr>
                <a:grpSpLocks/>
              </p:cNvGrpSpPr>
              <p:nvPr/>
            </p:nvGrpSpPr>
            <p:grpSpPr bwMode="auto">
              <a:xfrm>
                <a:off x="3034" y="2672"/>
                <a:ext cx="346" cy="304"/>
                <a:chOff x="3098" y="2084"/>
                <a:chExt cx="346" cy="304"/>
              </a:xfrm>
            </p:grpSpPr>
            <p:sp>
              <p:nvSpPr>
                <p:cNvPr id="757034" name="Oval 29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5" name="Oval 29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6" name="Oval 30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7" name="Oval 30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8" name="Oval 30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39" name="Oval 30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0" name="Oval 30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1" name="Oval 30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2" name="Oval 30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3" name="Oval 30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4" name="Oval 30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5" name="Oval 30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6" name="Oval 31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47" name="Oval 31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69" name="Group 312"/>
              <p:cNvGrpSpPr>
                <a:grpSpLocks/>
              </p:cNvGrpSpPr>
              <p:nvPr/>
            </p:nvGrpSpPr>
            <p:grpSpPr bwMode="auto">
              <a:xfrm>
                <a:off x="3476" y="2488"/>
                <a:ext cx="346" cy="304"/>
                <a:chOff x="3098" y="2084"/>
                <a:chExt cx="346" cy="304"/>
              </a:xfrm>
            </p:grpSpPr>
            <p:sp>
              <p:nvSpPr>
                <p:cNvPr id="757049" name="Oval 31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0" name="Oval 31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1" name="Oval 31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2" name="Oval 31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3" name="Oval 31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4" name="Oval 31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5" name="Oval 31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6" name="Oval 32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7" name="Oval 32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8" name="Oval 32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59" name="Oval 32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0" name="Oval 32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1" name="Oval 32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2" name="Oval 32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8" name="Group 327"/>
            <p:cNvGrpSpPr>
              <a:grpSpLocks/>
            </p:cNvGrpSpPr>
            <p:nvPr/>
          </p:nvGrpSpPr>
          <p:grpSpPr bwMode="auto">
            <a:xfrm>
              <a:off x="3869" y="3143"/>
              <a:ext cx="650" cy="402"/>
              <a:chOff x="3773" y="3047"/>
              <a:chExt cx="650" cy="402"/>
            </a:xfrm>
          </p:grpSpPr>
          <p:grpSp>
            <p:nvGrpSpPr>
              <p:cNvPr id="132438" name="Group 328"/>
              <p:cNvGrpSpPr>
                <a:grpSpLocks/>
              </p:cNvGrpSpPr>
              <p:nvPr/>
            </p:nvGrpSpPr>
            <p:grpSpPr bwMode="auto">
              <a:xfrm>
                <a:off x="4077" y="3047"/>
                <a:ext cx="346" cy="304"/>
                <a:chOff x="3098" y="2084"/>
                <a:chExt cx="346" cy="304"/>
              </a:xfrm>
            </p:grpSpPr>
            <p:sp>
              <p:nvSpPr>
                <p:cNvPr id="757065" name="Oval 32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6" name="Oval 33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7" name="Oval 33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8" name="Oval 33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69" name="Oval 33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0" name="Oval 33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1" name="Oval 33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2" name="Oval 33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3" name="Oval 33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4" name="Oval 33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5" name="Oval 33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6" name="Oval 34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7" name="Oval 34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78" name="Oval 34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39" name="Group 343"/>
              <p:cNvGrpSpPr>
                <a:grpSpLocks/>
              </p:cNvGrpSpPr>
              <p:nvPr/>
            </p:nvGrpSpPr>
            <p:grpSpPr bwMode="auto">
              <a:xfrm>
                <a:off x="3773" y="3145"/>
                <a:ext cx="346" cy="304"/>
                <a:chOff x="3098" y="2084"/>
                <a:chExt cx="346" cy="304"/>
              </a:xfrm>
            </p:grpSpPr>
            <p:sp>
              <p:nvSpPr>
                <p:cNvPr id="757080" name="Oval 34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1" name="Oval 34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2" name="Oval 34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3" name="Oval 34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4" name="Oval 34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5" name="Oval 34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6" name="Oval 35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7" name="Oval 35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8" name="Oval 35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89" name="Oval 35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0" name="Oval 35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1" name="Oval 35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2" name="Oval 35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3" name="Oval 35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59" name="Group 358"/>
            <p:cNvGrpSpPr>
              <a:grpSpLocks/>
            </p:cNvGrpSpPr>
            <p:nvPr/>
          </p:nvGrpSpPr>
          <p:grpSpPr bwMode="auto">
            <a:xfrm>
              <a:off x="2585" y="3197"/>
              <a:ext cx="1569" cy="622"/>
              <a:chOff x="2489" y="3101"/>
              <a:chExt cx="1569" cy="622"/>
            </a:xfrm>
          </p:grpSpPr>
          <p:grpSp>
            <p:nvGrpSpPr>
              <p:cNvPr id="132408" name="Group 359"/>
              <p:cNvGrpSpPr>
                <a:grpSpLocks/>
              </p:cNvGrpSpPr>
              <p:nvPr/>
            </p:nvGrpSpPr>
            <p:grpSpPr bwMode="auto">
              <a:xfrm>
                <a:off x="3712" y="3419"/>
                <a:ext cx="346" cy="304"/>
                <a:chOff x="3098" y="2084"/>
                <a:chExt cx="346" cy="304"/>
              </a:xfrm>
            </p:grpSpPr>
            <p:sp>
              <p:nvSpPr>
                <p:cNvPr id="757096" name="Oval 36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7" name="Oval 36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8" name="Oval 36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099" name="Oval 36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0" name="Oval 36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1" name="Oval 36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2" name="Oval 36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3" name="Oval 36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4" name="Oval 36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5" name="Oval 36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6" name="Oval 37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7" name="Oval 37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8" name="Oval 37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09" name="Oval 37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409" name="Group 374"/>
              <p:cNvGrpSpPr>
                <a:grpSpLocks/>
              </p:cNvGrpSpPr>
              <p:nvPr/>
            </p:nvGrpSpPr>
            <p:grpSpPr bwMode="auto">
              <a:xfrm>
                <a:off x="2489" y="3101"/>
                <a:ext cx="346" cy="304"/>
                <a:chOff x="3098" y="2084"/>
                <a:chExt cx="346" cy="304"/>
              </a:xfrm>
            </p:grpSpPr>
            <p:sp>
              <p:nvSpPr>
                <p:cNvPr id="757111" name="Oval 37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2" name="Oval 37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3" name="Oval 37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4" name="Oval 37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5" name="Oval 37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6" name="Oval 38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7" name="Oval 38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8" name="Oval 38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19" name="Oval 38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0" name="Oval 38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1" name="Oval 38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2" name="Oval 38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3" name="Oval 38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4" name="Oval 38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0" name="Group 389"/>
            <p:cNvGrpSpPr>
              <a:grpSpLocks/>
            </p:cNvGrpSpPr>
            <p:nvPr/>
          </p:nvGrpSpPr>
          <p:grpSpPr bwMode="auto">
            <a:xfrm>
              <a:off x="2363" y="2853"/>
              <a:ext cx="1414" cy="967"/>
              <a:chOff x="2267" y="2757"/>
              <a:chExt cx="1414" cy="967"/>
            </a:xfrm>
          </p:grpSpPr>
          <p:grpSp>
            <p:nvGrpSpPr>
              <p:cNvPr id="132378" name="Group 390"/>
              <p:cNvGrpSpPr>
                <a:grpSpLocks/>
              </p:cNvGrpSpPr>
              <p:nvPr/>
            </p:nvGrpSpPr>
            <p:grpSpPr bwMode="auto">
              <a:xfrm>
                <a:off x="3335" y="3420"/>
                <a:ext cx="346" cy="304"/>
                <a:chOff x="3098" y="2084"/>
                <a:chExt cx="346" cy="304"/>
              </a:xfrm>
            </p:grpSpPr>
            <p:sp>
              <p:nvSpPr>
                <p:cNvPr id="757127" name="Oval 39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8" name="Oval 39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29" name="Oval 39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0" name="Oval 39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1" name="Oval 39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2" name="Oval 39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3" name="Oval 39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4" name="Oval 39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5" name="Oval 39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6" name="Oval 40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7" name="Oval 40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8" name="Oval 40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39" name="Oval 40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0" name="Oval 40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79" name="Group 405"/>
              <p:cNvGrpSpPr>
                <a:grpSpLocks/>
              </p:cNvGrpSpPr>
              <p:nvPr/>
            </p:nvGrpSpPr>
            <p:grpSpPr bwMode="auto">
              <a:xfrm>
                <a:off x="2267" y="2757"/>
                <a:ext cx="346" cy="304"/>
                <a:chOff x="3098" y="2084"/>
                <a:chExt cx="346" cy="304"/>
              </a:xfrm>
            </p:grpSpPr>
            <p:sp>
              <p:nvSpPr>
                <p:cNvPr id="757142" name="Oval 40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3" name="Oval 40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4" name="Oval 40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5" name="Oval 40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6" name="Oval 41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7" name="Oval 41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8" name="Oval 41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49" name="Oval 41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0" name="Oval 41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1" name="Oval 41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2" name="Oval 41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3" name="Oval 41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4" name="Oval 41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5" name="Oval 41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1" name="Group 420"/>
            <p:cNvGrpSpPr>
              <a:grpSpLocks/>
            </p:cNvGrpSpPr>
            <p:nvPr/>
          </p:nvGrpSpPr>
          <p:grpSpPr bwMode="auto">
            <a:xfrm>
              <a:off x="3094" y="2440"/>
              <a:ext cx="1189" cy="937"/>
              <a:chOff x="2998" y="2344"/>
              <a:chExt cx="1189" cy="937"/>
            </a:xfrm>
          </p:grpSpPr>
          <p:grpSp>
            <p:nvGrpSpPr>
              <p:cNvPr id="132348" name="Group 421"/>
              <p:cNvGrpSpPr>
                <a:grpSpLocks/>
              </p:cNvGrpSpPr>
              <p:nvPr/>
            </p:nvGrpSpPr>
            <p:grpSpPr bwMode="auto">
              <a:xfrm>
                <a:off x="2998" y="2977"/>
                <a:ext cx="346" cy="304"/>
                <a:chOff x="3098" y="2084"/>
                <a:chExt cx="346" cy="304"/>
              </a:xfrm>
            </p:grpSpPr>
            <p:sp>
              <p:nvSpPr>
                <p:cNvPr id="757158" name="Oval 42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59" name="Oval 42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0" name="Oval 42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1" name="Oval 42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2" name="Oval 42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3" name="Oval 42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4" name="Oval 42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5" name="Oval 42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6" name="Oval 43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7" name="Oval 43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8" name="Oval 43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69" name="Oval 43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0" name="Oval 43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1" name="Oval 43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49" name="Group 436"/>
              <p:cNvGrpSpPr>
                <a:grpSpLocks/>
              </p:cNvGrpSpPr>
              <p:nvPr/>
            </p:nvGrpSpPr>
            <p:grpSpPr bwMode="auto">
              <a:xfrm>
                <a:off x="3841" y="2344"/>
                <a:ext cx="346" cy="304"/>
                <a:chOff x="3098" y="2084"/>
                <a:chExt cx="346" cy="304"/>
              </a:xfrm>
            </p:grpSpPr>
            <p:sp>
              <p:nvSpPr>
                <p:cNvPr id="757173" name="Oval 43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4" name="Oval 43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5" name="Oval 43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6" name="Oval 44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7" name="Oval 44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8" name="Oval 44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79" name="Oval 44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0" name="Oval 44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1" name="Oval 44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2" name="Oval 44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3" name="Oval 44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4" name="Oval 44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5" name="Oval 44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86" name="Oval 45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2" name="Group 451"/>
            <p:cNvGrpSpPr>
              <a:grpSpLocks/>
            </p:cNvGrpSpPr>
            <p:nvPr/>
          </p:nvGrpSpPr>
          <p:grpSpPr bwMode="auto">
            <a:xfrm>
              <a:off x="3665" y="2899"/>
              <a:ext cx="884" cy="539"/>
              <a:chOff x="3569" y="2803"/>
              <a:chExt cx="884" cy="539"/>
            </a:xfrm>
          </p:grpSpPr>
          <p:grpSp>
            <p:nvGrpSpPr>
              <p:cNvPr id="132318" name="Group 452"/>
              <p:cNvGrpSpPr>
                <a:grpSpLocks/>
              </p:cNvGrpSpPr>
              <p:nvPr/>
            </p:nvGrpSpPr>
            <p:grpSpPr bwMode="auto">
              <a:xfrm>
                <a:off x="4107" y="2803"/>
                <a:ext cx="346" cy="304"/>
                <a:chOff x="3098" y="2084"/>
                <a:chExt cx="346" cy="304"/>
              </a:xfrm>
            </p:grpSpPr>
            <p:sp>
              <p:nvSpPr>
                <p:cNvPr id="757189" name="Oval 45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0" name="Oval 45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1" name="Oval 45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2" name="Oval 45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3" name="Oval 45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4" name="Oval 45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5" name="Oval 45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6" name="Oval 46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7" name="Oval 46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8" name="Oval 46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199" name="Oval 46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0" name="Oval 46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1" name="Oval 46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2" name="Oval 46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319" name="Group 467"/>
              <p:cNvGrpSpPr>
                <a:grpSpLocks/>
              </p:cNvGrpSpPr>
              <p:nvPr/>
            </p:nvGrpSpPr>
            <p:grpSpPr bwMode="auto">
              <a:xfrm>
                <a:off x="3569" y="3038"/>
                <a:ext cx="346" cy="304"/>
                <a:chOff x="3098" y="2084"/>
                <a:chExt cx="346" cy="304"/>
              </a:xfrm>
            </p:grpSpPr>
            <p:sp>
              <p:nvSpPr>
                <p:cNvPr id="757204" name="Oval 46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5" name="Oval 46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6" name="Oval 47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7" name="Oval 47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8" name="Oval 47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09" name="Oval 47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0" name="Oval 47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1" name="Oval 47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2" name="Oval 47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3" name="Oval 47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4" name="Oval 47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5" name="Oval 47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6" name="Oval 48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17" name="Oval 48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3" name="Group 482"/>
            <p:cNvGrpSpPr>
              <a:grpSpLocks/>
            </p:cNvGrpSpPr>
            <p:nvPr/>
          </p:nvGrpSpPr>
          <p:grpSpPr bwMode="auto">
            <a:xfrm>
              <a:off x="3465" y="2712"/>
              <a:ext cx="1088" cy="816"/>
              <a:chOff x="3369" y="2616"/>
              <a:chExt cx="1088" cy="816"/>
            </a:xfrm>
          </p:grpSpPr>
          <p:grpSp>
            <p:nvGrpSpPr>
              <p:cNvPr id="132288" name="Group 483"/>
              <p:cNvGrpSpPr>
                <a:grpSpLocks/>
              </p:cNvGrpSpPr>
              <p:nvPr/>
            </p:nvGrpSpPr>
            <p:grpSpPr bwMode="auto">
              <a:xfrm>
                <a:off x="3369" y="3128"/>
                <a:ext cx="346" cy="304"/>
                <a:chOff x="3098" y="2084"/>
                <a:chExt cx="346" cy="304"/>
              </a:xfrm>
            </p:grpSpPr>
            <p:sp>
              <p:nvSpPr>
                <p:cNvPr id="757220" name="Oval 484"/>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1" name="Oval 48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2" name="Oval 486"/>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3" name="Oval 487"/>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4" name="Oval 488"/>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5" name="Oval 48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6" name="Oval 490"/>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7" name="Oval 491"/>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8" name="Oval 492"/>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29" name="Oval 493"/>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0" name="Oval 494"/>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1" name="Oval 495"/>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2" name="Oval 496"/>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3" name="Oval 497"/>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89" name="Group 498"/>
              <p:cNvGrpSpPr>
                <a:grpSpLocks/>
              </p:cNvGrpSpPr>
              <p:nvPr/>
            </p:nvGrpSpPr>
            <p:grpSpPr bwMode="auto">
              <a:xfrm>
                <a:off x="4111" y="2616"/>
                <a:ext cx="346" cy="304"/>
                <a:chOff x="3098" y="2084"/>
                <a:chExt cx="346" cy="304"/>
              </a:xfrm>
            </p:grpSpPr>
            <p:sp>
              <p:nvSpPr>
                <p:cNvPr id="757235" name="Oval 499"/>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6" name="Oval 50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7" name="Oval 501"/>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8" name="Oval 502"/>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39" name="Oval 503"/>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0" name="Oval 50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1" name="Oval 505"/>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2" name="Oval 506"/>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3" name="Oval 507"/>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4" name="Oval 508"/>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5" name="Oval 509"/>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6" name="Oval 510"/>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7" name="Oval 511"/>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48" name="Oval 512"/>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4" name="Group 513"/>
            <p:cNvGrpSpPr>
              <a:grpSpLocks/>
            </p:cNvGrpSpPr>
            <p:nvPr/>
          </p:nvGrpSpPr>
          <p:grpSpPr bwMode="auto">
            <a:xfrm>
              <a:off x="4326" y="2407"/>
              <a:ext cx="457" cy="899"/>
              <a:chOff x="4230" y="2311"/>
              <a:chExt cx="457" cy="899"/>
            </a:xfrm>
          </p:grpSpPr>
          <p:grpSp>
            <p:nvGrpSpPr>
              <p:cNvPr id="132258" name="Group 514"/>
              <p:cNvGrpSpPr>
                <a:grpSpLocks/>
              </p:cNvGrpSpPr>
              <p:nvPr/>
            </p:nvGrpSpPr>
            <p:grpSpPr bwMode="auto">
              <a:xfrm>
                <a:off x="4230" y="2311"/>
                <a:ext cx="346" cy="304"/>
                <a:chOff x="3098" y="2084"/>
                <a:chExt cx="346" cy="304"/>
              </a:xfrm>
            </p:grpSpPr>
            <p:sp>
              <p:nvSpPr>
                <p:cNvPr id="757251" name="Oval 515"/>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2" name="Oval 51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3" name="Oval 517"/>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4" name="Oval 518"/>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5" name="Oval 519"/>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6" name="Oval 520"/>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7" name="Oval 521"/>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8" name="Oval 522"/>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59" name="Oval 523"/>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0" name="Oval 524"/>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1" name="Oval 525"/>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2" name="Oval 526"/>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3" name="Oval 527"/>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4" name="Oval 528"/>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59" name="Group 529"/>
              <p:cNvGrpSpPr>
                <a:grpSpLocks/>
              </p:cNvGrpSpPr>
              <p:nvPr/>
            </p:nvGrpSpPr>
            <p:grpSpPr bwMode="auto">
              <a:xfrm>
                <a:off x="4341" y="2906"/>
                <a:ext cx="346" cy="304"/>
                <a:chOff x="3098" y="2084"/>
                <a:chExt cx="346" cy="304"/>
              </a:xfrm>
            </p:grpSpPr>
            <p:sp>
              <p:nvSpPr>
                <p:cNvPr id="757266" name="Oval 530"/>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7" name="Oval 53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8" name="Oval 532"/>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69" name="Oval 533"/>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0" name="Oval 534"/>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1" name="Oval 535"/>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2" name="Oval 536"/>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3" name="Oval 537"/>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4" name="Oval 538"/>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5" name="Oval 539"/>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6" name="Oval 540"/>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7" name="Oval 541"/>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8" name="Oval 542"/>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79" name="Oval 543"/>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5" name="Group 544"/>
            <p:cNvGrpSpPr>
              <a:grpSpLocks/>
            </p:cNvGrpSpPr>
            <p:nvPr/>
          </p:nvGrpSpPr>
          <p:grpSpPr bwMode="auto">
            <a:xfrm>
              <a:off x="2771" y="2841"/>
              <a:ext cx="1246" cy="598"/>
              <a:chOff x="2675" y="2745"/>
              <a:chExt cx="1246" cy="598"/>
            </a:xfrm>
          </p:grpSpPr>
          <p:grpSp>
            <p:nvGrpSpPr>
              <p:cNvPr id="132228" name="Group 545"/>
              <p:cNvGrpSpPr>
                <a:grpSpLocks/>
              </p:cNvGrpSpPr>
              <p:nvPr/>
            </p:nvGrpSpPr>
            <p:grpSpPr bwMode="auto">
              <a:xfrm>
                <a:off x="2675" y="3039"/>
                <a:ext cx="346" cy="304"/>
                <a:chOff x="3098" y="2084"/>
                <a:chExt cx="346" cy="304"/>
              </a:xfrm>
            </p:grpSpPr>
            <p:sp>
              <p:nvSpPr>
                <p:cNvPr id="757282" name="Oval 546"/>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3" name="Oval 54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4" name="Oval 548"/>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5" name="Oval 549"/>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6" name="Oval 550"/>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7" name="Oval 551"/>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8" name="Oval 552"/>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89" name="Oval 553"/>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0" name="Oval 554"/>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1" name="Oval 555"/>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2" name="Oval 556"/>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3" name="Oval 557"/>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4" name="Oval 558"/>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5" name="Oval 559"/>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229" name="Group 560"/>
              <p:cNvGrpSpPr>
                <a:grpSpLocks/>
              </p:cNvGrpSpPr>
              <p:nvPr/>
            </p:nvGrpSpPr>
            <p:grpSpPr bwMode="auto">
              <a:xfrm>
                <a:off x="3575" y="2745"/>
                <a:ext cx="346" cy="304"/>
                <a:chOff x="3098" y="2084"/>
                <a:chExt cx="346" cy="304"/>
              </a:xfrm>
            </p:grpSpPr>
            <p:sp>
              <p:nvSpPr>
                <p:cNvPr id="757297" name="Oval 561"/>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8" name="Oval 56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299" name="Oval 563"/>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0" name="Oval 564"/>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1" name="Oval 565"/>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2" name="Oval 566"/>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3" name="Oval 567"/>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4" name="Oval 568"/>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5" name="Oval 569"/>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6" name="Oval 570"/>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7" name="Oval 571"/>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8" name="Oval 572"/>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09" name="Oval 573"/>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0" name="Oval 574"/>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6" name="Group 575"/>
            <p:cNvGrpSpPr>
              <a:grpSpLocks/>
            </p:cNvGrpSpPr>
            <p:nvPr/>
          </p:nvGrpSpPr>
          <p:grpSpPr bwMode="auto">
            <a:xfrm>
              <a:off x="2772" y="2585"/>
              <a:ext cx="1437" cy="648"/>
              <a:chOff x="2676" y="2489"/>
              <a:chExt cx="1437" cy="648"/>
            </a:xfrm>
          </p:grpSpPr>
          <p:grpSp>
            <p:nvGrpSpPr>
              <p:cNvPr id="132198" name="Group 576"/>
              <p:cNvGrpSpPr>
                <a:grpSpLocks/>
              </p:cNvGrpSpPr>
              <p:nvPr/>
            </p:nvGrpSpPr>
            <p:grpSpPr bwMode="auto">
              <a:xfrm>
                <a:off x="2676" y="2489"/>
                <a:ext cx="346" cy="304"/>
                <a:chOff x="3098" y="2084"/>
                <a:chExt cx="346" cy="304"/>
              </a:xfrm>
            </p:grpSpPr>
            <p:sp>
              <p:nvSpPr>
                <p:cNvPr id="757313" name="Oval 577"/>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4" name="Oval 57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5" name="Oval 579"/>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6" name="Oval 580"/>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7" name="Oval 581"/>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8" name="Oval 582"/>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19" name="Oval 583"/>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0" name="Oval 584"/>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1" name="Oval 585"/>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2" name="Oval 586"/>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3" name="Oval 587"/>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4" name="Oval 588"/>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5" name="Oval 589"/>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6" name="Oval 590"/>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99" name="Group 591"/>
              <p:cNvGrpSpPr>
                <a:grpSpLocks/>
              </p:cNvGrpSpPr>
              <p:nvPr/>
            </p:nvGrpSpPr>
            <p:grpSpPr bwMode="auto">
              <a:xfrm>
                <a:off x="3767" y="2833"/>
                <a:ext cx="346" cy="304"/>
                <a:chOff x="3098" y="2084"/>
                <a:chExt cx="346" cy="304"/>
              </a:xfrm>
            </p:grpSpPr>
            <p:sp>
              <p:nvSpPr>
                <p:cNvPr id="757328" name="Oval 592"/>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29" name="Oval 59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0" name="Oval 594"/>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1" name="Oval 595"/>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2" name="Oval 596"/>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3" name="Oval 597"/>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4" name="Oval 598"/>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5" name="Oval 599"/>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6" name="Oval 600"/>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7" name="Oval 601"/>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8" name="Oval 602"/>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39" name="Oval 603"/>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0" name="Oval 604"/>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1" name="Oval 605"/>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nvGrpSpPr>
            <p:cNvPr id="132167" name="Group 606"/>
            <p:cNvGrpSpPr>
              <a:grpSpLocks/>
            </p:cNvGrpSpPr>
            <p:nvPr/>
          </p:nvGrpSpPr>
          <p:grpSpPr bwMode="auto">
            <a:xfrm>
              <a:off x="2367" y="2454"/>
              <a:ext cx="1005" cy="1172"/>
              <a:chOff x="2271" y="2358"/>
              <a:chExt cx="1005" cy="1172"/>
            </a:xfrm>
          </p:grpSpPr>
          <p:grpSp>
            <p:nvGrpSpPr>
              <p:cNvPr id="132168" name="Group 607"/>
              <p:cNvGrpSpPr>
                <a:grpSpLocks/>
              </p:cNvGrpSpPr>
              <p:nvPr/>
            </p:nvGrpSpPr>
            <p:grpSpPr bwMode="auto">
              <a:xfrm>
                <a:off x="2930" y="3226"/>
                <a:ext cx="346" cy="304"/>
                <a:chOff x="3098" y="2084"/>
                <a:chExt cx="346" cy="304"/>
              </a:xfrm>
            </p:grpSpPr>
            <p:sp>
              <p:nvSpPr>
                <p:cNvPr id="757344" name="Oval 608"/>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5" name="Oval 609"/>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6" name="Oval 610"/>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7" name="Oval 611"/>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8" name="Oval 612"/>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49" name="Oval 613"/>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0" name="Oval 614"/>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1" name="Oval 615"/>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2" name="Oval 616"/>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3" name="Oval 617"/>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4" name="Oval 618"/>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5" name="Oval 619"/>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6" name="Oval 620"/>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57" name="Oval 621"/>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32169" name="Group 622"/>
              <p:cNvGrpSpPr>
                <a:grpSpLocks/>
              </p:cNvGrpSpPr>
              <p:nvPr/>
            </p:nvGrpSpPr>
            <p:grpSpPr bwMode="auto">
              <a:xfrm>
                <a:off x="2271" y="2358"/>
                <a:ext cx="346" cy="304"/>
                <a:chOff x="3098" y="2084"/>
                <a:chExt cx="346" cy="304"/>
              </a:xfrm>
            </p:grpSpPr>
            <p:sp>
              <p:nvSpPr>
                <p:cNvPr id="757359" name="Oval 623"/>
                <p:cNvSpPr>
                  <a:spLocks noChangeArrowheads="1"/>
                </p:cNvSpPr>
                <p:nvPr/>
              </p:nvSpPr>
              <p:spPr bwMode="auto">
                <a:xfrm>
                  <a:off x="3191" y="2084"/>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0" name="Oval 624"/>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1" name="Oval 625"/>
                <p:cNvSpPr>
                  <a:spLocks noChangeArrowheads="1"/>
                </p:cNvSpPr>
                <p:nvPr/>
              </p:nvSpPr>
              <p:spPr bwMode="auto">
                <a:xfrm>
                  <a:off x="3277" y="2092"/>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2" name="Oval 626"/>
                <p:cNvSpPr>
                  <a:spLocks noChangeArrowheads="1"/>
                </p:cNvSpPr>
                <p:nvPr/>
              </p:nvSpPr>
              <p:spPr bwMode="auto">
                <a:xfrm>
                  <a:off x="3259" y="224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3" name="Oval 627"/>
                <p:cNvSpPr>
                  <a:spLocks noChangeArrowheads="1"/>
                </p:cNvSpPr>
                <p:nvPr/>
              </p:nvSpPr>
              <p:spPr bwMode="auto">
                <a:xfrm>
                  <a:off x="3144" y="218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4" name="Oval 628"/>
                <p:cNvSpPr>
                  <a:spLocks noChangeArrowheads="1"/>
                </p:cNvSpPr>
                <p:nvPr/>
              </p:nvSpPr>
              <p:spPr bwMode="auto">
                <a:xfrm>
                  <a:off x="3287" y="2180"/>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5" name="Oval 629"/>
                <p:cNvSpPr>
                  <a:spLocks noChangeArrowheads="1"/>
                </p:cNvSpPr>
                <p:nvPr/>
              </p:nvSpPr>
              <p:spPr bwMode="auto">
                <a:xfrm>
                  <a:off x="3383" y="227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6" name="Oval 630"/>
                <p:cNvSpPr>
                  <a:spLocks noChangeArrowheads="1"/>
                </p:cNvSpPr>
                <p:nvPr/>
              </p:nvSpPr>
              <p:spPr bwMode="auto">
                <a:xfrm>
                  <a:off x="3373" y="2188"/>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7" name="Oval 631"/>
                <p:cNvSpPr>
                  <a:spLocks noChangeArrowheads="1"/>
                </p:cNvSpPr>
                <p:nvPr/>
              </p:nvSpPr>
              <p:spPr bwMode="auto">
                <a:xfrm>
                  <a:off x="3355" y="233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8" name="Oval 632"/>
                <p:cNvSpPr>
                  <a:spLocks noChangeArrowheads="1"/>
                </p:cNvSpPr>
                <p:nvPr/>
              </p:nvSpPr>
              <p:spPr bwMode="auto">
                <a:xfrm>
                  <a:off x="3240" y="2283"/>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69" name="Oval 633"/>
                <p:cNvSpPr>
                  <a:spLocks noChangeArrowheads="1"/>
                </p:cNvSpPr>
                <p:nvPr/>
              </p:nvSpPr>
              <p:spPr bwMode="auto">
                <a:xfrm>
                  <a:off x="3126" y="2115"/>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0" name="Oval 634"/>
                <p:cNvSpPr>
                  <a:spLocks noChangeArrowheads="1"/>
                </p:cNvSpPr>
                <p:nvPr/>
              </p:nvSpPr>
              <p:spPr bwMode="auto">
                <a:xfrm>
                  <a:off x="3098" y="2246"/>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1" name="Oval 635"/>
                <p:cNvSpPr>
                  <a:spLocks noChangeArrowheads="1"/>
                </p:cNvSpPr>
                <p:nvPr/>
              </p:nvSpPr>
              <p:spPr bwMode="auto">
                <a:xfrm>
                  <a:off x="3204" y="2167"/>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72" name="Oval 636"/>
                <p:cNvSpPr>
                  <a:spLocks noChangeArrowheads="1"/>
                </p:cNvSpPr>
                <p:nvPr/>
              </p:nvSpPr>
              <p:spPr bwMode="auto">
                <a:xfrm>
                  <a:off x="3159" y="2281"/>
                  <a:ext cx="61" cy="52"/>
                </a:xfrm>
                <a:prstGeom prst="ellipse">
                  <a:avLst/>
                </a:prstGeom>
                <a:solidFill>
                  <a:schemeClr val="accent1"/>
                </a:solidFill>
                <a:ln w="12700">
                  <a:solidFill>
                    <a:schemeClr val="tx1"/>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grpSp>
      <p:sp>
        <p:nvSpPr>
          <p:cNvPr id="132136" name="Text Box 63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sp>
        <p:nvSpPr>
          <p:cNvPr id="757374" name="Text Box 638"/>
          <p:cNvSpPr txBox="1">
            <a:spLocks noChangeArrowheads="1"/>
          </p:cNvSpPr>
          <p:nvPr/>
        </p:nvSpPr>
        <p:spPr bwMode="auto">
          <a:xfrm>
            <a:off x="4079875" y="3246438"/>
            <a:ext cx="3836988" cy="304698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800" b="1" i="1" dirty="0">
                <a:solidFill>
                  <a:srgbClr val="FF0000"/>
                </a:solidFill>
                <a:effectLst>
                  <a:outerShdw blurRad="38100" dist="38100" dir="2700000" algn="tl">
                    <a:srgbClr val="000000"/>
                  </a:outerShdw>
                </a:effectLst>
              </a:rPr>
              <a:t>THLAH TAM TAK AH AN PUNG!</a:t>
            </a:r>
          </a:p>
        </p:txBody>
      </p:sp>
      <p:sp>
        <p:nvSpPr>
          <p:cNvPr id="132138" name="Text Box 640"/>
          <p:cNvSpPr txBox="1">
            <a:spLocks noChangeArrowheads="1"/>
          </p:cNvSpPr>
          <p:nvPr/>
        </p:nvSpPr>
        <p:spPr bwMode="auto">
          <a:xfrm>
            <a:off x="8643938"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FFFF"/>
              </a:solidFill>
              <a:latin typeface="Arial" charset="0"/>
            </a:endParaRPr>
          </a:p>
        </p:txBody>
      </p:sp>
      <p:sp>
        <p:nvSpPr>
          <p:cNvPr id="757377" name="Rectangle 641"/>
          <p:cNvSpPr>
            <a:spLocks noChangeArrowheads="1"/>
          </p:cNvSpPr>
          <p:nvPr/>
        </p:nvSpPr>
        <p:spPr bwMode="auto">
          <a:xfrm>
            <a:off x="3822700" y="2073275"/>
            <a:ext cx="1377951"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defTabSz="914400" eaLnBrk="0" fontAlgn="base" hangingPunct="0">
              <a:spcBef>
                <a:spcPct val="0"/>
              </a:spcBef>
              <a:spcAft>
                <a:spcPct val="0"/>
              </a:spcAft>
            </a:pPr>
            <a:r>
              <a:rPr lang="en-US" sz="2800" b="1" dirty="0">
                <a:solidFill>
                  <a:srgbClr val="790015"/>
                </a:solidFill>
                <a:latin typeface="Times" charset="0"/>
                <a:ea typeface="ＭＳ Ｐゴシック" charset="0"/>
                <a:cs typeface="ＭＳ Ｐゴシック" charset="0"/>
              </a:rPr>
              <a:t>430</a:t>
            </a:r>
            <a:endParaRPr lang="en-US" sz="2800" b="1" dirty="0">
              <a:solidFill>
                <a:srgbClr val="1A0004"/>
              </a:solidFill>
              <a:latin typeface="Times" charset="0"/>
              <a:ea typeface="ＭＳ Ｐゴシック" charset="0"/>
              <a:cs typeface="ＭＳ Ｐゴシック" charset="0"/>
            </a:endParaRPr>
          </a:p>
        </p:txBody>
      </p:sp>
      <p:grpSp>
        <p:nvGrpSpPr>
          <p:cNvPr id="132140" name="Group 642"/>
          <p:cNvGrpSpPr>
            <a:grpSpLocks/>
          </p:cNvGrpSpPr>
          <p:nvPr/>
        </p:nvGrpSpPr>
        <p:grpSpPr bwMode="auto">
          <a:xfrm>
            <a:off x="519113" y="7938"/>
            <a:ext cx="854075" cy="1704975"/>
            <a:chOff x="327" y="5"/>
            <a:chExt cx="538" cy="1074"/>
          </a:xfrm>
        </p:grpSpPr>
        <p:sp>
          <p:nvSpPr>
            <p:cNvPr id="757379" name="Rectangle 64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57380" name="Line 64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57381" name="Oval 645"/>
          <p:cNvSpPr>
            <a:spLocks noChangeArrowheads="1"/>
          </p:cNvSpPr>
          <p:nvPr/>
        </p:nvSpPr>
        <p:spPr bwMode="auto">
          <a:xfrm>
            <a:off x="3435350" y="1550988"/>
            <a:ext cx="2247900"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7382" name="Oval 646"/>
          <p:cNvSpPr>
            <a:spLocks noChangeArrowheads="1"/>
          </p:cNvSpPr>
          <p:nvPr/>
        </p:nvSpPr>
        <p:spPr bwMode="auto">
          <a:xfrm>
            <a:off x="3636963" y="1989138"/>
            <a:ext cx="1690687" cy="635000"/>
          </a:xfrm>
          <a:prstGeom prst="ellipse">
            <a:avLst/>
          </a:prstGeom>
          <a:noFill/>
          <a:ln w="76200">
            <a:solidFill>
              <a:srgbClr val="FF0000"/>
            </a:solidFill>
            <a:round/>
            <a:headEnd/>
            <a:tailEnd/>
          </a:ln>
          <a:effectLst>
            <a:outerShdw blurRad="63500" dist="71842"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2143" name="Text Box 647"/>
          <p:cNvSpPr txBox="1">
            <a:spLocks noChangeArrowheads="1"/>
          </p:cNvSpPr>
          <p:nvPr/>
        </p:nvSpPr>
        <p:spPr bwMode="auto">
          <a:xfrm>
            <a:off x="8650288" y="646588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400" b="1">
                <a:solidFill>
                  <a:srgbClr val="FFFFFF"/>
                </a:solidFill>
              </a:rPr>
              <a:t>3</a:t>
            </a:r>
          </a:p>
        </p:txBody>
      </p:sp>
    </p:spTree>
    <p:extLst>
      <p:ext uri="{BB962C8B-B14F-4D97-AF65-F5344CB8AC3E}">
        <p14:creationId xmlns:p14="http://schemas.microsoft.com/office/powerpoint/2010/main" val="1135186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374"/>
                                        </p:tgtEl>
                                        <p:attrNameLst>
                                          <p:attrName>style.visibility</p:attrName>
                                        </p:attrNameLst>
                                      </p:cBhvr>
                                      <p:to>
                                        <p:strVal val="visible"/>
                                      </p:to>
                                    </p:set>
                                    <p:animEffect transition="in" filter="fade">
                                      <p:cBhvr>
                                        <p:cTn id="7" dur="1000"/>
                                        <p:tgtEl>
                                          <p:spTgt spid="757374"/>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671085"/>
                                        </p:tgtEl>
                                        <p:attrNameLst>
                                          <p:attrName>style.visibility</p:attrName>
                                        </p:attrNameLst>
                                      </p:cBhvr>
                                      <p:to>
                                        <p:strVal val="visible"/>
                                      </p:to>
                                    </p:set>
                                    <p:animEffect transition="in" filter="dissolve">
                                      <p:cBhvr>
                                        <p:cTn id="15" dur="500"/>
                                        <p:tgtEl>
                                          <p:spTgt spid="67108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671720"/>
                                        </p:tgtEl>
                                        <p:attrNameLst>
                                          <p:attrName>style.visibility</p:attrName>
                                        </p:attrNameLst>
                                      </p:cBhvr>
                                      <p:to>
                                        <p:strVal val="visible"/>
                                      </p:to>
                                    </p:set>
                                    <p:animEffect transition="in" filter="dissolve">
                                      <p:cBhvr>
                                        <p:cTn id="19" dur="500"/>
                                        <p:tgtEl>
                                          <p:spTgt spid="671720"/>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672271"/>
                                        </p:tgtEl>
                                        <p:attrNameLst>
                                          <p:attrName>style.visibility</p:attrName>
                                        </p:attrNameLst>
                                      </p:cBhvr>
                                      <p:to>
                                        <p:strVal val="visible"/>
                                      </p:to>
                                    </p:set>
                                    <p:animEffect transition="in" filter="dissolve">
                                      <p:cBhvr>
                                        <p:cTn id="23" dur="500"/>
                                        <p:tgtEl>
                                          <p:spTgt spid="672271"/>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56180"/>
                                        </p:tgtEl>
                                        <p:attrNameLst>
                                          <p:attrName>style.visibility</p:attrName>
                                        </p:attrNameLst>
                                      </p:cBhvr>
                                      <p:to>
                                        <p:strVal val="visible"/>
                                      </p:to>
                                    </p:set>
                                    <p:animEffect transition="in" filter="dissolve">
                                      <p:cBhvr>
                                        <p:cTn id="27" dur="500"/>
                                        <p:tgtEl>
                                          <p:spTgt spid="756180"/>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673505"/>
                                        </p:tgtEl>
                                        <p:attrNameLst>
                                          <p:attrName>style.visibility</p:attrName>
                                        </p:attrNameLst>
                                      </p:cBhvr>
                                      <p:to>
                                        <p:strVal val="visible"/>
                                      </p:to>
                                    </p:set>
                                    <p:animEffect transition="in" filter="dissolve">
                                      <p:cBhvr>
                                        <p:cTn id="31" dur="500"/>
                                        <p:tgtEl>
                                          <p:spTgt spid="673505"/>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56970"/>
                                        </p:tgtEl>
                                        <p:attrNameLst>
                                          <p:attrName>style.visibility</p:attrName>
                                        </p:attrNameLst>
                                      </p:cBhvr>
                                      <p:to>
                                        <p:strVal val="visible"/>
                                      </p:to>
                                    </p:set>
                                    <p:animEffect transition="in" filter="dissolve">
                                      <p:cBhvr>
                                        <p:cTn id="35" dur="500"/>
                                        <p:tgtEl>
                                          <p:spTgt spid="75697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7381"/>
                                        </p:tgtEl>
                                        <p:attrNameLst>
                                          <p:attrName>style.visibility</p:attrName>
                                        </p:attrNameLst>
                                      </p:cBhvr>
                                      <p:to>
                                        <p:strVal val="visible"/>
                                      </p:to>
                                    </p:set>
                                    <p:animEffect transition="in" filter="fade">
                                      <p:cBhvr>
                                        <p:cTn id="40" dur="1000"/>
                                        <p:tgtEl>
                                          <p:spTgt spid="757381"/>
                                        </p:tgtEl>
                                      </p:cBhvr>
                                    </p:animEffect>
                                  </p:childTnLst>
                                </p:cTn>
                              </p:par>
                            </p:childTnLst>
                          </p:cTn>
                        </p:par>
                        <p:par>
                          <p:cTn id="41" fill="hold" nodeType="afterGroup">
                            <p:stCondLst>
                              <p:cond delay="1000"/>
                            </p:stCondLst>
                            <p:childTnLst>
                              <p:par>
                                <p:cTn id="42" presetID="17" presetClass="entr" presetSubtype="8" fill="hold" grpId="0" nodeType="afterEffect">
                                  <p:stCondLst>
                                    <p:cond delay="0"/>
                                  </p:stCondLst>
                                  <p:childTnLst>
                                    <p:set>
                                      <p:cBhvr>
                                        <p:cTn id="43" dur="1" fill="hold">
                                          <p:stCondLst>
                                            <p:cond delay="0"/>
                                          </p:stCondLst>
                                        </p:cTn>
                                        <p:tgtEl>
                                          <p:spTgt spid="669707"/>
                                        </p:tgtEl>
                                        <p:attrNameLst>
                                          <p:attrName>style.visibility</p:attrName>
                                        </p:attrNameLst>
                                      </p:cBhvr>
                                      <p:to>
                                        <p:strVal val="visible"/>
                                      </p:to>
                                    </p:set>
                                    <p:anim calcmode="lin" valueType="num">
                                      <p:cBhvr>
                                        <p:cTn id="44" dur="500" fill="hold"/>
                                        <p:tgtEl>
                                          <p:spTgt spid="669707"/>
                                        </p:tgtEl>
                                        <p:attrNameLst>
                                          <p:attrName>ppt_x</p:attrName>
                                        </p:attrNameLst>
                                      </p:cBhvr>
                                      <p:tavLst>
                                        <p:tav tm="0">
                                          <p:val>
                                            <p:strVal val="#ppt_x-#ppt_w/2"/>
                                          </p:val>
                                        </p:tav>
                                        <p:tav tm="100000">
                                          <p:val>
                                            <p:strVal val="#ppt_x"/>
                                          </p:val>
                                        </p:tav>
                                      </p:tavLst>
                                    </p:anim>
                                    <p:anim calcmode="lin" valueType="num">
                                      <p:cBhvr>
                                        <p:cTn id="45" dur="500" fill="hold"/>
                                        <p:tgtEl>
                                          <p:spTgt spid="669707"/>
                                        </p:tgtEl>
                                        <p:attrNameLst>
                                          <p:attrName>ppt_y</p:attrName>
                                        </p:attrNameLst>
                                      </p:cBhvr>
                                      <p:tavLst>
                                        <p:tav tm="0">
                                          <p:val>
                                            <p:strVal val="#ppt_y"/>
                                          </p:val>
                                        </p:tav>
                                        <p:tav tm="100000">
                                          <p:val>
                                            <p:strVal val="#ppt_y"/>
                                          </p:val>
                                        </p:tav>
                                      </p:tavLst>
                                    </p:anim>
                                    <p:anim calcmode="lin" valueType="num">
                                      <p:cBhvr>
                                        <p:cTn id="46" dur="500" fill="hold"/>
                                        <p:tgtEl>
                                          <p:spTgt spid="669707"/>
                                        </p:tgtEl>
                                        <p:attrNameLst>
                                          <p:attrName>ppt_w</p:attrName>
                                        </p:attrNameLst>
                                      </p:cBhvr>
                                      <p:tavLst>
                                        <p:tav tm="0">
                                          <p:val>
                                            <p:fltVal val="0"/>
                                          </p:val>
                                        </p:tav>
                                        <p:tav tm="100000">
                                          <p:val>
                                            <p:strVal val="#ppt_w"/>
                                          </p:val>
                                        </p:tav>
                                      </p:tavLst>
                                    </p:anim>
                                    <p:anim calcmode="lin" valueType="num">
                                      <p:cBhvr>
                                        <p:cTn id="47" dur="500" fill="hold"/>
                                        <p:tgtEl>
                                          <p:spTgt spid="669707"/>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500"/>
                                        <p:tgtEl>
                                          <p:spTgt spid="757381"/>
                                        </p:tgtEl>
                                      </p:cBhvr>
                                    </p:animEffect>
                                    <p:set>
                                      <p:cBhvr>
                                        <p:cTn id="52" dur="1" fill="hold">
                                          <p:stCondLst>
                                            <p:cond delay="499"/>
                                          </p:stCondLst>
                                        </p:cTn>
                                        <p:tgtEl>
                                          <p:spTgt spid="757381"/>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757382"/>
                                        </p:tgtEl>
                                        <p:attrNameLst>
                                          <p:attrName>style.visibility</p:attrName>
                                        </p:attrNameLst>
                                      </p:cBhvr>
                                      <p:to>
                                        <p:strVal val="visible"/>
                                      </p:to>
                                    </p:set>
                                    <p:animEffect transition="in" filter="fade">
                                      <p:cBhvr>
                                        <p:cTn id="56" dur="1000"/>
                                        <p:tgtEl>
                                          <p:spTgt spid="757382"/>
                                        </p:tgtEl>
                                      </p:cBhvr>
                                    </p:animEffect>
                                  </p:childTnLst>
                                </p:cTn>
                              </p:par>
                            </p:childTnLst>
                          </p:cTn>
                        </p:par>
                        <p:par>
                          <p:cTn id="57" fill="hold" nodeType="afterGroup">
                            <p:stCondLst>
                              <p:cond delay="1500"/>
                            </p:stCondLst>
                            <p:childTnLst>
                              <p:par>
                                <p:cTn id="58" presetID="17" presetClass="entr" presetSubtype="8" fill="hold" grpId="0" nodeType="afterEffect">
                                  <p:stCondLst>
                                    <p:cond delay="0"/>
                                  </p:stCondLst>
                                  <p:childTnLst>
                                    <p:set>
                                      <p:cBhvr>
                                        <p:cTn id="59" dur="1" fill="hold">
                                          <p:stCondLst>
                                            <p:cond delay="0"/>
                                          </p:stCondLst>
                                        </p:cTn>
                                        <p:tgtEl>
                                          <p:spTgt spid="757377"/>
                                        </p:tgtEl>
                                        <p:attrNameLst>
                                          <p:attrName>style.visibility</p:attrName>
                                        </p:attrNameLst>
                                      </p:cBhvr>
                                      <p:to>
                                        <p:strVal val="visible"/>
                                      </p:to>
                                    </p:set>
                                    <p:anim calcmode="lin" valueType="num">
                                      <p:cBhvr>
                                        <p:cTn id="60" dur="500" fill="hold"/>
                                        <p:tgtEl>
                                          <p:spTgt spid="757377"/>
                                        </p:tgtEl>
                                        <p:attrNameLst>
                                          <p:attrName>ppt_x</p:attrName>
                                        </p:attrNameLst>
                                      </p:cBhvr>
                                      <p:tavLst>
                                        <p:tav tm="0">
                                          <p:val>
                                            <p:strVal val="#ppt_x-#ppt_w/2"/>
                                          </p:val>
                                        </p:tav>
                                        <p:tav tm="100000">
                                          <p:val>
                                            <p:strVal val="#ppt_x"/>
                                          </p:val>
                                        </p:tav>
                                      </p:tavLst>
                                    </p:anim>
                                    <p:anim calcmode="lin" valueType="num">
                                      <p:cBhvr>
                                        <p:cTn id="61" dur="500" fill="hold"/>
                                        <p:tgtEl>
                                          <p:spTgt spid="757377"/>
                                        </p:tgtEl>
                                        <p:attrNameLst>
                                          <p:attrName>ppt_y</p:attrName>
                                        </p:attrNameLst>
                                      </p:cBhvr>
                                      <p:tavLst>
                                        <p:tav tm="0">
                                          <p:val>
                                            <p:strVal val="#ppt_y"/>
                                          </p:val>
                                        </p:tav>
                                        <p:tav tm="100000">
                                          <p:val>
                                            <p:strVal val="#ppt_y"/>
                                          </p:val>
                                        </p:tav>
                                      </p:tavLst>
                                    </p:anim>
                                    <p:anim calcmode="lin" valueType="num">
                                      <p:cBhvr>
                                        <p:cTn id="62" dur="500" fill="hold"/>
                                        <p:tgtEl>
                                          <p:spTgt spid="757377"/>
                                        </p:tgtEl>
                                        <p:attrNameLst>
                                          <p:attrName>ppt_w</p:attrName>
                                        </p:attrNameLst>
                                      </p:cBhvr>
                                      <p:tavLst>
                                        <p:tav tm="0">
                                          <p:val>
                                            <p:fltVal val="0"/>
                                          </p:val>
                                        </p:tav>
                                        <p:tav tm="100000">
                                          <p:val>
                                            <p:strVal val="#ppt_w"/>
                                          </p:val>
                                        </p:tav>
                                      </p:tavLst>
                                    </p:anim>
                                    <p:anim calcmode="lin" valueType="num">
                                      <p:cBhvr>
                                        <p:cTn id="63" dur="500" fill="hold"/>
                                        <p:tgtEl>
                                          <p:spTgt spid="7573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707" grpId="0" autoUpdateAnimBg="0"/>
      <p:bldP spid="757374" grpId="0" autoUpdateAnimBg="0"/>
      <p:bldP spid="757377" grpId="0" autoUpdateAnimBg="0"/>
      <p:bldP spid="757381" grpId="0" animBg="1"/>
      <p:bldP spid="757381" grpId="1" animBg="1"/>
      <p:bldP spid="75738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5" name="Group 2"/>
          <p:cNvGrpSpPr>
            <a:grpSpLocks/>
          </p:cNvGrpSpPr>
          <p:nvPr/>
        </p:nvGrpSpPr>
        <p:grpSpPr bwMode="auto">
          <a:xfrm>
            <a:off x="4130676" y="546100"/>
            <a:ext cx="1082676" cy="3543300"/>
            <a:chOff x="2602" y="344"/>
            <a:chExt cx="682" cy="2232"/>
          </a:xfrm>
        </p:grpSpPr>
        <p:sp>
          <p:nvSpPr>
            <p:cNvPr id="13132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2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2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5" name="Freeform 8"/>
            <p:cNvSpPr>
              <a:spLocks/>
            </p:cNvSpPr>
            <p:nvPr/>
          </p:nvSpPr>
          <p:spPr bwMode="auto">
            <a:xfrm>
              <a:off x="3036" y="2223"/>
              <a:ext cx="148" cy="76"/>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2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2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334" name="Line 17"/>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5" name="Line 18"/>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6" name="Line 19"/>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7" name="Line 20"/>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8" name="Line 21"/>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39" name="Line 22"/>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412" name="Rectangle 23"/>
            <p:cNvSpPr>
              <a:spLocks noChangeArrowheads="1"/>
            </p:cNvSpPr>
            <p:nvPr/>
          </p:nvSpPr>
          <p:spPr bwMode="auto">
            <a:xfrm>
              <a:off x="2741" y="538"/>
              <a:ext cx="371"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Sualna</a:t>
              </a:r>
              <a:endParaRPr lang="en-US" sz="600" b="1" dirty="0">
                <a:solidFill>
                  <a:srgbClr val="000000"/>
                </a:solidFill>
                <a:latin typeface="Helvetica" charset="0"/>
                <a:ea typeface="ＭＳ Ｐゴシック" charset="0"/>
                <a:cs typeface="ＭＳ Ｐゴシック" charset="0"/>
              </a:endParaRPr>
            </a:p>
          </p:txBody>
        </p:sp>
        <p:sp>
          <p:nvSpPr>
            <p:cNvPr id="134413" name="Rectangle 24"/>
            <p:cNvSpPr>
              <a:spLocks noChangeArrowheads="1"/>
            </p:cNvSpPr>
            <p:nvPr/>
          </p:nvSpPr>
          <p:spPr bwMode="auto">
            <a:xfrm>
              <a:off x="2690" y="634"/>
              <a:ext cx="505"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Chanchintha</a:t>
              </a:r>
              <a:endParaRPr lang="en-US" sz="600" b="1" dirty="0">
                <a:solidFill>
                  <a:srgbClr val="000000"/>
                </a:solidFill>
                <a:latin typeface="Helvetica" charset="0"/>
                <a:ea typeface="ＭＳ Ｐゴシック" charset="0"/>
                <a:cs typeface="ＭＳ Ｐゴシック" charset="0"/>
              </a:endParaRPr>
            </a:p>
          </p:txBody>
        </p:sp>
        <p:sp>
          <p:nvSpPr>
            <p:cNvPr id="134414" name="Rectangle 25"/>
            <p:cNvSpPr>
              <a:spLocks noChangeArrowheads="1"/>
            </p:cNvSpPr>
            <p:nvPr/>
          </p:nvSpPr>
          <p:spPr bwMode="auto">
            <a:xfrm>
              <a:off x="2695" y="738"/>
              <a:ext cx="478"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Chhungkua</a:t>
              </a:r>
              <a:endParaRPr lang="en-US" sz="600" b="1" dirty="0">
                <a:solidFill>
                  <a:srgbClr val="000000"/>
                </a:solidFill>
                <a:latin typeface="Helvetica" charset="0"/>
                <a:ea typeface="ＭＳ Ｐゴシック" charset="0"/>
                <a:cs typeface="ＭＳ Ｐゴシック" charset="0"/>
              </a:endParaRPr>
            </a:p>
          </p:txBody>
        </p:sp>
        <p:sp>
          <p:nvSpPr>
            <p:cNvPr id="134415" name="Rectangle 26"/>
            <p:cNvSpPr>
              <a:spLocks noChangeArrowheads="1"/>
            </p:cNvSpPr>
            <p:nvPr/>
          </p:nvSpPr>
          <p:spPr bwMode="auto">
            <a:xfrm>
              <a:off x="2690" y="842"/>
              <a:ext cx="413"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Tualthah</a:t>
              </a:r>
              <a:endParaRPr lang="en-US" sz="600" b="1" dirty="0">
                <a:solidFill>
                  <a:srgbClr val="000000"/>
                </a:solidFill>
                <a:latin typeface="Helvetica" charset="0"/>
                <a:ea typeface="ＭＳ Ｐゴシック" charset="0"/>
                <a:cs typeface="ＭＳ Ｐゴシック" charset="0"/>
              </a:endParaRPr>
            </a:p>
          </p:txBody>
        </p:sp>
        <p:sp>
          <p:nvSpPr>
            <p:cNvPr id="134416" name="Rectangle 27"/>
            <p:cNvSpPr>
              <a:spLocks noChangeArrowheads="1"/>
            </p:cNvSpPr>
            <p:nvPr/>
          </p:nvSpPr>
          <p:spPr bwMode="auto">
            <a:xfrm>
              <a:off x="2670" y="938"/>
              <a:ext cx="477"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err="1">
                  <a:solidFill>
                    <a:srgbClr val="000000"/>
                  </a:solidFill>
                  <a:latin typeface="Helvetica" charset="0"/>
                  <a:ea typeface="ＭＳ Ｐゴシック" charset="0"/>
                  <a:cs typeface="ＭＳ Ｐゴシック" charset="0"/>
                </a:rPr>
                <a:t>Tuilet</a:t>
              </a:r>
              <a:r>
                <a:rPr lang="en-US" sz="600" b="1" dirty="0">
                  <a:solidFill>
                    <a:srgbClr val="000000"/>
                  </a:solidFill>
                  <a:latin typeface="Helvetica" charset="0"/>
                  <a:ea typeface="ＭＳ Ｐゴシック" charset="0"/>
                  <a:cs typeface="ＭＳ Ｐゴシック" charset="0"/>
                </a:rPr>
                <a:t>/</a:t>
              </a:r>
              <a:r>
                <a:rPr lang="en-US" sz="600" b="1" dirty="0" err="1">
                  <a:solidFill>
                    <a:srgbClr val="000000"/>
                  </a:solidFill>
                  <a:latin typeface="Helvetica" charset="0"/>
                  <a:ea typeface="ＭＳ Ｐゴシック" charset="0"/>
                  <a:cs typeface="ＭＳ Ｐゴシック" charset="0"/>
                </a:rPr>
                <a:t>Chhimbal</a:t>
              </a:r>
              <a:endParaRPr lang="en-US" sz="600" b="1" dirty="0">
                <a:solidFill>
                  <a:srgbClr val="000000"/>
                </a:solidFill>
                <a:latin typeface="Helvetica" charset="0"/>
                <a:ea typeface="ＭＳ Ｐゴシック" charset="0"/>
                <a:cs typeface="ＭＳ Ｐゴシック" charset="0"/>
              </a:endParaRPr>
            </a:p>
          </p:txBody>
        </p:sp>
        <p:sp>
          <p:nvSpPr>
            <p:cNvPr id="134417" name="Rectangle 28"/>
            <p:cNvSpPr>
              <a:spLocks noChangeArrowheads="1"/>
            </p:cNvSpPr>
            <p:nvPr/>
          </p:nvSpPr>
          <p:spPr bwMode="auto">
            <a:xfrm>
              <a:off x="2674" y="1042"/>
              <a:ext cx="498"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err="1">
                  <a:solidFill>
                    <a:srgbClr val="000000"/>
                  </a:solidFill>
                  <a:latin typeface="Helvetica" charset="0"/>
                  <a:ea typeface="ＭＳ Ｐゴシック" charset="0"/>
                  <a:cs typeface="ＭＳ Ｐゴシック" charset="0"/>
                </a:rPr>
                <a:t>Inchhawng</a:t>
              </a:r>
              <a:r>
                <a:rPr lang="en-US" sz="600" b="1" dirty="0">
                  <a:solidFill>
                    <a:srgbClr val="000000"/>
                  </a:solidFill>
                  <a:latin typeface="Helvetica" charset="0"/>
                  <a:ea typeface="ＭＳ Ｐゴシック" charset="0"/>
                  <a:cs typeface="ＭＳ Ｐゴシック" charset="0"/>
                </a:rPr>
                <a:t> Sang</a:t>
              </a:r>
            </a:p>
          </p:txBody>
        </p:sp>
        <p:sp>
          <p:nvSpPr>
            <p:cNvPr id="134418" name="Rectangle 29"/>
            <p:cNvSpPr>
              <a:spLocks noChangeArrowheads="1"/>
            </p:cNvSpPr>
            <p:nvPr/>
          </p:nvSpPr>
          <p:spPr bwMode="auto">
            <a:xfrm>
              <a:off x="2607" y="344"/>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CREATION</a:t>
              </a:r>
            </a:p>
          </p:txBody>
        </p:sp>
        <p:sp>
          <p:nvSpPr>
            <p:cNvPr id="134419" name="Rectangle 30"/>
            <p:cNvSpPr>
              <a:spLocks noChangeArrowheads="1"/>
            </p:cNvSpPr>
            <p:nvPr/>
          </p:nvSpPr>
          <p:spPr bwMode="auto">
            <a:xfrm>
              <a:off x="2602" y="458"/>
              <a:ext cx="663"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600" b="1" dirty="0">
                  <a:solidFill>
                    <a:srgbClr val="000000"/>
                  </a:solidFill>
                  <a:latin typeface="Helvetica" charset="0"/>
                  <a:ea typeface="ＭＳ Ｐゴシック" charset="0"/>
                  <a:cs typeface="ＭＳ Ｐゴシック" charset="0"/>
                </a:rPr>
                <a:t>1na </a:t>
              </a:r>
              <a:r>
                <a:rPr lang="en-US" sz="600" b="1" dirty="0" err="1">
                  <a:solidFill>
                    <a:srgbClr val="000000"/>
                  </a:solidFill>
                  <a:latin typeface="Helvetica" charset="0"/>
                  <a:ea typeface="ＭＳ Ｐゴシック" charset="0"/>
                  <a:cs typeface="ＭＳ Ｐゴシック" charset="0"/>
                </a:rPr>
                <a:t>Mipa</a:t>
              </a:r>
              <a:r>
                <a:rPr lang="en-US" sz="600" b="1" dirty="0">
                  <a:solidFill>
                    <a:srgbClr val="000000"/>
                  </a:solidFill>
                  <a:latin typeface="Helvetica" charset="0"/>
                  <a:ea typeface="ＭＳ Ｐゴシック" charset="0"/>
                  <a:cs typeface="ＭＳ Ｐゴシック" charset="0"/>
                </a:rPr>
                <a:t> </a:t>
              </a:r>
              <a:r>
                <a:rPr lang="en-US" sz="600" b="1" dirty="0" err="1">
                  <a:solidFill>
                    <a:srgbClr val="000000"/>
                  </a:solidFill>
                  <a:latin typeface="Helvetica" charset="0"/>
                  <a:ea typeface="ＭＳ Ｐゴシック" charset="0"/>
                  <a:cs typeface="ＭＳ Ｐゴシック" charset="0"/>
                </a:rPr>
                <a:t>leh</a:t>
              </a:r>
              <a:r>
                <a:rPr lang="en-US" sz="600" b="1" dirty="0">
                  <a:solidFill>
                    <a:srgbClr val="000000"/>
                  </a:solidFill>
                  <a:latin typeface="Helvetica" charset="0"/>
                  <a:ea typeface="ＭＳ Ｐゴシック" charset="0"/>
                  <a:cs typeface="ＭＳ Ｐゴシック" charset="0"/>
                </a:rPr>
                <a:t> </a:t>
              </a:r>
              <a:r>
                <a:rPr lang="en-US" sz="600" b="1" dirty="0" err="1">
                  <a:solidFill>
                    <a:srgbClr val="000000"/>
                  </a:solidFill>
                  <a:latin typeface="Helvetica" charset="0"/>
                  <a:ea typeface="ＭＳ Ｐゴシック" charset="0"/>
                  <a:cs typeface="ＭＳ Ｐゴシック" charset="0"/>
                </a:rPr>
                <a:t>Hmeichhia</a:t>
              </a:r>
              <a:endParaRPr lang="en-US" sz="600" b="1" dirty="0">
                <a:solidFill>
                  <a:srgbClr val="000000"/>
                </a:solidFill>
                <a:latin typeface="Helvetica" charset="0"/>
                <a:ea typeface="ＭＳ Ｐゴシック" charset="0"/>
                <a:cs typeface="ＭＳ Ｐゴシック" charset="0"/>
              </a:endParaRPr>
            </a:p>
          </p:txBody>
        </p:sp>
        <p:sp>
          <p:nvSpPr>
            <p:cNvPr id="131348" name="Line 31"/>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49" name="Line 32"/>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50" name="Rectangle 33"/>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423" name="Rectangle 34"/>
            <p:cNvSpPr>
              <a:spLocks noChangeArrowheads="1"/>
            </p:cNvSpPr>
            <p:nvPr/>
          </p:nvSpPr>
          <p:spPr bwMode="auto">
            <a:xfrm>
              <a:off x="2749" y="1531"/>
              <a:ext cx="44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dirty="0">
                  <a:solidFill>
                    <a:srgbClr val="000000"/>
                  </a:solidFill>
                  <a:latin typeface="Helvetica" charset="0"/>
                  <a:ea typeface="ＭＳ Ｐゴシック" charset="0"/>
                  <a:cs typeface="ＭＳ Ｐゴシック" charset="0"/>
                </a:rPr>
                <a:t>R - C - M</a:t>
              </a:r>
            </a:p>
          </p:txBody>
        </p:sp>
        <p:sp>
          <p:nvSpPr>
            <p:cNvPr id="134424" name="Rectangle 35"/>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J - E</a:t>
              </a:r>
            </a:p>
          </p:txBody>
        </p:sp>
        <p:sp>
          <p:nvSpPr>
            <p:cNvPr id="134425" name="Rectangle 36"/>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12</a:t>
              </a:r>
            </a:p>
          </p:txBody>
        </p:sp>
        <p:sp>
          <p:nvSpPr>
            <p:cNvPr id="134426" name="Rectangle 37"/>
            <p:cNvSpPr>
              <a:spLocks noChangeArrowheads="1"/>
            </p:cNvSpPr>
            <p:nvPr/>
          </p:nvSpPr>
          <p:spPr bwMode="auto">
            <a:xfrm>
              <a:off x="2652" y="1414"/>
              <a:ext cx="6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Koh </a:t>
              </a:r>
              <a:r>
                <a:rPr lang="en-US" sz="900" b="1" dirty="0" err="1">
                  <a:solidFill>
                    <a:srgbClr val="000000"/>
                  </a:solidFill>
                  <a:latin typeface="Helvetica" charset="0"/>
                  <a:ea typeface="ＭＳ Ｐゴシック" charset="0"/>
                  <a:cs typeface="ＭＳ Ｐゴシック" charset="0"/>
                </a:rPr>
                <a:t>Chhuahna</a:t>
              </a:r>
              <a:endParaRPr lang="en-US" sz="900" b="1" dirty="0">
                <a:solidFill>
                  <a:srgbClr val="000000"/>
                </a:solidFill>
                <a:latin typeface="Helvetica" charset="0"/>
                <a:ea typeface="ＭＳ Ｐゴシック" charset="0"/>
                <a:cs typeface="ＭＳ Ｐゴシック" charset="0"/>
              </a:endParaRPr>
            </a:p>
          </p:txBody>
        </p:sp>
        <p:sp>
          <p:nvSpPr>
            <p:cNvPr id="134427" name="Rectangle 38"/>
            <p:cNvSpPr>
              <a:spLocks noChangeArrowheads="1"/>
            </p:cNvSpPr>
            <p:nvPr/>
          </p:nvSpPr>
          <p:spPr bwMode="auto">
            <a:xfrm>
              <a:off x="2634" y="1274"/>
              <a:ext cx="4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ABRAHAMA</a:t>
              </a:r>
            </a:p>
          </p:txBody>
        </p:sp>
        <p:sp>
          <p:nvSpPr>
            <p:cNvPr id="134428" name="Rectangle 39"/>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I - I</a:t>
              </a:r>
            </a:p>
          </p:txBody>
        </p:sp>
        <p:sp>
          <p:nvSpPr>
            <p:cNvPr id="131357" name="Line 40"/>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58" name="Line 41"/>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431" name="Rectangle 42"/>
            <p:cNvSpPr>
              <a:spLocks noChangeArrowheads="1"/>
            </p:cNvSpPr>
            <p:nvPr/>
          </p:nvSpPr>
          <p:spPr bwMode="auto">
            <a:xfrm>
              <a:off x="2694" y="2152"/>
              <a:ext cx="33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134432" name="Rectangle 43"/>
            <p:cNvSpPr>
              <a:spLocks noChangeArrowheads="1"/>
            </p:cNvSpPr>
            <p:nvPr/>
          </p:nvSpPr>
          <p:spPr bwMode="auto">
            <a:xfrm>
              <a:off x="2724" y="2301"/>
              <a:ext cx="47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   </a:t>
              </a:r>
              <a:r>
                <a:rPr lang="en-US" sz="900" b="1" dirty="0" err="1">
                  <a:solidFill>
                    <a:srgbClr val="000000"/>
                  </a:solidFill>
                  <a:latin typeface="Helvetica" charset="0"/>
                  <a:ea typeface="ＭＳ Ｐゴシック" charset="0"/>
                  <a:cs typeface="ＭＳ Ｐゴシック" charset="0"/>
                </a:rPr>
                <a:t>Saltanna</a:t>
              </a:r>
              <a:endParaRPr lang="en-US" sz="900" b="1" dirty="0">
                <a:solidFill>
                  <a:srgbClr val="000000"/>
                </a:solidFill>
                <a:latin typeface="Helvetica" charset="0"/>
                <a:ea typeface="ＭＳ Ｐゴシック" charset="0"/>
                <a:cs typeface="ＭＳ Ｐゴシック" charset="0"/>
              </a:endParaRPr>
            </a:p>
          </p:txBody>
        </p:sp>
        <p:sp>
          <p:nvSpPr>
            <p:cNvPr id="134433" name="Rectangle 44"/>
            <p:cNvSpPr>
              <a:spLocks noChangeArrowheads="1"/>
            </p:cNvSpPr>
            <p:nvPr/>
          </p:nvSpPr>
          <p:spPr bwMode="auto">
            <a:xfrm>
              <a:off x="2856" y="2420"/>
              <a:ext cx="23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Helvetica" charset="0"/>
                  <a:ea typeface="ＭＳ Ｐゴシック" charset="0"/>
                  <a:cs typeface="ＭＳ Ｐゴシック" charset="0"/>
                </a:rPr>
                <a:t>430</a:t>
              </a:r>
            </a:p>
          </p:txBody>
        </p:sp>
        <p:sp>
          <p:nvSpPr>
            <p:cNvPr id="131362" name="Line 45"/>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63" name="Line 46"/>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64" name="Line 47"/>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65" name="Line 4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dirty="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668721" name="AutoShape 4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2" name="Freeform 50"/>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3" name="Freeform 51"/>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24" name="Freeform 52"/>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1078" name="Freeform 53"/>
          <p:cNvSpPr>
            <a:spLocks/>
          </p:cNvSpPr>
          <p:nvPr/>
        </p:nvSpPr>
        <p:spPr bwMode="auto">
          <a:xfrm>
            <a:off x="6424613" y="39878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79" name="Freeform 54"/>
          <p:cNvSpPr>
            <a:spLocks/>
          </p:cNvSpPr>
          <p:nvPr/>
        </p:nvSpPr>
        <p:spPr bwMode="auto">
          <a:xfrm>
            <a:off x="6424613" y="3860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0" name="Freeform 55"/>
          <p:cNvSpPr>
            <a:spLocks/>
          </p:cNvSpPr>
          <p:nvPr/>
        </p:nvSpPr>
        <p:spPr bwMode="auto">
          <a:xfrm>
            <a:off x="6424613" y="3822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1" name="Freeform 56"/>
          <p:cNvSpPr>
            <a:spLocks/>
          </p:cNvSpPr>
          <p:nvPr/>
        </p:nvSpPr>
        <p:spPr bwMode="auto">
          <a:xfrm>
            <a:off x="6424613" y="3695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2" name="Freeform 57"/>
          <p:cNvSpPr>
            <a:spLocks/>
          </p:cNvSpPr>
          <p:nvPr/>
        </p:nvSpPr>
        <p:spPr bwMode="auto">
          <a:xfrm>
            <a:off x="6424613" y="3657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3" name="Freeform 58"/>
          <p:cNvSpPr>
            <a:spLocks/>
          </p:cNvSpPr>
          <p:nvPr/>
        </p:nvSpPr>
        <p:spPr bwMode="auto">
          <a:xfrm>
            <a:off x="6424613" y="3530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4" name="Freeform 59"/>
          <p:cNvSpPr>
            <a:spLocks/>
          </p:cNvSpPr>
          <p:nvPr/>
        </p:nvSpPr>
        <p:spPr bwMode="auto">
          <a:xfrm>
            <a:off x="6424613" y="34798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5" name="Freeform 60"/>
          <p:cNvSpPr>
            <a:spLocks/>
          </p:cNvSpPr>
          <p:nvPr/>
        </p:nvSpPr>
        <p:spPr bwMode="auto">
          <a:xfrm>
            <a:off x="6424613" y="33528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6" name="Freeform 61"/>
          <p:cNvSpPr>
            <a:spLocks/>
          </p:cNvSpPr>
          <p:nvPr/>
        </p:nvSpPr>
        <p:spPr bwMode="auto">
          <a:xfrm>
            <a:off x="6424613" y="33147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7" name="Freeform 62"/>
          <p:cNvSpPr>
            <a:spLocks/>
          </p:cNvSpPr>
          <p:nvPr/>
        </p:nvSpPr>
        <p:spPr bwMode="auto">
          <a:xfrm>
            <a:off x="6424613" y="31877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8" name="Freeform 63"/>
          <p:cNvSpPr>
            <a:spLocks/>
          </p:cNvSpPr>
          <p:nvPr/>
        </p:nvSpPr>
        <p:spPr bwMode="auto">
          <a:xfrm>
            <a:off x="6424613" y="31496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89" name="Freeform 64"/>
          <p:cNvSpPr>
            <a:spLocks/>
          </p:cNvSpPr>
          <p:nvPr/>
        </p:nvSpPr>
        <p:spPr bwMode="auto">
          <a:xfrm>
            <a:off x="6424613" y="3022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0" name="Freeform 65"/>
          <p:cNvSpPr>
            <a:spLocks/>
          </p:cNvSpPr>
          <p:nvPr/>
        </p:nvSpPr>
        <p:spPr bwMode="auto">
          <a:xfrm>
            <a:off x="6424613" y="2984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1" name="Freeform 66"/>
          <p:cNvSpPr>
            <a:spLocks/>
          </p:cNvSpPr>
          <p:nvPr/>
        </p:nvSpPr>
        <p:spPr bwMode="auto">
          <a:xfrm>
            <a:off x="6424613" y="2857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2" name="Freeform 67"/>
          <p:cNvSpPr>
            <a:spLocks/>
          </p:cNvSpPr>
          <p:nvPr/>
        </p:nvSpPr>
        <p:spPr bwMode="auto">
          <a:xfrm>
            <a:off x="6424613" y="2819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3" name="Freeform 68"/>
          <p:cNvSpPr>
            <a:spLocks/>
          </p:cNvSpPr>
          <p:nvPr/>
        </p:nvSpPr>
        <p:spPr bwMode="auto">
          <a:xfrm>
            <a:off x="6424613" y="2692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4" name="Freeform 69"/>
          <p:cNvSpPr>
            <a:spLocks/>
          </p:cNvSpPr>
          <p:nvPr/>
        </p:nvSpPr>
        <p:spPr bwMode="auto">
          <a:xfrm>
            <a:off x="6424613" y="26416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5" name="Freeform 70"/>
          <p:cNvSpPr>
            <a:spLocks/>
          </p:cNvSpPr>
          <p:nvPr/>
        </p:nvSpPr>
        <p:spPr bwMode="auto">
          <a:xfrm>
            <a:off x="6424613" y="25146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6" name="Freeform 71"/>
          <p:cNvSpPr>
            <a:spLocks/>
          </p:cNvSpPr>
          <p:nvPr/>
        </p:nvSpPr>
        <p:spPr bwMode="auto">
          <a:xfrm>
            <a:off x="6424613" y="24765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7" name="Freeform 72"/>
          <p:cNvSpPr>
            <a:spLocks/>
          </p:cNvSpPr>
          <p:nvPr/>
        </p:nvSpPr>
        <p:spPr bwMode="auto">
          <a:xfrm>
            <a:off x="6424613" y="23495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8" name="Freeform 73"/>
          <p:cNvSpPr>
            <a:spLocks/>
          </p:cNvSpPr>
          <p:nvPr/>
        </p:nvSpPr>
        <p:spPr bwMode="auto">
          <a:xfrm>
            <a:off x="6424613" y="23114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099" name="Freeform 74"/>
          <p:cNvSpPr>
            <a:spLocks/>
          </p:cNvSpPr>
          <p:nvPr/>
        </p:nvSpPr>
        <p:spPr bwMode="auto">
          <a:xfrm>
            <a:off x="6424613" y="21844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0" name="Freeform 75"/>
          <p:cNvSpPr>
            <a:spLocks/>
          </p:cNvSpPr>
          <p:nvPr/>
        </p:nvSpPr>
        <p:spPr bwMode="auto">
          <a:xfrm>
            <a:off x="6424613" y="21463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1" name="Freeform 76"/>
          <p:cNvSpPr>
            <a:spLocks/>
          </p:cNvSpPr>
          <p:nvPr/>
        </p:nvSpPr>
        <p:spPr bwMode="auto">
          <a:xfrm>
            <a:off x="6424613" y="2019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2" name="Freeform 77"/>
          <p:cNvSpPr>
            <a:spLocks/>
          </p:cNvSpPr>
          <p:nvPr/>
        </p:nvSpPr>
        <p:spPr bwMode="auto">
          <a:xfrm>
            <a:off x="6424613" y="1981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3" name="Freeform 78"/>
          <p:cNvSpPr>
            <a:spLocks/>
          </p:cNvSpPr>
          <p:nvPr/>
        </p:nvSpPr>
        <p:spPr bwMode="auto">
          <a:xfrm>
            <a:off x="6424613" y="1854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4" name="Freeform 79"/>
          <p:cNvSpPr>
            <a:spLocks/>
          </p:cNvSpPr>
          <p:nvPr/>
        </p:nvSpPr>
        <p:spPr bwMode="auto">
          <a:xfrm>
            <a:off x="6424613" y="1816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5" name="Freeform 80"/>
          <p:cNvSpPr>
            <a:spLocks/>
          </p:cNvSpPr>
          <p:nvPr/>
        </p:nvSpPr>
        <p:spPr bwMode="auto">
          <a:xfrm>
            <a:off x="6424613" y="1689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6" name="Freeform 81"/>
          <p:cNvSpPr>
            <a:spLocks/>
          </p:cNvSpPr>
          <p:nvPr/>
        </p:nvSpPr>
        <p:spPr bwMode="auto">
          <a:xfrm>
            <a:off x="6424613" y="163830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7" name="Freeform 82"/>
          <p:cNvSpPr>
            <a:spLocks/>
          </p:cNvSpPr>
          <p:nvPr/>
        </p:nvSpPr>
        <p:spPr bwMode="auto">
          <a:xfrm>
            <a:off x="6424613" y="15113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8" name="Freeform 83"/>
          <p:cNvSpPr>
            <a:spLocks/>
          </p:cNvSpPr>
          <p:nvPr/>
        </p:nvSpPr>
        <p:spPr bwMode="auto">
          <a:xfrm>
            <a:off x="6424613" y="14732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09" name="Freeform 84"/>
          <p:cNvSpPr>
            <a:spLocks/>
          </p:cNvSpPr>
          <p:nvPr/>
        </p:nvSpPr>
        <p:spPr bwMode="auto">
          <a:xfrm>
            <a:off x="6424613" y="13462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0" name="Freeform 85"/>
          <p:cNvSpPr>
            <a:spLocks/>
          </p:cNvSpPr>
          <p:nvPr/>
        </p:nvSpPr>
        <p:spPr bwMode="auto">
          <a:xfrm>
            <a:off x="6424613" y="130810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1" name="Freeform 86"/>
          <p:cNvSpPr>
            <a:spLocks/>
          </p:cNvSpPr>
          <p:nvPr/>
        </p:nvSpPr>
        <p:spPr bwMode="auto">
          <a:xfrm>
            <a:off x="6424613" y="118110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2" name="Freeform 87"/>
          <p:cNvSpPr>
            <a:spLocks/>
          </p:cNvSpPr>
          <p:nvPr/>
        </p:nvSpPr>
        <p:spPr bwMode="auto">
          <a:xfrm>
            <a:off x="6424613" y="12001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3" name="Freeform 88"/>
          <p:cNvSpPr>
            <a:spLocks/>
          </p:cNvSpPr>
          <p:nvPr/>
        </p:nvSpPr>
        <p:spPr bwMode="auto">
          <a:xfrm>
            <a:off x="6424613" y="10731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4" name="Freeform 89"/>
          <p:cNvSpPr>
            <a:spLocks/>
          </p:cNvSpPr>
          <p:nvPr/>
        </p:nvSpPr>
        <p:spPr bwMode="auto">
          <a:xfrm>
            <a:off x="6424613" y="1035050"/>
            <a:ext cx="26987" cy="26988"/>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5" name="Freeform 90"/>
          <p:cNvSpPr>
            <a:spLocks/>
          </p:cNvSpPr>
          <p:nvPr/>
        </p:nvSpPr>
        <p:spPr bwMode="auto">
          <a:xfrm>
            <a:off x="6424613" y="9080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6" name="Freeform 91"/>
          <p:cNvSpPr>
            <a:spLocks/>
          </p:cNvSpPr>
          <p:nvPr/>
        </p:nvSpPr>
        <p:spPr bwMode="auto">
          <a:xfrm>
            <a:off x="6424613" y="857250"/>
            <a:ext cx="26987" cy="39688"/>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7" name="Freeform 92"/>
          <p:cNvSpPr>
            <a:spLocks/>
          </p:cNvSpPr>
          <p:nvPr/>
        </p:nvSpPr>
        <p:spPr bwMode="auto">
          <a:xfrm>
            <a:off x="6424613" y="730250"/>
            <a:ext cx="26987" cy="115888"/>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18" name="Freeform 96"/>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pic>
        <p:nvPicPr>
          <p:cNvPr id="134191" name="Picture 9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0">
                <a:solidFill>
                  <a:srgbClr val="000000"/>
                </a:solidFill>
                <a:miter lim="800000"/>
                <a:headEnd/>
                <a:tailEnd/>
              </a14:hiddenLine>
            </a:ext>
          </a:extLst>
        </p:spPr>
      </p:pic>
      <p:sp>
        <p:nvSpPr>
          <p:cNvPr id="668770" name="Freeform 98"/>
          <p:cNvSpPr>
            <a:spLocks/>
          </p:cNvSpPr>
          <p:nvPr/>
        </p:nvSpPr>
        <p:spPr bwMode="auto">
          <a:xfrm>
            <a:off x="3960813" y="6210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1" name="Freeform 99"/>
          <p:cNvSpPr>
            <a:spLocks/>
          </p:cNvSpPr>
          <p:nvPr/>
        </p:nvSpPr>
        <p:spPr bwMode="auto">
          <a:xfrm>
            <a:off x="3960813" y="61722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2" name="Freeform 100"/>
          <p:cNvSpPr>
            <a:spLocks/>
          </p:cNvSpPr>
          <p:nvPr/>
        </p:nvSpPr>
        <p:spPr bwMode="auto">
          <a:xfrm>
            <a:off x="3960813" y="60452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3" name="Freeform 101"/>
          <p:cNvSpPr>
            <a:spLocks/>
          </p:cNvSpPr>
          <p:nvPr/>
        </p:nvSpPr>
        <p:spPr bwMode="auto">
          <a:xfrm>
            <a:off x="3960813" y="59944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4" name="Freeform 102"/>
          <p:cNvSpPr>
            <a:spLocks/>
          </p:cNvSpPr>
          <p:nvPr/>
        </p:nvSpPr>
        <p:spPr bwMode="auto">
          <a:xfrm>
            <a:off x="3960813" y="5867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5" name="Freeform 103"/>
          <p:cNvSpPr>
            <a:spLocks/>
          </p:cNvSpPr>
          <p:nvPr/>
        </p:nvSpPr>
        <p:spPr bwMode="auto">
          <a:xfrm>
            <a:off x="3960813" y="5829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6" name="Freeform 104"/>
          <p:cNvSpPr>
            <a:spLocks/>
          </p:cNvSpPr>
          <p:nvPr/>
        </p:nvSpPr>
        <p:spPr bwMode="auto">
          <a:xfrm>
            <a:off x="3960813" y="5702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7" name="Freeform 105"/>
          <p:cNvSpPr>
            <a:spLocks/>
          </p:cNvSpPr>
          <p:nvPr/>
        </p:nvSpPr>
        <p:spPr bwMode="auto">
          <a:xfrm>
            <a:off x="3960813" y="5651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8" name="Freeform 106"/>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79" name="Freeform 107"/>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0" name="Freeform 108"/>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1" name="Freeform 109"/>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2" name="Freeform 110"/>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3" name="Freeform 111"/>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4" name="Freeform 112"/>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5" name="Freeform 113"/>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6" name="Freeform 114"/>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7" name="Freeform 115"/>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8" name="Freeform 116"/>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89" name="Freeform 117"/>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90" name="Freeform 118"/>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791" name="Freeform 119"/>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31142" name="Freeform 120"/>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43" name="Freeform 121"/>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pic>
        <p:nvPicPr>
          <p:cNvPr id="134216" name="Picture 12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1145" name="Line 124"/>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46" name="Freeform 125"/>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19" name="Rectangle 126"/>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a:solidFill>
                  <a:srgbClr val="000000"/>
                </a:solidFill>
                <a:latin typeface="Times" charset="0"/>
                <a:ea typeface="ＭＳ Ｐゴシック" charset="0"/>
                <a:cs typeface="ＭＳ Ｐゴシック" charset="0"/>
              </a:rPr>
              <a:t> </a:t>
            </a:r>
          </a:p>
        </p:txBody>
      </p:sp>
      <p:sp>
        <p:nvSpPr>
          <p:cNvPr id="131148" name="Rectangle 127"/>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49" name="Rectangle 128"/>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0" name="Rectangle 129"/>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1" name="Rectangle 130"/>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2" name="Rectangle 131"/>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225" name="Rectangle 132"/>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000000"/>
                </a:solidFill>
                <a:latin typeface="Times" charset="0"/>
                <a:ea typeface="ＭＳ Ｐゴシック" charset="0"/>
                <a:cs typeface="ＭＳ Ｐゴシック" charset="0"/>
              </a:rPr>
              <a:t>S</a:t>
            </a:r>
          </a:p>
        </p:txBody>
      </p:sp>
      <p:sp>
        <p:nvSpPr>
          <p:cNvPr id="131154" name="Rectangle 133"/>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(2000 B.C.)</a:t>
            </a:r>
          </a:p>
        </p:txBody>
      </p:sp>
      <p:sp>
        <p:nvSpPr>
          <p:cNvPr id="131155" name="Rectangle 134"/>
          <p:cNvSpPr>
            <a:spLocks noChangeArrowheads="1"/>
          </p:cNvSpPr>
          <p:nvPr/>
        </p:nvSpPr>
        <p:spPr bwMode="auto">
          <a:xfrm>
            <a:off x="992188" y="2355850"/>
            <a:ext cx="2511425" cy="92076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5400" dirty="0">
                <a:solidFill>
                  <a:srgbClr val="FAFD00"/>
                </a:solidFill>
                <a:latin typeface="Times" charset="0"/>
                <a:ea typeface="ＭＳ Ｐゴシック" charset="0"/>
                <a:cs typeface="ＭＳ Ｐゴシック" charset="0"/>
              </a:rPr>
              <a:t>S 7 N I </a:t>
            </a:r>
          </a:p>
        </p:txBody>
      </p:sp>
      <p:sp>
        <p:nvSpPr>
          <p:cNvPr id="131156" name="Rectangle 136"/>
          <p:cNvSpPr>
            <a:spLocks noChangeArrowheads="1"/>
          </p:cNvSpPr>
          <p:nvPr/>
        </p:nvSpPr>
        <p:spPr bwMode="auto">
          <a:xfrm>
            <a:off x="725488" y="3506788"/>
            <a:ext cx="3463925" cy="91122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50000"/>
              </a:spcBef>
              <a:spcAft>
                <a:spcPct val="0"/>
              </a:spcAft>
              <a:defRPr/>
            </a:pPr>
            <a:r>
              <a:rPr lang="en-US" sz="5400">
                <a:solidFill>
                  <a:srgbClr val="00FF00"/>
                </a:solidFill>
                <a:latin typeface="Times" charset="0"/>
                <a:ea typeface="ＭＳ Ｐゴシック" charset="0"/>
                <a:cs typeface="ＭＳ Ｐゴシック" charset="0"/>
              </a:rPr>
              <a:t>7 = 4 + 3 </a:t>
            </a:r>
          </a:p>
        </p:txBody>
      </p:sp>
      <p:sp>
        <p:nvSpPr>
          <p:cNvPr id="131157" name="Rectangle 13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58" name="Line 139"/>
          <p:cNvSpPr>
            <a:spLocks noChangeShapeType="1"/>
          </p:cNvSpPr>
          <p:nvPr/>
        </p:nvSpPr>
        <p:spPr bwMode="auto">
          <a:xfrm>
            <a:off x="1696720" y="2750820"/>
            <a:ext cx="279400" cy="0"/>
          </a:xfrm>
          <a:prstGeom prst="line">
            <a:avLst/>
          </a:prstGeom>
          <a:noFill/>
          <a:ln w="25400">
            <a:solidFill>
              <a:schemeClr val="tx2"/>
            </a:solidFill>
            <a:round/>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59" name="Rectangle 140"/>
          <p:cNvSpPr>
            <a:spLocks noChangeArrowheads="1"/>
          </p:cNvSpPr>
          <p:nvPr/>
        </p:nvSpPr>
        <p:spPr bwMode="auto">
          <a:xfrm>
            <a:off x="5930900" y="590551"/>
            <a:ext cx="511175" cy="3708400"/>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0" name="Text Box 141"/>
          <p:cNvSpPr txBox="1">
            <a:spLocks noChangeArrowheads="1"/>
          </p:cNvSpPr>
          <p:nvPr/>
        </p:nvSpPr>
        <p:spPr bwMode="auto">
          <a:xfrm rot="-5400000">
            <a:off x="4467060" y="2156242"/>
            <a:ext cx="3415546"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EEFF4B"/>
                </a:solidFill>
                <a:latin typeface="Times" charset="0"/>
              </a:rPr>
              <a:t>3 KHAWTLANG</a:t>
            </a:r>
          </a:p>
        </p:txBody>
      </p:sp>
      <p:sp>
        <p:nvSpPr>
          <p:cNvPr id="131161" name="Rectangle 14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2" name="Rectangle 14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3" name="Text Box 144"/>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a:solidFill>
                  <a:srgbClr val="EEFF4B"/>
                </a:solidFill>
                <a:latin typeface="Times" charset="0"/>
              </a:rPr>
              <a:t>N</a:t>
            </a:r>
          </a:p>
        </p:txBody>
      </p:sp>
      <p:sp>
        <p:nvSpPr>
          <p:cNvPr id="131164" name="Text Box 145"/>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a:solidFill>
                  <a:srgbClr val="EEFF4B"/>
                </a:solidFill>
                <a:latin typeface="Times" charset="0"/>
              </a:rPr>
              <a:t>I</a:t>
            </a:r>
          </a:p>
        </p:txBody>
      </p:sp>
      <p:sp>
        <p:nvSpPr>
          <p:cNvPr id="131165" name="Rectangle 146"/>
          <p:cNvSpPr>
            <a:spLocks noChangeArrowheads="1"/>
          </p:cNvSpPr>
          <p:nvPr/>
        </p:nvSpPr>
        <p:spPr bwMode="auto">
          <a:xfrm>
            <a:off x="3472279" y="1981200"/>
            <a:ext cx="511175" cy="432752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66" name="Text Box 147"/>
          <p:cNvSpPr txBox="1">
            <a:spLocks noChangeArrowheads="1"/>
          </p:cNvSpPr>
          <p:nvPr/>
        </p:nvSpPr>
        <p:spPr bwMode="auto">
          <a:xfrm rot="-5388536">
            <a:off x="1724319" y="3918071"/>
            <a:ext cx="4043474"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EEFF4B"/>
                </a:solidFill>
                <a:latin typeface="Times" charset="0"/>
              </a:rPr>
              <a:t>4 MIHRING</a:t>
            </a:r>
          </a:p>
        </p:txBody>
      </p:sp>
      <p:sp>
        <p:nvSpPr>
          <p:cNvPr id="131170" name="Rectangle 151"/>
          <p:cNvSpPr>
            <a:spLocks noChangeArrowheads="1"/>
          </p:cNvSpPr>
          <p:nvPr/>
        </p:nvSpPr>
        <p:spPr bwMode="auto">
          <a:xfrm rot="-5400000">
            <a:off x="3472279" y="941388"/>
            <a:ext cx="511175" cy="574675"/>
          </a:xfrm>
          <a:prstGeom prst="rect">
            <a:avLst/>
          </a:prstGeom>
          <a:solidFill>
            <a:schemeClr val="accent1"/>
          </a:solidFill>
          <a:ln w="5715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171" name="Text Box 152"/>
          <p:cNvSpPr txBox="1">
            <a:spLocks noChangeArrowheads="1"/>
          </p:cNvSpPr>
          <p:nvPr/>
        </p:nvSpPr>
        <p:spPr bwMode="auto">
          <a:xfrm rot="-5400000">
            <a:off x="3575400"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b="1" dirty="0">
                <a:solidFill>
                  <a:srgbClr val="EEFF4B"/>
                </a:solidFill>
                <a:latin typeface="Times" charset="0"/>
              </a:rPr>
              <a:t>S</a:t>
            </a:r>
          </a:p>
        </p:txBody>
      </p:sp>
      <p:sp>
        <p:nvSpPr>
          <p:cNvPr id="131172" name="Freeform 153"/>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73" name="Freeform 154"/>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75" name="AutoShape 15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76" name="Freeform 157"/>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77" name="AutoShape 158"/>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78" name="AutoShape 159"/>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79" name="Rectangle 160"/>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0" name="AutoShape 161"/>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1" name="Rectangle 162"/>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2" name="AutoShape 163"/>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134255" name="Group 164"/>
          <p:cNvGrpSpPr>
            <a:grpSpLocks/>
          </p:cNvGrpSpPr>
          <p:nvPr/>
        </p:nvGrpSpPr>
        <p:grpSpPr bwMode="auto">
          <a:xfrm>
            <a:off x="6591300" y="4418013"/>
            <a:ext cx="952500" cy="527050"/>
            <a:chOff x="4152" y="2783"/>
            <a:chExt cx="600" cy="332"/>
          </a:xfrm>
        </p:grpSpPr>
        <p:sp>
          <p:nvSpPr>
            <p:cNvPr id="131317" name="AutoShape 165"/>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318" name="Rectangle 166"/>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319" name="AutoShape 167"/>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grpSp>
      <p:sp>
        <p:nvSpPr>
          <p:cNvPr id="131184" name="Freeform 168"/>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chemeClr val="tx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85" name="AutoShape 169"/>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186" name="Rectangle 170"/>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(1500 B.C.)</a:t>
            </a:r>
          </a:p>
        </p:txBody>
      </p:sp>
      <p:sp>
        <p:nvSpPr>
          <p:cNvPr id="131187" name="Rectangle 171"/>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(500 B.C.)</a:t>
            </a:r>
          </a:p>
        </p:txBody>
      </p:sp>
      <p:sp>
        <p:nvSpPr>
          <p:cNvPr id="131188" name="Rectangle 172"/>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(1000 B.C.)</a:t>
            </a:r>
          </a:p>
        </p:txBody>
      </p:sp>
      <p:sp>
        <p:nvSpPr>
          <p:cNvPr id="131189" name="Line 173"/>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0" name="Line 174"/>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1" name="Line 175"/>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2" name="Line 176"/>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3" name="Line 177"/>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4" name="Line 178"/>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5" name="Line 179"/>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6" name="Line 180"/>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7" name="Line 181"/>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8" name="Line 182"/>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199" name="Line 18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0" name="Line 18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73" name="Rectangle 185"/>
          <p:cNvSpPr>
            <a:spLocks noChangeArrowheads="1"/>
          </p:cNvSpPr>
          <p:nvPr/>
        </p:nvSpPr>
        <p:spPr bwMode="auto">
          <a:xfrm>
            <a:off x="6634718" y="3213100"/>
            <a:ext cx="53219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TANNA</a:t>
            </a:r>
          </a:p>
        </p:txBody>
      </p:sp>
      <p:sp>
        <p:nvSpPr>
          <p:cNvPr id="131202" name="Line 18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3" name="Line 18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4" name="Line 18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77" name="Rectangle 189"/>
          <p:cNvSpPr>
            <a:spLocks noChangeArrowheads="1"/>
          </p:cNvSpPr>
          <p:nvPr/>
        </p:nvSpPr>
        <p:spPr bwMode="auto">
          <a:xfrm>
            <a:off x="6599238" y="4394200"/>
            <a:ext cx="75501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NGAWIHNA</a:t>
            </a:r>
          </a:p>
        </p:txBody>
      </p:sp>
      <p:sp>
        <p:nvSpPr>
          <p:cNvPr id="131206" name="Line 19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7" name="Line 191"/>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08" name="Rectangle 192"/>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09" name="AutoShape 193"/>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282" name="Rectangle 194"/>
          <p:cNvSpPr>
            <a:spLocks noChangeArrowheads="1"/>
          </p:cNvSpPr>
          <p:nvPr/>
        </p:nvSpPr>
        <p:spPr bwMode="auto">
          <a:xfrm>
            <a:off x="6610350" y="5102225"/>
            <a:ext cx="486414"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200" b="1" dirty="0">
                <a:solidFill>
                  <a:srgbClr val="000000"/>
                </a:solidFill>
                <a:latin typeface="Chicago" charset="0"/>
                <a:ea typeface="ＭＳ Ｐゴシック" charset="0"/>
                <a:cs typeface="ＭＳ Ｐゴシック" charset="0"/>
              </a:rPr>
              <a:t>ISUA</a:t>
            </a:r>
          </a:p>
        </p:txBody>
      </p:sp>
      <p:sp>
        <p:nvSpPr>
          <p:cNvPr id="131211" name="Line 195"/>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2" name="Line 196"/>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3" name="Line 197"/>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4" name="Line 198"/>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5" name="Line 199"/>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6" name="Line 200"/>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17" name="AutoShape 201"/>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18" name="Rectangle 202"/>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19" name="AutoShape 203"/>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292" name="Rectangle 204"/>
          <p:cNvSpPr>
            <a:spLocks noChangeArrowheads="1"/>
          </p:cNvSpPr>
          <p:nvPr/>
        </p:nvSpPr>
        <p:spPr bwMode="auto">
          <a:xfrm>
            <a:off x="6570663" y="561975"/>
            <a:ext cx="82073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CHIMBUAITU</a:t>
            </a:r>
          </a:p>
        </p:txBody>
      </p:sp>
      <p:sp>
        <p:nvSpPr>
          <p:cNvPr id="131221" name="Line 205"/>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22" name="Line 206"/>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295" name="Rectangle 207"/>
          <p:cNvSpPr>
            <a:spLocks noChangeArrowheads="1"/>
          </p:cNvSpPr>
          <p:nvPr/>
        </p:nvSpPr>
        <p:spPr bwMode="auto">
          <a:xfrm>
            <a:off x="6580188" y="1266825"/>
            <a:ext cx="49532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LALNA</a:t>
            </a:r>
          </a:p>
        </p:txBody>
      </p:sp>
      <p:sp>
        <p:nvSpPr>
          <p:cNvPr id="131224" name="Rectangle 208"/>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25" name="AutoShape 209"/>
          <p:cNvSpPr>
            <a:spLocks noChangeArrowheads="1"/>
          </p:cNvSpPr>
          <p:nvPr/>
        </p:nvSpPr>
        <p:spPr bwMode="auto">
          <a:xfrm>
            <a:off x="4265613" y="5700713"/>
            <a:ext cx="701675" cy="33337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298" name="Rectangle 210"/>
          <p:cNvSpPr>
            <a:spLocks noChangeArrowheads="1"/>
          </p:cNvSpPr>
          <p:nvPr/>
        </p:nvSpPr>
        <p:spPr bwMode="auto">
          <a:xfrm>
            <a:off x="4281488" y="5635625"/>
            <a:ext cx="701675"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JOSUA</a:t>
            </a:r>
          </a:p>
        </p:txBody>
      </p:sp>
      <p:sp>
        <p:nvSpPr>
          <p:cNvPr id="131227" name="Line 211"/>
          <p:cNvSpPr>
            <a:spLocks noChangeShapeType="1"/>
          </p:cNvSpPr>
          <p:nvPr/>
        </p:nvSpPr>
        <p:spPr bwMode="auto">
          <a:xfrm>
            <a:off x="4302125" y="6045200"/>
            <a:ext cx="835025"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28" name="Line 212"/>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29" name="Rectangle 213"/>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1230" name="AutoShape 214"/>
          <p:cNvSpPr>
            <a:spLocks noChangeArrowheads="1"/>
          </p:cNvSpPr>
          <p:nvPr/>
        </p:nvSpPr>
        <p:spPr bwMode="auto">
          <a:xfrm>
            <a:off x="4248150" y="4295775"/>
            <a:ext cx="704850" cy="336550"/>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34303" name="Rectangle 215"/>
          <p:cNvSpPr>
            <a:spLocks noChangeArrowheads="1"/>
          </p:cNvSpPr>
          <p:nvPr/>
        </p:nvSpPr>
        <p:spPr bwMode="auto">
          <a:xfrm>
            <a:off x="4318000" y="4257675"/>
            <a:ext cx="51776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MOSIA</a:t>
            </a:r>
          </a:p>
        </p:txBody>
      </p:sp>
      <p:sp>
        <p:nvSpPr>
          <p:cNvPr id="131232" name="Line 216"/>
          <p:cNvSpPr>
            <a:spLocks noChangeShapeType="1"/>
          </p:cNvSpPr>
          <p:nvPr/>
        </p:nvSpPr>
        <p:spPr bwMode="auto">
          <a:xfrm flipV="1">
            <a:off x="4270375" y="4579938"/>
            <a:ext cx="83820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3" name="Line 217"/>
          <p:cNvSpPr>
            <a:spLocks noChangeShapeType="1"/>
          </p:cNvSpPr>
          <p:nvPr/>
        </p:nvSpPr>
        <p:spPr bwMode="auto">
          <a:xfrm>
            <a:off x="4279900" y="47688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4" name="Line 218"/>
          <p:cNvSpPr>
            <a:spLocks noChangeShapeType="1"/>
          </p:cNvSpPr>
          <p:nvPr/>
        </p:nvSpPr>
        <p:spPr bwMode="auto">
          <a:xfrm>
            <a:off x="4281488" y="4946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5" name="Line 219"/>
          <p:cNvSpPr>
            <a:spLocks noChangeShapeType="1"/>
          </p:cNvSpPr>
          <p:nvPr/>
        </p:nvSpPr>
        <p:spPr bwMode="auto">
          <a:xfrm>
            <a:off x="4279900" y="5124450"/>
            <a:ext cx="835025"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6" name="Line 220"/>
          <p:cNvSpPr>
            <a:spLocks noChangeShapeType="1"/>
          </p:cNvSpPr>
          <p:nvPr/>
        </p:nvSpPr>
        <p:spPr bwMode="auto">
          <a:xfrm flipV="1">
            <a:off x="4270375" y="5291138"/>
            <a:ext cx="83820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7" name="Line 221"/>
          <p:cNvSpPr>
            <a:spLocks noChangeShapeType="1"/>
          </p:cNvSpPr>
          <p:nvPr/>
        </p:nvSpPr>
        <p:spPr bwMode="auto">
          <a:xfrm>
            <a:off x="4271963" y="5454650"/>
            <a:ext cx="835025"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8" name="Line 222"/>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39" name="Rectangle 224"/>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defRPr/>
            </a:pPr>
            <a:r>
              <a:rPr lang="en-US" sz="1000" b="1">
                <a:solidFill>
                  <a:srgbClr val="FFFF00"/>
                </a:solidFill>
                <a:latin typeface="Times" charset="0"/>
                <a:ea typeface="ＭＳ Ｐゴシック" charset="0"/>
                <a:cs typeface="ＭＳ Ｐゴシック" charset="0"/>
              </a:rPr>
              <a:t>(2000 B.C.)</a:t>
            </a:r>
          </a:p>
        </p:txBody>
      </p:sp>
      <p:sp>
        <p:nvSpPr>
          <p:cNvPr id="131240" name="Rectangle 225"/>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1" name="Rectangle 226"/>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2" name="Rectangle 227"/>
          <p:cNvSpPr>
            <a:spLocks noChangeArrowheads="1"/>
          </p:cNvSpPr>
          <p:nvPr/>
        </p:nvSpPr>
        <p:spPr bwMode="auto">
          <a:xfrm>
            <a:off x="4097338" y="2001838"/>
            <a:ext cx="1625600" cy="2185987"/>
          </a:xfrm>
          <a:prstGeom prst="rect">
            <a:avLst/>
          </a:prstGeom>
          <a:noFill/>
          <a:ln w="76200">
            <a:solidFill>
              <a:srgbClr val="70FABF"/>
            </a:solidFill>
            <a:miter lim="800000"/>
            <a:headEnd/>
            <a:tailEnd/>
          </a:ln>
          <a:effectLst>
            <a:outerShdw blurRad="63500" dist="74053" dir="3542175"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3" name="Freeform 228"/>
          <p:cNvSpPr>
            <a:spLocks/>
          </p:cNvSpPr>
          <p:nvPr/>
        </p:nvSpPr>
        <p:spPr bwMode="auto">
          <a:xfrm>
            <a:off x="8570913" y="3581400"/>
            <a:ext cx="204787" cy="77788"/>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4" name="Rectangle 229"/>
          <p:cNvSpPr>
            <a:spLocks noChangeArrowheads="1"/>
          </p:cNvSpPr>
          <p:nvPr/>
        </p:nvSpPr>
        <p:spPr bwMode="auto">
          <a:xfrm>
            <a:off x="8151813"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5" name="Freeform 230"/>
          <p:cNvSpPr>
            <a:spLocks/>
          </p:cNvSpPr>
          <p:nvPr/>
        </p:nvSpPr>
        <p:spPr bwMode="auto">
          <a:xfrm>
            <a:off x="8566150" y="3541713"/>
            <a:ext cx="234950" cy="120650"/>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46" name="AutoShape 231"/>
          <p:cNvSpPr>
            <a:spLocks noChangeArrowheads="1"/>
          </p:cNvSpPr>
          <p:nvPr/>
        </p:nvSpPr>
        <p:spPr bwMode="auto">
          <a:xfrm>
            <a:off x="7988300" y="3455988"/>
            <a:ext cx="730250" cy="290512"/>
          </a:xfrm>
          <a:prstGeom prst="roundRect">
            <a:avLst>
              <a:gd name="adj" fmla="val 16667"/>
            </a:avLst>
          </a:prstGeom>
          <a:noFill/>
          <a:ln w="381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7" name="Rectangle 232"/>
          <p:cNvSpPr>
            <a:spLocks noChangeArrowheads="1"/>
          </p:cNvSpPr>
          <p:nvPr/>
        </p:nvSpPr>
        <p:spPr bwMode="auto">
          <a:xfrm>
            <a:off x="7989888" y="3603625"/>
            <a:ext cx="952500" cy="498475"/>
          </a:xfrm>
          <a:prstGeom prst="rect">
            <a:avLst/>
          </a:prstGeom>
          <a:solidFill>
            <a:srgbClr val="FFFF00"/>
          </a:solidFill>
          <a:ln w="38100">
            <a:solidFill>
              <a:srgbClr val="000000"/>
            </a:solidFill>
            <a:miter lim="800000"/>
            <a:headEnd/>
            <a:tailEnd/>
          </a:ln>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8" name="Rectangle 233"/>
          <p:cNvSpPr>
            <a:spLocks noChangeArrowheads="1"/>
          </p:cNvSpPr>
          <p:nvPr/>
        </p:nvSpPr>
        <p:spPr bwMode="auto">
          <a:xfrm>
            <a:off x="8101013"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49" name="AutoShape 234"/>
          <p:cNvSpPr>
            <a:spLocks noChangeArrowheads="1"/>
          </p:cNvSpPr>
          <p:nvPr/>
        </p:nvSpPr>
        <p:spPr bwMode="auto">
          <a:xfrm>
            <a:off x="8007350" y="3487738"/>
            <a:ext cx="69215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50" name="Line 235"/>
          <p:cNvSpPr>
            <a:spLocks noChangeShapeType="1"/>
          </p:cNvSpPr>
          <p:nvPr/>
        </p:nvSpPr>
        <p:spPr bwMode="auto">
          <a:xfrm>
            <a:off x="8034338" y="3840163"/>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51" name="Line 236"/>
          <p:cNvSpPr>
            <a:spLocks noChangeShapeType="1"/>
          </p:cNvSpPr>
          <p:nvPr/>
        </p:nvSpPr>
        <p:spPr bwMode="auto">
          <a:xfrm>
            <a:off x="8031163" y="4025900"/>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4324" name="Rectangle 237"/>
          <p:cNvSpPr>
            <a:spLocks noChangeArrowheads="1"/>
          </p:cNvSpPr>
          <p:nvPr/>
        </p:nvSpPr>
        <p:spPr bwMode="auto">
          <a:xfrm>
            <a:off x="8023225" y="3429000"/>
            <a:ext cx="533799"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Chicago" charset="0"/>
                <a:ea typeface="ＭＳ Ｐゴシック" charset="0"/>
                <a:cs typeface="ＭＳ Ｐゴシック" charset="0"/>
              </a:rPr>
              <a:t>JOSEFA</a:t>
            </a:r>
          </a:p>
        </p:txBody>
      </p:sp>
      <p:sp>
        <p:nvSpPr>
          <p:cNvPr id="134325" name="Rectangle 238"/>
          <p:cNvSpPr>
            <a:spLocks noChangeArrowheads="1"/>
          </p:cNvSpPr>
          <p:nvPr/>
        </p:nvSpPr>
        <p:spPr bwMode="auto">
          <a:xfrm>
            <a:off x="8070850" y="3665538"/>
            <a:ext cx="7598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   </a:t>
            </a:r>
            <a:r>
              <a:rPr lang="en-US" sz="900" b="1" dirty="0" err="1">
                <a:solidFill>
                  <a:srgbClr val="000000"/>
                </a:solidFill>
                <a:latin typeface="Helvetica" charset="0"/>
                <a:ea typeface="ＭＳ Ｐゴシック" charset="0"/>
                <a:cs typeface="ＭＳ Ｐゴシック" charset="0"/>
              </a:rPr>
              <a:t>Saltanna</a:t>
            </a:r>
            <a:endParaRPr lang="en-US" sz="900" b="1" dirty="0">
              <a:solidFill>
                <a:srgbClr val="000000"/>
              </a:solidFill>
              <a:latin typeface="Helvetica" charset="0"/>
              <a:ea typeface="ＭＳ Ｐゴシック" charset="0"/>
              <a:cs typeface="ＭＳ Ｐゴシック" charset="0"/>
            </a:endParaRPr>
          </a:p>
        </p:txBody>
      </p:sp>
      <p:sp>
        <p:nvSpPr>
          <p:cNvPr id="134326" name="Rectangle 239"/>
          <p:cNvSpPr>
            <a:spLocks noChangeArrowheads="1"/>
          </p:cNvSpPr>
          <p:nvPr/>
        </p:nvSpPr>
        <p:spPr bwMode="auto">
          <a:xfrm>
            <a:off x="8280400" y="3854450"/>
            <a:ext cx="371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dirty="0">
                <a:solidFill>
                  <a:srgbClr val="000000"/>
                </a:solidFill>
                <a:latin typeface="Helvetica" charset="0"/>
                <a:ea typeface="ＭＳ Ｐゴシック" charset="0"/>
                <a:cs typeface="ＭＳ Ｐゴシック" charset="0"/>
              </a:rPr>
              <a:t>430</a:t>
            </a:r>
          </a:p>
        </p:txBody>
      </p:sp>
      <p:sp>
        <p:nvSpPr>
          <p:cNvPr id="134327" name="Text Box 241"/>
          <p:cNvSpPr txBox="1">
            <a:spLocks noChangeArrowheads="1"/>
          </p:cNvSpPr>
          <p:nvPr/>
        </p:nvSpPr>
        <p:spPr bwMode="auto">
          <a:xfrm>
            <a:off x="533400" y="6483350"/>
            <a:ext cx="19939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endParaRPr lang="en-US" sz="1000" u="sng">
              <a:solidFill>
                <a:srgbClr val="000000"/>
              </a:solidFill>
              <a:latin typeface="Geneva" charset="0"/>
            </a:endParaRPr>
          </a:p>
        </p:txBody>
      </p:sp>
      <p:sp>
        <p:nvSpPr>
          <p:cNvPr id="131256" name="Text Box 242"/>
          <p:cNvSpPr txBox="1">
            <a:spLocks noChangeArrowheads="1"/>
          </p:cNvSpPr>
          <p:nvPr/>
        </p:nvSpPr>
        <p:spPr bwMode="auto">
          <a:xfrm>
            <a:off x="1781175" y="0"/>
            <a:ext cx="2400300" cy="274638"/>
          </a:xfrm>
          <a:prstGeom prst="rect">
            <a:avLst/>
          </a:prstGeom>
          <a:noFill/>
          <a:ln>
            <a:noFill/>
          </a:ln>
          <a:effectLst>
            <a:outerShdw blurRad="63500" dist="71842"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200" b="1" dirty="0">
                <a:solidFill>
                  <a:srgbClr val="FFFFFF"/>
                </a:solidFill>
              </a:rPr>
              <a:t>Gen. 1:1 </a:t>
            </a:r>
            <a:r>
              <a:rPr lang="en-US" sz="1200" b="1" dirty="0" err="1">
                <a:solidFill>
                  <a:srgbClr val="FFFFFF"/>
                </a:solidFill>
              </a:rPr>
              <a:t>atang</a:t>
            </a:r>
            <a:r>
              <a:rPr lang="en-US" sz="1200" b="1" dirty="0">
                <a:solidFill>
                  <a:srgbClr val="FFFFFF"/>
                </a:solidFill>
              </a:rPr>
              <a:t> Ex. 1:6</a:t>
            </a:r>
            <a:endParaRPr lang="en-US" sz="800" b="1" u="sng" dirty="0">
              <a:solidFill>
                <a:srgbClr val="000000"/>
              </a:solidFill>
              <a:latin typeface="Geneva" charset="0"/>
            </a:endParaRPr>
          </a:p>
        </p:txBody>
      </p:sp>
      <p:sp>
        <p:nvSpPr>
          <p:cNvPr id="131257" name="AutoShape 243"/>
          <p:cNvSpPr>
            <a:spLocks noChangeArrowheads="1"/>
          </p:cNvSpPr>
          <p:nvPr/>
        </p:nvSpPr>
        <p:spPr bwMode="auto">
          <a:xfrm rot="1808">
            <a:off x="5038725" y="3486150"/>
            <a:ext cx="3059113" cy="463550"/>
          </a:xfrm>
          <a:prstGeom prst="leftArrow">
            <a:avLst>
              <a:gd name="adj1" fmla="val 50000"/>
              <a:gd name="adj2" fmla="val 164983"/>
            </a:avLst>
          </a:prstGeom>
          <a:solidFill>
            <a:srgbClr val="FF0000"/>
          </a:solidFill>
          <a:ln w="57150">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4330" name="Text Box 24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1259" name="Rectangle 249"/>
          <p:cNvSpPr>
            <a:spLocks noChangeArrowheads="1"/>
          </p:cNvSpPr>
          <p:nvPr/>
        </p:nvSpPr>
        <p:spPr bwMode="auto">
          <a:xfrm>
            <a:off x="8091488" y="6524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62</a:t>
            </a:r>
          </a:p>
        </p:txBody>
      </p:sp>
      <p:sp>
        <p:nvSpPr>
          <p:cNvPr id="134332" name="Text Box 25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24-25</a:t>
            </a:r>
          </a:p>
        </p:txBody>
      </p:sp>
      <p:grpSp>
        <p:nvGrpSpPr>
          <p:cNvPr id="134333" name="Group 252"/>
          <p:cNvGrpSpPr>
            <a:grpSpLocks/>
          </p:cNvGrpSpPr>
          <p:nvPr/>
        </p:nvGrpSpPr>
        <p:grpSpPr bwMode="auto">
          <a:xfrm>
            <a:off x="5154613" y="1344613"/>
            <a:ext cx="2894012" cy="4368800"/>
            <a:chOff x="3247" y="847"/>
            <a:chExt cx="1823" cy="2752"/>
          </a:xfrm>
        </p:grpSpPr>
        <p:grpSp>
          <p:nvGrpSpPr>
            <p:cNvPr id="134337" name="Group 253"/>
            <p:cNvGrpSpPr>
              <a:grpSpLocks/>
            </p:cNvGrpSpPr>
            <p:nvPr/>
          </p:nvGrpSpPr>
          <p:grpSpPr bwMode="auto">
            <a:xfrm>
              <a:off x="3247" y="1381"/>
              <a:ext cx="331" cy="369"/>
              <a:chOff x="1567" y="1192"/>
              <a:chExt cx="331" cy="369"/>
            </a:xfrm>
          </p:grpSpPr>
          <p:grpSp>
            <p:nvGrpSpPr>
              <p:cNvPr id="134377" name="Group 254"/>
              <p:cNvGrpSpPr>
                <a:grpSpLocks/>
              </p:cNvGrpSpPr>
              <p:nvPr/>
            </p:nvGrpSpPr>
            <p:grpSpPr bwMode="auto">
              <a:xfrm>
                <a:off x="1567" y="1192"/>
                <a:ext cx="331" cy="369"/>
                <a:chOff x="1084" y="711"/>
                <a:chExt cx="2950" cy="2769"/>
              </a:xfrm>
            </p:grpSpPr>
            <p:grpSp>
              <p:nvGrpSpPr>
                <p:cNvPr id="134379" name="Group 255"/>
                <p:cNvGrpSpPr>
                  <a:grpSpLocks/>
                </p:cNvGrpSpPr>
                <p:nvPr/>
              </p:nvGrpSpPr>
              <p:grpSpPr bwMode="auto">
                <a:xfrm>
                  <a:off x="1084" y="711"/>
                  <a:ext cx="2950" cy="2769"/>
                  <a:chOff x="2707" y="548"/>
                  <a:chExt cx="2950" cy="2769"/>
                </a:xfrm>
              </p:grpSpPr>
              <p:grpSp>
                <p:nvGrpSpPr>
                  <p:cNvPr id="134385" name="Group 256"/>
                  <p:cNvGrpSpPr>
                    <a:grpSpLocks/>
                  </p:cNvGrpSpPr>
                  <p:nvPr/>
                </p:nvGrpSpPr>
                <p:grpSpPr bwMode="auto">
                  <a:xfrm>
                    <a:off x="3180" y="1046"/>
                    <a:ext cx="2105" cy="1421"/>
                    <a:chOff x="578" y="2316"/>
                    <a:chExt cx="2105" cy="1421"/>
                  </a:xfrm>
                </p:grpSpPr>
                <p:sp>
                  <p:nvSpPr>
                    <p:cNvPr id="131315" name="Freeform 257"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16" name="Freeform 258"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86" name="Picture 25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668932" name="Freeform 26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3" name="Freeform 26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4" name="Freeform 26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5" name="Freeform 26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36" name="Freeform 26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34378" name="Rectangle 265"/>
              <p:cNvSpPr>
                <a:spLocks noChangeArrowheads="1"/>
              </p:cNvSpPr>
              <p:nvPr/>
            </p:nvSpPr>
            <p:spPr bwMode="auto">
              <a:xfrm>
                <a:off x="1609" y="1237"/>
                <a:ext cx="210"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a:solidFill>
                      <a:srgbClr val="1A0004"/>
                    </a:solidFill>
                    <a:latin typeface="Kosher-Normal" charset="0"/>
                    <a:ea typeface="ＭＳ Ｐゴシック" charset="0"/>
                    <a:cs typeface="ＭＳ Ｐゴシック" charset="0"/>
                  </a:rPr>
                  <a:t>AC</a:t>
                </a:r>
                <a:endParaRPr lang="en-US" sz="1400" i="1">
                  <a:solidFill>
                    <a:srgbClr val="1A0004"/>
                  </a:solidFill>
                  <a:latin typeface="Helvetica" charset="0"/>
                  <a:ea typeface="ＭＳ Ｐゴシック" charset="0"/>
                  <a:cs typeface="ＭＳ Ｐゴシック" charset="0"/>
                </a:endParaRPr>
              </a:p>
            </p:txBody>
          </p:sp>
        </p:grpSp>
        <p:grpSp>
          <p:nvGrpSpPr>
            <p:cNvPr id="134338" name="Group 266"/>
            <p:cNvGrpSpPr>
              <a:grpSpLocks/>
            </p:cNvGrpSpPr>
            <p:nvPr/>
          </p:nvGrpSpPr>
          <p:grpSpPr bwMode="auto">
            <a:xfrm>
              <a:off x="3250" y="3230"/>
              <a:ext cx="331" cy="369"/>
              <a:chOff x="1567" y="1192"/>
              <a:chExt cx="331" cy="369"/>
            </a:xfrm>
          </p:grpSpPr>
          <p:grpSp>
            <p:nvGrpSpPr>
              <p:cNvPr id="134365" name="Group 267"/>
              <p:cNvGrpSpPr>
                <a:grpSpLocks/>
              </p:cNvGrpSpPr>
              <p:nvPr/>
            </p:nvGrpSpPr>
            <p:grpSpPr bwMode="auto">
              <a:xfrm>
                <a:off x="1567" y="1192"/>
                <a:ext cx="331" cy="369"/>
                <a:chOff x="1084" y="711"/>
                <a:chExt cx="2950" cy="2769"/>
              </a:xfrm>
            </p:grpSpPr>
            <p:grpSp>
              <p:nvGrpSpPr>
                <p:cNvPr id="134367" name="Group 268"/>
                <p:cNvGrpSpPr>
                  <a:grpSpLocks/>
                </p:cNvGrpSpPr>
                <p:nvPr/>
              </p:nvGrpSpPr>
              <p:grpSpPr bwMode="auto">
                <a:xfrm>
                  <a:off x="1084" y="711"/>
                  <a:ext cx="2950" cy="2769"/>
                  <a:chOff x="2707" y="548"/>
                  <a:chExt cx="2950" cy="2769"/>
                </a:xfrm>
              </p:grpSpPr>
              <p:grpSp>
                <p:nvGrpSpPr>
                  <p:cNvPr id="134373" name="Group 269"/>
                  <p:cNvGrpSpPr>
                    <a:grpSpLocks/>
                  </p:cNvGrpSpPr>
                  <p:nvPr/>
                </p:nvGrpSpPr>
                <p:grpSpPr bwMode="auto">
                  <a:xfrm>
                    <a:off x="3180" y="1046"/>
                    <a:ext cx="2105" cy="1421"/>
                    <a:chOff x="578" y="2316"/>
                    <a:chExt cx="2105" cy="1421"/>
                  </a:xfrm>
                </p:grpSpPr>
                <p:sp>
                  <p:nvSpPr>
                    <p:cNvPr id="668942" name="Freeform 27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8943" name="Freeform 27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34374" name="Picture 27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31296" name="Freeform 273"/>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7" name="Freeform 274"/>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8" name="Freeform 275"/>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9" name="Freeform 276"/>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300" name="Freeform 277"/>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66" name="Rectangle 278"/>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39" name="Group 279"/>
            <p:cNvGrpSpPr>
              <a:grpSpLocks/>
            </p:cNvGrpSpPr>
            <p:nvPr/>
          </p:nvGrpSpPr>
          <p:grpSpPr bwMode="auto">
            <a:xfrm>
              <a:off x="4739" y="847"/>
              <a:ext cx="331" cy="369"/>
              <a:chOff x="1567" y="1192"/>
              <a:chExt cx="331" cy="369"/>
            </a:xfrm>
          </p:grpSpPr>
          <p:grpSp>
            <p:nvGrpSpPr>
              <p:cNvPr id="134353" name="Group 280"/>
              <p:cNvGrpSpPr>
                <a:grpSpLocks/>
              </p:cNvGrpSpPr>
              <p:nvPr/>
            </p:nvGrpSpPr>
            <p:grpSpPr bwMode="auto">
              <a:xfrm>
                <a:off x="1567" y="1192"/>
                <a:ext cx="331" cy="369"/>
                <a:chOff x="1084" y="711"/>
                <a:chExt cx="2950" cy="2769"/>
              </a:xfrm>
            </p:grpSpPr>
            <p:grpSp>
              <p:nvGrpSpPr>
                <p:cNvPr id="134355" name="Group 281"/>
                <p:cNvGrpSpPr>
                  <a:grpSpLocks/>
                </p:cNvGrpSpPr>
                <p:nvPr/>
              </p:nvGrpSpPr>
              <p:grpSpPr bwMode="auto">
                <a:xfrm>
                  <a:off x="1084" y="711"/>
                  <a:ext cx="2950" cy="2769"/>
                  <a:chOff x="2707" y="548"/>
                  <a:chExt cx="2950" cy="2769"/>
                </a:xfrm>
              </p:grpSpPr>
              <p:grpSp>
                <p:nvGrpSpPr>
                  <p:cNvPr id="134361" name="Group 282"/>
                  <p:cNvGrpSpPr>
                    <a:grpSpLocks/>
                  </p:cNvGrpSpPr>
                  <p:nvPr/>
                </p:nvGrpSpPr>
                <p:grpSpPr bwMode="auto">
                  <a:xfrm>
                    <a:off x="3180" y="1046"/>
                    <a:ext cx="2105" cy="1421"/>
                    <a:chOff x="578" y="2316"/>
                    <a:chExt cx="2105" cy="1421"/>
                  </a:xfrm>
                </p:grpSpPr>
                <p:sp>
                  <p:nvSpPr>
                    <p:cNvPr id="131291" name="Freeform 283"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92" name="Freeform 284"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62" name="Picture 28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31284" name="Freeform 286"/>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5" name="Freeform 287"/>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6" name="Freeform 288"/>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7" name="Freeform 289"/>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8" name="Freeform 290"/>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54" name="Rectangle 291"/>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134340" name="Group 292"/>
            <p:cNvGrpSpPr>
              <a:grpSpLocks/>
            </p:cNvGrpSpPr>
            <p:nvPr/>
          </p:nvGrpSpPr>
          <p:grpSpPr bwMode="auto">
            <a:xfrm>
              <a:off x="4739" y="1351"/>
              <a:ext cx="331" cy="369"/>
              <a:chOff x="1567" y="1192"/>
              <a:chExt cx="331" cy="369"/>
            </a:xfrm>
          </p:grpSpPr>
          <p:grpSp>
            <p:nvGrpSpPr>
              <p:cNvPr id="134341" name="Group 293"/>
              <p:cNvGrpSpPr>
                <a:grpSpLocks/>
              </p:cNvGrpSpPr>
              <p:nvPr/>
            </p:nvGrpSpPr>
            <p:grpSpPr bwMode="auto">
              <a:xfrm>
                <a:off x="1567" y="1192"/>
                <a:ext cx="331" cy="369"/>
                <a:chOff x="1084" y="711"/>
                <a:chExt cx="2950" cy="2769"/>
              </a:xfrm>
            </p:grpSpPr>
            <p:grpSp>
              <p:nvGrpSpPr>
                <p:cNvPr id="134343" name="Group 294"/>
                <p:cNvGrpSpPr>
                  <a:grpSpLocks/>
                </p:cNvGrpSpPr>
                <p:nvPr/>
              </p:nvGrpSpPr>
              <p:grpSpPr bwMode="auto">
                <a:xfrm>
                  <a:off x="1084" y="711"/>
                  <a:ext cx="2950" cy="2769"/>
                  <a:chOff x="2707" y="548"/>
                  <a:chExt cx="2950" cy="2769"/>
                </a:xfrm>
              </p:grpSpPr>
              <p:grpSp>
                <p:nvGrpSpPr>
                  <p:cNvPr id="134349" name="Group 295"/>
                  <p:cNvGrpSpPr>
                    <a:grpSpLocks/>
                  </p:cNvGrpSpPr>
                  <p:nvPr/>
                </p:nvGrpSpPr>
                <p:grpSpPr bwMode="auto">
                  <a:xfrm>
                    <a:off x="3180" y="1046"/>
                    <a:ext cx="2105" cy="1421"/>
                    <a:chOff x="578" y="2316"/>
                    <a:chExt cx="2105" cy="1421"/>
                  </a:xfrm>
                </p:grpSpPr>
                <p:sp>
                  <p:nvSpPr>
                    <p:cNvPr id="131279" name="Freeform 296" descr="Cork"/>
                    <p:cNvSpPr>
                      <a:spLocks/>
                    </p:cNvSpPr>
                    <p:nvPr/>
                  </p:nvSpPr>
                  <p:spPr bwMode="auto">
                    <a:xfrm>
                      <a:off x="631" y="2313"/>
                      <a:ext cx="2050" cy="255"/>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80" name="Freeform 297" descr="Cork"/>
                    <p:cNvSpPr>
                      <a:spLocks/>
                    </p:cNvSpPr>
                    <p:nvPr/>
                  </p:nvSpPr>
                  <p:spPr bwMode="auto">
                    <a:xfrm>
                      <a:off x="577" y="2501"/>
                      <a:ext cx="2077" cy="1238"/>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 xmlns:a14="http://schemas.microsoft.com/office/drawing/2010/main" w="38100"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pic>
                <p:nvPicPr>
                  <p:cNvPr id="134350" name="Picture 29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31272" name="Freeform 299"/>
                <p:cNvSpPr>
                  <a:spLocks/>
                </p:cNvSpPr>
                <p:nvPr/>
              </p:nvSpPr>
              <p:spPr bwMode="auto">
                <a:xfrm>
                  <a:off x="1619" y="2647"/>
                  <a:ext cx="89" cy="278"/>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3" name="Freeform 300"/>
                <p:cNvSpPr>
                  <a:spLocks/>
                </p:cNvSpPr>
                <p:nvPr/>
              </p:nvSpPr>
              <p:spPr bwMode="auto">
                <a:xfrm>
                  <a:off x="1637" y="2647"/>
                  <a:ext cx="107" cy="308"/>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4" name="Freeform 301"/>
                <p:cNvSpPr>
                  <a:spLocks/>
                </p:cNvSpPr>
                <p:nvPr/>
              </p:nvSpPr>
              <p:spPr bwMode="auto">
                <a:xfrm>
                  <a:off x="3009" y="2580"/>
                  <a:ext cx="152" cy="330"/>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5" name="Freeform 302"/>
                <p:cNvSpPr>
                  <a:spLocks/>
                </p:cNvSpPr>
                <p:nvPr/>
              </p:nvSpPr>
              <p:spPr bwMode="auto">
                <a:xfrm>
                  <a:off x="1717" y="1019"/>
                  <a:ext cx="98" cy="44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31276" name="Freeform 303"/>
                <p:cNvSpPr>
                  <a:spLocks/>
                </p:cNvSpPr>
                <p:nvPr/>
              </p:nvSpPr>
              <p:spPr bwMode="auto">
                <a:xfrm>
                  <a:off x="3428" y="1004"/>
                  <a:ext cx="160" cy="360"/>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cap="flat" cmpd="sng">
                      <a:solidFill>
                        <a:srgbClr val="000000"/>
                      </a:solidFill>
                      <a:prstDash val="solid"/>
                      <a:round/>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4342" name="Rectangle 304"/>
              <p:cNvSpPr>
                <a:spLocks noChangeArrowheads="1"/>
              </p:cNvSpPr>
              <p:nvPr/>
            </p:nvSpPr>
            <p:spPr bwMode="auto">
              <a:xfrm>
                <a:off x="1609" y="1237"/>
                <a:ext cx="114" cy="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grpSp>
        <p:nvGrpSpPr>
          <p:cNvPr id="134334" name="Group 305"/>
          <p:cNvGrpSpPr>
            <a:grpSpLocks/>
          </p:cNvGrpSpPr>
          <p:nvPr/>
        </p:nvGrpSpPr>
        <p:grpSpPr bwMode="auto">
          <a:xfrm>
            <a:off x="519113" y="7938"/>
            <a:ext cx="854075" cy="1704975"/>
            <a:chOff x="327" y="5"/>
            <a:chExt cx="538" cy="1074"/>
          </a:xfrm>
        </p:grpSpPr>
        <p:sp>
          <p:nvSpPr>
            <p:cNvPr id="131263" name="Rectangle 306"/>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1264" name="Line 30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Tree>
    <p:extLst>
      <p:ext uri="{BB962C8B-B14F-4D97-AF65-F5344CB8AC3E}">
        <p14:creationId xmlns:p14="http://schemas.microsoft.com/office/powerpoint/2010/main" val="2583638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1241"/>
                                        </p:tgtEl>
                                        <p:attrNameLst>
                                          <p:attrName>style.visibility</p:attrName>
                                        </p:attrNameLst>
                                      </p:cBhvr>
                                      <p:to>
                                        <p:strVal val="visible"/>
                                      </p:to>
                                    </p:set>
                                    <p:anim calcmode="lin" valueType="num">
                                      <p:cBhvr>
                                        <p:cTn id="7" dur="500" fill="hold"/>
                                        <p:tgtEl>
                                          <p:spTgt spid="131241"/>
                                        </p:tgtEl>
                                        <p:attrNameLst>
                                          <p:attrName>ppt_w</p:attrName>
                                        </p:attrNameLst>
                                      </p:cBhvr>
                                      <p:tavLst>
                                        <p:tav tm="0">
                                          <p:val>
                                            <p:fltVal val="0"/>
                                          </p:val>
                                        </p:tav>
                                        <p:tav tm="100000">
                                          <p:val>
                                            <p:strVal val="#ppt_w"/>
                                          </p:val>
                                        </p:tav>
                                      </p:tavLst>
                                    </p:anim>
                                    <p:anim calcmode="lin" valueType="num">
                                      <p:cBhvr>
                                        <p:cTn id="8" dur="500" fill="hold"/>
                                        <p:tgtEl>
                                          <p:spTgt spid="131241"/>
                                        </p:tgtEl>
                                        <p:attrNameLst>
                                          <p:attrName>ppt_h</p:attrName>
                                        </p:attrNameLst>
                                      </p:cBhvr>
                                      <p:tavLst>
                                        <p:tav tm="0">
                                          <p:val>
                                            <p:fltVal val="0"/>
                                          </p:val>
                                        </p:tav>
                                        <p:tav tm="100000">
                                          <p:val>
                                            <p:strVal val="#ppt_h"/>
                                          </p:val>
                                        </p:tav>
                                      </p:tavLst>
                                    </p:anim>
                                    <p:anim calcmode="lin" valueType="num">
                                      <p:cBhvr>
                                        <p:cTn id="9" dur="500" fill="hold"/>
                                        <p:tgtEl>
                                          <p:spTgt spid="131241"/>
                                        </p:tgtEl>
                                        <p:attrNameLst>
                                          <p:attrName>ppt_x</p:attrName>
                                        </p:attrNameLst>
                                      </p:cBhvr>
                                      <p:tavLst>
                                        <p:tav tm="0">
                                          <p:val>
                                            <p:fltVal val="0.5"/>
                                          </p:val>
                                        </p:tav>
                                        <p:tav tm="100000">
                                          <p:val>
                                            <p:strVal val="#ppt_x"/>
                                          </p:val>
                                        </p:tav>
                                      </p:tavLst>
                                    </p:anim>
                                    <p:anim calcmode="lin" valueType="num">
                                      <p:cBhvr>
                                        <p:cTn id="10" dur="500" fill="hold"/>
                                        <p:tgtEl>
                                          <p:spTgt spid="1312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31242"/>
                                        </p:tgtEl>
                                        <p:attrNameLst>
                                          <p:attrName>style.visibility</p:attrName>
                                        </p:attrNameLst>
                                      </p:cBhvr>
                                      <p:to>
                                        <p:strVal val="visible"/>
                                      </p:to>
                                    </p:set>
                                    <p:anim calcmode="lin" valueType="num">
                                      <p:cBhvr>
                                        <p:cTn id="14" dur="500" fill="hold"/>
                                        <p:tgtEl>
                                          <p:spTgt spid="131242"/>
                                        </p:tgtEl>
                                        <p:attrNameLst>
                                          <p:attrName>ppt_w</p:attrName>
                                        </p:attrNameLst>
                                      </p:cBhvr>
                                      <p:tavLst>
                                        <p:tav tm="0">
                                          <p:val>
                                            <p:fltVal val="0"/>
                                          </p:val>
                                        </p:tav>
                                        <p:tav tm="100000">
                                          <p:val>
                                            <p:strVal val="#ppt_w"/>
                                          </p:val>
                                        </p:tav>
                                      </p:tavLst>
                                    </p:anim>
                                    <p:anim calcmode="lin" valueType="num">
                                      <p:cBhvr>
                                        <p:cTn id="15" dur="500" fill="hold"/>
                                        <p:tgtEl>
                                          <p:spTgt spid="131242"/>
                                        </p:tgtEl>
                                        <p:attrNameLst>
                                          <p:attrName>ppt_h</p:attrName>
                                        </p:attrNameLst>
                                      </p:cBhvr>
                                      <p:tavLst>
                                        <p:tav tm="0">
                                          <p:val>
                                            <p:fltVal val="0"/>
                                          </p:val>
                                        </p:tav>
                                        <p:tav tm="100000">
                                          <p:val>
                                            <p:strVal val="#ppt_h"/>
                                          </p:val>
                                        </p:tav>
                                      </p:tavLst>
                                    </p:anim>
                                    <p:anim calcmode="lin" valueType="num">
                                      <p:cBhvr>
                                        <p:cTn id="16" dur="500" fill="hold"/>
                                        <p:tgtEl>
                                          <p:spTgt spid="131242"/>
                                        </p:tgtEl>
                                        <p:attrNameLst>
                                          <p:attrName>ppt_x</p:attrName>
                                        </p:attrNameLst>
                                      </p:cBhvr>
                                      <p:tavLst>
                                        <p:tav tm="0">
                                          <p:val>
                                            <p:fltVal val="0.5"/>
                                          </p:val>
                                        </p:tav>
                                        <p:tav tm="100000">
                                          <p:val>
                                            <p:strVal val="#ppt_x"/>
                                          </p:val>
                                        </p:tav>
                                      </p:tavLst>
                                    </p:anim>
                                    <p:anim calcmode="lin" valueType="num">
                                      <p:cBhvr>
                                        <p:cTn id="17" dur="500" fill="hold"/>
                                        <p:tgtEl>
                                          <p:spTgt spid="13124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31257"/>
                                        </p:tgtEl>
                                        <p:attrNameLst>
                                          <p:attrName>style.visibility</p:attrName>
                                        </p:attrNameLst>
                                      </p:cBhvr>
                                      <p:to>
                                        <p:strVal val="visible"/>
                                      </p:to>
                                    </p:set>
                                    <p:animEffect transition="in" filter="wipe(right)">
                                      <p:cBhvr>
                                        <p:cTn id="21" dur="500"/>
                                        <p:tgtEl>
                                          <p:spTgt spid="131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241" grpId="0" animBg="1"/>
      <p:bldP spid="131242" grpId="0" animBg="1"/>
      <p:bldP spid="13125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663575" y="1984375"/>
            <a:ext cx="2382838" cy="304442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Mi</a:t>
            </a:r>
            <a:r>
              <a:rPr lang="en-US" sz="32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3200" i="1" dirty="0">
                <a:solidFill>
                  <a:srgbClr val="FFFFFF"/>
                </a:solidFill>
                <a:latin typeface="Times" charset="0"/>
                <a:ea typeface="ＭＳ Ｐゴシック" charset="0"/>
                <a:cs typeface="ＭＳ Ｐゴシック" charset="0"/>
              </a:rPr>
              <a:t>PATHUMNA</a:t>
            </a:r>
            <a:r>
              <a:rPr lang="en-US" sz="32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endParaRPr lang="en-US" sz="3200"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b="1" dirty="0">
                <a:solidFill>
                  <a:srgbClr val="FFFFFF"/>
                </a:solidFill>
                <a:latin typeface="Times" charset="0"/>
                <a:ea typeface="ＭＳ Ｐゴシック" charset="0"/>
                <a:cs typeface="ＭＳ Ｐゴシック" charset="0"/>
              </a:rPr>
              <a:t>MI CHI 4</a:t>
            </a:r>
            <a:endParaRPr lang="en-US" sz="3200" dirty="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Zing </a:t>
            </a:r>
            <a:r>
              <a:rPr lang="en-US" sz="3200" dirty="0" err="1">
                <a:solidFill>
                  <a:srgbClr val="FAFD00"/>
                </a:solidFill>
                <a:latin typeface="Times" charset="0"/>
                <a:ea typeface="ＭＳ Ｐゴシック" charset="0"/>
                <a:cs typeface="ＭＳ Ｐゴシック" charset="0"/>
              </a:rPr>
              <a:t>ami</a:t>
            </a:r>
            <a:r>
              <a:rPr lang="en-US" sz="3200" dirty="0">
                <a:solidFill>
                  <a:srgbClr val="FAFD00"/>
                </a:solidFill>
                <a:latin typeface="Times" charset="0"/>
                <a:ea typeface="ＭＳ Ｐゴシック" charset="0"/>
                <a:cs typeface="ＭＳ Ｐゴシック" charset="0"/>
              </a:rPr>
              <a:t>:</a:t>
            </a:r>
          </a:p>
          <a:p>
            <a:pPr algn="ctr" defTabSz="914400" eaLnBrk="0" fontAlgn="base" hangingPunct="0">
              <a:spcBef>
                <a:spcPct val="0"/>
              </a:spcBef>
              <a:spcAft>
                <a:spcPct val="0"/>
              </a:spcAft>
              <a:defRPr/>
            </a:pPr>
            <a:endParaRPr lang="en-US" sz="3200" dirty="0">
              <a:solidFill>
                <a:srgbClr val="FAFD00"/>
              </a:solidFill>
              <a:latin typeface="Times" charset="0"/>
              <a:ea typeface="ＭＳ Ｐゴシック" charset="0"/>
              <a:cs typeface="ＭＳ Ｐゴシック" charset="0"/>
            </a:endParaRPr>
          </a:p>
        </p:txBody>
      </p:sp>
      <p:sp>
        <p:nvSpPr>
          <p:cNvPr id="133122" name="Rectangle 4"/>
          <p:cNvSpPr>
            <a:spLocks noChangeArrowheads="1"/>
          </p:cNvSpPr>
          <p:nvPr/>
        </p:nvSpPr>
        <p:spPr bwMode="auto">
          <a:xfrm>
            <a:off x="2346325" y="4754563"/>
            <a:ext cx="4530725" cy="13112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 name="Group 8"/>
          <p:cNvGrpSpPr>
            <a:grpSpLocks/>
          </p:cNvGrpSpPr>
          <p:nvPr/>
        </p:nvGrpSpPr>
        <p:grpSpPr bwMode="auto">
          <a:xfrm>
            <a:off x="1260475" y="962025"/>
            <a:ext cx="7024688" cy="5775325"/>
            <a:chOff x="794" y="606"/>
            <a:chExt cx="4425" cy="3638"/>
          </a:xfrm>
        </p:grpSpPr>
        <p:sp>
          <p:nvSpPr>
            <p:cNvPr id="133129" name="Rectangle 3"/>
            <p:cNvSpPr>
              <a:spLocks noChangeArrowheads="1"/>
            </p:cNvSpPr>
            <p:nvPr/>
          </p:nvSpPr>
          <p:spPr bwMode="auto">
            <a:xfrm>
              <a:off x="2160" y="606"/>
              <a:ext cx="3059" cy="2475"/>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dirty="0">
                  <a:solidFill>
                    <a:srgbClr val="FAFD00"/>
                  </a:solidFill>
                  <a:latin typeface="Times" charset="0"/>
                  <a:ea typeface="ＭＳ Ｐゴシック" charset="0"/>
                  <a:cs typeface="ＭＳ Ｐゴシック" charset="0"/>
                </a:rPr>
                <a:t>AJ</a:t>
              </a:r>
              <a:r>
                <a:rPr lang="en-US" sz="25200" dirty="0">
                  <a:solidFill>
                    <a:srgbClr val="00FF00"/>
                  </a:solidFill>
                  <a:latin typeface="Times" charset="0"/>
                  <a:ea typeface="ＭＳ Ｐゴシック" charset="0"/>
                  <a:cs typeface="ＭＳ Ｐゴシック" charset="0"/>
                </a:rPr>
                <a:t>M</a:t>
              </a:r>
              <a:r>
                <a:rPr lang="en-US" sz="9600" dirty="0">
                  <a:solidFill>
                    <a:srgbClr val="FAFD00"/>
                  </a:solidFill>
                  <a:latin typeface="Times" charset="0"/>
                  <a:ea typeface="ＭＳ Ｐゴシック" charset="0"/>
                  <a:cs typeface="ＭＳ Ｐゴシック" charset="0"/>
                </a:rPr>
                <a:t>J</a:t>
              </a:r>
            </a:p>
          </p:txBody>
        </p:sp>
        <p:sp>
          <p:nvSpPr>
            <p:cNvPr id="133130" name="Rectangle 5"/>
            <p:cNvSpPr>
              <a:spLocks noChangeArrowheads="1"/>
            </p:cNvSpPr>
            <p:nvPr/>
          </p:nvSpPr>
          <p:spPr bwMode="auto">
            <a:xfrm>
              <a:off x="794" y="2537"/>
              <a:ext cx="725" cy="170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7200">
                  <a:solidFill>
                    <a:srgbClr val="D83104"/>
                  </a:solidFill>
                  <a:latin typeface="Times" charset="0"/>
                  <a:ea typeface="ＭＳ Ｐゴシック" charset="0"/>
                  <a:cs typeface="ＭＳ Ｐゴシック" charset="0"/>
                </a:rPr>
                <a:t>?</a:t>
              </a:r>
            </a:p>
          </p:txBody>
        </p:sp>
      </p:grpSp>
      <p:sp>
        <p:nvSpPr>
          <p:cNvPr id="136196" name="Text Box 1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3125" name="Rectangle 15"/>
          <p:cNvSpPr>
            <a:spLocks noChangeArrowheads="1"/>
          </p:cNvSpPr>
          <p:nvPr/>
        </p:nvSpPr>
        <p:spPr bwMode="auto">
          <a:xfrm>
            <a:off x="8091488" y="6524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63</a:t>
            </a:r>
          </a:p>
        </p:txBody>
      </p:sp>
      <p:grpSp>
        <p:nvGrpSpPr>
          <p:cNvPr id="136198" name="Group 16"/>
          <p:cNvGrpSpPr>
            <a:grpSpLocks/>
          </p:cNvGrpSpPr>
          <p:nvPr/>
        </p:nvGrpSpPr>
        <p:grpSpPr bwMode="auto">
          <a:xfrm>
            <a:off x="519113" y="7938"/>
            <a:ext cx="854075" cy="1704975"/>
            <a:chOff x="327" y="5"/>
            <a:chExt cx="538" cy="1074"/>
          </a:xfrm>
        </p:grpSpPr>
        <p:sp>
          <p:nvSpPr>
            <p:cNvPr id="133127" name="Rectangle 17"/>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3128"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Tree>
    <p:extLst>
      <p:ext uri="{BB962C8B-B14F-4D97-AF65-F5344CB8AC3E}">
        <p14:creationId xmlns:p14="http://schemas.microsoft.com/office/powerpoint/2010/main" val="3881528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63575" y="1984375"/>
            <a:ext cx="2382838" cy="304442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Mi</a:t>
            </a:r>
            <a:r>
              <a:rPr lang="en-US" sz="32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r>
              <a:rPr lang="en-US" sz="3200" i="1" dirty="0">
                <a:solidFill>
                  <a:srgbClr val="FFFFFF"/>
                </a:solidFill>
                <a:latin typeface="Times" charset="0"/>
                <a:ea typeface="ＭＳ Ｐゴシック" charset="0"/>
                <a:cs typeface="ＭＳ Ｐゴシック" charset="0"/>
              </a:rPr>
              <a:t>PATHUMNA</a:t>
            </a:r>
            <a:r>
              <a:rPr lang="en-US" sz="3200" dirty="0">
                <a:solidFill>
                  <a:srgbClr val="FFD34A"/>
                </a:solidFill>
                <a:latin typeface="Times" charset="0"/>
                <a:ea typeface="ＭＳ Ｐゴシック" charset="0"/>
                <a:cs typeface="ＭＳ Ｐゴシック" charset="0"/>
              </a:rPr>
              <a:t> </a:t>
            </a:r>
          </a:p>
          <a:p>
            <a:pPr algn="ctr" defTabSz="914400" eaLnBrk="0" fontAlgn="base" hangingPunct="0">
              <a:spcBef>
                <a:spcPct val="0"/>
              </a:spcBef>
              <a:spcAft>
                <a:spcPct val="0"/>
              </a:spcAft>
              <a:defRPr/>
            </a:pPr>
            <a:endParaRPr lang="en-US" sz="3200" dirty="0">
              <a:solidFill>
                <a:srgbClr val="FAFD00"/>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b="1" dirty="0">
                <a:solidFill>
                  <a:srgbClr val="FFFFFF"/>
                </a:solidFill>
                <a:latin typeface="Times" charset="0"/>
                <a:ea typeface="ＭＳ Ｐゴシック" charset="0"/>
                <a:cs typeface="ＭＳ Ｐゴシック" charset="0"/>
              </a:rPr>
              <a:t>MI CHI 4</a:t>
            </a:r>
            <a:endParaRPr lang="en-US" sz="3200" dirty="0">
              <a:solidFill>
                <a:srgbClr val="FFD34A"/>
              </a:solidFill>
              <a:latin typeface="Times" charset="0"/>
              <a:ea typeface="ＭＳ Ｐゴシック" charset="0"/>
              <a:cs typeface="ＭＳ Ｐゴシック" charset="0"/>
            </a:endParaRPr>
          </a:p>
          <a:p>
            <a:pPr algn="ctr" defTabSz="914400" eaLnBrk="0" fontAlgn="base" hangingPunct="0">
              <a:spcBef>
                <a:spcPct val="0"/>
              </a:spcBef>
              <a:spcAft>
                <a:spcPct val="0"/>
              </a:spcAft>
              <a:defRPr/>
            </a:pPr>
            <a:r>
              <a:rPr lang="en-US" sz="3200" dirty="0">
                <a:solidFill>
                  <a:srgbClr val="FAFD00"/>
                </a:solidFill>
                <a:latin typeface="Times" charset="0"/>
                <a:ea typeface="ＭＳ Ｐゴシック" charset="0"/>
                <a:cs typeface="ＭＳ Ｐゴシック" charset="0"/>
              </a:rPr>
              <a:t>Zing </a:t>
            </a:r>
            <a:r>
              <a:rPr lang="en-US" sz="3200" dirty="0" err="1">
                <a:solidFill>
                  <a:srgbClr val="FAFD00"/>
                </a:solidFill>
                <a:latin typeface="Times" charset="0"/>
                <a:ea typeface="ＭＳ Ｐゴシック" charset="0"/>
                <a:cs typeface="ＭＳ Ｐゴシック" charset="0"/>
              </a:rPr>
              <a:t>ami</a:t>
            </a:r>
            <a:r>
              <a:rPr lang="en-US" sz="3200" dirty="0">
                <a:solidFill>
                  <a:srgbClr val="FAFD00"/>
                </a:solidFill>
                <a:latin typeface="Times" charset="0"/>
                <a:ea typeface="ＭＳ Ｐゴシック" charset="0"/>
                <a:cs typeface="ＭＳ Ｐゴシック" charset="0"/>
              </a:rPr>
              <a:t>:</a:t>
            </a:r>
          </a:p>
          <a:p>
            <a:pPr algn="ctr" defTabSz="914400" eaLnBrk="0" fontAlgn="base" hangingPunct="0">
              <a:spcBef>
                <a:spcPct val="0"/>
              </a:spcBef>
              <a:spcAft>
                <a:spcPct val="0"/>
              </a:spcAft>
              <a:defRPr/>
            </a:pPr>
            <a:endParaRPr lang="en-US" sz="3200" dirty="0">
              <a:solidFill>
                <a:srgbClr val="FAFD00"/>
              </a:solidFill>
              <a:latin typeface="Times" charset="0"/>
              <a:ea typeface="ＭＳ Ｐゴシック" charset="0"/>
              <a:cs typeface="ＭＳ Ｐゴシック" charset="0"/>
            </a:endParaRPr>
          </a:p>
        </p:txBody>
      </p:sp>
      <p:sp>
        <p:nvSpPr>
          <p:cNvPr id="135170" name="Rectangle 3"/>
          <p:cNvSpPr>
            <a:spLocks noChangeArrowheads="1"/>
          </p:cNvSpPr>
          <p:nvPr/>
        </p:nvSpPr>
        <p:spPr bwMode="auto">
          <a:xfrm>
            <a:off x="3429000" y="962025"/>
            <a:ext cx="4856163" cy="39290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9600">
                <a:solidFill>
                  <a:srgbClr val="FAFD00"/>
                </a:solidFill>
                <a:latin typeface="Times" charset="0"/>
                <a:ea typeface="ＭＳ Ｐゴシック" charset="0"/>
                <a:cs typeface="ＭＳ Ｐゴシック" charset="0"/>
              </a:rPr>
              <a:t>AJ</a:t>
            </a:r>
            <a:r>
              <a:rPr lang="en-US" sz="25200">
                <a:solidFill>
                  <a:srgbClr val="00FF00"/>
                </a:solidFill>
                <a:latin typeface="Times" charset="0"/>
                <a:ea typeface="ＭＳ Ｐゴシック" charset="0"/>
                <a:cs typeface="ＭＳ Ｐゴシック" charset="0"/>
              </a:rPr>
              <a:t>M</a:t>
            </a:r>
            <a:r>
              <a:rPr lang="en-US" sz="9600">
                <a:solidFill>
                  <a:srgbClr val="FAFD00"/>
                </a:solidFill>
                <a:latin typeface="Times" charset="0"/>
                <a:ea typeface="ＭＳ Ｐゴシック" charset="0"/>
                <a:cs typeface="ＭＳ Ｐゴシック" charset="0"/>
              </a:rPr>
              <a:t>J</a:t>
            </a:r>
          </a:p>
        </p:txBody>
      </p:sp>
      <p:sp>
        <p:nvSpPr>
          <p:cNvPr id="135171" name="Rectangle 4"/>
          <p:cNvSpPr>
            <a:spLocks noChangeArrowheads="1"/>
          </p:cNvSpPr>
          <p:nvPr/>
        </p:nvSpPr>
        <p:spPr bwMode="auto">
          <a:xfrm>
            <a:off x="2551028" y="4756150"/>
            <a:ext cx="4121320" cy="13208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altLang="ja-JP" sz="8000" i="1" dirty="0">
                <a:solidFill>
                  <a:srgbClr val="FAFD00"/>
                </a:solidFill>
                <a:latin typeface="Times" charset="0"/>
                <a:ea typeface="ＭＳ Ｐゴシック" charset="0"/>
                <a:cs typeface="ＭＳ Ｐゴシック" charset="0"/>
              </a:rPr>
              <a:t>"</a:t>
            </a:r>
            <a:r>
              <a:rPr lang="en-US" sz="8000" i="1" dirty="0">
                <a:solidFill>
                  <a:srgbClr val="FAFD00"/>
                </a:solidFill>
                <a:latin typeface="Times" charset="0"/>
                <a:ea typeface="ＭＳ Ｐゴシック" charset="0"/>
                <a:cs typeface="ＭＳ Ｐゴシック" charset="0"/>
              </a:rPr>
              <a:t>MOSIA</a:t>
            </a:r>
            <a:r>
              <a:rPr lang="en-US" altLang="ja-JP" sz="8000" i="1" dirty="0">
                <a:solidFill>
                  <a:srgbClr val="FAFD00"/>
                </a:solidFill>
                <a:latin typeface="Times" charset="0"/>
                <a:ea typeface="ＭＳ Ｐゴシック" charset="0"/>
                <a:cs typeface="ＭＳ Ｐゴシック" charset="0"/>
              </a:rPr>
              <a:t>"</a:t>
            </a:r>
            <a:endParaRPr lang="en-US" sz="8000" i="1" dirty="0">
              <a:solidFill>
                <a:srgbClr val="FAFD00"/>
              </a:solidFill>
              <a:latin typeface="Times" charset="0"/>
              <a:ea typeface="ＭＳ Ｐゴシック" charset="0"/>
              <a:cs typeface="ＭＳ Ｐゴシック" charset="0"/>
            </a:endParaRPr>
          </a:p>
        </p:txBody>
      </p:sp>
      <p:sp>
        <p:nvSpPr>
          <p:cNvPr id="138244"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135173" name="Rectangle 13"/>
          <p:cNvSpPr>
            <a:spLocks noChangeArrowheads="1"/>
          </p:cNvSpPr>
          <p:nvPr/>
        </p:nvSpPr>
        <p:spPr bwMode="auto">
          <a:xfrm>
            <a:off x="8091488" y="6524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64</a:t>
            </a:r>
          </a:p>
        </p:txBody>
      </p:sp>
      <p:grpSp>
        <p:nvGrpSpPr>
          <p:cNvPr id="138246" name="Group 15"/>
          <p:cNvGrpSpPr>
            <a:grpSpLocks/>
          </p:cNvGrpSpPr>
          <p:nvPr/>
        </p:nvGrpSpPr>
        <p:grpSpPr bwMode="auto">
          <a:xfrm>
            <a:off x="519113" y="7938"/>
            <a:ext cx="854075" cy="1704975"/>
            <a:chOff x="327" y="5"/>
            <a:chExt cx="538" cy="1074"/>
          </a:xfrm>
        </p:grpSpPr>
        <p:sp>
          <p:nvSpPr>
            <p:cNvPr id="135176" name="Rectangle 16"/>
            <p:cNvSpPr>
              <a:spLocks noChangeArrowheads="1"/>
            </p:cNvSpPr>
            <p:nvPr/>
          </p:nvSpPr>
          <p:spPr bwMode="auto">
            <a:xfrm>
              <a:off x="327" y="5"/>
              <a:ext cx="538" cy="1074"/>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5177" name="Line 1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sp>
        <p:nvSpPr>
          <p:cNvPr id="135175" name="Text Box 18"/>
          <p:cNvSpPr txBox="1">
            <a:spLocks noChangeArrowheads="1"/>
          </p:cNvSpPr>
          <p:nvPr/>
        </p:nvSpPr>
        <p:spPr bwMode="auto">
          <a:xfrm>
            <a:off x="1793875" y="0"/>
            <a:ext cx="2603500" cy="274638"/>
          </a:xfrm>
          <a:prstGeom prst="rect">
            <a:avLst/>
          </a:prstGeom>
          <a:noFill/>
          <a:ln>
            <a:noFill/>
          </a:ln>
          <a:effectLst>
            <a:outerShdw blurRad="63500" dist="63500" dir="2212194"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defRPr/>
            </a:pPr>
            <a:r>
              <a:rPr lang="en-US" sz="1200" b="1">
                <a:solidFill>
                  <a:srgbClr val="FFFFFF"/>
                </a:solidFill>
              </a:rPr>
              <a:t>Ex 2:10</a:t>
            </a:r>
          </a:p>
        </p:txBody>
      </p:sp>
    </p:spTree>
    <p:extLst>
      <p:ext uri="{BB962C8B-B14F-4D97-AF65-F5344CB8AC3E}">
        <p14:creationId xmlns:p14="http://schemas.microsoft.com/office/powerpoint/2010/main" val="4143801072"/>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a:solidFill>
                  <a:srgbClr val="FFFFFF"/>
                </a:solidFill>
                <a:latin typeface="Arial" charset="0"/>
                <a:ea typeface="ＭＳ Ｐゴシック" charset="0"/>
              </a:rPr>
              <a:t>Baibul</a:t>
            </a:r>
            <a:r>
              <a:rPr lang="en-US" sz="2400" b="1" dirty="0">
                <a:solidFill>
                  <a:srgbClr val="FFFFFF"/>
                </a:solidFill>
                <a:latin typeface="Arial" charset="0"/>
                <a:ea typeface="ＭＳ Ｐゴシック" charset="0"/>
              </a:rPr>
              <a:t>… A </a:t>
            </a:r>
            <a:r>
              <a:rPr lang="en-US" sz="2400" b="1" dirty="0" err="1">
                <a:solidFill>
                  <a:srgbClr val="FFFFFF"/>
                </a:solidFill>
                <a:latin typeface="Arial" charset="0"/>
                <a:ea typeface="ＭＳ Ｐゴシック" charset="0"/>
              </a:rPr>
              <a:t>Tlangpui</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 </a:t>
            </a:r>
            <a:r>
              <a:rPr kumimoji="0" lang="en-US" sz="3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Thlawnin</a:t>
            </a:r>
            <a:r>
              <a:rPr kumimoji="0" lang="en-US" sz="3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Hetah</a:t>
            </a:r>
            <a:r>
              <a:rPr kumimoji="0" lang="en-US" sz="3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Rawn</a:t>
            </a:r>
            <a:r>
              <a:rPr kumimoji="0" lang="en-US" sz="3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La </a:t>
            </a:r>
            <a:r>
              <a:rPr kumimoji="0" lang="en-US" sz="3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Rawh</a:t>
            </a:r>
            <a:r>
              <a:rPr kumimoji="0" lang="en-US" sz="3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Le!</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901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Rectangle 8"/>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37218" name="Rectangle 14"/>
          <p:cNvSpPr>
            <a:spLocks noChangeArrowheads="1"/>
          </p:cNvSpPr>
          <p:nvPr/>
        </p:nvSpPr>
        <p:spPr bwMode="auto">
          <a:xfrm>
            <a:off x="8091488" y="652462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65</a:t>
            </a:r>
          </a:p>
        </p:txBody>
      </p:sp>
      <p:sp>
        <p:nvSpPr>
          <p:cNvPr id="140291" name="Text Box 15"/>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1400" b="1">
              <a:solidFill>
                <a:srgbClr val="FFFFFF"/>
              </a:solidFill>
              <a:latin typeface="Arial" charset="0"/>
            </a:endParaRPr>
          </a:p>
        </p:txBody>
      </p:sp>
      <p:sp>
        <p:nvSpPr>
          <p:cNvPr id="140292"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900" b="1">
                <a:solidFill>
                  <a:srgbClr val="FFFFFF"/>
                </a:solidFill>
                <a:latin typeface="Arial" charset="0"/>
              </a:rPr>
              <a:t>©2006 TBBMI</a:t>
            </a:r>
          </a:p>
        </p:txBody>
      </p:sp>
      <p:sp>
        <p:nvSpPr>
          <p:cNvPr id="137221" name="Rectangle 17"/>
          <p:cNvSpPr>
            <a:spLocks noChangeArrowheads="1"/>
          </p:cNvSpPr>
          <p:nvPr/>
        </p:nvSpPr>
        <p:spPr bwMode="auto">
          <a:xfrm>
            <a:off x="7507288" y="6526213"/>
            <a:ext cx="8128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77919551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EL</a:t>
            </a:r>
          </a:p>
        </p:txBody>
      </p:sp>
      <p:sp>
        <p:nvSpPr>
          <p:cNvPr id="2160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PTS</a:t>
            </a:r>
          </a:p>
        </p:txBody>
      </p:sp>
      <p:sp>
        <p:nvSpPr>
          <p:cNvPr id="2160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7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GD</a:t>
            </a:r>
          </a:p>
        </p:txBody>
      </p:sp>
      <p:sp>
        <p:nvSpPr>
          <p:cNvPr id="21607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TS</a:t>
            </a:r>
          </a:p>
        </p:txBody>
      </p:sp>
      <p:sp>
        <p:nvSpPr>
          <p:cNvPr id="21608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MT</a:t>
            </a:r>
          </a:p>
        </p:txBody>
      </p:sp>
      <p:sp>
        <p:nvSpPr>
          <p:cNvPr id="2160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4" name="Rectangle 20"/>
          <p:cNvSpPr>
            <a:spLocks noChangeArrowheads="1"/>
          </p:cNvSpPr>
          <p:nvPr/>
        </p:nvSpPr>
        <p:spPr bwMode="auto">
          <a:xfrm>
            <a:off x="-41030" y="105509"/>
            <a:ext cx="2825750" cy="1105431"/>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STAGE</a:t>
            </a:r>
          </a:p>
          <a:p>
            <a:pPr defTabSz="914400" eaLnBrk="0" fontAlgn="base" hangingPunct="0">
              <a:spcBef>
                <a:spcPct val="0"/>
              </a:spcBef>
              <a:spcAft>
                <a:spcPct val="0"/>
              </a:spcAft>
              <a:defRPr/>
            </a:pPr>
            <a:r>
              <a:rPr lang="en-US" sz="2200" b="1" dirty="0">
                <a:solidFill>
                  <a:srgbClr val="FFD34A"/>
                </a:solidFill>
                <a:latin typeface="Times" pitchFamily="-107" charset="0"/>
                <a:ea typeface="ＭＳ Ｐゴシック" charset="0"/>
                <a:cs typeface="ＭＳ Ｐゴシック" charset="0"/>
              </a:rPr>
              <a:t>DUAN LAWK                                    NA</a:t>
            </a:r>
          </a:p>
        </p:txBody>
      </p:sp>
      <p:sp>
        <p:nvSpPr>
          <p:cNvPr id="21608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TT</a:t>
            </a:r>
          </a:p>
        </p:txBody>
      </p:sp>
      <p:sp>
        <p:nvSpPr>
          <p:cNvPr id="2160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89"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4000" b="1">
                <a:solidFill>
                  <a:srgbClr val="EEFF4B"/>
                </a:solidFill>
                <a:latin typeface="Times" pitchFamily="-107" charset="0"/>
                <a:ea typeface="ＭＳ Ｐゴシック" charset="0"/>
                <a:cs typeface="ＭＳ Ｐゴシック" charset="0"/>
              </a:rPr>
              <a:t>U</a:t>
            </a:r>
          </a:p>
        </p:txBody>
      </p:sp>
      <p:sp>
        <p:nvSpPr>
          <p:cNvPr id="21609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B</a:t>
            </a:r>
          </a:p>
        </p:txBody>
      </p:sp>
      <p:sp>
        <p:nvSpPr>
          <p:cNvPr id="21609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H</a:t>
            </a:r>
          </a:p>
        </p:txBody>
      </p:sp>
      <p:sp>
        <p:nvSpPr>
          <p:cNvPr id="21609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N(A)</a:t>
            </a:r>
          </a:p>
        </p:txBody>
      </p:sp>
      <p:sp>
        <p:nvSpPr>
          <p:cNvPr id="21609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7" name="Rectangle 33"/>
          <p:cNvSpPr>
            <a:spLocks noChangeArrowheads="1"/>
          </p:cNvSpPr>
          <p:nvPr/>
        </p:nvSpPr>
        <p:spPr bwMode="auto">
          <a:xfrm>
            <a:off x="3072950" y="2568575"/>
            <a:ext cx="42158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K</a:t>
            </a:r>
          </a:p>
        </p:txBody>
      </p:sp>
      <p:sp>
        <p:nvSpPr>
          <p:cNvPr id="21609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09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a:solidFill>
                  <a:srgbClr val="CECECE"/>
                </a:solidFill>
                <a:latin typeface="Times" pitchFamily="-107" charset="0"/>
                <a:ea typeface="ＭＳ Ｐゴシック" charset="0"/>
                <a:cs typeface="ＭＳ Ｐゴシック" charset="0"/>
              </a:rPr>
              <a:t>J</a:t>
            </a:r>
          </a:p>
        </p:txBody>
      </p:sp>
      <p:sp>
        <p:nvSpPr>
          <p:cNvPr id="21610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KB</a:t>
            </a:r>
          </a:p>
        </p:txBody>
      </p:sp>
      <p:sp>
        <p:nvSpPr>
          <p:cNvPr id="21610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4" name="Rectangle 40"/>
          <p:cNvSpPr>
            <a:spLocks noChangeArrowheads="1"/>
          </p:cNvSpPr>
          <p:nvPr/>
        </p:nvSpPr>
        <p:spPr bwMode="auto">
          <a:xfrm>
            <a:off x="3219127" y="5164138"/>
            <a:ext cx="559448"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ST</a:t>
            </a:r>
          </a:p>
        </p:txBody>
      </p:sp>
      <p:sp>
        <p:nvSpPr>
          <p:cNvPr id="21610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06" name="Rectangle 42"/>
          <p:cNvSpPr>
            <a:spLocks noChangeArrowheads="1"/>
          </p:cNvSpPr>
          <p:nvPr/>
        </p:nvSpPr>
        <p:spPr bwMode="auto">
          <a:xfrm>
            <a:off x="1799058" y="4081463"/>
            <a:ext cx="40555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A</a:t>
            </a:r>
          </a:p>
        </p:txBody>
      </p:sp>
      <p:sp>
        <p:nvSpPr>
          <p:cNvPr id="216107" name="Rectangle 43"/>
          <p:cNvSpPr>
            <a:spLocks noChangeArrowheads="1"/>
          </p:cNvSpPr>
          <p:nvPr/>
        </p:nvSpPr>
        <p:spPr bwMode="auto">
          <a:xfrm>
            <a:off x="3790379" y="3078163"/>
            <a:ext cx="610744"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dirty="0">
                <a:solidFill>
                  <a:srgbClr val="CECECE"/>
                </a:solidFill>
                <a:latin typeface="Times" pitchFamily="-107" charset="0"/>
                <a:ea typeface="ＭＳ Ｐゴシック" charset="0"/>
                <a:cs typeface="ＭＳ Ｐゴシック" charset="0"/>
              </a:rPr>
              <a:t>NT</a:t>
            </a:r>
          </a:p>
        </p:txBody>
      </p:sp>
      <p:grpSp>
        <p:nvGrpSpPr>
          <p:cNvPr id="2" name="Group 56"/>
          <p:cNvGrpSpPr>
            <a:grpSpLocks/>
          </p:cNvGrpSpPr>
          <p:nvPr/>
        </p:nvGrpSpPr>
        <p:grpSpPr bwMode="auto">
          <a:xfrm>
            <a:off x="6464300" y="2895600"/>
            <a:ext cx="2019300" cy="2247900"/>
            <a:chOff x="4032" y="1800"/>
            <a:chExt cx="1272" cy="1416"/>
          </a:xfrm>
        </p:grpSpPr>
        <p:sp>
          <p:nvSpPr>
            <p:cNvPr id="216115" name="Oval 51"/>
            <p:cNvSpPr>
              <a:spLocks noChangeArrowheads="1"/>
            </p:cNvSpPr>
            <p:nvPr/>
          </p:nvSpPr>
          <p:spPr bwMode="auto">
            <a:xfrm>
              <a:off x="4032" y="2592"/>
              <a:ext cx="672" cy="624"/>
            </a:xfrm>
            <a:prstGeom prst="ellipse">
              <a:avLst/>
            </a:prstGeom>
            <a:noFill/>
            <a:ln w="57150">
              <a:solidFill>
                <a:srgbClr val="D83104"/>
              </a:solidFill>
              <a:round/>
              <a:headEnd/>
              <a:tailEnd/>
            </a:ln>
            <a:effectLst>
              <a:outerShdw blurRad="63500" dist="68978" dir="1379351"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16117" name="AutoShape 53"/>
            <p:cNvSpPr>
              <a:spLocks noChangeArrowheads="1"/>
            </p:cNvSpPr>
            <p:nvPr/>
          </p:nvSpPr>
          <p:spPr bwMode="auto">
            <a:xfrm rot="7507952">
              <a:off x="4560" y="1824"/>
              <a:ext cx="768" cy="72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46662" dir="2115817"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5404" name="Text Box 55"/>
          <p:cNvSpPr txBox="1">
            <a:spLocks noChangeArrowheads="1"/>
          </p:cNvSpPr>
          <p:nvPr/>
        </p:nvSpPr>
        <p:spPr bwMode="auto">
          <a:xfrm>
            <a:off x="1787525"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50000"/>
              </a:spcBef>
              <a:spcAft>
                <a:spcPct val="0"/>
              </a:spcAft>
            </a:pPr>
            <a:r>
              <a:rPr lang="en-US" sz="1200" b="1">
                <a:solidFill>
                  <a:srgbClr val="FFFFFF"/>
                </a:solidFill>
              </a:rPr>
              <a:t>Gen. 11:28</a:t>
            </a:r>
          </a:p>
        </p:txBody>
      </p:sp>
      <p:sp>
        <p:nvSpPr>
          <p:cNvPr id="15405"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21612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06</a:t>
            </a:r>
          </a:p>
        </p:txBody>
      </p:sp>
      <p:sp>
        <p:nvSpPr>
          <p:cNvPr id="15407"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216128" name="Text Box 64"/>
          <p:cNvSpPr txBox="1">
            <a:spLocks noChangeArrowheads="1"/>
          </p:cNvSpPr>
          <p:nvPr/>
        </p:nvSpPr>
        <p:spPr bwMode="auto">
          <a:xfrm>
            <a:off x="8566150" y="6469063"/>
            <a:ext cx="482600" cy="33655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600" b="1">
                <a:solidFill>
                  <a:srgbClr val="FFFFFF"/>
                </a:solidFill>
                <a:effectLst>
                  <a:outerShdw blurRad="38100" dist="38100" dir="2700000" algn="tl">
                    <a:srgbClr val="000000"/>
                  </a:outerShdw>
                </a:effectLst>
              </a:rPr>
              <a:t>1</a:t>
            </a:r>
          </a:p>
        </p:txBody>
      </p:sp>
      <p:grpSp>
        <p:nvGrpSpPr>
          <p:cNvPr id="3" name="Group 68"/>
          <p:cNvGrpSpPr>
            <a:grpSpLocks/>
          </p:cNvGrpSpPr>
          <p:nvPr/>
        </p:nvGrpSpPr>
        <p:grpSpPr bwMode="auto">
          <a:xfrm>
            <a:off x="4144964" y="4967288"/>
            <a:ext cx="2897188" cy="962025"/>
            <a:chOff x="2611" y="3129"/>
            <a:chExt cx="1825" cy="606"/>
          </a:xfrm>
        </p:grpSpPr>
        <p:sp>
          <p:nvSpPr>
            <p:cNvPr id="216130" name="Text Box 66"/>
            <p:cNvSpPr txBox="1">
              <a:spLocks noChangeArrowheads="1"/>
            </p:cNvSpPr>
            <p:nvPr/>
          </p:nvSpPr>
          <p:spPr bwMode="auto">
            <a:xfrm>
              <a:off x="2611" y="3215"/>
              <a:ext cx="1825" cy="485"/>
            </a:xfrm>
            <a:prstGeom prst="rect">
              <a:avLst/>
            </a:prstGeom>
            <a:noFill/>
            <a:ln w="9525">
              <a:noFill/>
              <a:miter lim="800000"/>
              <a:headEnd/>
              <a:tailEnd/>
            </a:ln>
            <a:effectLst>
              <a:outerShdw blurRad="63500" dist="63500" dir="3187806"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100" b="1" dirty="0">
                  <a:solidFill>
                    <a:srgbClr val="66FFFF"/>
                  </a:solidFill>
                  <a:effectLst>
                    <a:outerShdw blurRad="38100" dist="38100" dir="2700000" algn="tl">
                      <a:srgbClr val="000000"/>
                    </a:outerShdw>
                  </a:effectLst>
                </a:rPr>
                <a:t> KALDAI-HO KHAWPUI UR</a:t>
              </a:r>
              <a:r>
                <a:rPr lang="en-US" sz="1100" b="1" dirty="0">
                  <a:solidFill>
                    <a:srgbClr val="FFFF00"/>
                  </a:solidFill>
                  <a:effectLst>
                    <a:outerShdw blurRad="38100" dist="38100" dir="2700000" algn="tl">
                      <a:srgbClr val="000000"/>
                    </a:outerShdw>
                  </a:effectLst>
                </a:rPr>
                <a:t>: HMANLAI NUNPHUNG INNGHAHNA MESOPOTAMIAN TUIPUI KUANG; </a:t>
              </a:r>
              <a:br>
                <a:rPr lang="en-US" sz="1100" b="1" dirty="0">
                  <a:solidFill>
                    <a:srgbClr val="FFFF00"/>
                  </a:solidFill>
                  <a:effectLst>
                    <a:outerShdw blurRad="38100" dist="38100" dir="2700000" algn="tl">
                      <a:srgbClr val="000000"/>
                    </a:outerShdw>
                  </a:effectLst>
                </a:rPr>
              </a:br>
              <a:r>
                <a:rPr lang="en-US" sz="1100" b="1" dirty="0">
                  <a:solidFill>
                    <a:srgbClr val="FFFF00"/>
                  </a:solidFill>
                  <a:effectLst>
                    <a:outerShdw blurRad="38100" dist="38100" dir="2700000" algn="tl">
                      <a:srgbClr val="000000"/>
                    </a:outerShdw>
                  </a:effectLst>
                </a:rPr>
                <a:t>ABRAHAMA AWMNA</a:t>
              </a:r>
            </a:p>
          </p:txBody>
        </p:sp>
        <p:sp>
          <p:nvSpPr>
            <p:cNvPr id="216131" name="AutoShape 67"/>
            <p:cNvSpPr>
              <a:spLocks noChangeArrowheads="1"/>
            </p:cNvSpPr>
            <p:nvPr/>
          </p:nvSpPr>
          <p:spPr bwMode="auto">
            <a:xfrm>
              <a:off x="2649" y="3129"/>
              <a:ext cx="1752" cy="606"/>
            </a:xfrm>
            <a:prstGeom prst="roundRect">
              <a:avLst>
                <a:gd name="adj" fmla="val 16667"/>
              </a:avLst>
            </a:prstGeom>
            <a:noFill/>
            <a:ln w="57150">
              <a:solidFill>
                <a:srgbClr val="FFFF00"/>
              </a:solidFill>
              <a:round/>
              <a:headEnd/>
              <a:tailEnd/>
            </a:ln>
            <a:effectLst>
              <a:outerShdw blurRad="63500" dist="46662" dir="3284183"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513569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7" name="Rectangle 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7410" name="Text Box 26"/>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7411" name="Picture 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7412"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507971" name="Oval 67"/>
          <p:cNvSpPr>
            <a:spLocks noChangeArrowheads="1"/>
          </p:cNvSpPr>
          <p:nvPr/>
        </p:nvSpPr>
        <p:spPr bwMode="auto">
          <a:xfrm>
            <a:off x="3467100" y="29337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2" name="Oval 68"/>
          <p:cNvSpPr>
            <a:spLocks noChangeArrowheads="1"/>
          </p:cNvSpPr>
          <p:nvPr/>
        </p:nvSpPr>
        <p:spPr bwMode="auto">
          <a:xfrm>
            <a:off x="6400800" y="4914900"/>
            <a:ext cx="1892300" cy="6985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3" name="Oval 69"/>
          <p:cNvSpPr>
            <a:spLocks noChangeArrowheads="1"/>
          </p:cNvSpPr>
          <p:nvPr/>
        </p:nvSpPr>
        <p:spPr bwMode="auto">
          <a:xfrm>
            <a:off x="3378200" y="11684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4" name="Oval 70"/>
          <p:cNvSpPr>
            <a:spLocks noChangeArrowheads="1"/>
          </p:cNvSpPr>
          <p:nvPr/>
        </p:nvSpPr>
        <p:spPr bwMode="auto">
          <a:xfrm>
            <a:off x="4851400" y="1993900"/>
            <a:ext cx="1612900" cy="596900"/>
          </a:xfrm>
          <a:prstGeom prst="ellipse">
            <a:avLst/>
          </a:prstGeom>
          <a:noFill/>
          <a:ln w="76200">
            <a:solidFill>
              <a:srgbClr val="66FFFF"/>
            </a:solidFill>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75" name="Rectangle 7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t>
            </a:r>
          </a:p>
        </p:txBody>
      </p:sp>
      <p:sp>
        <p:nvSpPr>
          <p:cNvPr id="17418" name="Text Box 72"/>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grpSp>
        <p:nvGrpSpPr>
          <p:cNvPr id="2" name="Group 75"/>
          <p:cNvGrpSpPr>
            <a:grpSpLocks/>
          </p:cNvGrpSpPr>
          <p:nvPr/>
        </p:nvGrpSpPr>
        <p:grpSpPr bwMode="auto">
          <a:xfrm>
            <a:off x="6015038" y="3509963"/>
            <a:ext cx="1092200" cy="812800"/>
            <a:chOff x="3798" y="2240"/>
            <a:chExt cx="688" cy="512"/>
          </a:xfrm>
        </p:grpSpPr>
        <p:sp>
          <p:nvSpPr>
            <p:cNvPr id="507980" name="Oval 76"/>
            <p:cNvSpPr>
              <a:spLocks noChangeArrowheads="1"/>
            </p:cNvSpPr>
            <p:nvPr/>
          </p:nvSpPr>
          <p:spPr bwMode="auto">
            <a:xfrm>
              <a:off x="4056" y="2584"/>
              <a:ext cx="184" cy="168"/>
            </a:xfrm>
            <a:prstGeom prst="ellipse">
              <a:avLst/>
            </a:prstGeom>
            <a:solidFill>
              <a:schemeClr val="tx1"/>
            </a:solidFill>
            <a:ln w="76200">
              <a:solidFill>
                <a:srgbClr val="150BD5"/>
              </a:solidFill>
              <a:round/>
              <a:headEnd/>
              <a:tailEnd/>
            </a:ln>
            <a:effectLst>
              <a:outerShdw blurRad="63500" dist="81320" dir="2319588"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1" name="Text Box 77"/>
            <p:cNvSpPr txBox="1">
              <a:spLocks noChangeArrowheads="1"/>
            </p:cNvSpPr>
            <p:nvPr/>
          </p:nvSpPr>
          <p:spPr bwMode="auto">
            <a:xfrm>
              <a:off x="3798" y="2240"/>
              <a:ext cx="688" cy="404"/>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defTabSz="914400" eaLnBrk="0" fontAlgn="base" hangingPunct="0">
                <a:spcBef>
                  <a:spcPct val="50000"/>
                </a:spcBef>
                <a:spcAft>
                  <a:spcPct val="0"/>
                </a:spcAft>
                <a:defRPr/>
              </a:pPr>
              <a:r>
                <a:rPr lang="en-US" sz="3600" b="1" dirty="0">
                  <a:solidFill>
                    <a:srgbClr val="FFFFFF"/>
                  </a:solidFill>
                  <a:effectLst>
                    <a:glow rad="139700">
                      <a:srgbClr val="1A0004">
                        <a:alpha val="99000"/>
                      </a:srgbClr>
                    </a:glow>
                  </a:effectLst>
                  <a:latin typeface="Arial Black" pitchFamily="-107" charset="0"/>
                  <a:ea typeface="ＭＳ Ｐゴシック" charset="0"/>
                  <a:cs typeface="ＭＳ Ｐゴシック" charset="0"/>
                </a:rPr>
                <a:t>UR</a:t>
              </a:r>
            </a:p>
          </p:txBody>
        </p:sp>
      </p:grpSp>
      <p:sp>
        <p:nvSpPr>
          <p:cNvPr id="507982" name="AutoShape 78"/>
          <p:cNvSpPr>
            <a:spLocks noChangeArrowheads="1"/>
          </p:cNvSpPr>
          <p:nvPr/>
        </p:nvSpPr>
        <p:spPr bwMode="auto">
          <a:xfrm>
            <a:off x="5727700" y="3376613"/>
            <a:ext cx="1419225" cy="1298575"/>
          </a:xfrm>
          <a:prstGeom prst="octagon">
            <a:avLst>
              <a:gd name="adj" fmla="val 29287"/>
            </a:avLst>
          </a:prstGeom>
          <a:noFill/>
          <a:ln w="76200">
            <a:solidFill>
              <a:srgbClr val="1EDE17"/>
            </a:solidFill>
            <a:miter lim="800000"/>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FFFFFF"/>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grpSp>
        <p:nvGrpSpPr>
          <p:cNvPr id="3" name="Group 79"/>
          <p:cNvGrpSpPr>
            <a:grpSpLocks/>
          </p:cNvGrpSpPr>
          <p:nvPr/>
        </p:nvGrpSpPr>
        <p:grpSpPr bwMode="auto">
          <a:xfrm>
            <a:off x="1681163" y="2016130"/>
            <a:ext cx="3276600" cy="828678"/>
            <a:chOff x="1078" y="1244"/>
            <a:chExt cx="2064" cy="522"/>
          </a:xfrm>
        </p:grpSpPr>
        <p:sp>
          <p:nvSpPr>
            <p:cNvPr id="507984" name="Oval 80"/>
            <p:cNvSpPr>
              <a:spLocks noChangeArrowheads="1"/>
            </p:cNvSpPr>
            <p:nvPr/>
          </p:nvSpPr>
          <p:spPr bwMode="auto">
            <a:xfrm>
              <a:off x="2492" y="1244"/>
              <a:ext cx="184" cy="168"/>
            </a:xfrm>
            <a:prstGeom prst="ellipse">
              <a:avLst/>
            </a:prstGeom>
            <a:solidFill>
              <a:schemeClr val="tx1"/>
            </a:solidFill>
            <a:ln w="76200">
              <a:solidFill>
                <a:srgbClr val="150BD5"/>
              </a:solidFill>
              <a:round/>
              <a:headEnd/>
              <a:tailEnd/>
            </a:ln>
            <a:effectLst>
              <a:outerShdw blurRad="63500" dist="89803" dir="2700000" algn="ctr" rotWithShape="0">
                <a:schemeClr val="bg1">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glow rad="101600">
                    <a:srgbClr val="1A0004">
                      <a:alpha val="75000"/>
                    </a:srgbClr>
                  </a:glow>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07985" name="Text Box 81"/>
            <p:cNvSpPr txBox="1">
              <a:spLocks noChangeArrowheads="1"/>
            </p:cNvSpPr>
            <p:nvPr/>
          </p:nvSpPr>
          <p:spPr bwMode="auto">
            <a:xfrm>
              <a:off x="1078" y="1324"/>
              <a:ext cx="2064" cy="442"/>
            </a:xfrm>
            <a:prstGeom prst="rect">
              <a:avLst/>
            </a:prstGeom>
            <a:noFill/>
            <a:ln w="12700">
              <a:noFill/>
              <a:miter lim="800000"/>
              <a:headEnd/>
              <a:tailEnd/>
            </a:ln>
            <a:effectLst/>
          </p:spPr>
          <p:txBody>
            <a:bodyPr>
              <a:spAutoFit/>
            </a:bodyPr>
            <a:lstStyle/>
            <a:p>
              <a:pPr defTabSz="914400" eaLnBrk="0" fontAlgn="base" hangingPunct="0">
                <a:spcBef>
                  <a:spcPct val="50000"/>
                </a:spcBef>
                <a:spcAft>
                  <a:spcPct val="0"/>
                </a:spcAft>
                <a:defRPr/>
              </a:pPr>
              <a:r>
                <a:rPr lang="en-US" sz="4000" b="1" dirty="0">
                  <a:solidFill>
                    <a:srgbClr val="FFFFFF"/>
                  </a:solidFill>
                  <a:effectLst>
                    <a:glow rad="241300">
                      <a:srgbClr val="1A0004">
                        <a:alpha val="97000"/>
                      </a:srgbClr>
                    </a:glow>
                  </a:effectLst>
                  <a:latin typeface="Arial Black" pitchFamily="-107" charset="0"/>
                  <a:ea typeface="ＭＳ Ｐゴシック" charset="0"/>
                  <a:cs typeface="ＭＳ Ｐゴシック" charset="0"/>
                </a:rPr>
                <a:t>BABULON</a:t>
              </a:r>
            </a:p>
          </p:txBody>
        </p:sp>
      </p:grpSp>
      <p:sp>
        <p:nvSpPr>
          <p:cNvPr id="507986" name="Text Box 82"/>
          <p:cNvSpPr txBox="1">
            <a:spLocks noChangeArrowheads="1"/>
          </p:cNvSpPr>
          <p:nvPr/>
        </p:nvSpPr>
        <p:spPr bwMode="auto">
          <a:xfrm>
            <a:off x="264014" y="4010025"/>
            <a:ext cx="5492017" cy="156966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r" defTabSz="914400" eaLnBrk="0" fontAlgn="base" hangingPunct="0">
              <a:spcBef>
                <a:spcPct val="50000"/>
              </a:spcBef>
              <a:spcAft>
                <a:spcPct val="0"/>
              </a:spcAft>
              <a:defRPr/>
            </a:pPr>
            <a:r>
              <a:rPr lang="en-US" sz="3200" b="1" dirty="0">
                <a:solidFill>
                  <a:srgbClr val="114FFB"/>
                </a:solidFill>
                <a:effectLst>
                  <a:outerShdw blurRad="38100" dist="38100" dir="2700000" algn="tl">
                    <a:srgbClr val="000000"/>
                  </a:outerShdw>
                </a:effectLst>
              </a:rPr>
              <a:t>HRIA ANG CHE!                      Persian Gulf </a:t>
            </a:r>
            <a:r>
              <a:rPr lang="en-US" sz="3200" b="1" dirty="0" err="1">
                <a:solidFill>
                  <a:srgbClr val="114FFB"/>
                </a:solidFill>
                <a:effectLst>
                  <a:outerShdw blurRad="38100" dist="38100" dir="2700000" algn="tl">
                    <a:srgbClr val="000000"/>
                  </a:outerShdw>
                </a:effectLst>
              </a:rPr>
              <a:t>Indona</a:t>
            </a:r>
            <a:r>
              <a:rPr lang="en-US" sz="3200" b="1" dirty="0">
                <a:solidFill>
                  <a:srgbClr val="114FFB"/>
                </a:solidFill>
                <a:effectLst>
                  <a:outerShdw blurRad="38100" dist="38100" dir="2700000" algn="tl">
                    <a:srgbClr val="000000"/>
                  </a:outerShdw>
                </a:effectLst>
              </a:rPr>
              <a:t>               Iraq-a </a:t>
            </a:r>
            <a:r>
              <a:rPr lang="en-US" sz="3200" b="1" dirty="0" err="1">
                <a:solidFill>
                  <a:srgbClr val="114FFB"/>
                </a:solidFill>
                <a:effectLst>
                  <a:outerShdw blurRad="38100" dist="38100" dir="2700000" algn="tl">
                    <a:srgbClr val="000000"/>
                  </a:outerShdw>
                </a:effectLst>
              </a:rPr>
              <a:t>Indona</a:t>
            </a:r>
            <a:endParaRPr lang="en-US" sz="3200" b="1" dirty="0">
              <a:solidFill>
                <a:srgbClr val="114FFB"/>
              </a:solidFill>
              <a:effectLst>
                <a:outerShdw blurRad="38100" dist="38100" dir="2700000" algn="tl">
                  <a:srgbClr val="000000"/>
                </a:outerShdw>
              </a:effectLst>
            </a:endParaRPr>
          </a:p>
        </p:txBody>
      </p:sp>
      <p:sp>
        <p:nvSpPr>
          <p:cNvPr id="17423" name="Text Box 88"/>
          <p:cNvSpPr txBox="1">
            <a:spLocks noChangeArrowheads="1"/>
          </p:cNvSpPr>
          <p:nvPr/>
        </p:nvSpPr>
        <p:spPr bwMode="auto">
          <a:xfrm>
            <a:off x="86407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6</a:t>
            </a:r>
          </a:p>
        </p:txBody>
      </p:sp>
      <p:grpSp>
        <p:nvGrpSpPr>
          <p:cNvPr id="17424" name="Group 89"/>
          <p:cNvGrpSpPr>
            <a:grpSpLocks/>
          </p:cNvGrpSpPr>
          <p:nvPr/>
        </p:nvGrpSpPr>
        <p:grpSpPr bwMode="auto">
          <a:xfrm>
            <a:off x="519113" y="7938"/>
            <a:ext cx="854075" cy="1704975"/>
            <a:chOff x="327" y="5"/>
            <a:chExt cx="538" cy="1074"/>
          </a:xfrm>
        </p:grpSpPr>
        <p:sp>
          <p:nvSpPr>
            <p:cNvPr id="507994" name="Rectangle 9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07995" name="Line 9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811939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7986"/>
                                        </p:tgtEl>
                                        <p:attrNameLst>
                                          <p:attrName>style.visibility</p:attrName>
                                        </p:attrNameLst>
                                      </p:cBhvr>
                                      <p:to>
                                        <p:strVal val="visible"/>
                                      </p:to>
                                    </p:set>
                                    <p:anim calcmode="lin" valueType="num">
                                      <p:cBhvr additive="base">
                                        <p:cTn id="7" dur="2000" fill="hold"/>
                                        <p:tgtEl>
                                          <p:spTgt spid="507986"/>
                                        </p:tgtEl>
                                        <p:attrNameLst>
                                          <p:attrName>ppt_x</p:attrName>
                                        </p:attrNameLst>
                                      </p:cBhvr>
                                      <p:tavLst>
                                        <p:tav tm="0">
                                          <p:val>
                                            <p:strVal val="0-#ppt_w/2"/>
                                          </p:val>
                                        </p:tav>
                                        <p:tav tm="100000">
                                          <p:val>
                                            <p:strVal val="#ppt_x"/>
                                          </p:val>
                                        </p:tav>
                                      </p:tavLst>
                                    </p:anim>
                                    <p:anim calcmode="lin" valueType="num">
                                      <p:cBhvr additive="base">
                                        <p:cTn id="8" dur="2000" fill="hold"/>
                                        <p:tgtEl>
                                          <p:spTgt spid="5079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7974"/>
                                        </p:tgtEl>
                                        <p:attrNameLst>
                                          <p:attrName>style.visibility</p:attrName>
                                        </p:attrNameLst>
                                      </p:cBhvr>
                                      <p:to>
                                        <p:strVal val="visible"/>
                                      </p:to>
                                    </p:set>
                                    <p:animEffect transition="in" filter="fade">
                                      <p:cBhvr>
                                        <p:cTn id="13" dur="1000"/>
                                        <p:tgtEl>
                                          <p:spTgt spid="5079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7971"/>
                                        </p:tgtEl>
                                        <p:attrNameLst>
                                          <p:attrName>style.visibility</p:attrName>
                                        </p:attrNameLst>
                                      </p:cBhvr>
                                      <p:to>
                                        <p:strVal val="visible"/>
                                      </p:to>
                                    </p:set>
                                    <p:animEffect transition="in" filter="fade">
                                      <p:cBhvr>
                                        <p:cTn id="18" dur="1000"/>
                                        <p:tgtEl>
                                          <p:spTgt spid="5079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7973"/>
                                        </p:tgtEl>
                                        <p:attrNameLst>
                                          <p:attrName>style.visibility</p:attrName>
                                        </p:attrNameLst>
                                      </p:cBhvr>
                                      <p:to>
                                        <p:strVal val="visible"/>
                                      </p:to>
                                    </p:set>
                                    <p:animEffect transition="in" filter="fade">
                                      <p:cBhvr>
                                        <p:cTn id="23" dur="1000"/>
                                        <p:tgtEl>
                                          <p:spTgt spid="507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07972"/>
                                        </p:tgtEl>
                                        <p:attrNameLst>
                                          <p:attrName>style.visibility</p:attrName>
                                        </p:attrNameLst>
                                      </p:cBhvr>
                                      <p:to>
                                        <p:strVal val="visible"/>
                                      </p:to>
                                    </p:set>
                                    <p:animEffect transition="in" filter="fade">
                                      <p:cBhvr>
                                        <p:cTn id="28" dur="1000"/>
                                        <p:tgtEl>
                                          <p:spTgt spid="5079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childTnLst>
                                </p:cTn>
                              </p:par>
                            </p:childTnLst>
                          </p:cTn>
                        </p:par>
                        <p:par>
                          <p:cTn id="39" fill="hold" nodeType="afterGroup">
                            <p:stCondLst>
                              <p:cond delay="1000"/>
                            </p:stCondLst>
                            <p:childTnLst>
                              <p:par>
                                <p:cTn id="40" presetID="17" presetClass="entr" presetSubtype="8" fill="hold" grpId="0" nodeType="afterEffect">
                                  <p:stCondLst>
                                    <p:cond delay="0"/>
                                  </p:stCondLst>
                                  <p:childTnLst>
                                    <p:set>
                                      <p:cBhvr>
                                        <p:cTn id="41" dur="1" fill="hold">
                                          <p:stCondLst>
                                            <p:cond delay="0"/>
                                          </p:stCondLst>
                                        </p:cTn>
                                        <p:tgtEl>
                                          <p:spTgt spid="507982"/>
                                        </p:tgtEl>
                                        <p:attrNameLst>
                                          <p:attrName>style.visibility</p:attrName>
                                        </p:attrNameLst>
                                      </p:cBhvr>
                                      <p:to>
                                        <p:strVal val="visible"/>
                                      </p:to>
                                    </p:set>
                                    <p:anim calcmode="lin" valueType="num">
                                      <p:cBhvr>
                                        <p:cTn id="42" dur="500" fill="hold"/>
                                        <p:tgtEl>
                                          <p:spTgt spid="507982"/>
                                        </p:tgtEl>
                                        <p:attrNameLst>
                                          <p:attrName>ppt_x</p:attrName>
                                        </p:attrNameLst>
                                      </p:cBhvr>
                                      <p:tavLst>
                                        <p:tav tm="0">
                                          <p:val>
                                            <p:strVal val="#ppt_x-#ppt_w/2"/>
                                          </p:val>
                                        </p:tav>
                                        <p:tav tm="100000">
                                          <p:val>
                                            <p:strVal val="#ppt_x"/>
                                          </p:val>
                                        </p:tav>
                                      </p:tavLst>
                                    </p:anim>
                                    <p:anim calcmode="lin" valueType="num">
                                      <p:cBhvr>
                                        <p:cTn id="43" dur="500" fill="hold"/>
                                        <p:tgtEl>
                                          <p:spTgt spid="507982"/>
                                        </p:tgtEl>
                                        <p:attrNameLst>
                                          <p:attrName>ppt_y</p:attrName>
                                        </p:attrNameLst>
                                      </p:cBhvr>
                                      <p:tavLst>
                                        <p:tav tm="0">
                                          <p:val>
                                            <p:strVal val="#ppt_y"/>
                                          </p:val>
                                        </p:tav>
                                        <p:tav tm="100000">
                                          <p:val>
                                            <p:strVal val="#ppt_y"/>
                                          </p:val>
                                        </p:tav>
                                      </p:tavLst>
                                    </p:anim>
                                    <p:anim calcmode="lin" valueType="num">
                                      <p:cBhvr>
                                        <p:cTn id="44" dur="500" fill="hold"/>
                                        <p:tgtEl>
                                          <p:spTgt spid="507982"/>
                                        </p:tgtEl>
                                        <p:attrNameLst>
                                          <p:attrName>ppt_w</p:attrName>
                                        </p:attrNameLst>
                                      </p:cBhvr>
                                      <p:tavLst>
                                        <p:tav tm="0">
                                          <p:val>
                                            <p:fltVal val="0"/>
                                          </p:val>
                                        </p:tav>
                                        <p:tav tm="100000">
                                          <p:val>
                                            <p:strVal val="#ppt_w"/>
                                          </p:val>
                                        </p:tav>
                                      </p:tavLst>
                                    </p:anim>
                                    <p:anim calcmode="lin" valueType="num">
                                      <p:cBhvr>
                                        <p:cTn id="45" dur="500" fill="hold"/>
                                        <p:tgtEl>
                                          <p:spTgt spid="5079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71" grpId="0" animBg="1"/>
      <p:bldP spid="507972" grpId="0" animBg="1"/>
      <p:bldP spid="507973" grpId="0" animBg="1"/>
      <p:bldP spid="507974" grpId="0" animBg="1"/>
      <p:bldP spid="507982" grpId="0" animBg="1"/>
      <p:bldP spid="50798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1295400" y="40211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58" name="Text Box 5"/>
          <p:cNvSpPr txBox="1">
            <a:spLocks noChangeArrowheads="1"/>
          </p:cNvSpPr>
          <p:nvPr/>
        </p:nvSpPr>
        <p:spPr bwMode="auto">
          <a:xfrm>
            <a:off x="-523875" y="2127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defTabSz="914400" eaLnBrk="0" fontAlgn="base" hangingPunct="0">
              <a:spcBef>
                <a:spcPct val="0"/>
              </a:spcBef>
              <a:spcAft>
                <a:spcPct val="0"/>
              </a:spcAft>
            </a:pPr>
            <a:endParaRPr lang="en-US"/>
          </a:p>
        </p:txBody>
      </p:sp>
      <p:pic>
        <p:nvPicPr>
          <p:cNvPr id="1945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0375" y="1108075"/>
            <a:ext cx="6781800" cy="493553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793635" name="Rectangle 35"/>
          <p:cNvSpPr>
            <a:spLocks noChangeArrowheads="1"/>
          </p:cNvSpPr>
          <p:nvPr/>
        </p:nvSpPr>
        <p:spPr bwMode="auto">
          <a:xfrm>
            <a:off x="1714500" y="1092200"/>
            <a:ext cx="6819900" cy="4965700"/>
          </a:xfrm>
          <a:prstGeom prst="rect">
            <a:avLst/>
          </a:prstGeom>
          <a:no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946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endParaRPr lang="en-US" sz="2000">
              <a:solidFill>
                <a:srgbClr val="FFA27C"/>
              </a:solidFill>
              <a:latin typeface="B VAG Rounded Bold" charset="0"/>
            </a:endParaRPr>
          </a:p>
        </p:txBody>
      </p:sp>
      <p:sp>
        <p:nvSpPr>
          <p:cNvPr id="793608" name="Rectangle 8"/>
          <p:cNvSpPr>
            <a:spLocks noChangeArrowheads="1"/>
          </p:cNvSpPr>
          <p:nvPr/>
        </p:nvSpPr>
        <p:spPr bwMode="auto">
          <a:xfrm>
            <a:off x="8056563" y="6524625"/>
            <a:ext cx="40957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07a</a:t>
            </a:r>
          </a:p>
        </p:txBody>
      </p:sp>
      <p:sp>
        <p:nvSpPr>
          <p:cNvPr id="19463" name="Text Box 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19-24</a:t>
            </a:r>
          </a:p>
        </p:txBody>
      </p:sp>
      <p:sp>
        <p:nvSpPr>
          <p:cNvPr id="19464" name="Text Box 10"/>
          <p:cNvSpPr txBox="1">
            <a:spLocks noChangeArrowheads="1"/>
          </p:cNvSpPr>
          <p:nvPr/>
        </p:nvSpPr>
        <p:spPr bwMode="auto">
          <a:xfrm>
            <a:off x="862171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rPr>
              <a:t>4</a:t>
            </a:r>
          </a:p>
        </p:txBody>
      </p:sp>
      <p:sp>
        <p:nvSpPr>
          <p:cNvPr id="793636" name="Rectangle 36"/>
          <p:cNvSpPr>
            <a:spLocks noChangeArrowheads="1"/>
          </p:cNvSpPr>
          <p:nvPr/>
        </p:nvSpPr>
        <p:spPr bwMode="auto">
          <a:xfrm>
            <a:off x="1676400" y="1041400"/>
            <a:ext cx="6858000" cy="5003800"/>
          </a:xfrm>
          <a:prstGeom prst="rect">
            <a:avLst/>
          </a:prstGeom>
          <a:solidFill>
            <a:srgbClr val="0A051A">
              <a:alpha val="50000"/>
            </a:srgbClr>
          </a:solid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93617" name="AutoShape 17"/>
          <p:cNvSpPr>
            <a:spLocks noChangeArrowheads="1"/>
          </p:cNvSpPr>
          <p:nvPr/>
        </p:nvSpPr>
        <p:spPr bwMode="auto">
          <a:xfrm rot="18394341" flipV="1">
            <a:off x="4266407" y="658018"/>
            <a:ext cx="2921000" cy="5370513"/>
          </a:xfrm>
          <a:prstGeom prst="triangle">
            <a:avLst>
              <a:gd name="adj" fmla="val 55000"/>
            </a:avLst>
          </a:prstGeom>
          <a:noFill/>
          <a:ln w="76200">
            <a:solidFill>
              <a:schemeClr val="tx1"/>
            </a:solidFill>
            <a:miter lim="800000"/>
            <a:headEnd/>
            <a:tailEnd/>
          </a:ln>
          <a:effectLst>
            <a:outerShdw blurRad="63500" dist="71842"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outerShdw>
              </a:effectLst>
              <a:latin typeface="Comic Sans MS" pitchFamily="-107" charset="0"/>
              <a:ea typeface="ＭＳ Ｐゴシック" charset="0"/>
              <a:cs typeface="ＭＳ Ｐゴシック" charset="0"/>
            </a:endParaRPr>
          </a:p>
        </p:txBody>
      </p:sp>
      <p:sp>
        <p:nvSpPr>
          <p:cNvPr id="793620" name="Text Box 20"/>
          <p:cNvSpPr txBox="1">
            <a:spLocks noChangeArrowheads="1"/>
          </p:cNvSpPr>
          <p:nvPr/>
        </p:nvSpPr>
        <p:spPr bwMode="auto">
          <a:xfrm>
            <a:off x="1498599" y="1308100"/>
            <a:ext cx="5495925" cy="523220"/>
          </a:xfrm>
          <a:prstGeom prst="rect">
            <a:avLst/>
          </a:prstGeom>
          <a:noFill/>
          <a:ln w="9525">
            <a:noFill/>
            <a:miter lim="800000"/>
            <a:headEnd/>
            <a:tailEnd/>
          </a:ln>
          <a:effectLst>
            <a:outerShdw blurRad="63500" dist="71842" dir="2700000"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1FFFFF"/>
                </a:solidFill>
                <a:effectLst>
                  <a:outerShdw blurRad="38100" dist="38100" dir="2700000" algn="tl">
                    <a:srgbClr val="000000"/>
                  </a:outerShdw>
                </a:effectLst>
                <a:latin typeface="Arial" charset="0"/>
              </a:rPr>
              <a:t>SUMERI THIL SIAM CHHUAH…</a:t>
            </a:r>
          </a:p>
        </p:txBody>
      </p:sp>
      <p:sp>
        <p:nvSpPr>
          <p:cNvPr id="793626" name="Text Box 26"/>
          <p:cNvSpPr txBox="1">
            <a:spLocks noChangeArrowheads="1"/>
          </p:cNvSpPr>
          <p:nvPr/>
        </p:nvSpPr>
        <p:spPr bwMode="auto">
          <a:xfrm>
            <a:off x="2336800" y="1854200"/>
            <a:ext cx="5495925" cy="523220"/>
          </a:xfrm>
          <a:prstGeom prst="rect">
            <a:avLst/>
          </a:prstGeom>
          <a:noFill/>
          <a:ln w="9525">
            <a:noFill/>
            <a:miter lim="800000"/>
            <a:headEnd/>
            <a:tailEnd/>
          </a:ln>
          <a:effectLst>
            <a:outerShdw blurRad="63500" dist="71842" dir="2700000"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EEFF4B"/>
                </a:solidFill>
                <a:effectLst>
                  <a:outerShdw blurRad="38100" dist="38100" dir="2700000" algn="tl">
                    <a:srgbClr val="000000"/>
                  </a:outerShdw>
                </a:effectLst>
                <a:latin typeface="Arial" charset="0"/>
              </a:rPr>
              <a:t>LEHKHA ZIAH LEH TAWLAILIR</a:t>
            </a:r>
          </a:p>
        </p:txBody>
      </p:sp>
      <p:sp>
        <p:nvSpPr>
          <p:cNvPr id="793627" name="Text Box 27"/>
          <p:cNvSpPr txBox="1">
            <a:spLocks noChangeArrowheads="1"/>
          </p:cNvSpPr>
          <p:nvPr/>
        </p:nvSpPr>
        <p:spPr bwMode="auto">
          <a:xfrm>
            <a:off x="1282700" y="2641600"/>
            <a:ext cx="38100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1FFFFF"/>
                </a:solidFill>
                <a:effectLst>
                  <a:outerShdw blurRad="38100" dist="38100" dir="2700000" algn="tl">
                    <a:srgbClr val="000000"/>
                  </a:outerShdw>
                </a:effectLst>
                <a:latin typeface="Arial" charset="0"/>
              </a:rPr>
              <a:t>BUL INTANNA…</a:t>
            </a:r>
          </a:p>
        </p:txBody>
      </p:sp>
      <p:sp>
        <p:nvSpPr>
          <p:cNvPr id="793628" name="Text Box 28"/>
          <p:cNvSpPr txBox="1">
            <a:spLocks noChangeArrowheads="1"/>
          </p:cNvSpPr>
          <p:nvPr/>
        </p:nvSpPr>
        <p:spPr bwMode="auto">
          <a:xfrm>
            <a:off x="2028095" y="3606800"/>
            <a:ext cx="27305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EEFF4B"/>
                </a:solidFill>
                <a:effectLst>
                  <a:outerShdw blurRad="38100" dist="38100" dir="2700000" algn="tl">
                    <a:srgbClr val="000000"/>
                  </a:outerShdw>
                </a:effectLst>
                <a:latin typeface="Arial" charset="0"/>
              </a:rPr>
              <a:t>DAMDAWI</a:t>
            </a:r>
          </a:p>
        </p:txBody>
      </p:sp>
      <p:sp>
        <p:nvSpPr>
          <p:cNvPr id="793629" name="Text Box 29"/>
          <p:cNvSpPr txBox="1">
            <a:spLocks noChangeArrowheads="1"/>
          </p:cNvSpPr>
          <p:nvPr/>
        </p:nvSpPr>
        <p:spPr bwMode="auto">
          <a:xfrm>
            <a:off x="2478457" y="4114800"/>
            <a:ext cx="4452743" cy="954107"/>
          </a:xfrm>
          <a:prstGeom prst="rect">
            <a:avLst/>
          </a:prstGeom>
          <a:noFill/>
          <a:ln w="9525">
            <a:noFill/>
            <a:miter lim="800000"/>
            <a:headEnd/>
            <a:tailEnd/>
          </a:ln>
          <a:effectLst>
            <a:outerShdw blurRad="63500" dist="71842" dir="2700000"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EEFF4B"/>
                </a:solidFill>
                <a:effectLst>
                  <a:outerShdw blurRad="38100" dist="38100" dir="2700000" algn="tl">
                    <a:srgbClr val="000000"/>
                  </a:outerShdw>
                </a:effectLst>
                <a:latin typeface="Arial" charset="0"/>
              </a:rPr>
              <a:t>VAN SANG CHANCHIN ZIRNA</a:t>
            </a:r>
          </a:p>
        </p:txBody>
      </p:sp>
      <p:sp>
        <p:nvSpPr>
          <p:cNvPr id="793630" name="Text Box 30"/>
          <p:cNvSpPr txBox="1">
            <a:spLocks noChangeArrowheads="1"/>
          </p:cNvSpPr>
          <p:nvPr/>
        </p:nvSpPr>
        <p:spPr bwMode="auto">
          <a:xfrm>
            <a:off x="3170117" y="4985236"/>
            <a:ext cx="35814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EEFF4B"/>
                </a:solidFill>
                <a:effectLst>
                  <a:outerShdw blurRad="38100" dist="38100" dir="2700000" algn="tl">
                    <a:srgbClr val="000000"/>
                  </a:outerShdw>
                </a:effectLst>
                <a:latin typeface="Arial" charset="0"/>
              </a:rPr>
              <a:t>IN SAK THIAMNA</a:t>
            </a:r>
          </a:p>
        </p:txBody>
      </p:sp>
      <p:sp>
        <p:nvSpPr>
          <p:cNvPr id="793631" name="Text Box 31"/>
          <p:cNvSpPr txBox="1">
            <a:spLocks noChangeArrowheads="1"/>
          </p:cNvSpPr>
          <p:nvPr/>
        </p:nvSpPr>
        <p:spPr bwMode="auto">
          <a:xfrm>
            <a:off x="1689100" y="5451230"/>
            <a:ext cx="5346700" cy="523220"/>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1FFFFF"/>
                </a:solidFill>
                <a:effectLst>
                  <a:outerShdw blurRad="38100" dist="38100" dir="2700000" algn="tl">
                    <a:srgbClr val="000000"/>
                  </a:outerShdw>
                </a:effectLst>
                <a:latin typeface="Arial" charset="0"/>
              </a:rPr>
              <a:t>KHAWPUI HMASA DINNA </a:t>
            </a:r>
          </a:p>
        </p:txBody>
      </p:sp>
      <p:sp>
        <p:nvSpPr>
          <p:cNvPr id="793632" name="Text Box 32"/>
          <p:cNvSpPr txBox="1">
            <a:spLocks noChangeArrowheads="1"/>
          </p:cNvSpPr>
          <p:nvPr/>
        </p:nvSpPr>
        <p:spPr bwMode="auto">
          <a:xfrm>
            <a:off x="1808287" y="3136900"/>
            <a:ext cx="1600200" cy="519113"/>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dirty="0">
                <a:solidFill>
                  <a:srgbClr val="EEFF4B"/>
                </a:solidFill>
                <a:effectLst>
                  <a:outerShdw blurRad="38100" dist="38100" dir="2700000" algn="tl">
                    <a:srgbClr val="000000"/>
                  </a:outerShdw>
                </a:effectLst>
                <a:latin typeface="Arial" charset="0"/>
              </a:rPr>
              <a:t>DAN</a:t>
            </a:r>
          </a:p>
        </p:txBody>
      </p:sp>
      <p:sp>
        <p:nvSpPr>
          <p:cNvPr id="793619" name="Text Box 19"/>
          <p:cNvSpPr txBox="1">
            <a:spLocks noChangeArrowheads="1"/>
          </p:cNvSpPr>
          <p:nvPr/>
        </p:nvSpPr>
        <p:spPr bwMode="auto">
          <a:xfrm>
            <a:off x="1765300" y="393700"/>
            <a:ext cx="6946900" cy="646331"/>
          </a:xfrm>
          <a:prstGeom prst="rect">
            <a:avLst/>
          </a:prstGeom>
          <a:noFill/>
          <a:ln w="9525">
            <a:noFill/>
            <a:miter lim="800000"/>
            <a:headEnd/>
            <a:tailEnd/>
          </a:ln>
          <a:effectLst>
            <a:outerShdw blurRad="63500" dist="71842" dir="2700000" algn="ctr" rotWithShape="0">
              <a:srgbClr val="000000">
                <a:alpha val="74998"/>
              </a:srgb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600" b="1" i="1" dirty="0">
                <a:solidFill>
                  <a:srgbClr val="EEFF4B"/>
                </a:solidFill>
                <a:effectLst>
                  <a:outerShdw blurRad="38100" dist="38100" dir="2700000" algn="tl">
                    <a:srgbClr val="000000"/>
                  </a:outerShdw>
                </a:effectLst>
                <a:latin typeface="Arial" charset="0"/>
              </a:rPr>
              <a:t>Mesopotamian </a:t>
            </a:r>
            <a:r>
              <a:rPr lang="en-US" sz="3600" b="1" i="1" dirty="0" err="1">
                <a:solidFill>
                  <a:srgbClr val="EEFF4B"/>
                </a:solidFill>
                <a:effectLst>
                  <a:outerShdw blurRad="38100" dist="38100" dir="2700000" algn="tl">
                    <a:srgbClr val="000000"/>
                  </a:outerShdw>
                </a:effectLst>
                <a:latin typeface="Arial" charset="0"/>
              </a:rPr>
              <a:t>Tuipui</a:t>
            </a:r>
            <a:r>
              <a:rPr lang="en-US" sz="3600" b="1" i="1" dirty="0">
                <a:solidFill>
                  <a:srgbClr val="EEFF4B"/>
                </a:solidFill>
                <a:effectLst>
                  <a:outerShdw blurRad="38100" dist="38100" dir="2700000" algn="tl">
                    <a:srgbClr val="000000"/>
                  </a:outerShdw>
                </a:effectLst>
                <a:latin typeface="Arial" charset="0"/>
              </a:rPr>
              <a:t> </a:t>
            </a:r>
            <a:r>
              <a:rPr lang="en-US" sz="3600" b="1" i="1" dirty="0" err="1">
                <a:solidFill>
                  <a:srgbClr val="EEFF4B"/>
                </a:solidFill>
                <a:effectLst>
                  <a:outerShdw blurRad="38100" dist="38100" dir="2700000" algn="tl">
                    <a:srgbClr val="000000"/>
                  </a:outerShdw>
                </a:effectLst>
                <a:latin typeface="Arial" charset="0"/>
              </a:rPr>
              <a:t>Kuang</a:t>
            </a:r>
            <a:endParaRPr lang="en-US" sz="3600" b="1" i="1" dirty="0">
              <a:solidFill>
                <a:srgbClr val="EEFF4B"/>
              </a:solidFill>
              <a:effectLst>
                <a:outerShdw blurRad="38100" dist="38100" dir="2700000" algn="tl">
                  <a:srgbClr val="000000"/>
                </a:outerShdw>
              </a:effectLst>
              <a:latin typeface="Arial" charset="0"/>
            </a:endParaRPr>
          </a:p>
        </p:txBody>
      </p:sp>
      <p:grpSp>
        <p:nvGrpSpPr>
          <p:cNvPr id="19476" name="Group 43"/>
          <p:cNvGrpSpPr>
            <a:grpSpLocks/>
          </p:cNvGrpSpPr>
          <p:nvPr/>
        </p:nvGrpSpPr>
        <p:grpSpPr bwMode="auto">
          <a:xfrm>
            <a:off x="519113" y="7938"/>
            <a:ext cx="854075" cy="1704975"/>
            <a:chOff x="327" y="5"/>
            <a:chExt cx="538" cy="1074"/>
          </a:xfrm>
        </p:grpSpPr>
        <p:sp>
          <p:nvSpPr>
            <p:cNvPr id="793644" name="Rectangle 4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93645" name="Line 4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extLst>
      <p:ext uri="{BB962C8B-B14F-4D97-AF65-F5344CB8AC3E}">
        <p14:creationId xmlns:p14="http://schemas.microsoft.com/office/powerpoint/2010/main" val="2552178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3636"/>
                                        </p:tgtEl>
                                        <p:attrNameLst>
                                          <p:attrName>style.visibility</p:attrName>
                                        </p:attrNameLst>
                                      </p:cBhvr>
                                      <p:to>
                                        <p:strVal val="visible"/>
                                      </p:to>
                                    </p:set>
                                    <p:animEffect transition="in" filter="wipe(up)">
                                      <p:cBhvr>
                                        <p:cTn id="7" dur="500"/>
                                        <p:tgtEl>
                                          <p:spTgt spid="79363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93617"/>
                                        </p:tgtEl>
                                        <p:attrNameLst>
                                          <p:attrName>style.visibility</p:attrName>
                                        </p:attrNameLst>
                                      </p:cBhvr>
                                      <p:to>
                                        <p:strVal val="visible"/>
                                      </p:to>
                                    </p:set>
                                    <p:animEffect transition="in" filter="wipe(right)">
                                      <p:cBhvr>
                                        <p:cTn id="11" dur="500"/>
                                        <p:tgtEl>
                                          <p:spTgt spid="79361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3619"/>
                                        </p:tgtEl>
                                        <p:attrNameLst>
                                          <p:attrName>style.visibility</p:attrName>
                                        </p:attrNameLst>
                                      </p:cBhvr>
                                      <p:to>
                                        <p:strVal val="visible"/>
                                      </p:to>
                                    </p:set>
                                    <p:animEffect transition="in" filter="wipe(left)">
                                      <p:cBhvr>
                                        <p:cTn id="15" dur="500"/>
                                        <p:tgtEl>
                                          <p:spTgt spid="7936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93620"/>
                                        </p:tgtEl>
                                        <p:attrNameLst>
                                          <p:attrName>style.visibility</p:attrName>
                                        </p:attrNameLst>
                                      </p:cBhvr>
                                      <p:to>
                                        <p:strVal val="visible"/>
                                      </p:to>
                                    </p:set>
                                    <p:animEffect transition="in" filter="wipe(left)">
                                      <p:cBhvr>
                                        <p:cTn id="20" dur="500"/>
                                        <p:tgtEl>
                                          <p:spTgt spid="793620"/>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93626"/>
                                        </p:tgtEl>
                                        <p:attrNameLst>
                                          <p:attrName>style.visibility</p:attrName>
                                        </p:attrNameLst>
                                      </p:cBhvr>
                                      <p:to>
                                        <p:strVal val="visible"/>
                                      </p:to>
                                    </p:set>
                                    <p:animEffect transition="in" filter="wipe(left)">
                                      <p:cBhvr>
                                        <p:cTn id="24" dur="500"/>
                                        <p:tgtEl>
                                          <p:spTgt spid="79362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93627"/>
                                        </p:tgtEl>
                                        <p:attrNameLst>
                                          <p:attrName>style.visibility</p:attrName>
                                        </p:attrNameLst>
                                      </p:cBhvr>
                                      <p:to>
                                        <p:strVal val="visible"/>
                                      </p:to>
                                    </p:set>
                                    <p:animEffect transition="in" filter="wipe(left)">
                                      <p:cBhvr>
                                        <p:cTn id="29" dur="500"/>
                                        <p:tgtEl>
                                          <p:spTgt spid="793627"/>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93632"/>
                                        </p:tgtEl>
                                        <p:attrNameLst>
                                          <p:attrName>style.visibility</p:attrName>
                                        </p:attrNameLst>
                                      </p:cBhvr>
                                      <p:to>
                                        <p:strVal val="visible"/>
                                      </p:to>
                                    </p:set>
                                    <p:animEffect transition="in" filter="wipe(left)">
                                      <p:cBhvr>
                                        <p:cTn id="33" dur="500"/>
                                        <p:tgtEl>
                                          <p:spTgt spid="793632"/>
                                        </p:tgtEl>
                                      </p:cBhvr>
                                    </p:animEffect>
                                  </p:childTnLst>
                                </p:cTn>
                              </p:par>
                            </p:childTnLst>
                          </p:cTn>
                        </p:par>
                        <p:par>
                          <p:cTn id="34" fill="hold" nodeType="afterGroup">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93628"/>
                                        </p:tgtEl>
                                        <p:attrNameLst>
                                          <p:attrName>style.visibility</p:attrName>
                                        </p:attrNameLst>
                                      </p:cBhvr>
                                      <p:to>
                                        <p:strVal val="visible"/>
                                      </p:to>
                                    </p:set>
                                    <p:animEffect transition="in" filter="wipe(left)">
                                      <p:cBhvr>
                                        <p:cTn id="37" dur="500"/>
                                        <p:tgtEl>
                                          <p:spTgt spid="793628"/>
                                        </p:tgtEl>
                                      </p:cBhvr>
                                    </p:animEffect>
                                  </p:childTnLst>
                                </p:cTn>
                              </p:par>
                            </p:childTnLst>
                          </p:cTn>
                        </p:par>
                        <p:par>
                          <p:cTn id="38" fill="hold" nodeType="afterGroup">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793629"/>
                                        </p:tgtEl>
                                        <p:attrNameLst>
                                          <p:attrName>style.visibility</p:attrName>
                                        </p:attrNameLst>
                                      </p:cBhvr>
                                      <p:to>
                                        <p:strVal val="visible"/>
                                      </p:to>
                                    </p:set>
                                    <p:animEffect transition="in" filter="wipe(left)">
                                      <p:cBhvr>
                                        <p:cTn id="41" dur="500"/>
                                        <p:tgtEl>
                                          <p:spTgt spid="793629"/>
                                        </p:tgtEl>
                                      </p:cBhvr>
                                    </p:animEffect>
                                  </p:childTnLst>
                                </p:cTn>
                              </p:par>
                            </p:childTnLst>
                          </p:cTn>
                        </p:par>
                        <p:par>
                          <p:cTn id="42" fill="hold" nodeType="afterGroup">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793630"/>
                                        </p:tgtEl>
                                        <p:attrNameLst>
                                          <p:attrName>style.visibility</p:attrName>
                                        </p:attrNameLst>
                                      </p:cBhvr>
                                      <p:to>
                                        <p:strVal val="visible"/>
                                      </p:to>
                                    </p:set>
                                    <p:animEffect transition="in" filter="wipe(left)">
                                      <p:cBhvr>
                                        <p:cTn id="45" dur="500"/>
                                        <p:tgtEl>
                                          <p:spTgt spid="7936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93631"/>
                                        </p:tgtEl>
                                        <p:attrNameLst>
                                          <p:attrName>style.visibility</p:attrName>
                                        </p:attrNameLst>
                                      </p:cBhvr>
                                      <p:to>
                                        <p:strVal val="visible"/>
                                      </p:to>
                                    </p:set>
                                    <p:animEffect transition="in" filter="wipe(left)">
                                      <p:cBhvr>
                                        <p:cTn id="50" dur="500"/>
                                        <p:tgtEl>
                                          <p:spTgt spid="793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36" grpId="0" animBg="1"/>
      <p:bldP spid="793617" grpId="0" animBg="1" autoUpdateAnimBg="0"/>
      <p:bldP spid="793620" grpId="0" autoUpdateAnimBg="0"/>
      <p:bldP spid="793626" grpId="0" autoUpdateAnimBg="0"/>
      <p:bldP spid="793627" grpId="0" autoUpdateAnimBg="0"/>
      <p:bldP spid="793628" grpId="0" autoUpdateAnimBg="0"/>
      <p:bldP spid="793629" grpId="0" autoUpdateAnimBg="0"/>
      <p:bldP spid="793630" grpId="0" autoUpdateAnimBg="0"/>
      <p:bldP spid="793631" grpId="0" autoUpdateAnimBg="0"/>
      <p:bldP spid="793632" grpId="0" autoUpdateAnimBg="0"/>
      <p:bldP spid="79361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Luxor Temple\Luxor Temple facade.jpg"/>
</p:tagLst>
</file>

<file path=ppt/tags/tag7.xml><?xml version="1.0" encoding="utf-8"?>
<p:tagLst xmlns:a="http://schemas.openxmlformats.org/drawingml/2006/main" xmlns:r="http://schemas.openxmlformats.org/officeDocument/2006/relationships" xmlns:p="http://schemas.openxmlformats.org/presentationml/2006/main">
  <p:tag name="FILENAME" val="C:\0Images\Todd Sites\1 Galilee and the North\Samaria\Dothan Valley shepherd and flock, 78-20tb.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Sphinx with Chefren's Pyramid.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Giza Pyramids\Three pyramids with smaller ones2.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2992</TotalTime>
  <Words>8168</Words>
  <Application>Microsoft Macintosh PowerPoint</Application>
  <PresentationFormat>On-screen Show (4:3)</PresentationFormat>
  <Paragraphs>1376</Paragraphs>
  <Slides>68</Slides>
  <Notes>68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68</vt:i4>
      </vt:variant>
    </vt:vector>
  </HeadingPairs>
  <TitlesOfParts>
    <vt:vector size="86" baseType="lpstr">
      <vt:lpstr>B VAG Rounded Bold</vt:lpstr>
      <vt:lpstr>Chicago</vt:lpstr>
      <vt:lpstr>Kosher-Normal</vt:lpstr>
      <vt:lpstr>Arial</vt:lpstr>
      <vt:lpstr>Arial Black</vt:lpstr>
      <vt:lpstr>Book Antiqua</vt:lpstr>
      <vt:lpstr>Calibri</vt:lpstr>
      <vt:lpstr>Comic Sans MS</vt:lpstr>
      <vt:lpstr>Geneva</vt:lpstr>
      <vt:lpstr>Helvetica</vt:lpstr>
      <vt:lpstr>Monotype Sorts</vt:lpstr>
      <vt:lpstr>Times</vt:lpstr>
      <vt:lpstr>Times New Roman</vt:lpstr>
      <vt:lpstr>Wingdings</vt:lpstr>
      <vt:lpstr>untitled 3</vt:lpstr>
      <vt:lpstr>1_untitled 3</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Chin Nei Lo Mizia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Baibul… A Tlangpui •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Rick Griffith</dc:creator>
  <cp:lastModifiedBy>Rick Griffith</cp:lastModifiedBy>
  <cp:revision>116</cp:revision>
  <dcterms:created xsi:type="dcterms:W3CDTF">2013-06-12T16:42:39Z</dcterms:created>
  <dcterms:modified xsi:type="dcterms:W3CDTF">2019-11-12T12:02:53Z</dcterms:modified>
</cp:coreProperties>
</file>