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81"/>
  </p:notesMasterIdLst>
  <p:handoutMasterIdLst>
    <p:handoutMasterId r:id="rId82"/>
  </p:handoutMasterIdLst>
  <p:sldIdLst>
    <p:sldId id="443" r:id="rId3"/>
    <p:sldId id="374" r:id="rId4"/>
    <p:sldId id="414" r:id="rId5"/>
    <p:sldId id="442" r:id="rId6"/>
    <p:sldId id="333" r:id="rId7"/>
    <p:sldId id="420" r:id="rId8"/>
    <p:sldId id="435" r:id="rId9"/>
    <p:sldId id="385" r:id="rId10"/>
    <p:sldId id="316" r:id="rId11"/>
    <p:sldId id="373" r:id="rId12"/>
    <p:sldId id="388" r:id="rId13"/>
    <p:sldId id="416" r:id="rId14"/>
    <p:sldId id="430" r:id="rId15"/>
    <p:sldId id="411" r:id="rId16"/>
    <p:sldId id="354" r:id="rId17"/>
    <p:sldId id="261" r:id="rId18"/>
    <p:sldId id="262" r:id="rId19"/>
    <p:sldId id="299" r:id="rId20"/>
    <p:sldId id="340" r:id="rId21"/>
    <p:sldId id="264" r:id="rId22"/>
    <p:sldId id="371" r:id="rId23"/>
    <p:sldId id="372" r:id="rId24"/>
    <p:sldId id="268" r:id="rId25"/>
    <p:sldId id="436" r:id="rId26"/>
    <p:sldId id="437" r:id="rId27"/>
    <p:sldId id="403" r:id="rId28"/>
    <p:sldId id="260" r:id="rId29"/>
    <p:sldId id="412" r:id="rId30"/>
    <p:sldId id="272" r:id="rId31"/>
    <p:sldId id="317" r:id="rId32"/>
    <p:sldId id="318" r:id="rId33"/>
    <p:sldId id="319" r:id="rId34"/>
    <p:sldId id="320" r:id="rId35"/>
    <p:sldId id="337" r:id="rId36"/>
    <p:sldId id="321" r:id="rId37"/>
    <p:sldId id="270" r:id="rId38"/>
    <p:sldId id="305" r:id="rId39"/>
    <p:sldId id="304" r:id="rId40"/>
    <p:sldId id="275" r:id="rId41"/>
    <p:sldId id="441" r:id="rId42"/>
    <p:sldId id="341" r:id="rId43"/>
    <p:sldId id="440" r:id="rId44"/>
    <p:sldId id="277" r:id="rId45"/>
    <p:sldId id="278" r:id="rId46"/>
    <p:sldId id="279" r:id="rId47"/>
    <p:sldId id="342" r:id="rId48"/>
    <p:sldId id="343" r:id="rId49"/>
    <p:sldId id="280" r:id="rId50"/>
    <p:sldId id="281" r:id="rId51"/>
    <p:sldId id="327" r:id="rId52"/>
    <p:sldId id="282" r:id="rId53"/>
    <p:sldId id="344" r:id="rId54"/>
    <p:sldId id="284" r:id="rId55"/>
    <p:sldId id="283" r:id="rId56"/>
    <p:sldId id="285" r:id="rId57"/>
    <p:sldId id="286" r:id="rId58"/>
    <p:sldId id="287" r:id="rId59"/>
    <p:sldId id="288" r:id="rId60"/>
    <p:sldId id="407" r:id="rId61"/>
    <p:sldId id="431" r:id="rId62"/>
    <p:sldId id="432" r:id="rId63"/>
    <p:sldId id="433" r:id="rId64"/>
    <p:sldId id="434" r:id="rId65"/>
    <p:sldId id="292" r:id="rId66"/>
    <p:sldId id="293" r:id="rId67"/>
    <p:sldId id="294" r:id="rId68"/>
    <p:sldId id="295" r:id="rId69"/>
    <p:sldId id="355" r:id="rId70"/>
    <p:sldId id="351" r:id="rId71"/>
    <p:sldId id="408" r:id="rId72"/>
    <p:sldId id="394" r:id="rId73"/>
    <p:sldId id="393" r:id="rId74"/>
    <p:sldId id="315" r:id="rId75"/>
    <p:sldId id="312" r:id="rId76"/>
    <p:sldId id="410" r:id="rId77"/>
    <p:sldId id="298" r:id="rId78"/>
    <p:sldId id="418" r:id="rId79"/>
    <p:sldId id="869" r:id="rId80"/>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mn-cs"/>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mn-cs"/>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mn-cs"/>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mn-cs"/>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mn-cs"/>
      </a:defRPr>
    </a:lvl5pPr>
    <a:lvl6pPr marL="2286000" algn="l" defTabSz="457200" rtl="0" eaLnBrk="1" latinLnBrk="0" hangingPunct="1">
      <a:defRPr sz="900" kern="1200">
        <a:solidFill>
          <a:srgbClr val="FFA27C"/>
        </a:solidFill>
        <a:latin typeface="Arial" charset="0"/>
        <a:ea typeface="ＭＳ Ｐゴシック" charset="0"/>
        <a:cs typeface="+mn-cs"/>
      </a:defRPr>
    </a:lvl6pPr>
    <a:lvl7pPr marL="2743200" algn="l" defTabSz="457200" rtl="0" eaLnBrk="1" latinLnBrk="0" hangingPunct="1">
      <a:defRPr sz="900" kern="1200">
        <a:solidFill>
          <a:srgbClr val="FFA27C"/>
        </a:solidFill>
        <a:latin typeface="Arial" charset="0"/>
        <a:ea typeface="ＭＳ Ｐゴシック" charset="0"/>
        <a:cs typeface="+mn-cs"/>
      </a:defRPr>
    </a:lvl7pPr>
    <a:lvl8pPr marL="3200400" algn="l" defTabSz="457200" rtl="0" eaLnBrk="1" latinLnBrk="0" hangingPunct="1">
      <a:defRPr sz="900" kern="1200">
        <a:solidFill>
          <a:srgbClr val="FFA27C"/>
        </a:solidFill>
        <a:latin typeface="Arial" charset="0"/>
        <a:ea typeface="ＭＳ Ｐゴシック" charset="0"/>
        <a:cs typeface="+mn-cs"/>
      </a:defRPr>
    </a:lvl8pPr>
    <a:lvl9pPr marL="3657600" algn="l" defTabSz="457200" rtl="0" eaLnBrk="1" latinLnBrk="0" hangingPunct="1">
      <a:defRPr sz="900" kern="1200">
        <a:solidFill>
          <a:srgbClr val="FFA27C"/>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759">
          <p15:clr>
            <a:srgbClr val="A4A3A4"/>
          </p15:clr>
        </p15:guide>
        <p15:guide id="4" orient="horz" pos="1643">
          <p15:clr>
            <a:srgbClr val="A4A3A4"/>
          </p15:clr>
        </p15:guide>
        <p15:guide id="5" orient="horz" pos="2419">
          <p15:clr>
            <a:srgbClr val="A4A3A4"/>
          </p15:clr>
        </p15:guide>
        <p15:guide id="6" orient="horz" pos="4101">
          <p15:clr>
            <a:srgbClr val="A4A3A4"/>
          </p15:clr>
        </p15:guide>
        <p15:guide id="7" pos="5153">
          <p15:clr>
            <a:srgbClr val="A4A3A4"/>
          </p15:clr>
        </p15:guide>
        <p15:guide id="8" pos="2023">
          <p15:clr>
            <a:srgbClr val="A4A3A4"/>
          </p15:clr>
        </p15:guide>
        <p15:guide id="9" pos="5259">
          <p15:clr>
            <a:srgbClr val="A4A3A4"/>
          </p15:clr>
        </p15:guide>
        <p15:guide id="10" pos="5570">
          <p15:clr>
            <a:srgbClr val="A4A3A4"/>
          </p15:clr>
        </p15:guide>
        <p15:guide id="11"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C0BECC"/>
    <a:srgbClr val="1EAFCC"/>
    <a:srgbClr val="1FCC16"/>
    <a:srgbClr val="F06157"/>
    <a:srgbClr val="5F5F5F"/>
    <a:srgbClr val="8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5206" autoAdjust="0"/>
  </p:normalViewPr>
  <p:slideViewPr>
    <p:cSldViewPr snapToGrid="0">
      <p:cViewPr varScale="1">
        <p:scale>
          <a:sx n="125" d="100"/>
          <a:sy n="125" d="100"/>
        </p:scale>
        <p:origin x="2256" y="160"/>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9008CE0D-F498-5F46-B97E-F888339C9746}"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10076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FC4D8B49-1E6A-5A4D-BFFB-446A263218BE}"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2226772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9667" name="Rectangle 3"/>
          <p:cNvSpPr>
            <a:spLocks noGrp="1" noChangeArrowheads="1"/>
          </p:cNvSpPr>
          <p:nvPr>
            <p:ph type="body" idx="1"/>
          </p:nvPr>
        </p:nvSpPr>
        <p:spPr/>
        <p:txBody>
          <a:bodyPr/>
          <a:lstStyle/>
          <a:p>
            <a:r>
              <a:rPr lang="en-US"/>
              <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3827"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4851"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5875"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6899"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ln/>
        </p:spPr>
        <p:txBody>
          <a:bodyPr/>
          <a:lstStyle/>
          <a:p>
            <a:endParaRPr lang="en-US"/>
          </a:p>
        </p:txBody>
      </p:sp>
      <p:sp>
        <p:nvSpPr>
          <p:cNvPr id="95235"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en-US"/>
          </a:p>
        </p:txBody>
      </p:sp>
      <p:sp>
        <p:nvSpPr>
          <p:cNvPr id="70659"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50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ln/>
        </p:spPr>
        <p:txBody>
          <a:bodyPr/>
          <a:lstStyle/>
          <a:p>
            <a:endParaRPr lang="en-US"/>
          </a:p>
        </p:txBody>
      </p:sp>
      <p:sp>
        <p:nvSpPr>
          <p:cNvPr id="344067"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en-US"/>
          </a:p>
        </p:txBody>
      </p:sp>
      <p:sp>
        <p:nvSpPr>
          <p:cNvPr id="29699"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ln/>
        </p:spPr>
        <p:txBody>
          <a:bodyPr/>
          <a:lstStyle/>
          <a:p>
            <a:endParaRPr lang="en-US"/>
          </a:p>
        </p:txBody>
      </p:sp>
      <p:sp>
        <p:nvSpPr>
          <p:cNvPr id="32771"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ln/>
        </p:spPr>
        <p:txBody>
          <a:bodyPr/>
          <a:lstStyle/>
          <a:p>
            <a:endParaRPr lang="en-US"/>
          </a:p>
        </p:txBody>
      </p:sp>
      <p:sp>
        <p:nvSpPr>
          <p:cNvPr id="129027"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ln/>
        </p:spPr>
        <p:txBody>
          <a:bodyPr/>
          <a:lstStyle/>
          <a:p>
            <a:endParaRPr lang="en-US"/>
          </a:p>
        </p:txBody>
      </p:sp>
      <p:sp>
        <p:nvSpPr>
          <p:cNvPr id="131075"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ln/>
        </p:spPr>
        <p:txBody>
          <a:bodyPr/>
          <a:lstStyle/>
          <a:p>
            <a:endParaRPr lang="en-US"/>
          </a:p>
        </p:txBody>
      </p:sp>
      <p:sp>
        <p:nvSpPr>
          <p:cNvPr id="34819"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ln/>
        </p:spPr>
        <p:txBody>
          <a:bodyPr/>
          <a:lstStyle/>
          <a:p>
            <a:endParaRPr lang="en-US"/>
          </a:p>
        </p:txBody>
      </p:sp>
      <p:sp>
        <p:nvSpPr>
          <p:cNvPr id="36867"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ln/>
        </p:spPr>
        <p:txBody>
          <a:bodyPr/>
          <a:lstStyle/>
          <a:p>
            <a:endParaRPr lang="en-US"/>
          </a:p>
        </p:txBody>
      </p:sp>
      <p:sp>
        <p:nvSpPr>
          <p:cNvPr id="107523"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ln/>
        </p:spPr>
        <p:txBody>
          <a:bodyPr/>
          <a:lstStyle/>
          <a:p>
            <a:endParaRPr lang="en-US"/>
          </a:p>
        </p:txBody>
      </p:sp>
      <p:sp>
        <p:nvSpPr>
          <p:cNvPr id="133123"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ln/>
        </p:spPr>
        <p:txBody>
          <a:bodyPr/>
          <a:lstStyle/>
          <a:p>
            <a:endParaRPr lang="en-US"/>
          </a:p>
        </p:txBody>
      </p:sp>
      <p:sp>
        <p:nvSpPr>
          <p:cNvPr id="39939"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ln/>
        </p:spPr>
        <p:txBody>
          <a:bodyPr/>
          <a:lstStyle/>
          <a:p>
            <a:endParaRPr lang="en-US"/>
          </a:p>
        </p:txBody>
      </p:sp>
      <p:sp>
        <p:nvSpPr>
          <p:cNvPr id="44035"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ln/>
        </p:spPr>
        <p:txBody>
          <a:bodyPr/>
          <a:lstStyle/>
          <a:p>
            <a:endParaRPr lang="en-US"/>
          </a:p>
        </p:txBody>
      </p:sp>
      <p:sp>
        <p:nvSpPr>
          <p:cNvPr id="46083"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ln/>
        </p:spPr>
        <p:txBody>
          <a:bodyPr/>
          <a:lstStyle/>
          <a:p>
            <a:endParaRPr lang="en-US"/>
          </a:p>
        </p:txBody>
      </p:sp>
      <p:sp>
        <p:nvSpPr>
          <p:cNvPr id="48131"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ln/>
        </p:spPr>
        <p:txBody>
          <a:bodyPr/>
          <a:lstStyle/>
          <a:p>
            <a:endParaRPr lang="en-US"/>
          </a:p>
        </p:txBody>
      </p:sp>
      <p:sp>
        <p:nvSpPr>
          <p:cNvPr id="50179"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ln/>
        </p:spPr>
        <p:txBody>
          <a:bodyPr/>
          <a:lstStyle/>
          <a:p>
            <a:endParaRPr lang="en-US"/>
          </a:p>
        </p:txBody>
      </p:sp>
      <p:sp>
        <p:nvSpPr>
          <p:cNvPr id="88067" name="Rectangle 3"/>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 Mizo</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4855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364573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697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61643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802324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037794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502042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183859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032590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622040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294431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283272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69752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321887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163393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616973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6535109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56394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64924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63551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3261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50429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417423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5262870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4.bin"/><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9.e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hyperlink" Target="file:///Macintosh%20HD/Desktop%20Folder/TBB%20BIG%20SHOW%207.0/7.0.02-MAP%20#-1,1,PowerPoint Presentation"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338947"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en-US" sz="1200" b="1">
                <a:solidFill>
                  <a:srgbClr val="FFFFFF"/>
                </a:solidFill>
                <a:effectLst>
                  <a:outerShdw blurRad="38100" dist="38100" dir="2700000" algn="tl">
                    <a:srgbClr val="000000"/>
                  </a:outerShdw>
                </a:effectLst>
                <a:latin typeface="Times New Roman" charset="0"/>
              </a:endParaRPr>
            </a:p>
          </p:txBody>
        </p:sp>
        <p:sp>
          <p:nvSpPr>
            <p:cNvPr id="338949" name="Text Box 5"/>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Baibul… A Tlangpui Rawngbawlna Lantirna, International Inc.                Fort Worth, Texas</a:t>
              </a:r>
              <a:endParaRPr lang="en-US" sz="1800" b="1">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a:solidFill>
                    <a:srgbClr val="FFFB0C"/>
                  </a:solidFill>
                  <a:latin typeface="Helvetica" charset="0"/>
                </a:rPr>
                <a:t>www.biblebasically.org</a:t>
              </a:r>
            </a:p>
          </p:txBody>
        </p:sp>
      </p:grpSp>
      <p:sp>
        <p:nvSpPr>
          <p:cNvPr id="338951"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38952" name="Text Box 8"/>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VERSION 9.6 BETA</a:t>
            </a:r>
          </a:p>
        </p:txBody>
      </p:sp>
      <p:pic>
        <p:nvPicPr>
          <p:cNvPr id="338956" name="Picture 12"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4550"/>
            <a:ext cx="9144000" cy="6891338"/>
          </a:xfrm>
          <a:prstGeom prst="rect">
            <a:avLst/>
          </a:prstGeom>
          <a:noFill/>
          <a:extLst>
            <a:ext uri="{909E8E84-426E-40dd-AFC4-6F175D3DCCD1}">
              <a14:hiddenFill xmlns="" xmlns:a14="http://schemas.microsoft.com/office/drawing/2010/main">
                <a:solidFill>
                  <a:srgbClr val="FFFFFF"/>
                </a:solidFill>
              </a14:hiddenFill>
            </a:ext>
          </a:extLst>
        </p:spPr>
      </p:pic>
      <p:sp>
        <p:nvSpPr>
          <p:cNvPr id="338957" name="Rectangle 13"/>
          <p:cNvSpPr>
            <a:spLocks noChangeArrowheads="1"/>
          </p:cNvSpPr>
          <p:nvPr/>
        </p:nvSpPr>
        <p:spPr bwMode="auto">
          <a:xfrm>
            <a:off x="-633413" y="766763"/>
            <a:ext cx="9602788"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8000" b="1">
                <a:solidFill>
                  <a:srgbClr val="FFFF00"/>
                </a:solidFill>
              </a:rPr>
              <a:t>BAIBUL… </a:t>
            </a:r>
          </a:p>
          <a:p>
            <a:r>
              <a:rPr lang="en-US" sz="8000" b="1">
                <a:solidFill>
                  <a:srgbClr val="FFFF00"/>
                </a:solidFill>
              </a:rPr>
              <a:t>          A TLANGPUI</a:t>
            </a:r>
          </a:p>
        </p:txBody>
      </p:sp>
      <p:sp>
        <p:nvSpPr>
          <p:cNvPr id="338958" name="Rectangle 14"/>
          <p:cNvSpPr>
            <a:spLocks noChangeArrowheads="1"/>
          </p:cNvSpPr>
          <p:nvPr/>
        </p:nvSpPr>
        <p:spPr bwMode="auto">
          <a:xfrm>
            <a:off x="572156" y="4511619"/>
            <a:ext cx="774065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2000" b="1" i="1">
                <a:solidFill>
                  <a:srgbClr val="FAFD00"/>
                </a:solidFill>
              </a:rPr>
              <a:t>Baibul… A Tlangpui Rawngbawlna Lantirna, International Inc.  </a:t>
            </a:r>
          </a:p>
          <a:p>
            <a:pPr>
              <a:spcBef>
                <a:spcPct val="50000"/>
              </a:spcBef>
            </a:pPr>
            <a:r>
              <a:rPr lang="en-US" sz="2000" b="1" i="1">
                <a:solidFill>
                  <a:srgbClr val="FAFD00"/>
                </a:solidFill>
              </a:rPr>
              <a:t>Fort Worth, Texas</a:t>
            </a:r>
          </a:p>
        </p:txBody>
      </p:sp>
      <p:pic>
        <p:nvPicPr>
          <p:cNvPr id="338959" name="Picture 15"/>
          <p:cNvPicPr>
            <a:picLocks noChangeArrowheads="1"/>
          </p:cNvPicPr>
          <p:nvPr/>
        </p:nvPicPr>
        <p:blipFill>
          <a:blip r:embed="rId3">
            <a:extLst>
              <a:ext uri="{28A0092B-C50C-407E-A947-70E740481C1C}">
                <a14:useLocalDpi xmlns:a14="http://schemas.microsoft.com/office/drawing/2010/main" val="0"/>
              </a:ext>
            </a:extLst>
          </a:blip>
          <a:srcRect t="44444" r="80165"/>
          <a:stretch>
            <a:fillRect/>
          </a:stretch>
        </p:blipFill>
        <p:spPr bwMode="auto">
          <a:xfrm>
            <a:off x="333375" y="2003425"/>
            <a:ext cx="1841500"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 name="Rectangle 13"/>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eaLnBrk="1" hangingPunct="1">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spTree>
    <p:extLst>
      <p:ext uri="{BB962C8B-B14F-4D97-AF65-F5344CB8AC3E}">
        <p14:creationId xmlns:p14="http://schemas.microsoft.com/office/powerpoint/2010/main" val="325171139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400"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79395" name="Text Box 195"/>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79397" name="Text Box 197"/>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201613" y="2252663"/>
            <a:ext cx="8942387" cy="2563812"/>
          </a:xfrm>
          <a:prstGeom prst="rect">
            <a:avLst/>
          </a:prstGeom>
          <a:noFill/>
          <a:ln>
            <a:noFill/>
          </a:ln>
          <a:effectLst>
            <a:outerShdw blurRad="63500" dist="81320" dir="3080412" algn="ctr" rotWithShape="0">
              <a:srgbClr val="85FB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b="1">
                <a:solidFill>
                  <a:schemeClr val="bg2"/>
                </a:solidFill>
                <a:latin typeface="Comic Sans MS" charset="0"/>
              </a:rPr>
              <a:t>A lehkhabu ah chuan</a:t>
            </a:r>
            <a:r>
              <a:rPr lang="en-US" sz="3600" b="1" i="1">
                <a:solidFill>
                  <a:schemeClr val="bg2"/>
                </a:solidFill>
                <a:latin typeface="Comic Sans MS" charset="0"/>
              </a:rPr>
              <a:t>                         </a:t>
            </a:r>
            <a:r>
              <a:rPr lang="ja-JP" altLang="en-US" sz="3600" b="1" i="1">
                <a:solidFill>
                  <a:schemeClr val="bg2"/>
                </a:solidFill>
                <a:latin typeface="Arial"/>
              </a:rPr>
              <a:t>“</a:t>
            </a:r>
            <a:r>
              <a:rPr lang="en-US" sz="3600" b="1" i="1">
                <a:solidFill>
                  <a:schemeClr val="bg2"/>
                </a:solidFill>
                <a:latin typeface="Comic Sans MS" charset="0"/>
              </a:rPr>
              <a:t>Baibul hi eng lam hawi chiah nge a nih reng !</a:t>
            </a:r>
            <a:r>
              <a:rPr lang="ja-JP" altLang="en-US" sz="3600" b="1" i="1">
                <a:solidFill>
                  <a:schemeClr val="bg2"/>
                </a:solidFill>
                <a:latin typeface="Arial"/>
              </a:rPr>
              <a:t>”</a:t>
            </a:r>
            <a:r>
              <a:rPr lang="en-US" sz="3600" b="1" i="1">
                <a:solidFill>
                  <a:schemeClr val="bg2"/>
                </a:solidFill>
                <a:latin typeface="Comic Sans MS" charset="0"/>
              </a:rPr>
              <a:t> </a:t>
            </a:r>
          </a:p>
          <a:p>
            <a:pPr>
              <a:spcBef>
                <a:spcPct val="50000"/>
              </a:spcBef>
            </a:pPr>
            <a:r>
              <a:rPr lang="en-US" sz="3600" b="1">
                <a:solidFill>
                  <a:schemeClr val="bg2"/>
                </a:solidFill>
                <a:latin typeface="Comic Sans MS" charset="0"/>
              </a:rPr>
              <a:t>Dr. Henrietta Mears chuan a ziak a…</a:t>
            </a:r>
          </a:p>
        </p:txBody>
      </p:sp>
      <p:sp>
        <p:nvSpPr>
          <p:cNvPr id="179401" name="Text Box 201"/>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179410" name="Text Box 210"/>
          <p:cNvSpPr txBox="1">
            <a:spLocks noChangeArrowheads="1"/>
          </p:cNvSpPr>
          <p:nvPr/>
        </p:nvSpPr>
        <p:spPr bwMode="auto">
          <a:xfrm>
            <a:off x="8093075"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08</a:t>
            </a:r>
          </a:p>
        </p:txBody>
      </p:sp>
      <p:sp>
        <p:nvSpPr>
          <p:cNvPr id="179412" name="Text Box 212"/>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6</a:t>
            </a:r>
          </a:p>
        </p:txBody>
      </p:sp>
      <p:sp>
        <p:nvSpPr>
          <p:cNvPr id="179414" name="Text Box 214"/>
          <p:cNvSpPr txBox="1">
            <a:spLocks noChangeArrowheads="1"/>
          </p:cNvSpPr>
          <p:nvPr/>
        </p:nvSpPr>
        <p:spPr bwMode="auto">
          <a:xfrm>
            <a:off x="8682038" y="6477000"/>
            <a:ext cx="184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600" b="1">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98660" name="Text Box 4"/>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98661" name="Text Box 5"/>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584200" y="2368550"/>
            <a:ext cx="7950200" cy="2289175"/>
          </a:xfrm>
          <a:prstGeom prst="rect">
            <a:avLst/>
          </a:prstGeom>
          <a:noFill/>
          <a:ln>
            <a:noFill/>
          </a:ln>
          <a:effectLst>
            <a:outerShdw blurRad="63500" dist="63500" dir="3187806" algn="ctr" rotWithShape="0">
              <a:srgbClr val="85FB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b="1">
                <a:solidFill>
                  <a:schemeClr val="bg2"/>
                </a:solidFill>
                <a:latin typeface="Comic Sans MS" charset="0"/>
              </a:rPr>
              <a:t>Mi tam tak Baibul hriatna chu:    Tuikeplung tha-mi ang mai.                      Mahse chhiartu tamtak rilru ah chuan…</a:t>
            </a:r>
          </a:p>
        </p:txBody>
      </p:sp>
      <p:sp>
        <p:nvSpPr>
          <p:cNvPr id="198677" name="Text Box 21"/>
          <p:cNvSpPr txBox="1">
            <a:spLocks noChangeArrowheads="1"/>
          </p:cNvSpPr>
          <p:nvPr/>
        </p:nvSpPr>
        <p:spPr bwMode="auto">
          <a:xfrm>
            <a:off x="8091488"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09</a:t>
            </a:r>
          </a:p>
        </p:txBody>
      </p:sp>
      <p:sp>
        <p:nvSpPr>
          <p:cNvPr id="198679" name="Text Box 23"/>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39619"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39620"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68463"/>
            <a:ext cx="7950200" cy="2530475"/>
          </a:xfrm>
          <a:prstGeom prst="rect">
            <a:avLst/>
          </a:prstGeom>
          <a:noFill/>
          <a:ln>
            <a:noFill/>
          </a:ln>
          <a:effectLst>
            <a:outerShdw blurRad="63500" dist="57501" dir="3723739" algn="ctr" rotWithShape="0">
              <a:srgbClr val="85FB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a:solidFill>
                  <a:schemeClr val="bg2"/>
                </a:solidFill>
                <a:latin typeface="Comic Sans MS" charset="0"/>
              </a:rPr>
              <a:t>…thi-hrui ang maiin a chat a…                        Baibul chhungthu inlaichin chhoh dan chu a buaiin a mumal lo nuai thin a ni  !</a:t>
            </a:r>
          </a:p>
        </p:txBody>
      </p:sp>
      <p:sp>
        <p:nvSpPr>
          <p:cNvPr id="239622" name="Text Box 6"/>
          <p:cNvSpPr txBox="1">
            <a:spLocks noChangeArrowheads="1"/>
          </p:cNvSpPr>
          <p:nvPr/>
        </p:nvSpPr>
        <p:spPr bwMode="auto">
          <a:xfrm>
            <a:off x="8804275" y="635635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239632"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10</a:t>
            </a:r>
          </a:p>
        </p:txBody>
      </p:sp>
      <p:sp>
        <p:nvSpPr>
          <p:cNvPr id="239635" name="Text Box 19"/>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a:extLst>
            <a:ext uri="{909E8E84-426E-40dd-AFC4-6F175D3DCCD1}">
              <a14:hiddenFill xmlns="" xmlns:a14="http://schemas.microsoft.com/office/drawing/2010/main">
                <a:solidFill>
                  <a:srgbClr val="FFFFFF"/>
                </a:solidFill>
              </a14:hiddenFill>
            </a:ext>
          </a:extLst>
        </p:spPr>
      </p:pic>
      <p:sp>
        <p:nvSpPr>
          <p:cNvPr id="307203"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07204"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07205" name="Text Box 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07254" name="Text Box 5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11</a:t>
            </a:r>
          </a:p>
        </p:txBody>
      </p:sp>
      <p:sp>
        <p:nvSpPr>
          <p:cNvPr id="307255" name="Text Box 55"/>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6</a:t>
            </a:r>
          </a:p>
        </p:txBody>
      </p:sp>
      <p:grpSp>
        <p:nvGrpSpPr>
          <p:cNvPr id="307590" name="Group 390"/>
          <p:cNvGrpSpPr>
            <a:grpSpLocks/>
          </p:cNvGrpSpPr>
          <p:nvPr/>
        </p:nvGrpSpPr>
        <p:grpSpPr bwMode="auto">
          <a:xfrm>
            <a:off x="2027238" y="2601913"/>
            <a:ext cx="379412" cy="379412"/>
            <a:chOff x="3461" y="3471"/>
            <a:chExt cx="239" cy="239"/>
          </a:xfrm>
        </p:grpSpPr>
        <p:pic>
          <p:nvPicPr>
            <p:cNvPr id="307591"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592"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593" name="Group 393"/>
          <p:cNvGrpSpPr>
            <a:grpSpLocks/>
          </p:cNvGrpSpPr>
          <p:nvPr/>
        </p:nvGrpSpPr>
        <p:grpSpPr bwMode="auto">
          <a:xfrm>
            <a:off x="2501900" y="1819275"/>
            <a:ext cx="379413" cy="379413"/>
            <a:chOff x="3461" y="3471"/>
            <a:chExt cx="239" cy="239"/>
          </a:xfrm>
        </p:grpSpPr>
        <p:pic>
          <p:nvPicPr>
            <p:cNvPr id="307594"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595"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596" name="Group 396"/>
          <p:cNvGrpSpPr>
            <a:grpSpLocks/>
          </p:cNvGrpSpPr>
          <p:nvPr/>
        </p:nvGrpSpPr>
        <p:grpSpPr bwMode="auto">
          <a:xfrm>
            <a:off x="4543425" y="1565275"/>
            <a:ext cx="379413" cy="379413"/>
            <a:chOff x="3461" y="3471"/>
            <a:chExt cx="239" cy="239"/>
          </a:xfrm>
        </p:grpSpPr>
        <p:pic>
          <p:nvPicPr>
            <p:cNvPr id="307597"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598"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599" name="Group 399"/>
          <p:cNvGrpSpPr>
            <a:grpSpLocks/>
          </p:cNvGrpSpPr>
          <p:nvPr/>
        </p:nvGrpSpPr>
        <p:grpSpPr bwMode="auto">
          <a:xfrm>
            <a:off x="5659438" y="1385888"/>
            <a:ext cx="379412" cy="379412"/>
            <a:chOff x="3461" y="3471"/>
            <a:chExt cx="239" cy="239"/>
          </a:xfrm>
        </p:grpSpPr>
        <p:pic>
          <p:nvPicPr>
            <p:cNvPr id="307600"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01"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02" name="Group 402"/>
          <p:cNvGrpSpPr>
            <a:grpSpLocks/>
          </p:cNvGrpSpPr>
          <p:nvPr/>
        </p:nvGrpSpPr>
        <p:grpSpPr bwMode="auto">
          <a:xfrm>
            <a:off x="6508750" y="1706563"/>
            <a:ext cx="379413" cy="379412"/>
            <a:chOff x="3461" y="3471"/>
            <a:chExt cx="239" cy="239"/>
          </a:xfrm>
        </p:grpSpPr>
        <p:pic>
          <p:nvPicPr>
            <p:cNvPr id="307603"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04"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05" name="Group 405"/>
          <p:cNvGrpSpPr>
            <a:grpSpLocks/>
          </p:cNvGrpSpPr>
          <p:nvPr/>
        </p:nvGrpSpPr>
        <p:grpSpPr bwMode="auto">
          <a:xfrm>
            <a:off x="7597775" y="3138488"/>
            <a:ext cx="379413" cy="379412"/>
            <a:chOff x="3461" y="3471"/>
            <a:chExt cx="239" cy="239"/>
          </a:xfrm>
        </p:grpSpPr>
        <p:pic>
          <p:nvPicPr>
            <p:cNvPr id="307606"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07"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08" name="Group 408"/>
          <p:cNvGrpSpPr>
            <a:grpSpLocks/>
          </p:cNvGrpSpPr>
          <p:nvPr/>
        </p:nvGrpSpPr>
        <p:grpSpPr bwMode="auto">
          <a:xfrm>
            <a:off x="7153275" y="3771900"/>
            <a:ext cx="379413" cy="379413"/>
            <a:chOff x="3461" y="3471"/>
            <a:chExt cx="239" cy="239"/>
          </a:xfrm>
        </p:grpSpPr>
        <p:pic>
          <p:nvPicPr>
            <p:cNvPr id="307609"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10"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11" name="Group 411"/>
          <p:cNvGrpSpPr>
            <a:grpSpLocks/>
          </p:cNvGrpSpPr>
          <p:nvPr/>
        </p:nvGrpSpPr>
        <p:grpSpPr bwMode="auto">
          <a:xfrm>
            <a:off x="6154738" y="3675063"/>
            <a:ext cx="379412" cy="379412"/>
            <a:chOff x="3461" y="3471"/>
            <a:chExt cx="239" cy="239"/>
          </a:xfrm>
        </p:grpSpPr>
        <p:pic>
          <p:nvPicPr>
            <p:cNvPr id="307612"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13"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14" name="Group 414"/>
          <p:cNvGrpSpPr>
            <a:grpSpLocks/>
          </p:cNvGrpSpPr>
          <p:nvPr/>
        </p:nvGrpSpPr>
        <p:grpSpPr bwMode="auto">
          <a:xfrm>
            <a:off x="5522913" y="3590925"/>
            <a:ext cx="379412" cy="379413"/>
            <a:chOff x="3461" y="3471"/>
            <a:chExt cx="239" cy="239"/>
          </a:xfrm>
        </p:grpSpPr>
        <p:pic>
          <p:nvPicPr>
            <p:cNvPr id="307615"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16"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17" name="Group 417"/>
          <p:cNvGrpSpPr>
            <a:grpSpLocks/>
          </p:cNvGrpSpPr>
          <p:nvPr/>
        </p:nvGrpSpPr>
        <p:grpSpPr bwMode="auto">
          <a:xfrm>
            <a:off x="4649788" y="3849688"/>
            <a:ext cx="379412" cy="379412"/>
            <a:chOff x="3461" y="3471"/>
            <a:chExt cx="239" cy="239"/>
          </a:xfrm>
        </p:grpSpPr>
        <p:pic>
          <p:nvPicPr>
            <p:cNvPr id="307618"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19"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20" name="Group 420"/>
          <p:cNvGrpSpPr>
            <a:grpSpLocks/>
          </p:cNvGrpSpPr>
          <p:nvPr/>
        </p:nvGrpSpPr>
        <p:grpSpPr bwMode="auto">
          <a:xfrm>
            <a:off x="3332163" y="4229100"/>
            <a:ext cx="379412" cy="379413"/>
            <a:chOff x="3461" y="3471"/>
            <a:chExt cx="239" cy="239"/>
          </a:xfrm>
        </p:grpSpPr>
        <p:pic>
          <p:nvPicPr>
            <p:cNvPr id="307621"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22"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23" name="Group 423"/>
          <p:cNvGrpSpPr>
            <a:grpSpLocks/>
          </p:cNvGrpSpPr>
          <p:nvPr/>
        </p:nvGrpSpPr>
        <p:grpSpPr bwMode="auto">
          <a:xfrm>
            <a:off x="2720975" y="4005263"/>
            <a:ext cx="379413" cy="379412"/>
            <a:chOff x="3461" y="3471"/>
            <a:chExt cx="239" cy="239"/>
          </a:xfrm>
        </p:grpSpPr>
        <p:pic>
          <p:nvPicPr>
            <p:cNvPr id="307624"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25"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26" name="Group 426"/>
          <p:cNvGrpSpPr>
            <a:grpSpLocks/>
          </p:cNvGrpSpPr>
          <p:nvPr/>
        </p:nvGrpSpPr>
        <p:grpSpPr bwMode="auto">
          <a:xfrm>
            <a:off x="2227263" y="3582988"/>
            <a:ext cx="379412" cy="379412"/>
            <a:chOff x="3461" y="3471"/>
            <a:chExt cx="239" cy="239"/>
          </a:xfrm>
        </p:grpSpPr>
        <p:pic>
          <p:nvPicPr>
            <p:cNvPr id="307627"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28"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29" name="Group 429"/>
          <p:cNvGrpSpPr>
            <a:grpSpLocks/>
          </p:cNvGrpSpPr>
          <p:nvPr/>
        </p:nvGrpSpPr>
        <p:grpSpPr bwMode="auto">
          <a:xfrm>
            <a:off x="2065338" y="3198813"/>
            <a:ext cx="104775" cy="223837"/>
            <a:chOff x="3461" y="3471"/>
            <a:chExt cx="239" cy="239"/>
          </a:xfrm>
        </p:grpSpPr>
        <p:pic>
          <p:nvPicPr>
            <p:cNvPr id="307630"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31"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32" name="Group 432"/>
          <p:cNvGrpSpPr>
            <a:grpSpLocks/>
          </p:cNvGrpSpPr>
          <p:nvPr/>
        </p:nvGrpSpPr>
        <p:grpSpPr bwMode="auto">
          <a:xfrm>
            <a:off x="2873375" y="1397000"/>
            <a:ext cx="379413" cy="379413"/>
            <a:chOff x="3461" y="3471"/>
            <a:chExt cx="239" cy="239"/>
          </a:xfrm>
        </p:grpSpPr>
        <p:pic>
          <p:nvPicPr>
            <p:cNvPr id="307633"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34"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35" name="Group 435"/>
          <p:cNvGrpSpPr>
            <a:grpSpLocks/>
          </p:cNvGrpSpPr>
          <p:nvPr/>
        </p:nvGrpSpPr>
        <p:grpSpPr bwMode="auto">
          <a:xfrm>
            <a:off x="1914525" y="2898775"/>
            <a:ext cx="379413" cy="379413"/>
            <a:chOff x="3461" y="3471"/>
            <a:chExt cx="239" cy="239"/>
          </a:xfrm>
        </p:grpSpPr>
        <p:pic>
          <p:nvPicPr>
            <p:cNvPr id="307636"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37"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38" name="Group 438"/>
          <p:cNvGrpSpPr>
            <a:grpSpLocks/>
          </p:cNvGrpSpPr>
          <p:nvPr/>
        </p:nvGrpSpPr>
        <p:grpSpPr bwMode="auto">
          <a:xfrm>
            <a:off x="2181225" y="2332038"/>
            <a:ext cx="379413" cy="379412"/>
            <a:chOff x="3461" y="3471"/>
            <a:chExt cx="239" cy="239"/>
          </a:xfrm>
        </p:grpSpPr>
        <p:pic>
          <p:nvPicPr>
            <p:cNvPr id="307639"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40"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41" name="Group 441"/>
          <p:cNvGrpSpPr>
            <a:grpSpLocks/>
          </p:cNvGrpSpPr>
          <p:nvPr/>
        </p:nvGrpSpPr>
        <p:grpSpPr bwMode="auto">
          <a:xfrm>
            <a:off x="2336800" y="2062163"/>
            <a:ext cx="379413" cy="379412"/>
            <a:chOff x="3461" y="3471"/>
            <a:chExt cx="239" cy="239"/>
          </a:xfrm>
        </p:grpSpPr>
        <p:pic>
          <p:nvPicPr>
            <p:cNvPr id="307642"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43"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44" name="Group 444"/>
          <p:cNvGrpSpPr>
            <a:grpSpLocks/>
          </p:cNvGrpSpPr>
          <p:nvPr/>
        </p:nvGrpSpPr>
        <p:grpSpPr bwMode="auto">
          <a:xfrm>
            <a:off x="2670175" y="1592263"/>
            <a:ext cx="379413" cy="379412"/>
            <a:chOff x="3461" y="3471"/>
            <a:chExt cx="239" cy="239"/>
          </a:xfrm>
        </p:grpSpPr>
        <p:pic>
          <p:nvPicPr>
            <p:cNvPr id="307645"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46"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47" name="Group 447"/>
          <p:cNvGrpSpPr>
            <a:grpSpLocks/>
          </p:cNvGrpSpPr>
          <p:nvPr/>
        </p:nvGrpSpPr>
        <p:grpSpPr bwMode="auto">
          <a:xfrm>
            <a:off x="3394075" y="1163638"/>
            <a:ext cx="379413" cy="379412"/>
            <a:chOff x="3461" y="3471"/>
            <a:chExt cx="239" cy="239"/>
          </a:xfrm>
        </p:grpSpPr>
        <p:pic>
          <p:nvPicPr>
            <p:cNvPr id="307648"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49"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50" name="Group 450"/>
          <p:cNvGrpSpPr>
            <a:grpSpLocks/>
          </p:cNvGrpSpPr>
          <p:nvPr/>
        </p:nvGrpSpPr>
        <p:grpSpPr bwMode="auto">
          <a:xfrm>
            <a:off x="3646488" y="1168400"/>
            <a:ext cx="379412" cy="379413"/>
            <a:chOff x="3461" y="3471"/>
            <a:chExt cx="239" cy="239"/>
          </a:xfrm>
        </p:grpSpPr>
        <p:pic>
          <p:nvPicPr>
            <p:cNvPr id="307651"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52"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53" name="Group 453"/>
          <p:cNvGrpSpPr>
            <a:grpSpLocks/>
          </p:cNvGrpSpPr>
          <p:nvPr/>
        </p:nvGrpSpPr>
        <p:grpSpPr bwMode="auto">
          <a:xfrm>
            <a:off x="3925888" y="1308100"/>
            <a:ext cx="379412" cy="379413"/>
            <a:chOff x="3461" y="3471"/>
            <a:chExt cx="239" cy="239"/>
          </a:xfrm>
        </p:grpSpPr>
        <p:pic>
          <p:nvPicPr>
            <p:cNvPr id="307654"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55"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56" name="Group 456"/>
          <p:cNvGrpSpPr>
            <a:grpSpLocks/>
          </p:cNvGrpSpPr>
          <p:nvPr/>
        </p:nvGrpSpPr>
        <p:grpSpPr bwMode="auto">
          <a:xfrm>
            <a:off x="4184650" y="1498600"/>
            <a:ext cx="379413" cy="379413"/>
            <a:chOff x="3461" y="3471"/>
            <a:chExt cx="239" cy="239"/>
          </a:xfrm>
        </p:grpSpPr>
        <p:pic>
          <p:nvPicPr>
            <p:cNvPr id="307657"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58"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59" name="Group 459"/>
          <p:cNvGrpSpPr>
            <a:grpSpLocks/>
          </p:cNvGrpSpPr>
          <p:nvPr/>
        </p:nvGrpSpPr>
        <p:grpSpPr bwMode="auto">
          <a:xfrm>
            <a:off x="4822825" y="1525588"/>
            <a:ext cx="379413" cy="379412"/>
            <a:chOff x="3461" y="3471"/>
            <a:chExt cx="239" cy="239"/>
          </a:xfrm>
        </p:grpSpPr>
        <p:pic>
          <p:nvPicPr>
            <p:cNvPr id="307660"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61"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62" name="Group 462"/>
          <p:cNvGrpSpPr>
            <a:grpSpLocks/>
          </p:cNvGrpSpPr>
          <p:nvPr/>
        </p:nvGrpSpPr>
        <p:grpSpPr bwMode="auto">
          <a:xfrm>
            <a:off x="5078413" y="1465263"/>
            <a:ext cx="379412" cy="379412"/>
            <a:chOff x="3461" y="3471"/>
            <a:chExt cx="239" cy="239"/>
          </a:xfrm>
        </p:grpSpPr>
        <p:pic>
          <p:nvPicPr>
            <p:cNvPr id="307663"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64"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65" name="Group 465"/>
          <p:cNvGrpSpPr>
            <a:grpSpLocks/>
          </p:cNvGrpSpPr>
          <p:nvPr/>
        </p:nvGrpSpPr>
        <p:grpSpPr bwMode="auto">
          <a:xfrm>
            <a:off x="5368925" y="1411288"/>
            <a:ext cx="379413" cy="379412"/>
            <a:chOff x="3461" y="3471"/>
            <a:chExt cx="239" cy="239"/>
          </a:xfrm>
        </p:grpSpPr>
        <p:pic>
          <p:nvPicPr>
            <p:cNvPr id="307666"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67"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68" name="Group 468"/>
          <p:cNvGrpSpPr>
            <a:grpSpLocks/>
          </p:cNvGrpSpPr>
          <p:nvPr/>
        </p:nvGrpSpPr>
        <p:grpSpPr bwMode="auto">
          <a:xfrm>
            <a:off x="5978525" y="1409700"/>
            <a:ext cx="379413" cy="379413"/>
            <a:chOff x="3461" y="3471"/>
            <a:chExt cx="239" cy="239"/>
          </a:xfrm>
        </p:grpSpPr>
        <p:pic>
          <p:nvPicPr>
            <p:cNvPr id="307669"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70"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71" name="Group 471"/>
          <p:cNvGrpSpPr>
            <a:grpSpLocks/>
          </p:cNvGrpSpPr>
          <p:nvPr/>
        </p:nvGrpSpPr>
        <p:grpSpPr bwMode="auto">
          <a:xfrm>
            <a:off x="6275388" y="1554163"/>
            <a:ext cx="379412" cy="379412"/>
            <a:chOff x="3461" y="3471"/>
            <a:chExt cx="239" cy="239"/>
          </a:xfrm>
        </p:grpSpPr>
        <p:pic>
          <p:nvPicPr>
            <p:cNvPr id="307672"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73"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74" name="Group 474"/>
          <p:cNvGrpSpPr>
            <a:grpSpLocks/>
          </p:cNvGrpSpPr>
          <p:nvPr/>
        </p:nvGrpSpPr>
        <p:grpSpPr bwMode="auto">
          <a:xfrm>
            <a:off x="6794500" y="1860550"/>
            <a:ext cx="379413" cy="379413"/>
            <a:chOff x="3461" y="3471"/>
            <a:chExt cx="239" cy="239"/>
          </a:xfrm>
        </p:grpSpPr>
        <p:pic>
          <p:nvPicPr>
            <p:cNvPr id="307675"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76"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77" name="Group 477"/>
          <p:cNvGrpSpPr>
            <a:grpSpLocks/>
          </p:cNvGrpSpPr>
          <p:nvPr/>
        </p:nvGrpSpPr>
        <p:grpSpPr bwMode="auto">
          <a:xfrm>
            <a:off x="6992938" y="2068513"/>
            <a:ext cx="379412" cy="379412"/>
            <a:chOff x="3461" y="3471"/>
            <a:chExt cx="239" cy="239"/>
          </a:xfrm>
        </p:grpSpPr>
        <p:pic>
          <p:nvPicPr>
            <p:cNvPr id="307678"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79"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80" name="Group 480"/>
          <p:cNvGrpSpPr>
            <a:grpSpLocks/>
          </p:cNvGrpSpPr>
          <p:nvPr/>
        </p:nvGrpSpPr>
        <p:grpSpPr bwMode="auto">
          <a:xfrm>
            <a:off x="7229475" y="2290763"/>
            <a:ext cx="379413" cy="379412"/>
            <a:chOff x="3461" y="3471"/>
            <a:chExt cx="239" cy="239"/>
          </a:xfrm>
        </p:grpSpPr>
        <p:pic>
          <p:nvPicPr>
            <p:cNvPr id="307681"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82"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83" name="Group 483"/>
          <p:cNvGrpSpPr>
            <a:grpSpLocks/>
          </p:cNvGrpSpPr>
          <p:nvPr/>
        </p:nvGrpSpPr>
        <p:grpSpPr bwMode="auto">
          <a:xfrm>
            <a:off x="7421563" y="2559050"/>
            <a:ext cx="379412" cy="379413"/>
            <a:chOff x="3461" y="3471"/>
            <a:chExt cx="239" cy="239"/>
          </a:xfrm>
        </p:grpSpPr>
        <p:pic>
          <p:nvPicPr>
            <p:cNvPr id="307684"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85"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86" name="Group 486"/>
          <p:cNvGrpSpPr>
            <a:grpSpLocks/>
          </p:cNvGrpSpPr>
          <p:nvPr/>
        </p:nvGrpSpPr>
        <p:grpSpPr bwMode="auto">
          <a:xfrm>
            <a:off x="7513638" y="2846388"/>
            <a:ext cx="379412" cy="379412"/>
            <a:chOff x="3461" y="3471"/>
            <a:chExt cx="239" cy="239"/>
          </a:xfrm>
        </p:grpSpPr>
        <p:pic>
          <p:nvPicPr>
            <p:cNvPr id="307687"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88"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89" name="Group 489"/>
          <p:cNvGrpSpPr>
            <a:grpSpLocks/>
          </p:cNvGrpSpPr>
          <p:nvPr/>
        </p:nvGrpSpPr>
        <p:grpSpPr bwMode="auto">
          <a:xfrm>
            <a:off x="7466013" y="3670300"/>
            <a:ext cx="379412" cy="379413"/>
            <a:chOff x="3461" y="3471"/>
            <a:chExt cx="239" cy="239"/>
          </a:xfrm>
        </p:grpSpPr>
        <p:pic>
          <p:nvPicPr>
            <p:cNvPr id="307690"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91"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92" name="Group 492"/>
          <p:cNvGrpSpPr>
            <a:grpSpLocks/>
          </p:cNvGrpSpPr>
          <p:nvPr/>
        </p:nvGrpSpPr>
        <p:grpSpPr bwMode="auto">
          <a:xfrm>
            <a:off x="6497638" y="3730625"/>
            <a:ext cx="379412" cy="379413"/>
            <a:chOff x="3461" y="3471"/>
            <a:chExt cx="239" cy="239"/>
          </a:xfrm>
        </p:grpSpPr>
        <p:pic>
          <p:nvPicPr>
            <p:cNvPr id="307693"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94"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95" name="Group 495"/>
          <p:cNvGrpSpPr>
            <a:grpSpLocks/>
          </p:cNvGrpSpPr>
          <p:nvPr/>
        </p:nvGrpSpPr>
        <p:grpSpPr bwMode="auto">
          <a:xfrm>
            <a:off x="6824663" y="3776663"/>
            <a:ext cx="379412" cy="379412"/>
            <a:chOff x="3461" y="3471"/>
            <a:chExt cx="239" cy="239"/>
          </a:xfrm>
        </p:grpSpPr>
        <p:pic>
          <p:nvPicPr>
            <p:cNvPr id="307696"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697"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698" name="Group 498"/>
          <p:cNvGrpSpPr>
            <a:grpSpLocks/>
          </p:cNvGrpSpPr>
          <p:nvPr/>
        </p:nvGrpSpPr>
        <p:grpSpPr bwMode="auto">
          <a:xfrm>
            <a:off x="5178425" y="3679825"/>
            <a:ext cx="379413" cy="379413"/>
            <a:chOff x="3461" y="3471"/>
            <a:chExt cx="239" cy="239"/>
          </a:xfrm>
        </p:grpSpPr>
        <p:pic>
          <p:nvPicPr>
            <p:cNvPr id="307699"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00"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01" name="Group 501"/>
          <p:cNvGrpSpPr>
            <a:grpSpLocks/>
          </p:cNvGrpSpPr>
          <p:nvPr/>
        </p:nvGrpSpPr>
        <p:grpSpPr bwMode="auto">
          <a:xfrm>
            <a:off x="4908550" y="3752850"/>
            <a:ext cx="379413" cy="379413"/>
            <a:chOff x="3461" y="3471"/>
            <a:chExt cx="239" cy="239"/>
          </a:xfrm>
        </p:grpSpPr>
        <p:pic>
          <p:nvPicPr>
            <p:cNvPr id="307702"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03"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04" name="Group 504"/>
          <p:cNvGrpSpPr>
            <a:grpSpLocks/>
          </p:cNvGrpSpPr>
          <p:nvPr/>
        </p:nvGrpSpPr>
        <p:grpSpPr bwMode="auto">
          <a:xfrm>
            <a:off x="4325938" y="3940175"/>
            <a:ext cx="379412" cy="379413"/>
            <a:chOff x="3461" y="3471"/>
            <a:chExt cx="239" cy="239"/>
          </a:xfrm>
        </p:grpSpPr>
        <p:pic>
          <p:nvPicPr>
            <p:cNvPr id="307705"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06"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07" name="Group 507"/>
          <p:cNvGrpSpPr>
            <a:grpSpLocks/>
          </p:cNvGrpSpPr>
          <p:nvPr/>
        </p:nvGrpSpPr>
        <p:grpSpPr bwMode="auto">
          <a:xfrm>
            <a:off x="5854700" y="3581400"/>
            <a:ext cx="379413" cy="379413"/>
            <a:chOff x="3461" y="3471"/>
            <a:chExt cx="239" cy="239"/>
          </a:xfrm>
        </p:grpSpPr>
        <p:pic>
          <p:nvPicPr>
            <p:cNvPr id="307708"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09"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10" name="Group 510"/>
          <p:cNvGrpSpPr>
            <a:grpSpLocks/>
          </p:cNvGrpSpPr>
          <p:nvPr/>
        </p:nvGrpSpPr>
        <p:grpSpPr bwMode="auto">
          <a:xfrm>
            <a:off x="4019550" y="4027488"/>
            <a:ext cx="379413" cy="379412"/>
            <a:chOff x="3461" y="3471"/>
            <a:chExt cx="239" cy="239"/>
          </a:xfrm>
        </p:grpSpPr>
        <p:pic>
          <p:nvPicPr>
            <p:cNvPr id="307711"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12"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13" name="Group 513"/>
          <p:cNvGrpSpPr>
            <a:grpSpLocks/>
          </p:cNvGrpSpPr>
          <p:nvPr/>
        </p:nvGrpSpPr>
        <p:grpSpPr bwMode="auto">
          <a:xfrm>
            <a:off x="3692525" y="4160838"/>
            <a:ext cx="379413" cy="379412"/>
            <a:chOff x="3461" y="3471"/>
            <a:chExt cx="239" cy="239"/>
          </a:xfrm>
        </p:grpSpPr>
        <p:pic>
          <p:nvPicPr>
            <p:cNvPr id="307714"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15"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16" name="Group 516"/>
          <p:cNvGrpSpPr>
            <a:grpSpLocks/>
          </p:cNvGrpSpPr>
          <p:nvPr/>
        </p:nvGrpSpPr>
        <p:grpSpPr bwMode="auto">
          <a:xfrm>
            <a:off x="2998788" y="4141788"/>
            <a:ext cx="379412" cy="379412"/>
            <a:chOff x="3461" y="3471"/>
            <a:chExt cx="239" cy="239"/>
          </a:xfrm>
        </p:grpSpPr>
        <p:pic>
          <p:nvPicPr>
            <p:cNvPr id="307717"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18"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19" name="Group 519"/>
          <p:cNvGrpSpPr>
            <a:grpSpLocks/>
          </p:cNvGrpSpPr>
          <p:nvPr/>
        </p:nvGrpSpPr>
        <p:grpSpPr bwMode="auto">
          <a:xfrm>
            <a:off x="2474913" y="3810000"/>
            <a:ext cx="379412" cy="379413"/>
            <a:chOff x="3461" y="3471"/>
            <a:chExt cx="239" cy="239"/>
          </a:xfrm>
        </p:grpSpPr>
        <p:pic>
          <p:nvPicPr>
            <p:cNvPr id="307720"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21"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22" name="Group 522"/>
          <p:cNvGrpSpPr>
            <a:grpSpLocks/>
          </p:cNvGrpSpPr>
          <p:nvPr/>
        </p:nvGrpSpPr>
        <p:grpSpPr bwMode="auto">
          <a:xfrm>
            <a:off x="2038350" y="3389313"/>
            <a:ext cx="346075" cy="336550"/>
            <a:chOff x="3461" y="3471"/>
            <a:chExt cx="239" cy="239"/>
          </a:xfrm>
        </p:grpSpPr>
        <p:pic>
          <p:nvPicPr>
            <p:cNvPr id="307723"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24"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25" name="Group 525"/>
          <p:cNvGrpSpPr>
            <a:grpSpLocks/>
          </p:cNvGrpSpPr>
          <p:nvPr/>
        </p:nvGrpSpPr>
        <p:grpSpPr bwMode="auto">
          <a:xfrm>
            <a:off x="3101975" y="1228725"/>
            <a:ext cx="379413" cy="379413"/>
            <a:chOff x="3461" y="3471"/>
            <a:chExt cx="239" cy="239"/>
          </a:xfrm>
        </p:grpSpPr>
        <p:pic>
          <p:nvPicPr>
            <p:cNvPr id="307726"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27"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grpSp>
        <p:nvGrpSpPr>
          <p:cNvPr id="307728" name="Group 528"/>
          <p:cNvGrpSpPr>
            <a:grpSpLocks/>
          </p:cNvGrpSpPr>
          <p:nvPr/>
        </p:nvGrpSpPr>
        <p:grpSpPr bwMode="auto">
          <a:xfrm>
            <a:off x="7604125" y="3424238"/>
            <a:ext cx="379413" cy="379412"/>
            <a:chOff x="3461" y="3471"/>
            <a:chExt cx="239" cy="239"/>
          </a:xfrm>
        </p:grpSpPr>
        <p:pic>
          <p:nvPicPr>
            <p:cNvPr id="307729"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pic>
          <p:nvPicPr>
            <p:cNvPr id="307730"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bg1"/>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07632"/>
                                        </p:tgtEl>
                                        <p:attrNameLst>
                                          <p:attrName>style.visibility</p:attrName>
                                        </p:attrNameLst>
                                      </p:cBhvr>
                                      <p:to>
                                        <p:strVal val="visible"/>
                                      </p:to>
                                    </p:set>
                                    <p:anim calcmode="lin" valueType="num">
                                      <p:cBhvr>
                                        <p:cTn id="7" dur="500" fill="hold"/>
                                        <p:tgtEl>
                                          <p:spTgt spid="3076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076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07632"/>
                                        </p:tgtEl>
                                        <p:attrNameLst>
                                          <p:attrName>ppt_x</p:attrName>
                                        </p:attrNameLst>
                                      </p:cBhvr>
                                      <p:tavLst>
                                        <p:tav tm="0">
                                          <p:val>
                                            <p:fltVal val="0.5"/>
                                          </p:val>
                                        </p:tav>
                                        <p:tav tm="100000">
                                          <p:val>
                                            <p:strVal val="#ppt_x"/>
                                          </p:val>
                                        </p:tav>
                                      </p:tavLst>
                                    </p:anim>
                                    <p:anim calcmode="lin" valueType="num">
                                      <p:cBhvr>
                                        <p:cTn id="10" dur="500" fill="hold"/>
                                        <p:tgtEl>
                                          <p:spTgt spid="30763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307638"/>
                                        </p:tgtEl>
                                        <p:attrNameLst>
                                          <p:attrName>style.visibility</p:attrName>
                                        </p:attrNameLst>
                                      </p:cBhvr>
                                      <p:to>
                                        <p:strVal val="visible"/>
                                      </p:to>
                                    </p:set>
                                    <p:anim calcmode="lin" valueType="num">
                                      <p:cBhvr>
                                        <p:cTn id="14" dur="500" fill="hold"/>
                                        <p:tgtEl>
                                          <p:spTgt spid="307638"/>
                                        </p:tgtEl>
                                        <p:attrNameLst>
                                          <p:attrName>ppt_w</p:attrName>
                                        </p:attrNameLst>
                                      </p:cBhvr>
                                      <p:tavLst>
                                        <p:tav tm="0">
                                          <p:val>
                                            <p:strVal val="(6*min(max(#ppt_w*#ppt_h,.3),1)-7.4)/-.7*#ppt_w"/>
                                          </p:val>
                                        </p:tav>
                                        <p:tav tm="100000">
                                          <p:val>
                                            <p:strVal val="#ppt_w"/>
                                          </p:val>
                                        </p:tav>
                                      </p:tavLst>
                                    </p:anim>
                                    <p:anim calcmode="lin" valueType="num">
                                      <p:cBhvr>
                                        <p:cTn id="15" dur="500" fill="hold"/>
                                        <p:tgtEl>
                                          <p:spTgt spid="307638"/>
                                        </p:tgtEl>
                                        <p:attrNameLst>
                                          <p:attrName>ppt_h</p:attrName>
                                        </p:attrNameLst>
                                      </p:cBhvr>
                                      <p:tavLst>
                                        <p:tav tm="0">
                                          <p:val>
                                            <p:strVal val="(6*min(max(#ppt_w*#ppt_h,.3),1)-7.4)/-.7*#ppt_h"/>
                                          </p:val>
                                        </p:tav>
                                        <p:tav tm="100000">
                                          <p:val>
                                            <p:strVal val="#ppt_h"/>
                                          </p:val>
                                        </p:tav>
                                      </p:tavLst>
                                    </p:anim>
                                    <p:anim calcmode="lin" valueType="num">
                                      <p:cBhvr>
                                        <p:cTn id="16" dur="500" fill="hold"/>
                                        <p:tgtEl>
                                          <p:spTgt spid="307638"/>
                                        </p:tgtEl>
                                        <p:attrNameLst>
                                          <p:attrName>ppt_x</p:attrName>
                                        </p:attrNameLst>
                                      </p:cBhvr>
                                      <p:tavLst>
                                        <p:tav tm="0">
                                          <p:val>
                                            <p:fltVal val="0.5"/>
                                          </p:val>
                                        </p:tav>
                                        <p:tav tm="100000">
                                          <p:val>
                                            <p:strVal val="#ppt_x"/>
                                          </p:val>
                                        </p:tav>
                                      </p:tavLst>
                                    </p:anim>
                                    <p:anim calcmode="lin" valueType="num">
                                      <p:cBhvr>
                                        <p:cTn id="17" dur="500" fill="hold"/>
                                        <p:tgtEl>
                                          <p:spTgt spid="30763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07593"/>
                                        </p:tgtEl>
                                        <p:attrNameLst>
                                          <p:attrName>style.visibility</p:attrName>
                                        </p:attrNameLst>
                                      </p:cBhvr>
                                      <p:to>
                                        <p:strVal val="visible"/>
                                      </p:to>
                                    </p:set>
                                    <p:anim calcmode="lin" valueType="num">
                                      <p:cBhvr>
                                        <p:cTn id="21" dur="500" fill="hold"/>
                                        <p:tgtEl>
                                          <p:spTgt spid="30759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0759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07593"/>
                                        </p:tgtEl>
                                        <p:attrNameLst>
                                          <p:attrName>ppt_x</p:attrName>
                                        </p:attrNameLst>
                                      </p:cBhvr>
                                      <p:tavLst>
                                        <p:tav tm="0">
                                          <p:val>
                                            <p:fltVal val="0.5"/>
                                          </p:val>
                                        </p:tav>
                                        <p:tav tm="100000">
                                          <p:val>
                                            <p:strVal val="#ppt_x"/>
                                          </p:val>
                                        </p:tav>
                                      </p:tavLst>
                                    </p:anim>
                                    <p:anim calcmode="lin" valueType="num">
                                      <p:cBhvr>
                                        <p:cTn id="24" dur="500" fill="hold"/>
                                        <p:tgtEl>
                                          <p:spTgt spid="30759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728"/>
                                        </p:tgtEl>
                                        <p:attrNameLst>
                                          <p:attrName>style.visibility</p:attrName>
                                        </p:attrNameLst>
                                      </p:cBhvr>
                                      <p:to>
                                        <p:strVal val="visible"/>
                                      </p:to>
                                    </p:set>
                                    <p:anim calcmode="lin" valueType="num">
                                      <p:cBhvr>
                                        <p:cTn id="28" dur="500" fill="hold"/>
                                        <p:tgtEl>
                                          <p:spTgt spid="307728"/>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728"/>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728"/>
                                        </p:tgtEl>
                                        <p:attrNameLst>
                                          <p:attrName>ppt_x</p:attrName>
                                        </p:attrNameLst>
                                      </p:cBhvr>
                                      <p:tavLst>
                                        <p:tav tm="0">
                                          <p:val>
                                            <p:fltVal val="0.5"/>
                                          </p:val>
                                        </p:tav>
                                        <p:tav tm="100000">
                                          <p:val>
                                            <p:strVal val="#ppt_x"/>
                                          </p:val>
                                        </p:tav>
                                      </p:tavLst>
                                    </p:anim>
                                    <p:anim calcmode="lin" valueType="num">
                                      <p:cBhvr>
                                        <p:cTn id="31" dur="500" fill="hold"/>
                                        <p:tgtEl>
                                          <p:spTgt spid="307728"/>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307641"/>
                                        </p:tgtEl>
                                        <p:attrNameLst>
                                          <p:attrName>style.visibility</p:attrName>
                                        </p:attrNameLst>
                                      </p:cBhvr>
                                      <p:to>
                                        <p:strVal val="visible"/>
                                      </p:to>
                                    </p:set>
                                    <p:anim calcmode="lin" valueType="num">
                                      <p:cBhvr>
                                        <p:cTn id="35" dur="500" fill="hold"/>
                                        <p:tgtEl>
                                          <p:spTgt spid="307641"/>
                                        </p:tgtEl>
                                        <p:attrNameLst>
                                          <p:attrName>ppt_w</p:attrName>
                                        </p:attrNameLst>
                                      </p:cBhvr>
                                      <p:tavLst>
                                        <p:tav tm="0">
                                          <p:val>
                                            <p:strVal val="(6*min(max(#ppt_w*#ppt_h,.3),1)-7.4)/-.7*#ppt_w"/>
                                          </p:val>
                                        </p:tav>
                                        <p:tav tm="100000">
                                          <p:val>
                                            <p:strVal val="#ppt_w"/>
                                          </p:val>
                                        </p:tav>
                                      </p:tavLst>
                                    </p:anim>
                                    <p:anim calcmode="lin" valueType="num">
                                      <p:cBhvr>
                                        <p:cTn id="36" dur="500" fill="hold"/>
                                        <p:tgtEl>
                                          <p:spTgt spid="307641"/>
                                        </p:tgtEl>
                                        <p:attrNameLst>
                                          <p:attrName>ppt_h</p:attrName>
                                        </p:attrNameLst>
                                      </p:cBhvr>
                                      <p:tavLst>
                                        <p:tav tm="0">
                                          <p:val>
                                            <p:strVal val="(6*min(max(#ppt_w*#ppt_h,.3),1)-7.4)/-.7*#ppt_h"/>
                                          </p:val>
                                        </p:tav>
                                        <p:tav tm="100000">
                                          <p:val>
                                            <p:strVal val="#ppt_h"/>
                                          </p:val>
                                        </p:tav>
                                      </p:tavLst>
                                    </p:anim>
                                    <p:anim calcmode="lin" valueType="num">
                                      <p:cBhvr>
                                        <p:cTn id="37" dur="500" fill="hold"/>
                                        <p:tgtEl>
                                          <p:spTgt spid="307641"/>
                                        </p:tgtEl>
                                        <p:attrNameLst>
                                          <p:attrName>ppt_x</p:attrName>
                                        </p:attrNameLst>
                                      </p:cBhvr>
                                      <p:tavLst>
                                        <p:tav tm="0">
                                          <p:val>
                                            <p:fltVal val="0.5"/>
                                          </p:val>
                                        </p:tav>
                                        <p:tav tm="100000">
                                          <p:val>
                                            <p:strVal val="#ppt_x"/>
                                          </p:val>
                                        </p:tav>
                                      </p:tavLst>
                                    </p:anim>
                                    <p:anim calcmode="lin" valueType="num">
                                      <p:cBhvr>
                                        <p:cTn id="38" dur="500" fill="hold"/>
                                        <p:tgtEl>
                                          <p:spTgt spid="307641"/>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07695"/>
                                        </p:tgtEl>
                                        <p:attrNameLst>
                                          <p:attrName>style.visibility</p:attrName>
                                        </p:attrNameLst>
                                      </p:cBhvr>
                                      <p:to>
                                        <p:strVal val="visible"/>
                                      </p:to>
                                    </p:set>
                                    <p:anim calcmode="lin" valueType="num">
                                      <p:cBhvr>
                                        <p:cTn id="42" dur="500" fill="hold"/>
                                        <p:tgtEl>
                                          <p:spTgt spid="307695"/>
                                        </p:tgtEl>
                                        <p:attrNameLst>
                                          <p:attrName>ppt_w</p:attrName>
                                        </p:attrNameLst>
                                      </p:cBhvr>
                                      <p:tavLst>
                                        <p:tav tm="0">
                                          <p:val>
                                            <p:strVal val="(6*min(max(#ppt_w*#ppt_h,.3),1)-7.4)/-.7*#ppt_w"/>
                                          </p:val>
                                        </p:tav>
                                        <p:tav tm="100000">
                                          <p:val>
                                            <p:strVal val="#ppt_w"/>
                                          </p:val>
                                        </p:tav>
                                      </p:tavLst>
                                    </p:anim>
                                    <p:anim calcmode="lin" valueType="num">
                                      <p:cBhvr>
                                        <p:cTn id="43" dur="500" fill="hold"/>
                                        <p:tgtEl>
                                          <p:spTgt spid="307695"/>
                                        </p:tgtEl>
                                        <p:attrNameLst>
                                          <p:attrName>ppt_h</p:attrName>
                                        </p:attrNameLst>
                                      </p:cBhvr>
                                      <p:tavLst>
                                        <p:tav tm="0">
                                          <p:val>
                                            <p:strVal val="(6*min(max(#ppt_w*#ppt_h,.3),1)-7.4)/-.7*#ppt_h"/>
                                          </p:val>
                                        </p:tav>
                                        <p:tav tm="100000">
                                          <p:val>
                                            <p:strVal val="#ppt_h"/>
                                          </p:val>
                                        </p:tav>
                                      </p:tavLst>
                                    </p:anim>
                                    <p:anim calcmode="lin" valueType="num">
                                      <p:cBhvr>
                                        <p:cTn id="44" dur="500" fill="hold"/>
                                        <p:tgtEl>
                                          <p:spTgt spid="307695"/>
                                        </p:tgtEl>
                                        <p:attrNameLst>
                                          <p:attrName>ppt_x</p:attrName>
                                        </p:attrNameLst>
                                      </p:cBhvr>
                                      <p:tavLst>
                                        <p:tav tm="0">
                                          <p:val>
                                            <p:fltVal val="0.5"/>
                                          </p:val>
                                        </p:tav>
                                        <p:tav tm="100000">
                                          <p:val>
                                            <p:strVal val="#ppt_x"/>
                                          </p:val>
                                        </p:tav>
                                      </p:tavLst>
                                    </p:anim>
                                    <p:anim calcmode="lin" valueType="num">
                                      <p:cBhvr>
                                        <p:cTn id="45" dur="500" fill="hold"/>
                                        <p:tgtEl>
                                          <p:spTgt spid="30769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307611"/>
                                        </p:tgtEl>
                                        <p:attrNameLst>
                                          <p:attrName>style.visibility</p:attrName>
                                        </p:attrNameLst>
                                      </p:cBhvr>
                                      <p:to>
                                        <p:strVal val="visible"/>
                                      </p:to>
                                    </p:set>
                                    <p:anim calcmode="lin" valueType="num">
                                      <p:cBhvr>
                                        <p:cTn id="49" dur="500" fill="hold"/>
                                        <p:tgtEl>
                                          <p:spTgt spid="307611"/>
                                        </p:tgtEl>
                                        <p:attrNameLst>
                                          <p:attrName>ppt_w</p:attrName>
                                        </p:attrNameLst>
                                      </p:cBhvr>
                                      <p:tavLst>
                                        <p:tav tm="0">
                                          <p:val>
                                            <p:strVal val="(6*min(max(#ppt_w*#ppt_h,.3),1)-7.4)/-.7*#ppt_w"/>
                                          </p:val>
                                        </p:tav>
                                        <p:tav tm="100000">
                                          <p:val>
                                            <p:strVal val="#ppt_w"/>
                                          </p:val>
                                        </p:tav>
                                      </p:tavLst>
                                    </p:anim>
                                    <p:anim calcmode="lin" valueType="num">
                                      <p:cBhvr>
                                        <p:cTn id="50" dur="500" fill="hold"/>
                                        <p:tgtEl>
                                          <p:spTgt spid="307611"/>
                                        </p:tgtEl>
                                        <p:attrNameLst>
                                          <p:attrName>ppt_h</p:attrName>
                                        </p:attrNameLst>
                                      </p:cBhvr>
                                      <p:tavLst>
                                        <p:tav tm="0">
                                          <p:val>
                                            <p:strVal val="(6*min(max(#ppt_w*#ppt_h,.3),1)-7.4)/-.7*#ppt_h"/>
                                          </p:val>
                                        </p:tav>
                                        <p:tav tm="100000">
                                          <p:val>
                                            <p:strVal val="#ppt_h"/>
                                          </p:val>
                                        </p:tav>
                                      </p:tavLst>
                                    </p:anim>
                                    <p:anim calcmode="lin" valueType="num">
                                      <p:cBhvr>
                                        <p:cTn id="51" dur="500" fill="hold"/>
                                        <p:tgtEl>
                                          <p:spTgt spid="307611"/>
                                        </p:tgtEl>
                                        <p:attrNameLst>
                                          <p:attrName>ppt_x</p:attrName>
                                        </p:attrNameLst>
                                      </p:cBhvr>
                                      <p:tavLst>
                                        <p:tav tm="0">
                                          <p:val>
                                            <p:fltVal val="0.5"/>
                                          </p:val>
                                        </p:tav>
                                        <p:tav tm="100000">
                                          <p:val>
                                            <p:strVal val="#ppt_x"/>
                                          </p:val>
                                        </p:tav>
                                      </p:tavLst>
                                    </p:anim>
                                    <p:anim calcmode="lin" valueType="num">
                                      <p:cBhvr>
                                        <p:cTn id="52" dur="500" fill="hold"/>
                                        <p:tgtEl>
                                          <p:spTgt spid="307611"/>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307614"/>
                                        </p:tgtEl>
                                        <p:attrNameLst>
                                          <p:attrName>style.visibility</p:attrName>
                                        </p:attrNameLst>
                                      </p:cBhvr>
                                      <p:to>
                                        <p:strVal val="visible"/>
                                      </p:to>
                                    </p:set>
                                    <p:anim calcmode="lin" valueType="num">
                                      <p:cBhvr>
                                        <p:cTn id="56" dur="500" fill="hold"/>
                                        <p:tgtEl>
                                          <p:spTgt spid="307614"/>
                                        </p:tgtEl>
                                        <p:attrNameLst>
                                          <p:attrName>ppt_w</p:attrName>
                                        </p:attrNameLst>
                                      </p:cBhvr>
                                      <p:tavLst>
                                        <p:tav tm="0">
                                          <p:val>
                                            <p:strVal val="(6*min(max(#ppt_w*#ppt_h,.3),1)-7.4)/-.7*#ppt_w"/>
                                          </p:val>
                                        </p:tav>
                                        <p:tav tm="100000">
                                          <p:val>
                                            <p:strVal val="#ppt_w"/>
                                          </p:val>
                                        </p:tav>
                                      </p:tavLst>
                                    </p:anim>
                                    <p:anim calcmode="lin" valueType="num">
                                      <p:cBhvr>
                                        <p:cTn id="57" dur="500" fill="hold"/>
                                        <p:tgtEl>
                                          <p:spTgt spid="307614"/>
                                        </p:tgtEl>
                                        <p:attrNameLst>
                                          <p:attrName>ppt_h</p:attrName>
                                        </p:attrNameLst>
                                      </p:cBhvr>
                                      <p:tavLst>
                                        <p:tav tm="0">
                                          <p:val>
                                            <p:strVal val="(6*min(max(#ppt_w*#ppt_h,.3),1)-7.4)/-.7*#ppt_h"/>
                                          </p:val>
                                        </p:tav>
                                        <p:tav tm="100000">
                                          <p:val>
                                            <p:strVal val="#ppt_h"/>
                                          </p:val>
                                        </p:tav>
                                      </p:tavLst>
                                    </p:anim>
                                    <p:anim calcmode="lin" valueType="num">
                                      <p:cBhvr>
                                        <p:cTn id="58" dur="500" fill="hold"/>
                                        <p:tgtEl>
                                          <p:spTgt spid="307614"/>
                                        </p:tgtEl>
                                        <p:attrNameLst>
                                          <p:attrName>ppt_x</p:attrName>
                                        </p:attrNameLst>
                                      </p:cBhvr>
                                      <p:tavLst>
                                        <p:tav tm="0">
                                          <p:val>
                                            <p:fltVal val="0.5"/>
                                          </p:val>
                                        </p:tav>
                                        <p:tav tm="100000">
                                          <p:val>
                                            <p:strVal val="#ppt_x"/>
                                          </p:val>
                                        </p:tav>
                                      </p:tavLst>
                                    </p:anim>
                                    <p:anim calcmode="lin" valueType="num">
                                      <p:cBhvr>
                                        <p:cTn id="59" dur="500" fill="hold"/>
                                        <p:tgtEl>
                                          <p:spTgt spid="307614"/>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307590"/>
                                        </p:tgtEl>
                                        <p:attrNameLst>
                                          <p:attrName>style.visibility</p:attrName>
                                        </p:attrNameLst>
                                      </p:cBhvr>
                                      <p:to>
                                        <p:strVal val="visible"/>
                                      </p:to>
                                    </p:set>
                                    <p:anim calcmode="lin" valueType="num">
                                      <p:cBhvr>
                                        <p:cTn id="63" dur="500" fill="hold"/>
                                        <p:tgtEl>
                                          <p:spTgt spid="307590"/>
                                        </p:tgtEl>
                                        <p:attrNameLst>
                                          <p:attrName>ppt_w</p:attrName>
                                        </p:attrNameLst>
                                      </p:cBhvr>
                                      <p:tavLst>
                                        <p:tav tm="0">
                                          <p:val>
                                            <p:strVal val="(6*min(max(#ppt_w*#ppt_h,.3),1)-7.4)/-.7*#ppt_w"/>
                                          </p:val>
                                        </p:tav>
                                        <p:tav tm="100000">
                                          <p:val>
                                            <p:strVal val="#ppt_w"/>
                                          </p:val>
                                        </p:tav>
                                      </p:tavLst>
                                    </p:anim>
                                    <p:anim calcmode="lin" valueType="num">
                                      <p:cBhvr>
                                        <p:cTn id="64" dur="500" fill="hold"/>
                                        <p:tgtEl>
                                          <p:spTgt spid="307590"/>
                                        </p:tgtEl>
                                        <p:attrNameLst>
                                          <p:attrName>ppt_h</p:attrName>
                                        </p:attrNameLst>
                                      </p:cBhvr>
                                      <p:tavLst>
                                        <p:tav tm="0">
                                          <p:val>
                                            <p:strVal val="(6*min(max(#ppt_w*#ppt_h,.3),1)-7.4)/-.7*#ppt_h"/>
                                          </p:val>
                                        </p:tav>
                                        <p:tav tm="100000">
                                          <p:val>
                                            <p:strVal val="#ppt_h"/>
                                          </p:val>
                                        </p:tav>
                                      </p:tavLst>
                                    </p:anim>
                                    <p:anim calcmode="lin" valueType="num">
                                      <p:cBhvr>
                                        <p:cTn id="65" dur="500" fill="hold"/>
                                        <p:tgtEl>
                                          <p:spTgt spid="307590"/>
                                        </p:tgtEl>
                                        <p:attrNameLst>
                                          <p:attrName>ppt_x</p:attrName>
                                        </p:attrNameLst>
                                      </p:cBhvr>
                                      <p:tavLst>
                                        <p:tav tm="0">
                                          <p:val>
                                            <p:fltVal val="0.5"/>
                                          </p:val>
                                        </p:tav>
                                        <p:tav tm="100000">
                                          <p:val>
                                            <p:strVal val="#ppt_x"/>
                                          </p:val>
                                        </p:tav>
                                      </p:tavLst>
                                    </p:anim>
                                    <p:anim calcmode="lin" valueType="num">
                                      <p:cBhvr>
                                        <p:cTn id="66" dur="500" fill="hold"/>
                                        <p:tgtEl>
                                          <p:spTgt spid="307590"/>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07698"/>
                                        </p:tgtEl>
                                        <p:attrNameLst>
                                          <p:attrName>style.visibility</p:attrName>
                                        </p:attrNameLst>
                                      </p:cBhvr>
                                      <p:to>
                                        <p:strVal val="visible"/>
                                      </p:to>
                                    </p:set>
                                    <p:anim calcmode="lin" valueType="num">
                                      <p:cBhvr>
                                        <p:cTn id="70" dur="500" fill="hold"/>
                                        <p:tgtEl>
                                          <p:spTgt spid="307698"/>
                                        </p:tgtEl>
                                        <p:attrNameLst>
                                          <p:attrName>ppt_w</p:attrName>
                                        </p:attrNameLst>
                                      </p:cBhvr>
                                      <p:tavLst>
                                        <p:tav tm="0">
                                          <p:val>
                                            <p:strVal val="(6*min(max(#ppt_w*#ppt_h,.3),1)-7.4)/-.7*#ppt_w"/>
                                          </p:val>
                                        </p:tav>
                                        <p:tav tm="100000">
                                          <p:val>
                                            <p:strVal val="#ppt_w"/>
                                          </p:val>
                                        </p:tav>
                                      </p:tavLst>
                                    </p:anim>
                                    <p:anim calcmode="lin" valueType="num">
                                      <p:cBhvr>
                                        <p:cTn id="71" dur="500" fill="hold"/>
                                        <p:tgtEl>
                                          <p:spTgt spid="307698"/>
                                        </p:tgtEl>
                                        <p:attrNameLst>
                                          <p:attrName>ppt_h</p:attrName>
                                        </p:attrNameLst>
                                      </p:cBhvr>
                                      <p:tavLst>
                                        <p:tav tm="0">
                                          <p:val>
                                            <p:strVal val="(6*min(max(#ppt_w*#ppt_h,.3),1)-7.4)/-.7*#ppt_h"/>
                                          </p:val>
                                        </p:tav>
                                        <p:tav tm="100000">
                                          <p:val>
                                            <p:strVal val="#ppt_h"/>
                                          </p:val>
                                        </p:tav>
                                      </p:tavLst>
                                    </p:anim>
                                    <p:anim calcmode="lin" valueType="num">
                                      <p:cBhvr>
                                        <p:cTn id="72" dur="500" fill="hold"/>
                                        <p:tgtEl>
                                          <p:spTgt spid="307698"/>
                                        </p:tgtEl>
                                        <p:attrNameLst>
                                          <p:attrName>ppt_x</p:attrName>
                                        </p:attrNameLst>
                                      </p:cBhvr>
                                      <p:tavLst>
                                        <p:tav tm="0">
                                          <p:val>
                                            <p:fltVal val="0.5"/>
                                          </p:val>
                                        </p:tav>
                                        <p:tav tm="100000">
                                          <p:val>
                                            <p:strVal val="#ppt_x"/>
                                          </p:val>
                                        </p:tav>
                                      </p:tavLst>
                                    </p:anim>
                                    <p:anim calcmode="lin" valueType="num">
                                      <p:cBhvr>
                                        <p:cTn id="73" dur="500" fill="hold"/>
                                        <p:tgtEl>
                                          <p:spTgt spid="307698"/>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07683"/>
                                        </p:tgtEl>
                                        <p:attrNameLst>
                                          <p:attrName>style.visibility</p:attrName>
                                        </p:attrNameLst>
                                      </p:cBhvr>
                                      <p:to>
                                        <p:strVal val="visible"/>
                                      </p:to>
                                    </p:set>
                                    <p:anim calcmode="lin" valueType="num">
                                      <p:cBhvr>
                                        <p:cTn id="77" dur="500" fill="hold"/>
                                        <p:tgtEl>
                                          <p:spTgt spid="307683"/>
                                        </p:tgtEl>
                                        <p:attrNameLst>
                                          <p:attrName>ppt_w</p:attrName>
                                        </p:attrNameLst>
                                      </p:cBhvr>
                                      <p:tavLst>
                                        <p:tav tm="0">
                                          <p:val>
                                            <p:strVal val="(6*min(max(#ppt_w*#ppt_h,.3),1)-7.4)/-.7*#ppt_w"/>
                                          </p:val>
                                        </p:tav>
                                        <p:tav tm="100000">
                                          <p:val>
                                            <p:strVal val="#ppt_w"/>
                                          </p:val>
                                        </p:tav>
                                      </p:tavLst>
                                    </p:anim>
                                    <p:anim calcmode="lin" valueType="num">
                                      <p:cBhvr>
                                        <p:cTn id="78" dur="500" fill="hold"/>
                                        <p:tgtEl>
                                          <p:spTgt spid="307683"/>
                                        </p:tgtEl>
                                        <p:attrNameLst>
                                          <p:attrName>ppt_h</p:attrName>
                                        </p:attrNameLst>
                                      </p:cBhvr>
                                      <p:tavLst>
                                        <p:tav tm="0">
                                          <p:val>
                                            <p:strVal val="(6*min(max(#ppt_w*#ppt_h,.3),1)-7.4)/-.7*#ppt_h"/>
                                          </p:val>
                                        </p:tav>
                                        <p:tav tm="100000">
                                          <p:val>
                                            <p:strVal val="#ppt_h"/>
                                          </p:val>
                                        </p:tav>
                                      </p:tavLst>
                                    </p:anim>
                                    <p:anim calcmode="lin" valueType="num">
                                      <p:cBhvr>
                                        <p:cTn id="79" dur="500" fill="hold"/>
                                        <p:tgtEl>
                                          <p:spTgt spid="307683"/>
                                        </p:tgtEl>
                                        <p:attrNameLst>
                                          <p:attrName>ppt_x</p:attrName>
                                        </p:attrNameLst>
                                      </p:cBhvr>
                                      <p:tavLst>
                                        <p:tav tm="0">
                                          <p:val>
                                            <p:fltVal val="0.5"/>
                                          </p:val>
                                        </p:tav>
                                        <p:tav tm="100000">
                                          <p:val>
                                            <p:strVal val="#ppt_x"/>
                                          </p:val>
                                        </p:tav>
                                      </p:tavLst>
                                    </p:anim>
                                    <p:anim calcmode="lin" valueType="num">
                                      <p:cBhvr>
                                        <p:cTn id="80" dur="500" fill="hold"/>
                                        <p:tgtEl>
                                          <p:spTgt spid="307683"/>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307635"/>
                                        </p:tgtEl>
                                        <p:attrNameLst>
                                          <p:attrName>style.visibility</p:attrName>
                                        </p:attrNameLst>
                                      </p:cBhvr>
                                      <p:to>
                                        <p:strVal val="visible"/>
                                      </p:to>
                                    </p:set>
                                    <p:anim calcmode="lin" valueType="num">
                                      <p:cBhvr>
                                        <p:cTn id="84" dur="500" fill="hold"/>
                                        <p:tgtEl>
                                          <p:spTgt spid="307635"/>
                                        </p:tgtEl>
                                        <p:attrNameLst>
                                          <p:attrName>ppt_w</p:attrName>
                                        </p:attrNameLst>
                                      </p:cBhvr>
                                      <p:tavLst>
                                        <p:tav tm="0">
                                          <p:val>
                                            <p:strVal val="(6*min(max(#ppt_w*#ppt_h,.3),1)-7.4)/-.7*#ppt_w"/>
                                          </p:val>
                                        </p:tav>
                                        <p:tav tm="100000">
                                          <p:val>
                                            <p:strVal val="#ppt_w"/>
                                          </p:val>
                                        </p:tav>
                                      </p:tavLst>
                                    </p:anim>
                                    <p:anim calcmode="lin" valueType="num">
                                      <p:cBhvr>
                                        <p:cTn id="85" dur="500" fill="hold"/>
                                        <p:tgtEl>
                                          <p:spTgt spid="307635"/>
                                        </p:tgtEl>
                                        <p:attrNameLst>
                                          <p:attrName>ppt_h</p:attrName>
                                        </p:attrNameLst>
                                      </p:cBhvr>
                                      <p:tavLst>
                                        <p:tav tm="0">
                                          <p:val>
                                            <p:strVal val="(6*min(max(#ppt_w*#ppt_h,.3),1)-7.4)/-.7*#ppt_h"/>
                                          </p:val>
                                        </p:tav>
                                        <p:tav tm="100000">
                                          <p:val>
                                            <p:strVal val="#ppt_h"/>
                                          </p:val>
                                        </p:tav>
                                      </p:tavLst>
                                    </p:anim>
                                    <p:anim calcmode="lin" valueType="num">
                                      <p:cBhvr>
                                        <p:cTn id="86" dur="500" fill="hold"/>
                                        <p:tgtEl>
                                          <p:spTgt spid="307635"/>
                                        </p:tgtEl>
                                        <p:attrNameLst>
                                          <p:attrName>ppt_x</p:attrName>
                                        </p:attrNameLst>
                                      </p:cBhvr>
                                      <p:tavLst>
                                        <p:tav tm="0">
                                          <p:val>
                                            <p:fltVal val="0.5"/>
                                          </p:val>
                                        </p:tav>
                                        <p:tav tm="100000">
                                          <p:val>
                                            <p:strVal val="#ppt_x"/>
                                          </p:val>
                                        </p:tav>
                                      </p:tavLst>
                                    </p:anim>
                                    <p:anim calcmode="lin" valueType="num">
                                      <p:cBhvr>
                                        <p:cTn id="87" dur="500" fill="hold"/>
                                        <p:tgtEl>
                                          <p:spTgt spid="307635"/>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07701"/>
                                        </p:tgtEl>
                                        <p:attrNameLst>
                                          <p:attrName>style.visibility</p:attrName>
                                        </p:attrNameLst>
                                      </p:cBhvr>
                                      <p:to>
                                        <p:strVal val="visible"/>
                                      </p:to>
                                    </p:set>
                                    <p:anim calcmode="lin" valueType="num">
                                      <p:cBhvr>
                                        <p:cTn id="91" dur="500" fill="hold"/>
                                        <p:tgtEl>
                                          <p:spTgt spid="307701"/>
                                        </p:tgtEl>
                                        <p:attrNameLst>
                                          <p:attrName>ppt_w</p:attrName>
                                        </p:attrNameLst>
                                      </p:cBhvr>
                                      <p:tavLst>
                                        <p:tav tm="0">
                                          <p:val>
                                            <p:strVal val="(6*min(max(#ppt_w*#ppt_h,.3),1)-7.4)/-.7*#ppt_w"/>
                                          </p:val>
                                        </p:tav>
                                        <p:tav tm="100000">
                                          <p:val>
                                            <p:strVal val="#ppt_w"/>
                                          </p:val>
                                        </p:tav>
                                      </p:tavLst>
                                    </p:anim>
                                    <p:anim calcmode="lin" valueType="num">
                                      <p:cBhvr>
                                        <p:cTn id="92" dur="500" fill="hold"/>
                                        <p:tgtEl>
                                          <p:spTgt spid="307701"/>
                                        </p:tgtEl>
                                        <p:attrNameLst>
                                          <p:attrName>ppt_h</p:attrName>
                                        </p:attrNameLst>
                                      </p:cBhvr>
                                      <p:tavLst>
                                        <p:tav tm="0">
                                          <p:val>
                                            <p:strVal val="(6*min(max(#ppt_w*#ppt_h,.3),1)-7.4)/-.7*#ppt_h"/>
                                          </p:val>
                                        </p:tav>
                                        <p:tav tm="100000">
                                          <p:val>
                                            <p:strVal val="#ppt_h"/>
                                          </p:val>
                                        </p:tav>
                                      </p:tavLst>
                                    </p:anim>
                                    <p:anim calcmode="lin" valueType="num">
                                      <p:cBhvr>
                                        <p:cTn id="93" dur="500" fill="hold"/>
                                        <p:tgtEl>
                                          <p:spTgt spid="307701"/>
                                        </p:tgtEl>
                                        <p:attrNameLst>
                                          <p:attrName>ppt_x</p:attrName>
                                        </p:attrNameLst>
                                      </p:cBhvr>
                                      <p:tavLst>
                                        <p:tav tm="0">
                                          <p:val>
                                            <p:fltVal val="0.5"/>
                                          </p:val>
                                        </p:tav>
                                        <p:tav tm="100000">
                                          <p:val>
                                            <p:strVal val="#ppt_x"/>
                                          </p:val>
                                        </p:tav>
                                      </p:tavLst>
                                    </p:anim>
                                    <p:anim calcmode="lin" valueType="num">
                                      <p:cBhvr>
                                        <p:cTn id="94" dur="500" fill="hold"/>
                                        <p:tgtEl>
                                          <p:spTgt spid="307701"/>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307596"/>
                                        </p:tgtEl>
                                        <p:attrNameLst>
                                          <p:attrName>style.visibility</p:attrName>
                                        </p:attrNameLst>
                                      </p:cBhvr>
                                      <p:to>
                                        <p:strVal val="visible"/>
                                      </p:to>
                                    </p:set>
                                    <p:anim calcmode="lin" valueType="num">
                                      <p:cBhvr>
                                        <p:cTn id="98" dur="500" fill="hold"/>
                                        <p:tgtEl>
                                          <p:spTgt spid="307596"/>
                                        </p:tgtEl>
                                        <p:attrNameLst>
                                          <p:attrName>ppt_w</p:attrName>
                                        </p:attrNameLst>
                                      </p:cBhvr>
                                      <p:tavLst>
                                        <p:tav tm="0">
                                          <p:val>
                                            <p:strVal val="(6*min(max(#ppt_w*#ppt_h,.3),1)-7.4)/-.7*#ppt_w"/>
                                          </p:val>
                                        </p:tav>
                                        <p:tav tm="100000">
                                          <p:val>
                                            <p:strVal val="#ppt_w"/>
                                          </p:val>
                                        </p:tav>
                                      </p:tavLst>
                                    </p:anim>
                                    <p:anim calcmode="lin" valueType="num">
                                      <p:cBhvr>
                                        <p:cTn id="99" dur="500" fill="hold"/>
                                        <p:tgtEl>
                                          <p:spTgt spid="307596"/>
                                        </p:tgtEl>
                                        <p:attrNameLst>
                                          <p:attrName>ppt_h</p:attrName>
                                        </p:attrNameLst>
                                      </p:cBhvr>
                                      <p:tavLst>
                                        <p:tav tm="0">
                                          <p:val>
                                            <p:strVal val="(6*min(max(#ppt_w*#ppt_h,.3),1)-7.4)/-.7*#ppt_h"/>
                                          </p:val>
                                        </p:tav>
                                        <p:tav tm="100000">
                                          <p:val>
                                            <p:strVal val="#ppt_h"/>
                                          </p:val>
                                        </p:tav>
                                      </p:tavLst>
                                    </p:anim>
                                    <p:anim calcmode="lin" valueType="num">
                                      <p:cBhvr>
                                        <p:cTn id="100" dur="500" fill="hold"/>
                                        <p:tgtEl>
                                          <p:spTgt spid="307596"/>
                                        </p:tgtEl>
                                        <p:attrNameLst>
                                          <p:attrName>ppt_x</p:attrName>
                                        </p:attrNameLst>
                                      </p:cBhvr>
                                      <p:tavLst>
                                        <p:tav tm="0">
                                          <p:val>
                                            <p:fltVal val="0.5"/>
                                          </p:val>
                                        </p:tav>
                                        <p:tav tm="100000">
                                          <p:val>
                                            <p:strVal val="#ppt_x"/>
                                          </p:val>
                                        </p:tav>
                                      </p:tavLst>
                                    </p:anim>
                                    <p:anim calcmode="lin" valueType="num">
                                      <p:cBhvr>
                                        <p:cTn id="101" dur="500" fill="hold"/>
                                        <p:tgtEl>
                                          <p:spTgt spid="307596"/>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725"/>
                                        </p:tgtEl>
                                        <p:attrNameLst>
                                          <p:attrName>style.visibility</p:attrName>
                                        </p:attrNameLst>
                                      </p:cBhvr>
                                      <p:to>
                                        <p:strVal val="visible"/>
                                      </p:to>
                                    </p:set>
                                    <p:anim calcmode="lin" valueType="num">
                                      <p:cBhvr>
                                        <p:cTn id="105" dur="500" fill="hold"/>
                                        <p:tgtEl>
                                          <p:spTgt spid="307725"/>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725"/>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725"/>
                                        </p:tgtEl>
                                        <p:attrNameLst>
                                          <p:attrName>ppt_x</p:attrName>
                                        </p:attrNameLst>
                                      </p:cBhvr>
                                      <p:tavLst>
                                        <p:tav tm="0">
                                          <p:val>
                                            <p:fltVal val="0.5"/>
                                          </p:val>
                                        </p:tav>
                                        <p:tav tm="100000">
                                          <p:val>
                                            <p:strVal val="#ppt_x"/>
                                          </p:val>
                                        </p:tav>
                                      </p:tavLst>
                                    </p:anim>
                                    <p:anim calcmode="lin" valueType="num">
                                      <p:cBhvr>
                                        <p:cTn id="108" dur="500" fill="hold"/>
                                        <p:tgtEl>
                                          <p:spTgt spid="307725"/>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307617"/>
                                        </p:tgtEl>
                                        <p:attrNameLst>
                                          <p:attrName>style.visibility</p:attrName>
                                        </p:attrNameLst>
                                      </p:cBhvr>
                                      <p:to>
                                        <p:strVal val="visible"/>
                                      </p:to>
                                    </p:set>
                                    <p:anim calcmode="lin" valueType="num">
                                      <p:cBhvr>
                                        <p:cTn id="112" dur="500" fill="hold"/>
                                        <p:tgtEl>
                                          <p:spTgt spid="307617"/>
                                        </p:tgtEl>
                                        <p:attrNameLst>
                                          <p:attrName>ppt_w</p:attrName>
                                        </p:attrNameLst>
                                      </p:cBhvr>
                                      <p:tavLst>
                                        <p:tav tm="0">
                                          <p:val>
                                            <p:strVal val="(6*min(max(#ppt_w*#ppt_h,.3),1)-7.4)/-.7*#ppt_w"/>
                                          </p:val>
                                        </p:tav>
                                        <p:tav tm="100000">
                                          <p:val>
                                            <p:strVal val="#ppt_w"/>
                                          </p:val>
                                        </p:tav>
                                      </p:tavLst>
                                    </p:anim>
                                    <p:anim calcmode="lin" valueType="num">
                                      <p:cBhvr>
                                        <p:cTn id="113" dur="500" fill="hold"/>
                                        <p:tgtEl>
                                          <p:spTgt spid="307617"/>
                                        </p:tgtEl>
                                        <p:attrNameLst>
                                          <p:attrName>ppt_h</p:attrName>
                                        </p:attrNameLst>
                                      </p:cBhvr>
                                      <p:tavLst>
                                        <p:tav tm="0">
                                          <p:val>
                                            <p:strVal val="(6*min(max(#ppt_w*#ppt_h,.3),1)-7.4)/-.7*#ppt_h"/>
                                          </p:val>
                                        </p:tav>
                                        <p:tav tm="100000">
                                          <p:val>
                                            <p:strVal val="#ppt_h"/>
                                          </p:val>
                                        </p:tav>
                                      </p:tavLst>
                                    </p:anim>
                                    <p:anim calcmode="lin" valueType="num">
                                      <p:cBhvr>
                                        <p:cTn id="114" dur="500" fill="hold"/>
                                        <p:tgtEl>
                                          <p:spTgt spid="307617"/>
                                        </p:tgtEl>
                                        <p:attrNameLst>
                                          <p:attrName>ppt_x</p:attrName>
                                        </p:attrNameLst>
                                      </p:cBhvr>
                                      <p:tavLst>
                                        <p:tav tm="0">
                                          <p:val>
                                            <p:fltVal val="0.5"/>
                                          </p:val>
                                        </p:tav>
                                        <p:tav tm="100000">
                                          <p:val>
                                            <p:strVal val="#ppt_x"/>
                                          </p:val>
                                        </p:tav>
                                      </p:tavLst>
                                    </p:anim>
                                    <p:anim calcmode="lin" valueType="num">
                                      <p:cBhvr>
                                        <p:cTn id="115" dur="500" fill="hold"/>
                                        <p:tgtEl>
                                          <p:spTgt spid="307617"/>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307647"/>
                                        </p:tgtEl>
                                        <p:attrNameLst>
                                          <p:attrName>style.visibility</p:attrName>
                                        </p:attrNameLst>
                                      </p:cBhvr>
                                      <p:to>
                                        <p:strVal val="visible"/>
                                      </p:to>
                                    </p:set>
                                    <p:anim calcmode="lin" valueType="num">
                                      <p:cBhvr>
                                        <p:cTn id="119" dur="500" fill="hold"/>
                                        <p:tgtEl>
                                          <p:spTgt spid="307647"/>
                                        </p:tgtEl>
                                        <p:attrNameLst>
                                          <p:attrName>ppt_w</p:attrName>
                                        </p:attrNameLst>
                                      </p:cBhvr>
                                      <p:tavLst>
                                        <p:tav tm="0">
                                          <p:val>
                                            <p:strVal val="(6*min(max(#ppt_w*#ppt_h,.3),1)-7.4)/-.7*#ppt_w"/>
                                          </p:val>
                                        </p:tav>
                                        <p:tav tm="100000">
                                          <p:val>
                                            <p:strVal val="#ppt_w"/>
                                          </p:val>
                                        </p:tav>
                                      </p:tavLst>
                                    </p:anim>
                                    <p:anim calcmode="lin" valueType="num">
                                      <p:cBhvr>
                                        <p:cTn id="120" dur="500" fill="hold"/>
                                        <p:tgtEl>
                                          <p:spTgt spid="307647"/>
                                        </p:tgtEl>
                                        <p:attrNameLst>
                                          <p:attrName>ppt_h</p:attrName>
                                        </p:attrNameLst>
                                      </p:cBhvr>
                                      <p:tavLst>
                                        <p:tav tm="0">
                                          <p:val>
                                            <p:strVal val="(6*min(max(#ppt_w*#ppt_h,.3),1)-7.4)/-.7*#ppt_h"/>
                                          </p:val>
                                        </p:tav>
                                        <p:tav tm="100000">
                                          <p:val>
                                            <p:strVal val="#ppt_h"/>
                                          </p:val>
                                        </p:tav>
                                      </p:tavLst>
                                    </p:anim>
                                    <p:anim calcmode="lin" valueType="num">
                                      <p:cBhvr>
                                        <p:cTn id="121" dur="500" fill="hold"/>
                                        <p:tgtEl>
                                          <p:spTgt spid="307647"/>
                                        </p:tgtEl>
                                        <p:attrNameLst>
                                          <p:attrName>ppt_x</p:attrName>
                                        </p:attrNameLst>
                                      </p:cBhvr>
                                      <p:tavLst>
                                        <p:tav tm="0">
                                          <p:val>
                                            <p:fltVal val="0.5"/>
                                          </p:val>
                                        </p:tav>
                                        <p:tav tm="100000">
                                          <p:val>
                                            <p:strVal val="#ppt_x"/>
                                          </p:val>
                                        </p:tav>
                                      </p:tavLst>
                                    </p:anim>
                                    <p:anim calcmode="lin" valueType="num">
                                      <p:cBhvr>
                                        <p:cTn id="122" dur="500" fill="hold"/>
                                        <p:tgtEl>
                                          <p:spTgt spid="307647"/>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307644"/>
                                        </p:tgtEl>
                                        <p:attrNameLst>
                                          <p:attrName>style.visibility</p:attrName>
                                        </p:attrNameLst>
                                      </p:cBhvr>
                                      <p:to>
                                        <p:strVal val="visible"/>
                                      </p:to>
                                    </p:set>
                                    <p:anim calcmode="lin" valueType="num">
                                      <p:cBhvr>
                                        <p:cTn id="126" dur="500" fill="hold"/>
                                        <p:tgtEl>
                                          <p:spTgt spid="307644"/>
                                        </p:tgtEl>
                                        <p:attrNameLst>
                                          <p:attrName>ppt_w</p:attrName>
                                        </p:attrNameLst>
                                      </p:cBhvr>
                                      <p:tavLst>
                                        <p:tav tm="0">
                                          <p:val>
                                            <p:strVal val="(6*min(max(#ppt_w*#ppt_h,.3),1)-7.4)/-.7*#ppt_w"/>
                                          </p:val>
                                        </p:tav>
                                        <p:tav tm="100000">
                                          <p:val>
                                            <p:strVal val="#ppt_w"/>
                                          </p:val>
                                        </p:tav>
                                      </p:tavLst>
                                    </p:anim>
                                    <p:anim calcmode="lin" valueType="num">
                                      <p:cBhvr>
                                        <p:cTn id="127" dur="500" fill="hold"/>
                                        <p:tgtEl>
                                          <p:spTgt spid="307644"/>
                                        </p:tgtEl>
                                        <p:attrNameLst>
                                          <p:attrName>ppt_h</p:attrName>
                                        </p:attrNameLst>
                                      </p:cBhvr>
                                      <p:tavLst>
                                        <p:tav tm="0">
                                          <p:val>
                                            <p:strVal val="(6*min(max(#ppt_w*#ppt_h,.3),1)-7.4)/-.7*#ppt_h"/>
                                          </p:val>
                                        </p:tav>
                                        <p:tav tm="100000">
                                          <p:val>
                                            <p:strVal val="#ppt_h"/>
                                          </p:val>
                                        </p:tav>
                                      </p:tavLst>
                                    </p:anim>
                                    <p:anim calcmode="lin" valueType="num">
                                      <p:cBhvr>
                                        <p:cTn id="128" dur="500" fill="hold"/>
                                        <p:tgtEl>
                                          <p:spTgt spid="307644"/>
                                        </p:tgtEl>
                                        <p:attrNameLst>
                                          <p:attrName>ppt_x</p:attrName>
                                        </p:attrNameLst>
                                      </p:cBhvr>
                                      <p:tavLst>
                                        <p:tav tm="0">
                                          <p:val>
                                            <p:fltVal val="0.5"/>
                                          </p:val>
                                        </p:tav>
                                        <p:tav tm="100000">
                                          <p:val>
                                            <p:strVal val="#ppt_x"/>
                                          </p:val>
                                        </p:tav>
                                      </p:tavLst>
                                    </p:anim>
                                    <p:anim calcmode="lin" valueType="num">
                                      <p:cBhvr>
                                        <p:cTn id="129" dur="500" fill="hold"/>
                                        <p:tgtEl>
                                          <p:spTgt spid="307644"/>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307650"/>
                                        </p:tgtEl>
                                        <p:attrNameLst>
                                          <p:attrName>style.visibility</p:attrName>
                                        </p:attrNameLst>
                                      </p:cBhvr>
                                      <p:to>
                                        <p:strVal val="visible"/>
                                      </p:to>
                                    </p:set>
                                    <p:anim calcmode="lin" valueType="num">
                                      <p:cBhvr>
                                        <p:cTn id="133" dur="500" fill="hold"/>
                                        <p:tgtEl>
                                          <p:spTgt spid="307650"/>
                                        </p:tgtEl>
                                        <p:attrNameLst>
                                          <p:attrName>ppt_w</p:attrName>
                                        </p:attrNameLst>
                                      </p:cBhvr>
                                      <p:tavLst>
                                        <p:tav tm="0">
                                          <p:val>
                                            <p:strVal val="(6*min(max(#ppt_w*#ppt_h,.3),1)-7.4)/-.7*#ppt_w"/>
                                          </p:val>
                                        </p:tav>
                                        <p:tav tm="100000">
                                          <p:val>
                                            <p:strVal val="#ppt_w"/>
                                          </p:val>
                                        </p:tav>
                                      </p:tavLst>
                                    </p:anim>
                                    <p:anim calcmode="lin" valueType="num">
                                      <p:cBhvr>
                                        <p:cTn id="134" dur="500" fill="hold"/>
                                        <p:tgtEl>
                                          <p:spTgt spid="307650"/>
                                        </p:tgtEl>
                                        <p:attrNameLst>
                                          <p:attrName>ppt_h</p:attrName>
                                        </p:attrNameLst>
                                      </p:cBhvr>
                                      <p:tavLst>
                                        <p:tav tm="0">
                                          <p:val>
                                            <p:strVal val="(6*min(max(#ppt_w*#ppt_h,.3),1)-7.4)/-.7*#ppt_h"/>
                                          </p:val>
                                        </p:tav>
                                        <p:tav tm="100000">
                                          <p:val>
                                            <p:strVal val="#ppt_h"/>
                                          </p:val>
                                        </p:tav>
                                      </p:tavLst>
                                    </p:anim>
                                    <p:anim calcmode="lin" valueType="num">
                                      <p:cBhvr>
                                        <p:cTn id="135" dur="500" fill="hold"/>
                                        <p:tgtEl>
                                          <p:spTgt spid="307650"/>
                                        </p:tgtEl>
                                        <p:attrNameLst>
                                          <p:attrName>ppt_x</p:attrName>
                                        </p:attrNameLst>
                                      </p:cBhvr>
                                      <p:tavLst>
                                        <p:tav tm="0">
                                          <p:val>
                                            <p:fltVal val="0.5"/>
                                          </p:val>
                                        </p:tav>
                                        <p:tav tm="100000">
                                          <p:val>
                                            <p:strVal val="#ppt_x"/>
                                          </p:val>
                                        </p:tav>
                                      </p:tavLst>
                                    </p:anim>
                                    <p:anim calcmode="lin" valueType="num">
                                      <p:cBhvr>
                                        <p:cTn id="136" dur="500" fill="hold"/>
                                        <p:tgtEl>
                                          <p:spTgt spid="307650"/>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07704"/>
                                        </p:tgtEl>
                                        <p:attrNameLst>
                                          <p:attrName>style.visibility</p:attrName>
                                        </p:attrNameLst>
                                      </p:cBhvr>
                                      <p:to>
                                        <p:strVal val="visible"/>
                                      </p:to>
                                    </p:set>
                                    <p:anim calcmode="lin" valueType="num">
                                      <p:cBhvr>
                                        <p:cTn id="140" dur="500" fill="hold"/>
                                        <p:tgtEl>
                                          <p:spTgt spid="307704"/>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07704"/>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07704"/>
                                        </p:tgtEl>
                                        <p:attrNameLst>
                                          <p:attrName>ppt_x</p:attrName>
                                        </p:attrNameLst>
                                      </p:cBhvr>
                                      <p:tavLst>
                                        <p:tav tm="0">
                                          <p:val>
                                            <p:fltVal val="0.5"/>
                                          </p:val>
                                        </p:tav>
                                        <p:tav tm="100000">
                                          <p:val>
                                            <p:strVal val="#ppt_x"/>
                                          </p:val>
                                        </p:tav>
                                      </p:tavLst>
                                    </p:anim>
                                    <p:anim calcmode="lin" valueType="num">
                                      <p:cBhvr>
                                        <p:cTn id="143" dur="500" fill="hold"/>
                                        <p:tgtEl>
                                          <p:spTgt spid="307704"/>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307599"/>
                                        </p:tgtEl>
                                        <p:attrNameLst>
                                          <p:attrName>style.visibility</p:attrName>
                                        </p:attrNameLst>
                                      </p:cBhvr>
                                      <p:to>
                                        <p:strVal val="visible"/>
                                      </p:to>
                                    </p:set>
                                    <p:anim calcmode="lin" valueType="num">
                                      <p:cBhvr>
                                        <p:cTn id="147" dur="500" fill="hold"/>
                                        <p:tgtEl>
                                          <p:spTgt spid="307599"/>
                                        </p:tgtEl>
                                        <p:attrNameLst>
                                          <p:attrName>ppt_w</p:attrName>
                                        </p:attrNameLst>
                                      </p:cBhvr>
                                      <p:tavLst>
                                        <p:tav tm="0">
                                          <p:val>
                                            <p:strVal val="(6*min(max(#ppt_w*#ppt_h,.3),1)-7.4)/-.7*#ppt_w"/>
                                          </p:val>
                                        </p:tav>
                                        <p:tav tm="100000">
                                          <p:val>
                                            <p:strVal val="#ppt_w"/>
                                          </p:val>
                                        </p:tav>
                                      </p:tavLst>
                                    </p:anim>
                                    <p:anim calcmode="lin" valueType="num">
                                      <p:cBhvr>
                                        <p:cTn id="148" dur="500" fill="hold"/>
                                        <p:tgtEl>
                                          <p:spTgt spid="307599"/>
                                        </p:tgtEl>
                                        <p:attrNameLst>
                                          <p:attrName>ppt_h</p:attrName>
                                        </p:attrNameLst>
                                      </p:cBhvr>
                                      <p:tavLst>
                                        <p:tav tm="0">
                                          <p:val>
                                            <p:strVal val="(6*min(max(#ppt_w*#ppt_h,.3),1)-7.4)/-.7*#ppt_h"/>
                                          </p:val>
                                        </p:tav>
                                        <p:tav tm="100000">
                                          <p:val>
                                            <p:strVal val="#ppt_h"/>
                                          </p:val>
                                        </p:tav>
                                      </p:tavLst>
                                    </p:anim>
                                    <p:anim calcmode="lin" valueType="num">
                                      <p:cBhvr>
                                        <p:cTn id="149" dur="500" fill="hold"/>
                                        <p:tgtEl>
                                          <p:spTgt spid="307599"/>
                                        </p:tgtEl>
                                        <p:attrNameLst>
                                          <p:attrName>ppt_x</p:attrName>
                                        </p:attrNameLst>
                                      </p:cBhvr>
                                      <p:tavLst>
                                        <p:tav tm="0">
                                          <p:val>
                                            <p:fltVal val="0.5"/>
                                          </p:val>
                                        </p:tav>
                                        <p:tav tm="100000">
                                          <p:val>
                                            <p:strVal val="#ppt_x"/>
                                          </p:val>
                                        </p:tav>
                                      </p:tavLst>
                                    </p:anim>
                                    <p:anim calcmode="lin" valueType="num">
                                      <p:cBhvr>
                                        <p:cTn id="150" dur="500" fill="hold"/>
                                        <p:tgtEl>
                                          <p:spTgt spid="307599"/>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307653"/>
                                        </p:tgtEl>
                                        <p:attrNameLst>
                                          <p:attrName>style.visibility</p:attrName>
                                        </p:attrNameLst>
                                      </p:cBhvr>
                                      <p:to>
                                        <p:strVal val="visible"/>
                                      </p:to>
                                    </p:set>
                                    <p:anim calcmode="lin" valueType="num">
                                      <p:cBhvr>
                                        <p:cTn id="154" dur="500" fill="hold"/>
                                        <p:tgtEl>
                                          <p:spTgt spid="30765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30765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307653"/>
                                        </p:tgtEl>
                                        <p:attrNameLst>
                                          <p:attrName>ppt_x</p:attrName>
                                        </p:attrNameLst>
                                      </p:cBhvr>
                                      <p:tavLst>
                                        <p:tav tm="0">
                                          <p:val>
                                            <p:fltVal val="0.5"/>
                                          </p:val>
                                        </p:tav>
                                        <p:tav tm="100000">
                                          <p:val>
                                            <p:strVal val="#ppt_x"/>
                                          </p:val>
                                        </p:tav>
                                      </p:tavLst>
                                    </p:anim>
                                    <p:anim calcmode="lin" valueType="num">
                                      <p:cBhvr>
                                        <p:cTn id="157" dur="500" fill="hold"/>
                                        <p:tgtEl>
                                          <p:spTgt spid="30765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07707"/>
                                        </p:tgtEl>
                                        <p:attrNameLst>
                                          <p:attrName>style.visibility</p:attrName>
                                        </p:attrNameLst>
                                      </p:cBhvr>
                                      <p:to>
                                        <p:strVal val="visible"/>
                                      </p:to>
                                    </p:set>
                                    <p:anim calcmode="lin" valueType="num">
                                      <p:cBhvr>
                                        <p:cTn id="161" dur="500" fill="hold"/>
                                        <p:tgtEl>
                                          <p:spTgt spid="307707"/>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07707"/>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07707"/>
                                        </p:tgtEl>
                                        <p:attrNameLst>
                                          <p:attrName>ppt_x</p:attrName>
                                        </p:attrNameLst>
                                      </p:cBhvr>
                                      <p:tavLst>
                                        <p:tav tm="0">
                                          <p:val>
                                            <p:fltVal val="0.5"/>
                                          </p:val>
                                        </p:tav>
                                        <p:tav tm="100000">
                                          <p:val>
                                            <p:strVal val="#ppt_x"/>
                                          </p:val>
                                        </p:tav>
                                      </p:tavLst>
                                    </p:anim>
                                    <p:anim calcmode="lin" valueType="num">
                                      <p:cBhvr>
                                        <p:cTn id="164" dur="500" fill="hold"/>
                                        <p:tgtEl>
                                          <p:spTgt spid="307707"/>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307656"/>
                                        </p:tgtEl>
                                        <p:attrNameLst>
                                          <p:attrName>style.visibility</p:attrName>
                                        </p:attrNameLst>
                                      </p:cBhvr>
                                      <p:to>
                                        <p:strVal val="visible"/>
                                      </p:to>
                                    </p:set>
                                    <p:anim calcmode="lin" valueType="num">
                                      <p:cBhvr>
                                        <p:cTn id="168" dur="500" fill="hold"/>
                                        <p:tgtEl>
                                          <p:spTgt spid="307656"/>
                                        </p:tgtEl>
                                        <p:attrNameLst>
                                          <p:attrName>ppt_w</p:attrName>
                                        </p:attrNameLst>
                                      </p:cBhvr>
                                      <p:tavLst>
                                        <p:tav tm="0">
                                          <p:val>
                                            <p:strVal val="(6*min(max(#ppt_w*#ppt_h,.3),1)-7.4)/-.7*#ppt_w"/>
                                          </p:val>
                                        </p:tav>
                                        <p:tav tm="100000">
                                          <p:val>
                                            <p:strVal val="#ppt_w"/>
                                          </p:val>
                                        </p:tav>
                                      </p:tavLst>
                                    </p:anim>
                                    <p:anim calcmode="lin" valueType="num">
                                      <p:cBhvr>
                                        <p:cTn id="169" dur="500" fill="hold"/>
                                        <p:tgtEl>
                                          <p:spTgt spid="307656"/>
                                        </p:tgtEl>
                                        <p:attrNameLst>
                                          <p:attrName>ppt_h</p:attrName>
                                        </p:attrNameLst>
                                      </p:cBhvr>
                                      <p:tavLst>
                                        <p:tav tm="0">
                                          <p:val>
                                            <p:strVal val="(6*min(max(#ppt_w*#ppt_h,.3),1)-7.4)/-.7*#ppt_h"/>
                                          </p:val>
                                        </p:tav>
                                        <p:tav tm="100000">
                                          <p:val>
                                            <p:strVal val="#ppt_h"/>
                                          </p:val>
                                        </p:tav>
                                      </p:tavLst>
                                    </p:anim>
                                    <p:anim calcmode="lin" valueType="num">
                                      <p:cBhvr>
                                        <p:cTn id="170" dur="500" fill="hold"/>
                                        <p:tgtEl>
                                          <p:spTgt spid="307656"/>
                                        </p:tgtEl>
                                        <p:attrNameLst>
                                          <p:attrName>ppt_x</p:attrName>
                                        </p:attrNameLst>
                                      </p:cBhvr>
                                      <p:tavLst>
                                        <p:tav tm="0">
                                          <p:val>
                                            <p:fltVal val="0.5"/>
                                          </p:val>
                                        </p:tav>
                                        <p:tav tm="100000">
                                          <p:val>
                                            <p:strVal val="#ppt_x"/>
                                          </p:val>
                                        </p:tav>
                                      </p:tavLst>
                                    </p:anim>
                                    <p:anim calcmode="lin" valueType="num">
                                      <p:cBhvr>
                                        <p:cTn id="171" dur="500" fill="hold"/>
                                        <p:tgtEl>
                                          <p:spTgt spid="307656"/>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307602"/>
                                        </p:tgtEl>
                                        <p:attrNameLst>
                                          <p:attrName>style.visibility</p:attrName>
                                        </p:attrNameLst>
                                      </p:cBhvr>
                                      <p:to>
                                        <p:strVal val="visible"/>
                                      </p:to>
                                    </p:set>
                                    <p:anim calcmode="lin" valueType="num">
                                      <p:cBhvr>
                                        <p:cTn id="175" dur="500" fill="hold"/>
                                        <p:tgtEl>
                                          <p:spTgt spid="307602"/>
                                        </p:tgtEl>
                                        <p:attrNameLst>
                                          <p:attrName>ppt_w</p:attrName>
                                        </p:attrNameLst>
                                      </p:cBhvr>
                                      <p:tavLst>
                                        <p:tav tm="0">
                                          <p:val>
                                            <p:strVal val="(6*min(max(#ppt_w*#ppt_h,.3),1)-7.4)/-.7*#ppt_w"/>
                                          </p:val>
                                        </p:tav>
                                        <p:tav tm="100000">
                                          <p:val>
                                            <p:strVal val="#ppt_w"/>
                                          </p:val>
                                        </p:tav>
                                      </p:tavLst>
                                    </p:anim>
                                    <p:anim calcmode="lin" valueType="num">
                                      <p:cBhvr>
                                        <p:cTn id="176" dur="500" fill="hold"/>
                                        <p:tgtEl>
                                          <p:spTgt spid="307602"/>
                                        </p:tgtEl>
                                        <p:attrNameLst>
                                          <p:attrName>ppt_h</p:attrName>
                                        </p:attrNameLst>
                                      </p:cBhvr>
                                      <p:tavLst>
                                        <p:tav tm="0">
                                          <p:val>
                                            <p:strVal val="(6*min(max(#ppt_w*#ppt_h,.3),1)-7.4)/-.7*#ppt_h"/>
                                          </p:val>
                                        </p:tav>
                                        <p:tav tm="100000">
                                          <p:val>
                                            <p:strVal val="#ppt_h"/>
                                          </p:val>
                                        </p:tav>
                                      </p:tavLst>
                                    </p:anim>
                                    <p:anim calcmode="lin" valueType="num">
                                      <p:cBhvr>
                                        <p:cTn id="177" dur="500" fill="hold"/>
                                        <p:tgtEl>
                                          <p:spTgt spid="307602"/>
                                        </p:tgtEl>
                                        <p:attrNameLst>
                                          <p:attrName>ppt_x</p:attrName>
                                        </p:attrNameLst>
                                      </p:cBhvr>
                                      <p:tavLst>
                                        <p:tav tm="0">
                                          <p:val>
                                            <p:fltVal val="0.5"/>
                                          </p:val>
                                        </p:tav>
                                        <p:tav tm="100000">
                                          <p:val>
                                            <p:strVal val="#ppt_x"/>
                                          </p:val>
                                        </p:tav>
                                      </p:tavLst>
                                    </p:anim>
                                    <p:anim calcmode="lin" valueType="num">
                                      <p:cBhvr>
                                        <p:cTn id="178" dur="500" fill="hold"/>
                                        <p:tgtEl>
                                          <p:spTgt spid="307602"/>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710"/>
                                        </p:tgtEl>
                                        <p:attrNameLst>
                                          <p:attrName>style.visibility</p:attrName>
                                        </p:attrNameLst>
                                      </p:cBhvr>
                                      <p:to>
                                        <p:strVal val="visible"/>
                                      </p:to>
                                    </p:set>
                                    <p:anim calcmode="lin" valueType="num">
                                      <p:cBhvr>
                                        <p:cTn id="182" dur="500" fill="hold"/>
                                        <p:tgtEl>
                                          <p:spTgt spid="30771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71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710"/>
                                        </p:tgtEl>
                                        <p:attrNameLst>
                                          <p:attrName>ppt_x</p:attrName>
                                        </p:attrNameLst>
                                      </p:cBhvr>
                                      <p:tavLst>
                                        <p:tav tm="0">
                                          <p:val>
                                            <p:fltVal val="0.5"/>
                                          </p:val>
                                        </p:tav>
                                        <p:tav tm="100000">
                                          <p:val>
                                            <p:strVal val="#ppt_x"/>
                                          </p:val>
                                        </p:tav>
                                      </p:tavLst>
                                    </p:anim>
                                    <p:anim calcmode="lin" valueType="num">
                                      <p:cBhvr>
                                        <p:cTn id="185" dur="500" fill="hold"/>
                                        <p:tgtEl>
                                          <p:spTgt spid="30771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713"/>
                                        </p:tgtEl>
                                        <p:attrNameLst>
                                          <p:attrName>style.visibility</p:attrName>
                                        </p:attrNameLst>
                                      </p:cBhvr>
                                      <p:to>
                                        <p:strVal val="visible"/>
                                      </p:to>
                                    </p:set>
                                    <p:anim calcmode="lin" valueType="num">
                                      <p:cBhvr>
                                        <p:cTn id="189" dur="500" fill="hold"/>
                                        <p:tgtEl>
                                          <p:spTgt spid="307713"/>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713"/>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713"/>
                                        </p:tgtEl>
                                        <p:attrNameLst>
                                          <p:attrName>ppt_x</p:attrName>
                                        </p:attrNameLst>
                                      </p:cBhvr>
                                      <p:tavLst>
                                        <p:tav tm="0">
                                          <p:val>
                                            <p:fltVal val="0.5"/>
                                          </p:val>
                                        </p:tav>
                                        <p:tav tm="100000">
                                          <p:val>
                                            <p:strVal val="#ppt_x"/>
                                          </p:val>
                                        </p:tav>
                                      </p:tavLst>
                                    </p:anim>
                                    <p:anim calcmode="lin" valueType="num">
                                      <p:cBhvr>
                                        <p:cTn id="192" dur="500" fill="hold"/>
                                        <p:tgtEl>
                                          <p:spTgt spid="307713"/>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307659"/>
                                        </p:tgtEl>
                                        <p:attrNameLst>
                                          <p:attrName>style.visibility</p:attrName>
                                        </p:attrNameLst>
                                      </p:cBhvr>
                                      <p:to>
                                        <p:strVal val="visible"/>
                                      </p:to>
                                    </p:set>
                                    <p:anim calcmode="lin" valueType="num">
                                      <p:cBhvr>
                                        <p:cTn id="196" dur="500" fill="hold"/>
                                        <p:tgtEl>
                                          <p:spTgt spid="307659"/>
                                        </p:tgtEl>
                                        <p:attrNameLst>
                                          <p:attrName>ppt_w</p:attrName>
                                        </p:attrNameLst>
                                      </p:cBhvr>
                                      <p:tavLst>
                                        <p:tav tm="0">
                                          <p:val>
                                            <p:strVal val="(6*min(max(#ppt_w*#ppt_h,.3),1)-7.4)/-.7*#ppt_w"/>
                                          </p:val>
                                        </p:tav>
                                        <p:tav tm="100000">
                                          <p:val>
                                            <p:strVal val="#ppt_w"/>
                                          </p:val>
                                        </p:tav>
                                      </p:tavLst>
                                    </p:anim>
                                    <p:anim calcmode="lin" valueType="num">
                                      <p:cBhvr>
                                        <p:cTn id="197" dur="500" fill="hold"/>
                                        <p:tgtEl>
                                          <p:spTgt spid="307659"/>
                                        </p:tgtEl>
                                        <p:attrNameLst>
                                          <p:attrName>ppt_h</p:attrName>
                                        </p:attrNameLst>
                                      </p:cBhvr>
                                      <p:tavLst>
                                        <p:tav tm="0">
                                          <p:val>
                                            <p:strVal val="(6*min(max(#ppt_w*#ppt_h,.3),1)-7.4)/-.7*#ppt_h"/>
                                          </p:val>
                                        </p:tav>
                                        <p:tav tm="100000">
                                          <p:val>
                                            <p:strVal val="#ppt_h"/>
                                          </p:val>
                                        </p:tav>
                                      </p:tavLst>
                                    </p:anim>
                                    <p:anim calcmode="lin" valueType="num">
                                      <p:cBhvr>
                                        <p:cTn id="198" dur="500" fill="hold"/>
                                        <p:tgtEl>
                                          <p:spTgt spid="307659"/>
                                        </p:tgtEl>
                                        <p:attrNameLst>
                                          <p:attrName>ppt_x</p:attrName>
                                        </p:attrNameLst>
                                      </p:cBhvr>
                                      <p:tavLst>
                                        <p:tav tm="0">
                                          <p:val>
                                            <p:fltVal val="0.5"/>
                                          </p:val>
                                        </p:tav>
                                        <p:tav tm="100000">
                                          <p:val>
                                            <p:strVal val="#ppt_x"/>
                                          </p:val>
                                        </p:tav>
                                      </p:tavLst>
                                    </p:anim>
                                    <p:anim calcmode="lin" valueType="num">
                                      <p:cBhvr>
                                        <p:cTn id="199" dur="500" fill="hold"/>
                                        <p:tgtEl>
                                          <p:spTgt spid="307659"/>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07689"/>
                                        </p:tgtEl>
                                        <p:attrNameLst>
                                          <p:attrName>style.visibility</p:attrName>
                                        </p:attrNameLst>
                                      </p:cBhvr>
                                      <p:to>
                                        <p:strVal val="visible"/>
                                      </p:to>
                                    </p:set>
                                    <p:anim calcmode="lin" valueType="num">
                                      <p:cBhvr>
                                        <p:cTn id="203" dur="500" fill="hold"/>
                                        <p:tgtEl>
                                          <p:spTgt spid="307689"/>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07689"/>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07689"/>
                                        </p:tgtEl>
                                        <p:attrNameLst>
                                          <p:attrName>ppt_x</p:attrName>
                                        </p:attrNameLst>
                                      </p:cBhvr>
                                      <p:tavLst>
                                        <p:tav tm="0">
                                          <p:val>
                                            <p:fltVal val="0.5"/>
                                          </p:val>
                                        </p:tav>
                                        <p:tav tm="100000">
                                          <p:val>
                                            <p:strVal val="#ppt_x"/>
                                          </p:val>
                                        </p:tav>
                                      </p:tavLst>
                                    </p:anim>
                                    <p:anim calcmode="lin" valueType="num">
                                      <p:cBhvr>
                                        <p:cTn id="206" dur="500" fill="hold"/>
                                        <p:tgtEl>
                                          <p:spTgt spid="307689"/>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716"/>
                                        </p:tgtEl>
                                        <p:attrNameLst>
                                          <p:attrName>style.visibility</p:attrName>
                                        </p:attrNameLst>
                                      </p:cBhvr>
                                      <p:to>
                                        <p:strVal val="visible"/>
                                      </p:to>
                                    </p:set>
                                    <p:anim calcmode="lin" valueType="num">
                                      <p:cBhvr>
                                        <p:cTn id="210" dur="500" fill="hold"/>
                                        <p:tgtEl>
                                          <p:spTgt spid="307716"/>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716"/>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716"/>
                                        </p:tgtEl>
                                        <p:attrNameLst>
                                          <p:attrName>ppt_x</p:attrName>
                                        </p:attrNameLst>
                                      </p:cBhvr>
                                      <p:tavLst>
                                        <p:tav tm="0">
                                          <p:val>
                                            <p:fltVal val="0.5"/>
                                          </p:val>
                                        </p:tav>
                                        <p:tav tm="100000">
                                          <p:val>
                                            <p:strVal val="#ppt_x"/>
                                          </p:val>
                                        </p:tav>
                                      </p:tavLst>
                                    </p:anim>
                                    <p:anim calcmode="lin" valueType="num">
                                      <p:cBhvr>
                                        <p:cTn id="213" dur="500" fill="hold"/>
                                        <p:tgtEl>
                                          <p:spTgt spid="307716"/>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307620"/>
                                        </p:tgtEl>
                                        <p:attrNameLst>
                                          <p:attrName>style.visibility</p:attrName>
                                        </p:attrNameLst>
                                      </p:cBhvr>
                                      <p:to>
                                        <p:strVal val="visible"/>
                                      </p:to>
                                    </p:set>
                                    <p:anim calcmode="lin" valueType="num">
                                      <p:cBhvr>
                                        <p:cTn id="217" dur="500" fill="hold"/>
                                        <p:tgtEl>
                                          <p:spTgt spid="307620"/>
                                        </p:tgtEl>
                                        <p:attrNameLst>
                                          <p:attrName>ppt_w</p:attrName>
                                        </p:attrNameLst>
                                      </p:cBhvr>
                                      <p:tavLst>
                                        <p:tav tm="0">
                                          <p:val>
                                            <p:strVal val="(6*min(max(#ppt_w*#ppt_h,.3),1)-7.4)/-.7*#ppt_w"/>
                                          </p:val>
                                        </p:tav>
                                        <p:tav tm="100000">
                                          <p:val>
                                            <p:strVal val="#ppt_w"/>
                                          </p:val>
                                        </p:tav>
                                      </p:tavLst>
                                    </p:anim>
                                    <p:anim calcmode="lin" valueType="num">
                                      <p:cBhvr>
                                        <p:cTn id="218" dur="500" fill="hold"/>
                                        <p:tgtEl>
                                          <p:spTgt spid="307620"/>
                                        </p:tgtEl>
                                        <p:attrNameLst>
                                          <p:attrName>ppt_h</p:attrName>
                                        </p:attrNameLst>
                                      </p:cBhvr>
                                      <p:tavLst>
                                        <p:tav tm="0">
                                          <p:val>
                                            <p:strVal val="(6*min(max(#ppt_w*#ppt_h,.3),1)-7.4)/-.7*#ppt_h"/>
                                          </p:val>
                                        </p:tav>
                                        <p:tav tm="100000">
                                          <p:val>
                                            <p:strVal val="#ppt_h"/>
                                          </p:val>
                                        </p:tav>
                                      </p:tavLst>
                                    </p:anim>
                                    <p:anim calcmode="lin" valueType="num">
                                      <p:cBhvr>
                                        <p:cTn id="219" dur="500" fill="hold"/>
                                        <p:tgtEl>
                                          <p:spTgt spid="307620"/>
                                        </p:tgtEl>
                                        <p:attrNameLst>
                                          <p:attrName>ppt_x</p:attrName>
                                        </p:attrNameLst>
                                      </p:cBhvr>
                                      <p:tavLst>
                                        <p:tav tm="0">
                                          <p:val>
                                            <p:fltVal val="0.5"/>
                                          </p:val>
                                        </p:tav>
                                        <p:tav tm="100000">
                                          <p:val>
                                            <p:strVal val="#ppt_x"/>
                                          </p:val>
                                        </p:tav>
                                      </p:tavLst>
                                    </p:anim>
                                    <p:anim calcmode="lin" valueType="num">
                                      <p:cBhvr>
                                        <p:cTn id="220" dur="500" fill="hold"/>
                                        <p:tgtEl>
                                          <p:spTgt spid="307620"/>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307662"/>
                                        </p:tgtEl>
                                        <p:attrNameLst>
                                          <p:attrName>style.visibility</p:attrName>
                                        </p:attrNameLst>
                                      </p:cBhvr>
                                      <p:to>
                                        <p:strVal val="visible"/>
                                      </p:to>
                                    </p:set>
                                    <p:anim calcmode="lin" valueType="num">
                                      <p:cBhvr>
                                        <p:cTn id="224" dur="500" fill="hold"/>
                                        <p:tgtEl>
                                          <p:spTgt spid="307662"/>
                                        </p:tgtEl>
                                        <p:attrNameLst>
                                          <p:attrName>ppt_w</p:attrName>
                                        </p:attrNameLst>
                                      </p:cBhvr>
                                      <p:tavLst>
                                        <p:tav tm="0">
                                          <p:val>
                                            <p:strVal val="(6*min(max(#ppt_w*#ppt_h,.3),1)-7.4)/-.7*#ppt_w"/>
                                          </p:val>
                                        </p:tav>
                                        <p:tav tm="100000">
                                          <p:val>
                                            <p:strVal val="#ppt_w"/>
                                          </p:val>
                                        </p:tav>
                                      </p:tavLst>
                                    </p:anim>
                                    <p:anim calcmode="lin" valueType="num">
                                      <p:cBhvr>
                                        <p:cTn id="225" dur="500" fill="hold"/>
                                        <p:tgtEl>
                                          <p:spTgt spid="307662"/>
                                        </p:tgtEl>
                                        <p:attrNameLst>
                                          <p:attrName>ppt_h</p:attrName>
                                        </p:attrNameLst>
                                      </p:cBhvr>
                                      <p:tavLst>
                                        <p:tav tm="0">
                                          <p:val>
                                            <p:strVal val="(6*min(max(#ppt_w*#ppt_h,.3),1)-7.4)/-.7*#ppt_h"/>
                                          </p:val>
                                        </p:tav>
                                        <p:tav tm="100000">
                                          <p:val>
                                            <p:strVal val="#ppt_h"/>
                                          </p:val>
                                        </p:tav>
                                      </p:tavLst>
                                    </p:anim>
                                    <p:anim calcmode="lin" valueType="num">
                                      <p:cBhvr>
                                        <p:cTn id="226" dur="500" fill="hold"/>
                                        <p:tgtEl>
                                          <p:spTgt spid="307662"/>
                                        </p:tgtEl>
                                        <p:attrNameLst>
                                          <p:attrName>ppt_x</p:attrName>
                                        </p:attrNameLst>
                                      </p:cBhvr>
                                      <p:tavLst>
                                        <p:tav tm="0">
                                          <p:val>
                                            <p:fltVal val="0.5"/>
                                          </p:val>
                                        </p:tav>
                                        <p:tav tm="100000">
                                          <p:val>
                                            <p:strVal val="#ppt_x"/>
                                          </p:val>
                                        </p:tav>
                                      </p:tavLst>
                                    </p:anim>
                                    <p:anim calcmode="lin" valueType="num">
                                      <p:cBhvr>
                                        <p:cTn id="227" dur="500" fill="hold"/>
                                        <p:tgtEl>
                                          <p:spTgt spid="307662"/>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07692"/>
                                        </p:tgtEl>
                                        <p:attrNameLst>
                                          <p:attrName>style.visibility</p:attrName>
                                        </p:attrNameLst>
                                      </p:cBhvr>
                                      <p:to>
                                        <p:strVal val="visible"/>
                                      </p:to>
                                    </p:set>
                                    <p:anim calcmode="lin" valueType="num">
                                      <p:cBhvr>
                                        <p:cTn id="231" dur="500" fill="hold"/>
                                        <p:tgtEl>
                                          <p:spTgt spid="307692"/>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07692"/>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07692"/>
                                        </p:tgtEl>
                                        <p:attrNameLst>
                                          <p:attrName>ppt_x</p:attrName>
                                        </p:attrNameLst>
                                      </p:cBhvr>
                                      <p:tavLst>
                                        <p:tav tm="0">
                                          <p:val>
                                            <p:fltVal val="0.5"/>
                                          </p:val>
                                        </p:tav>
                                        <p:tav tm="100000">
                                          <p:val>
                                            <p:strVal val="#ppt_x"/>
                                          </p:val>
                                        </p:tav>
                                      </p:tavLst>
                                    </p:anim>
                                    <p:anim calcmode="lin" valueType="num">
                                      <p:cBhvr>
                                        <p:cTn id="234" dur="500" fill="hold"/>
                                        <p:tgtEl>
                                          <p:spTgt spid="307692"/>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307605"/>
                                        </p:tgtEl>
                                        <p:attrNameLst>
                                          <p:attrName>style.visibility</p:attrName>
                                        </p:attrNameLst>
                                      </p:cBhvr>
                                      <p:to>
                                        <p:strVal val="visible"/>
                                      </p:to>
                                    </p:set>
                                    <p:anim calcmode="lin" valueType="num">
                                      <p:cBhvr>
                                        <p:cTn id="238" dur="500" fill="hold"/>
                                        <p:tgtEl>
                                          <p:spTgt spid="307605"/>
                                        </p:tgtEl>
                                        <p:attrNameLst>
                                          <p:attrName>ppt_w</p:attrName>
                                        </p:attrNameLst>
                                      </p:cBhvr>
                                      <p:tavLst>
                                        <p:tav tm="0">
                                          <p:val>
                                            <p:strVal val="(6*min(max(#ppt_w*#ppt_h,.3),1)-7.4)/-.7*#ppt_w"/>
                                          </p:val>
                                        </p:tav>
                                        <p:tav tm="100000">
                                          <p:val>
                                            <p:strVal val="#ppt_w"/>
                                          </p:val>
                                        </p:tav>
                                      </p:tavLst>
                                    </p:anim>
                                    <p:anim calcmode="lin" valueType="num">
                                      <p:cBhvr>
                                        <p:cTn id="239" dur="500" fill="hold"/>
                                        <p:tgtEl>
                                          <p:spTgt spid="307605"/>
                                        </p:tgtEl>
                                        <p:attrNameLst>
                                          <p:attrName>ppt_h</p:attrName>
                                        </p:attrNameLst>
                                      </p:cBhvr>
                                      <p:tavLst>
                                        <p:tav tm="0">
                                          <p:val>
                                            <p:strVal val="(6*min(max(#ppt_w*#ppt_h,.3),1)-7.4)/-.7*#ppt_h"/>
                                          </p:val>
                                        </p:tav>
                                        <p:tav tm="100000">
                                          <p:val>
                                            <p:strVal val="#ppt_h"/>
                                          </p:val>
                                        </p:tav>
                                      </p:tavLst>
                                    </p:anim>
                                    <p:anim calcmode="lin" valueType="num">
                                      <p:cBhvr>
                                        <p:cTn id="240" dur="500" fill="hold"/>
                                        <p:tgtEl>
                                          <p:spTgt spid="307605"/>
                                        </p:tgtEl>
                                        <p:attrNameLst>
                                          <p:attrName>ppt_x</p:attrName>
                                        </p:attrNameLst>
                                      </p:cBhvr>
                                      <p:tavLst>
                                        <p:tav tm="0">
                                          <p:val>
                                            <p:fltVal val="0.5"/>
                                          </p:val>
                                        </p:tav>
                                        <p:tav tm="100000">
                                          <p:val>
                                            <p:strVal val="#ppt_x"/>
                                          </p:val>
                                        </p:tav>
                                      </p:tavLst>
                                    </p:anim>
                                    <p:anim calcmode="lin" valueType="num">
                                      <p:cBhvr>
                                        <p:cTn id="241" dur="500" fill="hold"/>
                                        <p:tgtEl>
                                          <p:spTgt spid="307605"/>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307623"/>
                                        </p:tgtEl>
                                        <p:attrNameLst>
                                          <p:attrName>style.visibility</p:attrName>
                                        </p:attrNameLst>
                                      </p:cBhvr>
                                      <p:to>
                                        <p:strVal val="visible"/>
                                      </p:to>
                                    </p:set>
                                    <p:anim calcmode="lin" valueType="num">
                                      <p:cBhvr>
                                        <p:cTn id="245" dur="500" fill="hold"/>
                                        <p:tgtEl>
                                          <p:spTgt spid="30762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30762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307623"/>
                                        </p:tgtEl>
                                        <p:attrNameLst>
                                          <p:attrName>ppt_x</p:attrName>
                                        </p:attrNameLst>
                                      </p:cBhvr>
                                      <p:tavLst>
                                        <p:tav tm="0">
                                          <p:val>
                                            <p:fltVal val="0.5"/>
                                          </p:val>
                                        </p:tav>
                                        <p:tav tm="100000">
                                          <p:val>
                                            <p:strVal val="#ppt_x"/>
                                          </p:val>
                                        </p:tav>
                                      </p:tavLst>
                                    </p:anim>
                                    <p:anim calcmode="lin" valueType="num">
                                      <p:cBhvr>
                                        <p:cTn id="248" dur="500" fill="hold"/>
                                        <p:tgtEl>
                                          <p:spTgt spid="30762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307665"/>
                                        </p:tgtEl>
                                        <p:attrNameLst>
                                          <p:attrName>style.visibility</p:attrName>
                                        </p:attrNameLst>
                                      </p:cBhvr>
                                      <p:to>
                                        <p:strVal val="visible"/>
                                      </p:to>
                                    </p:set>
                                    <p:anim calcmode="lin" valueType="num">
                                      <p:cBhvr>
                                        <p:cTn id="252" dur="500" fill="hold"/>
                                        <p:tgtEl>
                                          <p:spTgt spid="307665"/>
                                        </p:tgtEl>
                                        <p:attrNameLst>
                                          <p:attrName>ppt_w</p:attrName>
                                        </p:attrNameLst>
                                      </p:cBhvr>
                                      <p:tavLst>
                                        <p:tav tm="0">
                                          <p:val>
                                            <p:strVal val="(6*min(max(#ppt_w*#ppt_h,.3),1)-7.4)/-.7*#ppt_w"/>
                                          </p:val>
                                        </p:tav>
                                        <p:tav tm="100000">
                                          <p:val>
                                            <p:strVal val="#ppt_w"/>
                                          </p:val>
                                        </p:tav>
                                      </p:tavLst>
                                    </p:anim>
                                    <p:anim calcmode="lin" valueType="num">
                                      <p:cBhvr>
                                        <p:cTn id="253" dur="500" fill="hold"/>
                                        <p:tgtEl>
                                          <p:spTgt spid="307665"/>
                                        </p:tgtEl>
                                        <p:attrNameLst>
                                          <p:attrName>ppt_h</p:attrName>
                                        </p:attrNameLst>
                                      </p:cBhvr>
                                      <p:tavLst>
                                        <p:tav tm="0">
                                          <p:val>
                                            <p:strVal val="(6*min(max(#ppt_w*#ppt_h,.3),1)-7.4)/-.7*#ppt_h"/>
                                          </p:val>
                                        </p:tav>
                                        <p:tav tm="100000">
                                          <p:val>
                                            <p:strVal val="#ppt_h"/>
                                          </p:val>
                                        </p:tav>
                                      </p:tavLst>
                                    </p:anim>
                                    <p:anim calcmode="lin" valueType="num">
                                      <p:cBhvr>
                                        <p:cTn id="254" dur="500" fill="hold"/>
                                        <p:tgtEl>
                                          <p:spTgt spid="307665"/>
                                        </p:tgtEl>
                                        <p:attrNameLst>
                                          <p:attrName>ppt_x</p:attrName>
                                        </p:attrNameLst>
                                      </p:cBhvr>
                                      <p:tavLst>
                                        <p:tav tm="0">
                                          <p:val>
                                            <p:fltVal val="0.5"/>
                                          </p:val>
                                        </p:tav>
                                        <p:tav tm="100000">
                                          <p:val>
                                            <p:strVal val="#ppt_x"/>
                                          </p:val>
                                        </p:tav>
                                      </p:tavLst>
                                    </p:anim>
                                    <p:anim calcmode="lin" valueType="num">
                                      <p:cBhvr>
                                        <p:cTn id="255" dur="500" fill="hold"/>
                                        <p:tgtEl>
                                          <p:spTgt spid="307665"/>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07680"/>
                                        </p:tgtEl>
                                        <p:attrNameLst>
                                          <p:attrName>style.visibility</p:attrName>
                                        </p:attrNameLst>
                                      </p:cBhvr>
                                      <p:to>
                                        <p:strVal val="visible"/>
                                      </p:to>
                                    </p:set>
                                    <p:anim calcmode="lin" valueType="num">
                                      <p:cBhvr>
                                        <p:cTn id="259" dur="500" fill="hold"/>
                                        <p:tgtEl>
                                          <p:spTgt spid="30768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0768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07680"/>
                                        </p:tgtEl>
                                        <p:attrNameLst>
                                          <p:attrName>ppt_x</p:attrName>
                                        </p:attrNameLst>
                                      </p:cBhvr>
                                      <p:tavLst>
                                        <p:tav tm="0">
                                          <p:val>
                                            <p:fltVal val="0.5"/>
                                          </p:val>
                                        </p:tav>
                                        <p:tav tm="100000">
                                          <p:val>
                                            <p:strVal val="#ppt_x"/>
                                          </p:val>
                                        </p:tav>
                                      </p:tavLst>
                                    </p:anim>
                                    <p:anim calcmode="lin" valueType="num">
                                      <p:cBhvr>
                                        <p:cTn id="262" dur="500" fill="hold"/>
                                        <p:tgtEl>
                                          <p:spTgt spid="30768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719"/>
                                        </p:tgtEl>
                                        <p:attrNameLst>
                                          <p:attrName>style.visibility</p:attrName>
                                        </p:attrNameLst>
                                      </p:cBhvr>
                                      <p:to>
                                        <p:strVal val="visible"/>
                                      </p:to>
                                    </p:set>
                                    <p:anim calcmode="lin" valueType="num">
                                      <p:cBhvr>
                                        <p:cTn id="266" dur="500" fill="hold"/>
                                        <p:tgtEl>
                                          <p:spTgt spid="307719"/>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719"/>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719"/>
                                        </p:tgtEl>
                                        <p:attrNameLst>
                                          <p:attrName>ppt_x</p:attrName>
                                        </p:attrNameLst>
                                      </p:cBhvr>
                                      <p:tavLst>
                                        <p:tav tm="0">
                                          <p:val>
                                            <p:fltVal val="0.5"/>
                                          </p:val>
                                        </p:tav>
                                        <p:tav tm="100000">
                                          <p:val>
                                            <p:strVal val="#ppt_x"/>
                                          </p:val>
                                        </p:tav>
                                      </p:tavLst>
                                    </p:anim>
                                    <p:anim calcmode="lin" valueType="num">
                                      <p:cBhvr>
                                        <p:cTn id="269" dur="500" fill="hold"/>
                                        <p:tgtEl>
                                          <p:spTgt spid="307719"/>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307608"/>
                                        </p:tgtEl>
                                        <p:attrNameLst>
                                          <p:attrName>style.visibility</p:attrName>
                                        </p:attrNameLst>
                                      </p:cBhvr>
                                      <p:to>
                                        <p:strVal val="visible"/>
                                      </p:to>
                                    </p:set>
                                    <p:anim calcmode="lin" valueType="num">
                                      <p:cBhvr>
                                        <p:cTn id="273" dur="500" fill="hold"/>
                                        <p:tgtEl>
                                          <p:spTgt spid="30760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30760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307608"/>
                                        </p:tgtEl>
                                        <p:attrNameLst>
                                          <p:attrName>ppt_x</p:attrName>
                                        </p:attrNameLst>
                                      </p:cBhvr>
                                      <p:tavLst>
                                        <p:tav tm="0">
                                          <p:val>
                                            <p:fltVal val="0.5"/>
                                          </p:val>
                                        </p:tav>
                                        <p:tav tm="100000">
                                          <p:val>
                                            <p:strVal val="#ppt_x"/>
                                          </p:val>
                                        </p:tav>
                                      </p:tavLst>
                                    </p:anim>
                                    <p:anim calcmode="lin" valueType="num">
                                      <p:cBhvr>
                                        <p:cTn id="276" dur="500" fill="hold"/>
                                        <p:tgtEl>
                                          <p:spTgt spid="30760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307626"/>
                                        </p:tgtEl>
                                        <p:attrNameLst>
                                          <p:attrName>style.visibility</p:attrName>
                                        </p:attrNameLst>
                                      </p:cBhvr>
                                      <p:to>
                                        <p:strVal val="visible"/>
                                      </p:to>
                                    </p:set>
                                    <p:anim calcmode="lin" valueType="num">
                                      <p:cBhvr>
                                        <p:cTn id="280" dur="500" fill="hold"/>
                                        <p:tgtEl>
                                          <p:spTgt spid="307626"/>
                                        </p:tgtEl>
                                        <p:attrNameLst>
                                          <p:attrName>ppt_w</p:attrName>
                                        </p:attrNameLst>
                                      </p:cBhvr>
                                      <p:tavLst>
                                        <p:tav tm="0">
                                          <p:val>
                                            <p:strVal val="(6*min(max(#ppt_w*#ppt_h,.3),1)-7.4)/-.7*#ppt_w"/>
                                          </p:val>
                                        </p:tav>
                                        <p:tav tm="100000">
                                          <p:val>
                                            <p:strVal val="#ppt_w"/>
                                          </p:val>
                                        </p:tav>
                                      </p:tavLst>
                                    </p:anim>
                                    <p:anim calcmode="lin" valueType="num">
                                      <p:cBhvr>
                                        <p:cTn id="281" dur="500" fill="hold"/>
                                        <p:tgtEl>
                                          <p:spTgt spid="307626"/>
                                        </p:tgtEl>
                                        <p:attrNameLst>
                                          <p:attrName>ppt_h</p:attrName>
                                        </p:attrNameLst>
                                      </p:cBhvr>
                                      <p:tavLst>
                                        <p:tav tm="0">
                                          <p:val>
                                            <p:strVal val="(6*min(max(#ppt_w*#ppt_h,.3),1)-7.4)/-.7*#ppt_h"/>
                                          </p:val>
                                        </p:tav>
                                        <p:tav tm="100000">
                                          <p:val>
                                            <p:strVal val="#ppt_h"/>
                                          </p:val>
                                        </p:tav>
                                      </p:tavLst>
                                    </p:anim>
                                    <p:anim calcmode="lin" valueType="num">
                                      <p:cBhvr>
                                        <p:cTn id="282" dur="500" fill="hold"/>
                                        <p:tgtEl>
                                          <p:spTgt spid="307626"/>
                                        </p:tgtEl>
                                        <p:attrNameLst>
                                          <p:attrName>ppt_x</p:attrName>
                                        </p:attrNameLst>
                                      </p:cBhvr>
                                      <p:tavLst>
                                        <p:tav tm="0">
                                          <p:val>
                                            <p:fltVal val="0.5"/>
                                          </p:val>
                                        </p:tav>
                                        <p:tav tm="100000">
                                          <p:val>
                                            <p:strVal val="#ppt_x"/>
                                          </p:val>
                                        </p:tav>
                                      </p:tavLst>
                                    </p:anim>
                                    <p:anim calcmode="lin" valueType="num">
                                      <p:cBhvr>
                                        <p:cTn id="283" dur="500" fill="hold"/>
                                        <p:tgtEl>
                                          <p:spTgt spid="307626"/>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307668"/>
                                        </p:tgtEl>
                                        <p:attrNameLst>
                                          <p:attrName>style.visibility</p:attrName>
                                        </p:attrNameLst>
                                      </p:cBhvr>
                                      <p:to>
                                        <p:strVal val="visible"/>
                                      </p:to>
                                    </p:set>
                                    <p:anim calcmode="lin" valueType="num">
                                      <p:cBhvr>
                                        <p:cTn id="287" dur="500" fill="hold"/>
                                        <p:tgtEl>
                                          <p:spTgt spid="30766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30766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307668"/>
                                        </p:tgtEl>
                                        <p:attrNameLst>
                                          <p:attrName>ppt_x</p:attrName>
                                        </p:attrNameLst>
                                      </p:cBhvr>
                                      <p:tavLst>
                                        <p:tav tm="0">
                                          <p:val>
                                            <p:fltVal val="0.5"/>
                                          </p:val>
                                        </p:tav>
                                        <p:tav tm="100000">
                                          <p:val>
                                            <p:strVal val="#ppt_x"/>
                                          </p:val>
                                        </p:tav>
                                      </p:tavLst>
                                    </p:anim>
                                    <p:anim calcmode="lin" valueType="num">
                                      <p:cBhvr>
                                        <p:cTn id="290" dur="500" fill="hold"/>
                                        <p:tgtEl>
                                          <p:spTgt spid="30766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307671"/>
                                        </p:tgtEl>
                                        <p:attrNameLst>
                                          <p:attrName>style.visibility</p:attrName>
                                        </p:attrNameLst>
                                      </p:cBhvr>
                                      <p:to>
                                        <p:strVal val="visible"/>
                                      </p:to>
                                    </p:set>
                                    <p:anim calcmode="lin" valueType="num">
                                      <p:cBhvr>
                                        <p:cTn id="294" dur="500" fill="hold"/>
                                        <p:tgtEl>
                                          <p:spTgt spid="307671"/>
                                        </p:tgtEl>
                                        <p:attrNameLst>
                                          <p:attrName>ppt_w</p:attrName>
                                        </p:attrNameLst>
                                      </p:cBhvr>
                                      <p:tavLst>
                                        <p:tav tm="0">
                                          <p:val>
                                            <p:strVal val="(6*min(max(#ppt_w*#ppt_h,.3),1)-7.4)/-.7*#ppt_w"/>
                                          </p:val>
                                        </p:tav>
                                        <p:tav tm="100000">
                                          <p:val>
                                            <p:strVal val="#ppt_w"/>
                                          </p:val>
                                        </p:tav>
                                      </p:tavLst>
                                    </p:anim>
                                    <p:anim calcmode="lin" valueType="num">
                                      <p:cBhvr>
                                        <p:cTn id="295" dur="500" fill="hold"/>
                                        <p:tgtEl>
                                          <p:spTgt spid="307671"/>
                                        </p:tgtEl>
                                        <p:attrNameLst>
                                          <p:attrName>ppt_h</p:attrName>
                                        </p:attrNameLst>
                                      </p:cBhvr>
                                      <p:tavLst>
                                        <p:tav tm="0">
                                          <p:val>
                                            <p:strVal val="(6*min(max(#ppt_w*#ppt_h,.3),1)-7.4)/-.7*#ppt_h"/>
                                          </p:val>
                                        </p:tav>
                                        <p:tav tm="100000">
                                          <p:val>
                                            <p:strVal val="#ppt_h"/>
                                          </p:val>
                                        </p:tav>
                                      </p:tavLst>
                                    </p:anim>
                                    <p:anim calcmode="lin" valueType="num">
                                      <p:cBhvr>
                                        <p:cTn id="296" dur="500" fill="hold"/>
                                        <p:tgtEl>
                                          <p:spTgt spid="307671"/>
                                        </p:tgtEl>
                                        <p:attrNameLst>
                                          <p:attrName>ppt_x</p:attrName>
                                        </p:attrNameLst>
                                      </p:cBhvr>
                                      <p:tavLst>
                                        <p:tav tm="0">
                                          <p:val>
                                            <p:fltVal val="0.5"/>
                                          </p:val>
                                        </p:tav>
                                        <p:tav tm="100000">
                                          <p:val>
                                            <p:strVal val="#ppt_x"/>
                                          </p:val>
                                        </p:tav>
                                      </p:tavLst>
                                    </p:anim>
                                    <p:anim calcmode="lin" valueType="num">
                                      <p:cBhvr>
                                        <p:cTn id="297" dur="500" fill="hold"/>
                                        <p:tgtEl>
                                          <p:spTgt spid="307671"/>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722"/>
                                        </p:tgtEl>
                                        <p:attrNameLst>
                                          <p:attrName>style.visibility</p:attrName>
                                        </p:attrNameLst>
                                      </p:cBhvr>
                                      <p:to>
                                        <p:strVal val="visible"/>
                                      </p:to>
                                    </p:set>
                                    <p:anim calcmode="lin" valueType="num">
                                      <p:cBhvr>
                                        <p:cTn id="301" dur="500" fill="hold"/>
                                        <p:tgtEl>
                                          <p:spTgt spid="307722"/>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722"/>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722"/>
                                        </p:tgtEl>
                                        <p:attrNameLst>
                                          <p:attrName>ppt_x</p:attrName>
                                        </p:attrNameLst>
                                      </p:cBhvr>
                                      <p:tavLst>
                                        <p:tav tm="0">
                                          <p:val>
                                            <p:fltVal val="0.5"/>
                                          </p:val>
                                        </p:tav>
                                        <p:tav tm="100000">
                                          <p:val>
                                            <p:strVal val="#ppt_x"/>
                                          </p:val>
                                        </p:tav>
                                      </p:tavLst>
                                    </p:anim>
                                    <p:anim calcmode="lin" valueType="num">
                                      <p:cBhvr>
                                        <p:cTn id="304" dur="500" fill="hold"/>
                                        <p:tgtEl>
                                          <p:spTgt spid="307722"/>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07686"/>
                                        </p:tgtEl>
                                        <p:attrNameLst>
                                          <p:attrName>style.visibility</p:attrName>
                                        </p:attrNameLst>
                                      </p:cBhvr>
                                      <p:to>
                                        <p:strVal val="visible"/>
                                      </p:to>
                                    </p:set>
                                    <p:anim calcmode="lin" valueType="num">
                                      <p:cBhvr>
                                        <p:cTn id="308" dur="500" fill="hold"/>
                                        <p:tgtEl>
                                          <p:spTgt spid="30768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0768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07686"/>
                                        </p:tgtEl>
                                        <p:attrNameLst>
                                          <p:attrName>ppt_x</p:attrName>
                                        </p:attrNameLst>
                                      </p:cBhvr>
                                      <p:tavLst>
                                        <p:tav tm="0">
                                          <p:val>
                                            <p:fltVal val="0.5"/>
                                          </p:val>
                                        </p:tav>
                                        <p:tav tm="100000">
                                          <p:val>
                                            <p:strVal val="#ppt_x"/>
                                          </p:val>
                                        </p:tav>
                                      </p:tavLst>
                                    </p:anim>
                                    <p:anim calcmode="lin" valueType="num">
                                      <p:cBhvr>
                                        <p:cTn id="311" dur="500" fill="hold"/>
                                        <p:tgtEl>
                                          <p:spTgt spid="30768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7674"/>
                                        </p:tgtEl>
                                        <p:attrNameLst>
                                          <p:attrName>style.visibility</p:attrName>
                                        </p:attrNameLst>
                                      </p:cBhvr>
                                      <p:to>
                                        <p:strVal val="visible"/>
                                      </p:to>
                                    </p:set>
                                    <p:anim calcmode="lin" valueType="num">
                                      <p:cBhvr>
                                        <p:cTn id="315" dur="500" fill="hold"/>
                                        <p:tgtEl>
                                          <p:spTgt spid="307674"/>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7674"/>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7674"/>
                                        </p:tgtEl>
                                        <p:attrNameLst>
                                          <p:attrName>ppt_x</p:attrName>
                                        </p:attrNameLst>
                                      </p:cBhvr>
                                      <p:tavLst>
                                        <p:tav tm="0">
                                          <p:val>
                                            <p:fltVal val="0.5"/>
                                          </p:val>
                                        </p:tav>
                                        <p:tav tm="100000">
                                          <p:val>
                                            <p:strVal val="#ppt_x"/>
                                          </p:val>
                                        </p:tav>
                                      </p:tavLst>
                                    </p:anim>
                                    <p:anim calcmode="lin" valueType="num">
                                      <p:cBhvr>
                                        <p:cTn id="318" dur="500" fill="hold"/>
                                        <p:tgtEl>
                                          <p:spTgt spid="307674"/>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07677"/>
                                        </p:tgtEl>
                                        <p:attrNameLst>
                                          <p:attrName>style.visibility</p:attrName>
                                        </p:attrNameLst>
                                      </p:cBhvr>
                                      <p:to>
                                        <p:strVal val="visible"/>
                                      </p:to>
                                    </p:set>
                                    <p:anim calcmode="lin" valueType="num">
                                      <p:cBhvr>
                                        <p:cTn id="322" dur="500" fill="hold"/>
                                        <p:tgtEl>
                                          <p:spTgt spid="307677"/>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07677"/>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07677"/>
                                        </p:tgtEl>
                                        <p:attrNameLst>
                                          <p:attrName>ppt_x</p:attrName>
                                        </p:attrNameLst>
                                      </p:cBhvr>
                                      <p:tavLst>
                                        <p:tav tm="0">
                                          <p:val>
                                            <p:fltVal val="0.5"/>
                                          </p:val>
                                        </p:tav>
                                        <p:tav tm="100000">
                                          <p:val>
                                            <p:strVal val="#ppt_x"/>
                                          </p:val>
                                        </p:tav>
                                      </p:tavLst>
                                    </p:anim>
                                    <p:anim calcmode="lin" valueType="num">
                                      <p:cBhvr>
                                        <p:cTn id="325" dur="500" fill="hold"/>
                                        <p:tgtEl>
                                          <p:spTgt spid="307677"/>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307629"/>
                                        </p:tgtEl>
                                        <p:attrNameLst>
                                          <p:attrName>style.visibility</p:attrName>
                                        </p:attrNameLst>
                                      </p:cBhvr>
                                      <p:to>
                                        <p:strVal val="visible"/>
                                      </p:to>
                                    </p:set>
                                    <p:anim calcmode="lin" valueType="num">
                                      <p:cBhvr>
                                        <p:cTn id="329" dur="500" fill="hold"/>
                                        <p:tgtEl>
                                          <p:spTgt spid="307629"/>
                                        </p:tgtEl>
                                        <p:attrNameLst>
                                          <p:attrName>ppt_w</p:attrName>
                                        </p:attrNameLst>
                                      </p:cBhvr>
                                      <p:tavLst>
                                        <p:tav tm="0">
                                          <p:val>
                                            <p:strVal val="(6*min(max(#ppt_w*#ppt_h,.3),1)-7.4)/-.7*#ppt_w"/>
                                          </p:val>
                                        </p:tav>
                                        <p:tav tm="100000">
                                          <p:val>
                                            <p:strVal val="#ppt_w"/>
                                          </p:val>
                                        </p:tav>
                                      </p:tavLst>
                                    </p:anim>
                                    <p:anim calcmode="lin" valueType="num">
                                      <p:cBhvr>
                                        <p:cTn id="330" dur="500" fill="hold"/>
                                        <p:tgtEl>
                                          <p:spTgt spid="307629"/>
                                        </p:tgtEl>
                                        <p:attrNameLst>
                                          <p:attrName>ppt_h</p:attrName>
                                        </p:attrNameLst>
                                      </p:cBhvr>
                                      <p:tavLst>
                                        <p:tav tm="0">
                                          <p:val>
                                            <p:strVal val="(6*min(max(#ppt_w*#ppt_h,.3),1)-7.4)/-.7*#ppt_h"/>
                                          </p:val>
                                        </p:tav>
                                        <p:tav tm="100000">
                                          <p:val>
                                            <p:strVal val="#ppt_h"/>
                                          </p:val>
                                        </p:tav>
                                      </p:tavLst>
                                    </p:anim>
                                    <p:anim calcmode="lin" valueType="num">
                                      <p:cBhvr>
                                        <p:cTn id="331" dur="500" fill="hold"/>
                                        <p:tgtEl>
                                          <p:spTgt spid="307629"/>
                                        </p:tgtEl>
                                        <p:attrNameLst>
                                          <p:attrName>ppt_x</p:attrName>
                                        </p:attrNameLst>
                                      </p:cBhvr>
                                      <p:tavLst>
                                        <p:tav tm="0">
                                          <p:val>
                                            <p:fltVal val="0.5"/>
                                          </p:val>
                                        </p:tav>
                                        <p:tav tm="100000">
                                          <p:val>
                                            <p:strVal val="#ppt_x"/>
                                          </p:val>
                                        </p:tav>
                                      </p:tavLst>
                                    </p:anim>
                                    <p:anim calcmode="lin" valueType="num">
                                      <p:cBhvr>
                                        <p:cTn id="332" dur="500" fill="hold"/>
                                        <p:tgtEl>
                                          <p:spTgt spid="307629"/>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676"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33665" name="Text Box 19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33666" name="Text Box 194"/>
          <p:cNvSpPr txBox="1">
            <a:spLocks noChangeArrowheads="1"/>
          </p:cNvSpPr>
          <p:nvPr/>
        </p:nvSpPr>
        <p:spPr bwMode="auto">
          <a:xfrm>
            <a:off x="8867775" y="57404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33673" name="Rectangle 201"/>
          <p:cNvSpPr>
            <a:spLocks noChangeArrowheads="1"/>
          </p:cNvSpPr>
          <p:nvPr/>
        </p:nvSpPr>
        <p:spPr bwMode="auto">
          <a:xfrm>
            <a:off x="544513" y="568325"/>
            <a:ext cx="7953375" cy="5662613"/>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670" name="Text Box 198"/>
          <p:cNvSpPr txBox="1">
            <a:spLocks noChangeArrowheads="1"/>
          </p:cNvSpPr>
          <p:nvPr/>
        </p:nvSpPr>
        <p:spPr bwMode="auto">
          <a:xfrm>
            <a:off x="1035050" y="2614613"/>
            <a:ext cx="7205663" cy="7620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4400" b="1">
                <a:solidFill>
                  <a:srgbClr val="FFFF00"/>
                </a:solidFill>
                <a:latin typeface="Comic Sans MS" charset="0"/>
              </a:rPr>
              <a:t>A awmzia leh pawimawhna</a:t>
            </a:r>
          </a:p>
        </p:txBody>
      </p:sp>
      <p:sp>
        <p:nvSpPr>
          <p:cNvPr id="233671" name="Text Box 199"/>
          <p:cNvSpPr txBox="1">
            <a:spLocks noChangeArrowheads="1"/>
          </p:cNvSpPr>
          <p:nvPr/>
        </p:nvSpPr>
        <p:spPr bwMode="auto">
          <a:xfrm>
            <a:off x="846138" y="3798888"/>
            <a:ext cx="7488237" cy="15557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4800" b="1">
                <a:solidFill>
                  <a:srgbClr val="FFFF00"/>
                </a:solidFill>
                <a:latin typeface="Comic Sans MS" charset="0"/>
              </a:rPr>
              <a:t>Thlarau thianghlim hruaina thuk zawk</a:t>
            </a:r>
          </a:p>
        </p:txBody>
      </p:sp>
      <p:sp>
        <p:nvSpPr>
          <p:cNvPr id="233672" name="Text Box 200"/>
          <p:cNvSpPr txBox="1">
            <a:spLocks noChangeArrowheads="1"/>
          </p:cNvSpPr>
          <p:nvPr/>
        </p:nvSpPr>
        <p:spPr bwMode="auto">
          <a:xfrm>
            <a:off x="928688" y="1385888"/>
            <a:ext cx="6961187" cy="8239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4800" b="1">
                <a:solidFill>
                  <a:srgbClr val="FFFF00"/>
                </a:solidFill>
                <a:latin typeface="Comic Sans MS" charset="0"/>
              </a:rPr>
              <a:t>Pathian Lehkhabu Rilna</a:t>
            </a:r>
          </a:p>
        </p:txBody>
      </p:sp>
      <p:sp>
        <p:nvSpPr>
          <p:cNvPr id="233677" name="Text Box 20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33678" name="Text Box 20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33686" name="Text Box 21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12</a:t>
            </a:r>
          </a:p>
        </p:txBody>
      </p:sp>
      <p:sp>
        <p:nvSpPr>
          <p:cNvPr id="233688" name="Text Box 2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853"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55828" name="Rectangle 180"/>
          <p:cNvSpPr>
            <a:spLocks noChangeArrowheads="1"/>
          </p:cNvSpPr>
          <p:nvPr/>
        </p:nvSpPr>
        <p:spPr bwMode="auto">
          <a:xfrm>
            <a:off x="538163" y="569913"/>
            <a:ext cx="7966075" cy="5657850"/>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833" name="Text Box 185"/>
          <p:cNvSpPr txBox="1">
            <a:spLocks noChangeArrowheads="1"/>
          </p:cNvSpPr>
          <p:nvPr/>
        </p:nvSpPr>
        <p:spPr bwMode="auto">
          <a:xfrm>
            <a:off x="754063" y="1301750"/>
            <a:ext cx="7550150" cy="43164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nSpc>
                <a:spcPct val="80000"/>
              </a:lnSpc>
              <a:spcBef>
                <a:spcPct val="50000"/>
              </a:spcBef>
            </a:pPr>
            <a:r>
              <a:rPr lang="en-US" sz="4400" b="1">
                <a:solidFill>
                  <a:srgbClr val="FFFF00"/>
                </a:solidFill>
                <a:latin typeface="Comic Sans MS" charset="0"/>
              </a:rPr>
              <a:t>Tlanna atana Pathian thiltum</a:t>
            </a:r>
          </a:p>
          <a:p>
            <a:pPr>
              <a:lnSpc>
                <a:spcPct val="80000"/>
              </a:lnSpc>
              <a:spcBef>
                <a:spcPct val="50000"/>
              </a:spcBef>
            </a:pPr>
            <a:r>
              <a:rPr lang="en-US" sz="4400" b="1">
                <a:solidFill>
                  <a:srgbClr val="FFFF00"/>
                </a:solidFill>
                <a:latin typeface="Comic Sans MS" charset="0"/>
              </a:rPr>
              <a:t>Abrahama &amp; hmanlai     Israel</a:t>
            </a:r>
          </a:p>
          <a:p>
            <a:pPr>
              <a:lnSpc>
                <a:spcPct val="80000"/>
              </a:lnSpc>
              <a:spcBef>
                <a:spcPct val="50000"/>
              </a:spcBef>
            </a:pPr>
            <a:r>
              <a:rPr lang="en-US" sz="4400" b="1">
                <a:solidFill>
                  <a:srgbClr val="FFFF00"/>
                </a:solidFill>
                <a:latin typeface="Comic Sans MS" charset="0"/>
              </a:rPr>
              <a:t>Lal Isua Krista lo lanna</a:t>
            </a:r>
          </a:p>
          <a:p>
            <a:pPr>
              <a:lnSpc>
                <a:spcPct val="80000"/>
              </a:lnSpc>
              <a:spcBef>
                <a:spcPct val="50000"/>
              </a:spcBef>
            </a:pPr>
            <a:r>
              <a:rPr lang="en-US" sz="4400" b="1">
                <a:solidFill>
                  <a:srgbClr val="FFFF00"/>
                </a:solidFill>
                <a:latin typeface="Comic Sans MS" charset="0"/>
              </a:rPr>
              <a:t>Kohhran lo pianchhuahna</a:t>
            </a:r>
          </a:p>
        </p:txBody>
      </p:sp>
      <p:sp>
        <p:nvSpPr>
          <p:cNvPr id="155836" name="Text Box 18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55838" name="Text Box 190"/>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55839" name="Text Box 191"/>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55840" name="Text Box 19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13</a:t>
            </a:r>
          </a:p>
        </p:txBody>
      </p:sp>
      <p:sp>
        <p:nvSpPr>
          <p:cNvPr id="155841" name="Text Box 193"/>
          <p:cNvSpPr txBox="1">
            <a:spLocks noChangeArrowheads="1"/>
          </p:cNvSpPr>
          <p:nvPr/>
        </p:nvSpPr>
        <p:spPr bwMode="auto">
          <a:xfrm>
            <a:off x="8793163" y="64135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155842" name="Text Box 194"/>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1395413" y="171450"/>
            <a:ext cx="222091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FFAF18"/>
                </a:solidFill>
                <a:latin typeface="Helvetica" charset="0"/>
              </a:rPr>
              <a:t>?</a:t>
            </a:r>
            <a:endParaRPr lang="en-US" sz="18900" b="1">
              <a:solidFill>
                <a:srgbClr val="CC1417"/>
              </a:solidFill>
              <a:latin typeface="Helvetica" charset="0"/>
            </a:endParaRPr>
          </a:p>
        </p:txBody>
      </p:sp>
      <p:sp>
        <p:nvSpPr>
          <p:cNvPr id="155844" name="Text Box 196"/>
          <p:cNvSpPr txBox="1">
            <a:spLocks noChangeArrowheads="1"/>
          </p:cNvSpPr>
          <p:nvPr/>
        </p:nvSpPr>
        <p:spPr bwMode="auto">
          <a:xfrm>
            <a:off x="3368675" y="0"/>
            <a:ext cx="24384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CC1417"/>
                </a:solidFill>
                <a:latin typeface="Helvetica" charset="0"/>
              </a:rPr>
              <a:t>?</a:t>
            </a:r>
          </a:p>
        </p:txBody>
      </p:sp>
      <p:sp>
        <p:nvSpPr>
          <p:cNvPr id="155845" name="Text Box 197"/>
          <p:cNvSpPr txBox="1">
            <a:spLocks noChangeArrowheads="1"/>
          </p:cNvSpPr>
          <p:nvPr/>
        </p:nvSpPr>
        <p:spPr bwMode="auto">
          <a:xfrm>
            <a:off x="2828925" y="3619500"/>
            <a:ext cx="269398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6C18B0"/>
                </a:solidFill>
                <a:latin typeface="Helvetica" charset="0"/>
              </a:rPr>
              <a:t>?</a:t>
            </a:r>
            <a:endParaRPr lang="en-US" sz="18900" b="1">
              <a:solidFill>
                <a:srgbClr val="CC1417"/>
              </a:solidFill>
              <a:latin typeface="Helvetica" charset="0"/>
            </a:endParaRPr>
          </a:p>
        </p:txBody>
      </p:sp>
      <p:sp>
        <p:nvSpPr>
          <p:cNvPr id="155846" name="Text Box 198"/>
          <p:cNvSpPr txBox="1">
            <a:spLocks noChangeArrowheads="1"/>
          </p:cNvSpPr>
          <p:nvPr/>
        </p:nvSpPr>
        <p:spPr bwMode="auto">
          <a:xfrm>
            <a:off x="2336800" y="2090738"/>
            <a:ext cx="1935163"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chemeClr val="tx1"/>
                </a:solidFill>
                <a:latin typeface="Helvetica" charset="0"/>
              </a:rPr>
              <a:t>?</a:t>
            </a:r>
          </a:p>
        </p:txBody>
      </p:sp>
      <p:sp>
        <p:nvSpPr>
          <p:cNvPr id="155847" name="Text Box 199"/>
          <p:cNvSpPr txBox="1">
            <a:spLocks noChangeArrowheads="1"/>
          </p:cNvSpPr>
          <p:nvPr/>
        </p:nvSpPr>
        <p:spPr bwMode="auto">
          <a:xfrm>
            <a:off x="4184650" y="1831975"/>
            <a:ext cx="20653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187534"/>
                </a:solidFill>
                <a:latin typeface="Helvetica" charset="0"/>
              </a:rPr>
              <a:t>?</a:t>
            </a:r>
          </a:p>
        </p:txBody>
      </p:sp>
      <p:sp>
        <p:nvSpPr>
          <p:cNvPr id="155848" name="Text Box 200"/>
          <p:cNvSpPr txBox="1">
            <a:spLocks noChangeArrowheads="1"/>
          </p:cNvSpPr>
          <p:nvPr/>
        </p:nvSpPr>
        <p:spPr bwMode="auto">
          <a:xfrm>
            <a:off x="668338" y="2919413"/>
            <a:ext cx="24130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CC1417"/>
                </a:solidFill>
                <a:latin typeface="Helvetica" charset="0"/>
              </a:rPr>
              <a:t>?</a:t>
            </a:r>
          </a:p>
        </p:txBody>
      </p:sp>
      <p:sp>
        <p:nvSpPr>
          <p:cNvPr id="155849" name="Text Box 201"/>
          <p:cNvSpPr txBox="1">
            <a:spLocks noChangeArrowheads="1"/>
          </p:cNvSpPr>
          <p:nvPr/>
        </p:nvSpPr>
        <p:spPr bwMode="auto">
          <a:xfrm>
            <a:off x="5565775" y="496888"/>
            <a:ext cx="2193925"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chemeClr val="accent1"/>
                </a:solidFill>
                <a:latin typeface="Helvetica" charset="0"/>
              </a:rPr>
              <a:t>?</a:t>
            </a:r>
          </a:p>
        </p:txBody>
      </p:sp>
      <p:sp>
        <p:nvSpPr>
          <p:cNvPr id="155850" name="Text Box 202"/>
          <p:cNvSpPr txBox="1">
            <a:spLocks noChangeArrowheads="1"/>
          </p:cNvSpPr>
          <p:nvPr/>
        </p:nvSpPr>
        <p:spPr bwMode="auto">
          <a:xfrm>
            <a:off x="6761163" y="2533650"/>
            <a:ext cx="159226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F06157"/>
                </a:solidFill>
                <a:latin typeface="Helvetica" charset="0"/>
              </a:rPr>
              <a:t>?</a:t>
            </a:r>
            <a:endParaRPr lang="en-US" sz="18900" b="1">
              <a:solidFill>
                <a:srgbClr val="CC1417"/>
              </a:solidFill>
              <a:latin typeface="Helvetica" charset="0"/>
            </a:endParaRPr>
          </a:p>
        </p:txBody>
      </p:sp>
      <p:sp>
        <p:nvSpPr>
          <p:cNvPr id="155851" name="Text Box 203"/>
          <p:cNvSpPr txBox="1">
            <a:spLocks noChangeArrowheads="1"/>
          </p:cNvSpPr>
          <p:nvPr/>
        </p:nvSpPr>
        <p:spPr bwMode="auto">
          <a:xfrm>
            <a:off x="5280025" y="3354388"/>
            <a:ext cx="19637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1FCC16"/>
                </a:solidFill>
                <a:latin typeface="Helvetica"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reeform 5"/>
          <p:cNvSpPr>
            <a:spLocks/>
          </p:cNvSpPr>
          <p:nvPr/>
        </p:nvSpPr>
        <p:spPr bwMode="auto">
          <a:xfrm>
            <a:off x="7815263" y="5137150"/>
            <a:ext cx="217487" cy="242888"/>
          </a:xfrm>
          <a:custGeom>
            <a:avLst/>
            <a:gdLst>
              <a:gd name="T0" fmla="*/ 30 w 138"/>
              <a:gd name="T1" fmla="*/ 104 h 153"/>
              <a:gd name="T2" fmla="*/ 6 w 138"/>
              <a:gd name="T3" fmla="*/ 76 h 153"/>
              <a:gd name="T4" fmla="*/ 18 w 138"/>
              <a:gd name="T5" fmla="*/ 44 h 153"/>
              <a:gd name="T6" fmla="*/ 34 w 138"/>
              <a:gd name="T7" fmla="*/ 8 h 153"/>
              <a:gd name="T8" fmla="*/ 58 w 138"/>
              <a:gd name="T9" fmla="*/ 0 h 153"/>
              <a:gd name="T10" fmla="*/ 70 w 138"/>
              <a:gd name="T11" fmla="*/ 4 h 153"/>
              <a:gd name="T12" fmla="*/ 74 w 138"/>
              <a:gd name="T13" fmla="*/ 16 h 153"/>
              <a:gd name="T14" fmla="*/ 98 w 138"/>
              <a:gd name="T15" fmla="*/ 24 h 153"/>
              <a:gd name="T16" fmla="*/ 122 w 138"/>
              <a:gd name="T17" fmla="*/ 40 h 153"/>
              <a:gd name="T18" fmla="*/ 130 w 138"/>
              <a:gd name="T19" fmla="*/ 72 h 153"/>
              <a:gd name="T20" fmla="*/ 138 w 138"/>
              <a:gd name="T21" fmla="*/ 124 h 153"/>
              <a:gd name="T22" fmla="*/ 114 w 138"/>
              <a:gd name="T23" fmla="*/ 152 h 153"/>
              <a:gd name="T24" fmla="*/ 38 w 138"/>
              <a:gd name="T25" fmla="*/ 144 h 153"/>
              <a:gd name="T26" fmla="*/ 30 w 138"/>
              <a:gd name="T27"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cap="flat" cmpd="sng">
            <a:solidFill>
              <a:srgbClr val="2F303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10259"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0265" name="Text Box 25"/>
          <p:cNvSpPr txBox="1">
            <a:spLocks noChangeArrowheads="1"/>
          </p:cNvSpPr>
          <p:nvPr/>
        </p:nvSpPr>
        <p:spPr bwMode="auto">
          <a:xfrm>
            <a:off x="8753475" y="104775"/>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579438" y="1298575"/>
            <a:ext cx="7432675" cy="411797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lvl="1">
              <a:spcBef>
                <a:spcPct val="50000"/>
              </a:spcBef>
            </a:pPr>
            <a:r>
              <a:rPr lang="en-US" sz="6600" b="1">
                <a:solidFill>
                  <a:srgbClr val="FFFF00"/>
                </a:solidFill>
                <a:latin typeface="Comic Sans MS" charset="0"/>
              </a:rPr>
              <a:t>HENG BAIBUL-TE HI HAN ENKUAL VEL TEH!</a:t>
            </a:r>
          </a:p>
        </p:txBody>
      </p:sp>
      <p:sp>
        <p:nvSpPr>
          <p:cNvPr id="10268"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0269"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0270"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644683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Thu chi hrang tam lutuk</a:t>
            </a:r>
            <a:endParaRPr lang="en-US" sz="4400">
              <a:solidFill>
                <a:srgbClr val="00FF00"/>
              </a:solidFill>
              <a:latin typeface="Helvetica" charset="0"/>
            </a:endParaRPr>
          </a:p>
        </p:txBody>
      </p:sp>
      <p:sp>
        <p:nvSpPr>
          <p:cNvPr id="11267" name="Rectangle 3"/>
          <p:cNvSpPr>
            <a:spLocks noChangeArrowheads="1"/>
          </p:cNvSpPr>
          <p:nvPr/>
        </p:nvSpPr>
        <p:spPr bwMode="auto">
          <a:xfrm>
            <a:off x="1052513" y="2260600"/>
            <a:ext cx="6127750"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 </a:t>
            </a:r>
            <a:r>
              <a:rPr lang="en-US" sz="4400">
                <a:solidFill>
                  <a:srgbClr val="F6FE0A"/>
                </a:solidFill>
                <a:latin typeface="Helvetica" charset="0"/>
              </a:rPr>
              <a:t>Mi chi hrang tam lutuk</a:t>
            </a:r>
            <a:endParaRPr lang="en-US" sz="4400">
              <a:solidFill>
                <a:srgbClr val="00FF00"/>
              </a:solidFill>
              <a:latin typeface="Helvetica" charset="0"/>
            </a:endParaRPr>
          </a:p>
        </p:txBody>
      </p:sp>
      <p:sp>
        <p:nvSpPr>
          <p:cNvPr id="11268" name="Rectangle 4"/>
          <p:cNvSpPr>
            <a:spLocks noChangeArrowheads="1"/>
          </p:cNvSpPr>
          <p:nvPr/>
        </p:nvSpPr>
        <p:spPr bwMode="auto">
          <a:xfrm>
            <a:off x="1566863" y="2908300"/>
            <a:ext cx="4800600"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Thumal </a:t>
            </a:r>
            <a:r>
              <a:rPr lang="en-US" sz="4400">
                <a:solidFill>
                  <a:srgbClr val="F6FE0A"/>
                </a:solidFill>
                <a:latin typeface="Helvetica" charset="0"/>
              </a:rPr>
              <a:t>750,000</a:t>
            </a:r>
            <a:r>
              <a:rPr lang="en-US" sz="4400">
                <a:solidFill>
                  <a:schemeClr val="tx2"/>
                </a:solidFill>
                <a:latin typeface="Helvetica" charset="0"/>
              </a:rPr>
              <a:t> </a:t>
            </a:r>
            <a:endParaRPr lang="en-US" sz="4400">
              <a:solidFill>
                <a:srgbClr val="00FF00"/>
              </a:solidFill>
              <a:latin typeface="Helvetica" charset="0"/>
            </a:endParaRPr>
          </a:p>
        </p:txBody>
      </p:sp>
      <p:sp>
        <p:nvSpPr>
          <p:cNvPr id="11269" name="Rectangle 5"/>
          <p:cNvSpPr>
            <a:spLocks noChangeArrowheads="1"/>
          </p:cNvSpPr>
          <p:nvPr/>
        </p:nvSpPr>
        <p:spPr bwMode="auto">
          <a:xfrm>
            <a:off x="2055813" y="3536950"/>
            <a:ext cx="362108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Bung </a:t>
            </a:r>
            <a:r>
              <a:rPr lang="en-US" sz="4400">
                <a:solidFill>
                  <a:srgbClr val="F6FE0A"/>
                </a:solidFill>
                <a:latin typeface="Helvetica" charset="0"/>
              </a:rPr>
              <a:t>1,200</a:t>
            </a:r>
            <a:r>
              <a:rPr lang="en-US" sz="4400">
                <a:solidFill>
                  <a:schemeClr val="tx2"/>
                </a:solidFill>
                <a:latin typeface="Helvetica" charset="0"/>
              </a:rPr>
              <a:t> </a:t>
            </a:r>
            <a:endParaRPr lang="en-US" sz="4400">
              <a:solidFill>
                <a:srgbClr val="00FF00"/>
              </a:solidFill>
              <a:latin typeface="Helvetica" charset="0"/>
            </a:endParaRPr>
          </a:p>
        </p:txBody>
      </p:sp>
      <p:sp>
        <p:nvSpPr>
          <p:cNvPr id="11270" name="Rectangle 6"/>
          <p:cNvSpPr>
            <a:spLocks noChangeArrowheads="1"/>
          </p:cNvSpPr>
          <p:nvPr/>
        </p:nvSpPr>
        <p:spPr bwMode="auto">
          <a:xfrm>
            <a:off x="2595563" y="4222750"/>
            <a:ext cx="442912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Chang </a:t>
            </a:r>
            <a:r>
              <a:rPr lang="en-US" sz="4400">
                <a:solidFill>
                  <a:srgbClr val="F6FE0A"/>
                </a:solidFill>
                <a:latin typeface="Helvetica" charset="0"/>
              </a:rPr>
              <a:t>31,000</a:t>
            </a:r>
            <a:r>
              <a:rPr lang="en-US" sz="4400">
                <a:solidFill>
                  <a:schemeClr val="tx2"/>
                </a:solidFill>
                <a:latin typeface="Helvetica" charset="0"/>
              </a:rPr>
              <a:t>  </a:t>
            </a:r>
            <a:endParaRPr lang="en-US" sz="4400">
              <a:solidFill>
                <a:srgbClr val="00FF00"/>
              </a:solidFill>
              <a:latin typeface="Helvetica" charset="0"/>
            </a:endParaRPr>
          </a:p>
        </p:txBody>
      </p:sp>
      <p:sp>
        <p:nvSpPr>
          <p:cNvPr id="11271" name="Rectangle 7"/>
          <p:cNvSpPr>
            <a:spLocks noChangeArrowheads="1"/>
          </p:cNvSpPr>
          <p:nvPr/>
        </p:nvSpPr>
        <p:spPr bwMode="auto">
          <a:xfrm>
            <a:off x="3071813" y="4832350"/>
            <a:ext cx="5672137" cy="1673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Tawng danga chhut </a:t>
            </a:r>
          </a:p>
          <a:p>
            <a:pPr algn="l"/>
            <a:r>
              <a:rPr lang="en-US" sz="4400">
                <a:solidFill>
                  <a:schemeClr val="tx2"/>
                </a:solidFill>
                <a:latin typeface="Helvetica" charset="0"/>
              </a:rPr>
              <a:t>     leh lehlin tam lutuk</a:t>
            </a:r>
            <a:endParaRPr lang="en-US" sz="4400">
              <a:solidFill>
                <a:srgbClr val="99FF99"/>
              </a:solidFill>
              <a:latin typeface="Helvetica" charset="0"/>
            </a:endParaRPr>
          </a:p>
        </p:txBody>
      </p:sp>
      <p:sp>
        <p:nvSpPr>
          <p:cNvPr id="11272" name="Rectangle 8"/>
          <p:cNvSpPr>
            <a:spLocks noChangeArrowheads="1"/>
          </p:cNvSpPr>
          <p:nvPr/>
        </p:nvSpPr>
        <p:spPr bwMode="auto">
          <a:xfrm>
            <a:off x="481013" y="527050"/>
            <a:ext cx="8054975" cy="10033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3600" i="1">
                <a:solidFill>
                  <a:schemeClr val="tx1"/>
                </a:solidFill>
                <a:latin typeface="Helvetica" charset="0"/>
              </a:rPr>
              <a:t>Tichuan, a </a:t>
            </a:r>
            <a:r>
              <a:rPr lang="en-US" sz="3600" i="1" u="sng">
                <a:solidFill>
                  <a:schemeClr val="tx1"/>
                </a:solidFill>
                <a:latin typeface="Helvetica" charset="0"/>
              </a:rPr>
              <a:t>buaithlak</a:t>
            </a:r>
            <a:r>
              <a:rPr lang="en-US" sz="3600" i="1">
                <a:solidFill>
                  <a:schemeClr val="tx1"/>
                </a:solidFill>
                <a:latin typeface="Helvetica" charset="0"/>
              </a:rPr>
              <a:t> lai chu le !</a:t>
            </a:r>
            <a:endParaRPr lang="en-US" sz="3200">
              <a:solidFill>
                <a:srgbClr val="F6FE0A"/>
              </a:solidFill>
              <a:latin typeface="Helvetica" charset="0"/>
            </a:endParaRPr>
          </a:p>
          <a:p>
            <a:pPr algn="l"/>
            <a:endParaRPr lang="en-US" sz="2400" b="1" i="1">
              <a:solidFill>
                <a:srgbClr val="7FFF00"/>
              </a:solidFill>
              <a:latin typeface="Helvetica" charset="0"/>
            </a:endParaRPr>
          </a:p>
        </p:txBody>
      </p:sp>
      <p:sp>
        <p:nvSpPr>
          <p:cNvPr id="11273" name="Text Box 9"/>
          <p:cNvSpPr txBox="1">
            <a:spLocks noChangeArrowheads="1"/>
          </p:cNvSpPr>
          <p:nvPr/>
        </p:nvSpPr>
        <p:spPr bwMode="auto">
          <a:xfrm>
            <a:off x="588963" y="1204913"/>
            <a:ext cx="7521575" cy="641350"/>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800" i="1">
                <a:solidFill>
                  <a:srgbClr val="99FF99"/>
                </a:solidFill>
                <a:latin typeface="Helvetica" charset="0"/>
              </a:rPr>
              <a:t> </a:t>
            </a:r>
            <a:r>
              <a:rPr lang="en-US" sz="3600" b="1" i="1">
                <a:solidFill>
                  <a:srgbClr val="99FF99"/>
                </a:solidFill>
                <a:latin typeface="Helvetica" charset="0"/>
              </a:rPr>
              <a:t>  HRIATTHIAM HARSA TAK A NI !</a:t>
            </a:r>
          </a:p>
        </p:txBody>
      </p:sp>
      <p:sp>
        <p:nvSpPr>
          <p:cNvPr id="11277"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1279"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1280"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1281"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15</a:t>
            </a:r>
          </a:p>
        </p:txBody>
      </p:sp>
      <p:sp>
        <p:nvSpPr>
          <p:cNvPr id="11283" name="Text Box 19"/>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62488"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685800" y="3001963"/>
            <a:ext cx="31146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LEHKHABU</a:t>
            </a:r>
          </a:p>
        </p:txBody>
      </p:sp>
      <p:sp>
        <p:nvSpPr>
          <p:cNvPr id="62468" name="Rectangle 4"/>
          <p:cNvSpPr>
            <a:spLocks noChangeArrowheads="1"/>
          </p:cNvSpPr>
          <p:nvPr/>
        </p:nvSpPr>
        <p:spPr bwMode="auto">
          <a:xfrm rot="360000">
            <a:off x="709613" y="3711575"/>
            <a:ext cx="17335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MIPUI</a:t>
            </a:r>
          </a:p>
        </p:txBody>
      </p:sp>
      <p:sp>
        <p:nvSpPr>
          <p:cNvPr id="62469" name="Rectangle 5"/>
          <p:cNvSpPr>
            <a:spLocks noChangeArrowheads="1"/>
          </p:cNvSpPr>
          <p:nvPr/>
        </p:nvSpPr>
        <p:spPr bwMode="auto">
          <a:xfrm rot="20700000">
            <a:off x="6796088" y="4349750"/>
            <a:ext cx="18034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A HUN</a:t>
            </a:r>
          </a:p>
        </p:txBody>
      </p:sp>
      <p:sp>
        <p:nvSpPr>
          <p:cNvPr id="62470" name="Rectangle 6"/>
          <p:cNvSpPr>
            <a:spLocks noChangeArrowheads="1"/>
          </p:cNvSpPr>
          <p:nvPr/>
        </p:nvSpPr>
        <p:spPr bwMode="auto">
          <a:xfrm rot="20340000">
            <a:off x="606425" y="1211263"/>
            <a:ext cx="5541963"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F6FE0A"/>
                </a:solidFill>
                <a:latin typeface="Times" charset="0"/>
              </a:rPr>
              <a:t>TUNGE SAWI ? ENGE </a:t>
            </a:r>
          </a:p>
          <a:p>
            <a:pPr algn="l"/>
            <a:r>
              <a:rPr lang="en-US" sz="4000" b="1">
                <a:solidFill>
                  <a:srgbClr val="F6FE0A"/>
                </a:solidFill>
                <a:latin typeface="Times" charset="0"/>
              </a:rPr>
              <a:t>         A SAWI ?</a:t>
            </a:r>
            <a:endParaRPr lang="en-US" sz="4000" b="1">
              <a:solidFill>
                <a:srgbClr val="FAFD00"/>
              </a:solidFill>
              <a:latin typeface="Times" charset="0"/>
            </a:endParaRPr>
          </a:p>
        </p:txBody>
      </p:sp>
      <p:sp>
        <p:nvSpPr>
          <p:cNvPr id="62471" name="Rectangle 7"/>
          <p:cNvSpPr>
            <a:spLocks noChangeArrowheads="1"/>
          </p:cNvSpPr>
          <p:nvPr/>
        </p:nvSpPr>
        <p:spPr bwMode="auto">
          <a:xfrm rot="1080000">
            <a:off x="5267325" y="2901950"/>
            <a:ext cx="385762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rgbClr val="00FF00"/>
                </a:solidFill>
                <a:latin typeface="Times" charset="0"/>
              </a:rPr>
              <a:t>ENGATINGE ?</a:t>
            </a:r>
          </a:p>
        </p:txBody>
      </p:sp>
      <p:sp>
        <p:nvSpPr>
          <p:cNvPr id="62472" name="Rectangle 8"/>
          <p:cNvSpPr>
            <a:spLocks noChangeArrowheads="1"/>
          </p:cNvSpPr>
          <p:nvPr/>
        </p:nvSpPr>
        <p:spPr bwMode="auto">
          <a:xfrm rot="2405598">
            <a:off x="4878388" y="1031875"/>
            <a:ext cx="4314825"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     TU TIH NGE ? </a:t>
            </a:r>
          </a:p>
          <a:p>
            <a:pPr algn="l"/>
            <a:r>
              <a:rPr lang="en-US" sz="4000" b="1">
                <a:solidFill>
                  <a:srgbClr val="00FF00"/>
                </a:solidFill>
                <a:latin typeface="Times" charset="0"/>
              </a:rPr>
              <a:t>     ENGE A TIH ?</a:t>
            </a:r>
            <a:endParaRPr lang="en-US" sz="4000" b="1">
              <a:solidFill>
                <a:srgbClr val="F6FE0A"/>
              </a:solidFill>
              <a:latin typeface="Times" charset="0"/>
            </a:endParaRPr>
          </a:p>
        </p:txBody>
      </p:sp>
      <p:sp>
        <p:nvSpPr>
          <p:cNvPr id="62473" name="Rectangle 9"/>
          <p:cNvSpPr>
            <a:spLocks noChangeArrowheads="1"/>
          </p:cNvSpPr>
          <p:nvPr/>
        </p:nvSpPr>
        <p:spPr bwMode="auto">
          <a:xfrm rot="360000">
            <a:off x="109538" y="5494338"/>
            <a:ext cx="94234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rgbClr val="00FF00"/>
                </a:solidFill>
                <a:latin typeface="Times" charset="0"/>
              </a:rPr>
              <a:t>         AN INLAICHIN KUAL DAN</a:t>
            </a:r>
          </a:p>
        </p:txBody>
      </p:sp>
      <p:sp>
        <p:nvSpPr>
          <p:cNvPr id="62478" name="Text Box 14"/>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62480" name="Text Box 16"/>
          <p:cNvSpPr txBox="1">
            <a:spLocks noChangeArrowheads="1"/>
          </p:cNvSpPr>
          <p:nvPr/>
        </p:nvSpPr>
        <p:spPr bwMode="auto">
          <a:xfrm>
            <a:off x="8832850" y="6384925"/>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62481" name="Text Box 17"/>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6248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16</a:t>
            </a:r>
          </a:p>
        </p:txBody>
      </p:sp>
      <p:sp>
        <p:nvSpPr>
          <p:cNvPr id="62483" name="Text Box 19"/>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1920000">
            <a:off x="4465638" y="1104900"/>
            <a:ext cx="4441825"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TU TIH NGE ? </a:t>
            </a:r>
          </a:p>
          <a:p>
            <a:pPr algn="l"/>
            <a:r>
              <a:rPr lang="en-US" sz="4000" b="1">
                <a:solidFill>
                  <a:schemeClr val="accent1"/>
                </a:solidFill>
                <a:latin typeface="Times" charset="0"/>
              </a:rPr>
              <a:t>       ENGE A TIH ?</a:t>
            </a:r>
          </a:p>
        </p:txBody>
      </p:sp>
      <p:graphicFrame>
        <p:nvGraphicFramePr>
          <p:cNvPr id="12390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123927"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a:off x="628650" y="2701925"/>
            <a:ext cx="31654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chemeClr val="accent1"/>
                </a:solidFill>
                <a:latin typeface="Times" charset="0"/>
              </a:rPr>
              <a:t>LEHKHABU</a:t>
            </a:r>
          </a:p>
        </p:txBody>
      </p:sp>
      <p:sp>
        <p:nvSpPr>
          <p:cNvPr id="123908" name="Rectangle 4"/>
          <p:cNvSpPr>
            <a:spLocks noChangeArrowheads="1"/>
          </p:cNvSpPr>
          <p:nvPr/>
        </p:nvSpPr>
        <p:spPr bwMode="auto">
          <a:xfrm rot="360000">
            <a:off x="709613" y="3711575"/>
            <a:ext cx="17335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MIPUI</a:t>
            </a:r>
          </a:p>
        </p:txBody>
      </p:sp>
      <p:sp>
        <p:nvSpPr>
          <p:cNvPr id="123909" name="Rectangle 5"/>
          <p:cNvSpPr>
            <a:spLocks noChangeArrowheads="1"/>
          </p:cNvSpPr>
          <p:nvPr/>
        </p:nvSpPr>
        <p:spPr bwMode="auto">
          <a:xfrm rot="20700000">
            <a:off x="6796088" y="4349750"/>
            <a:ext cx="18034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A HUN</a:t>
            </a:r>
          </a:p>
        </p:txBody>
      </p:sp>
      <p:sp>
        <p:nvSpPr>
          <p:cNvPr id="123910" name="Rectangle 6"/>
          <p:cNvSpPr>
            <a:spLocks noChangeArrowheads="1"/>
          </p:cNvSpPr>
          <p:nvPr/>
        </p:nvSpPr>
        <p:spPr bwMode="auto">
          <a:xfrm rot="20340000">
            <a:off x="615950" y="1265238"/>
            <a:ext cx="5246688"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TU SAWI NGE ? </a:t>
            </a:r>
          </a:p>
          <a:p>
            <a:pPr algn="l"/>
            <a:r>
              <a:rPr lang="en-US" sz="4000" b="1">
                <a:solidFill>
                  <a:schemeClr val="accent1"/>
                </a:solidFill>
                <a:latin typeface="Times" charset="0"/>
              </a:rPr>
              <a:t>          ENGE A SAWI ?</a:t>
            </a:r>
          </a:p>
        </p:txBody>
      </p:sp>
      <p:sp>
        <p:nvSpPr>
          <p:cNvPr id="123911" name="Rectangle 7"/>
          <p:cNvSpPr>
            <a:spLocks noChangeArrowheads="1"/>
          </p:cNvSpPr>
          <p:nvPr/>
        </p:nvSpPr>
        <p:spPr bwMode="auto">
          <a:xfrm rot="1080000">
            <a:off x="6569075" y="2997200"/>
            <a:ext cx="2568575"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chemeClr val="accent1"/>
                </a:solidFill>
                <a:latin typeface="Times" charset="0"/>
              </a:rPr>
              <a:t>ENGATI-NGE ?</a:t>
            </a:r>
          </a:p>
        </p:txBody>
      </p:sp>
      <p:sp>
        <p:nvSpPr>
          <p:cNvPr id="123913" name="Rectangle 9"/>
          <p:cNvSpPr>
            <a:spLocks noChangeArrowheads="1"/>
          </p:cNvSpPr>
          <p:nvPr/>
        </p:nvSpPr>
        <p:spPr bwMode="auto">
          <a:xfrm rot="360000">
            <a:off x="109538" y="5494338"/>
            <a:ext cx="94234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chemeClr val="accent1"/>
                </a:solidFill>
                <a:latin typeface="Times" charset="0"/>
              </a:rPr>
              <a:t>          AN INLAICHIN KUAL DAN</a:t>
            </a:r>
          </a:p>
        </p:txBody>
      </p:sp>
      <p:sp>
        <p:nvSpPr>
          <p:cNvPr id="123915" name="WordArt 11"/>
          <p:cNvSpPr>
            <a:spLocks noChangeArrowheads="1" noChangeShapeType="1" noTextEdit="1"/>
          </p:cNvSpPr>
          <p:nvPr/>
        </p:nvSpPr>
        <p:spPr bwMode="auto">
          <a:xfrm>
            <a:off x="515938" y="739775"/>
            <a:ext cx="7600950" cy="5630863"/>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3600" kern="10">
                <a:ln w="9525">
                  <a:round/>
                  <a:headEnd/>
                  <a:tailEnd/>
                </a:ln>
                <a:gradFill rotWithShape="0">
                  <a:gsLst>
                    <a:gs pos="0">
                      <a:srgbClr val="FFE701"/>
                    </a:gs>
                    <a:gs pos="100000">
                      <a:srgbClr val="FE3E02"/>
                    </a:gs>
                  </a:gsLst>
                  <a:lin ang="5400000" scaled="1"/>
                </a:gradFill>
                <a:latin typeface="Impact"/>
                <a:ea typeface="Impact"/>
                <a:cs typeface="Impact"/>
              </a:rPr>
              <a:t>MIN PUI RU !</a:t>
            </a:r>
          </a:p>
        </p:txBody>
      </p:sp>
      <p:sp>
        <p:nvSpPr>
          <p:cNvPr id="123916"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23918" name="Text Box 14"/>
          <p:cNvSpPr txBox="1">
            <a:spLocks noChangeArrowheads="1"/>
          </p:cNvSpPr>
          <p:nvPr/>
        </p:nvSpPr>
        <p:spPr bwMode="auto">
          <a:xfrm>
            <a:off x="8797925" y="640715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23919"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2392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8" name="Rectangle 14"/>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43"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462338" y="1216025"/>
            <a:ext cx="4635500" cy="4362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pPr>
            <a:r>
              <a:rPr lang="en-US" sz="2800" b="1">
                <a:solidFill>
                  <a:srgbClr val="FFEA18"/>
                </a:solidFill>
              </a:rPr>
              <a:t>HRIATTUR PAWIMAWH THENKHATTE…                    KHAWNGAIHIN ZIRLAI ZIR CHHUNGIN CELL PHONES, BEEPERS LEH RI THEI THILDANG RENG RENG TIHRIK BENCHHEN LOH HRAM NI SE.  IN THIANTEN LAWMTHU KAN SAWI E !</a:t>
            </a:r>
          </a:p>
        </p:txBody>
      </p:sp>
      <p:grpSp>
        <p:nvGrpSpPr>
          <p:cNvPr id="180251" name="Group 27"/>
          <p:cNvGrpSpPr>
            <a:grpSpLocks/>
          </p:cNvGrpSpPr>
          <p:nvPr/>
        </p:nvGrpSpPr>
        <p:grpSpPr bwMode="auto">
          <a:xfrm>
            <a:off x="460375" y="1735138"/>
            <a:ext cx="2792413" cy="2836862"/>
            <a:chOff x="258" y="850"/>
            <a:chExt cx="1759" cy="1787"/>
          </a:xfrm>
        </p:grpSpPr>
        <p:pic>
          <p:nvPicPr>
            <p:cNvPr id="1802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extLst>
              <a:ext uri="{909E8E84-426E-40dd-AFC4-6F175D3DCCD1}">
                <a14:hiddenFill xmlns="" xmlns:a14="http://schemas.microsoft.com/office/drawing/2010/main">
                  <a:solidFill>
                    <a:srgbClr val="FFFFFF"/>
                  </a:solidFill>
                </a14:hiddenFill>
              </a:ext>
            </a:extLst>
          </p:spPr>
        </p:pic>
        <p:sp>
          <p:nvSpPr>
            <p:cNvPr id="180250" name="Line 26"/>
            <p:cNvSpPr>
              <a:spLocks noChangeShapeType="1"/>
            </p:cNvSpPr>
            <p:nvPr/>
          </p:nvSpPr>
          <p:spPr bwMode="auto">
            <a:xfrm>
              <a:off x="945" y="1074"/>
              <a:ext cx="186" cy="53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54" name="Rectangle 30"/>
          <p:cNvSpPr>
            <a:spLocks noChangeArrowheads="1"/>
          </p:cNvSpPr>
          <p:nvPr/>
        </p:nvSpPr>
        <p:spPr bwMode="auto">
          <a:xfrm>
            <a:off x="7629525" y="6513513"/>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80255" name="Rectangle 31"/>
          <p:cNvSpPr>
            <a:spLocks noChangeArrowheads="1"/>
          </p:cNvSpPr>
          <p:nvPr/>
        </p:nvSpPr>
        <p:spPr bwMode="auto">
          <a:xfrm>
            <a:off x="8093075" y="6511925"/>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01</a:t>
            </a:r>
          </a:p>
        </p:txBody>
      </p:sp>
      <p:sp>
        <p:nvSpPr>
          <p:cNvPr id="180256" name="Text Box 32"/>
          <p:cNvSpPr txBox="1">
            <a:spLocks noChangeArrowheads="1"/>
          </p:cNvSpPr>
          <p:nvPr/>
        </p:nvSpPr>
        <p:spPr bwMode="auto">
          <a:xfrm>
            <a:off x="8721725" y="640397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0251"/>
                                        </p:tgtEl>
                                        <p:attrNameLst>
                                          <p:attrName>style.visibility</p:attrName>
                                        </p:attrNameLst>
                                      </p:cBhvr>
                                      <p:to>
                                        <p:strVal val="visible"/>
                                      </p:to>
                                    </p:set>
                                    <p:animEffect transition="in" filter="fade">
                                      <p:cBhvr>
                                        <p:cTn id="11" dur="500"/>
                                        <p:tgtEl>
                                          <p:spTgt spid="180251"/>
                                        </p:tgtEl>
                                      </p:cBhvr>
                                    </p:animEffect>
                                  </p:childTnLst>
                                </p:cTn>
                              </p:par>
                            </p:childTnLst>
                          </p:cTn>
                        </p:par>
                        <p:par>
                          <p:cTn id="12" fill="hold" nodeType="afterGroup">
                            <p:stCondLst>
                              <p:cond delay="2500"/>
                            </p:stCondLst>
                            <p:childTnLst>
                              <p:par>
                                <p:cTn id="13" presetID="10" presetClass="entr" presetSubtype="0" fill="hold" grpId="1"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1"/>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3322" name="Rectangle 10"/>
          <p:cNvSpPr>
            <a:spLocks noChangeArrowheads="1"/>
          </p:cNvSpPr>
          <p:nvPr/>
        </p:nvSpPr>
        <p:spPr bwMode="auto">
          <a:xfrm>
            <a:off x="3462338" y="1073150"/>
            <a:ext cx="3163887" cy="1550988"/>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2"/>
                </a:solidFill>
                <a:miter lim="800000"/>
                <a:headEnd/>
                <a:tailEnd/>
              </a14:hiddenLine>
            </a:ext>
          </a:extLst>
        </p:spPr>
        <p:txBody>
          <a:bodyPr wrap="none" lIns="90487" tIns="44450" rIns="90487" bIns="44450">
            <a:spAutoFit/>
          </a:bodyPr>
          <a:lstStyle/>
          <a:p>
            <a:r>
              <a:rPr lang="en-US" sz="3200" b="1" i="1">
                <a:solidFill>
                  <a:srgbClr val="FFFF00"/>
                </a:solidFill>
                <a:latin typeface="Times" charset="0"/>
              </a:rPr>
              <a:t>MIN PUI RU ! </a:t>
            </a:r>
          </a:p>
          <a:p>
            <a:r>
              <a:rPr lang="en-US" sz="3200" b="1" i="1">
                <a:solidFill>
                  <a:srgbClr val="FFFF00"/>
                </a:solidFill>
                <a:latin typeface="Times" charset="0"/>
              </a:rPr>
              <a:t>A HARSA KA TI </a:t>
            </a:r>
          </a:p>
          <a:p>
            <a:r>
              <a:rPr lang="en-US" sz="3200" b="1" i="1">
                <a:solidFill>
                  <a:srgbClr val="FFFF00"/>
                </a:solidFill>
                <a:latin typeface="Times" charset="0"/>
              </a:rPr>
              <a:t>EM MAI !!!</a:t>
            </a:r>
          </a:p>
        </p:txBody>
      </p:sp>
      <p:graphicFrame>
        <p:nvGraphicFramePr>
          <p:cNvPr id="13325" name="Object 13"/>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13340" name="Microsoft ClipArt Gallery" r:id="rId4" imgW="3835400" imgH="5473700" progId="MS_ClipArt_Gallery">
                  <p:embed/>
                </p:oleObj>
              </mc:Choice>
              <mc:Fallback>
                <p:oleObj name="Microsoft ClipArt Gallery" r:id="rId4" imgW="3835400" imgH="5473700" progId="MS_ClipArt_Gallery">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13329" name="Oval 17"/>
          <p:cNvSpPr>
            <a:spLocks noChangeArrowheads="1"/>
          </p:cNvSpPr>
          <p:nvPr/>
        </p:nvSpPr>
        <p:spPr bwMode="auto">
          <a:xfrm>
            <a:off x="3735388" y="3349625"/>
            <a:ext cx="4697412" cy="2471738"/>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endParaRPr lang="en-US"/>
          </a:p>
        </p:txBody>
      </p:sp>
      <p:sp>
        <p:nvSpPr>
          <p:cNvPr id="13330" name="Rectangle 18"/>
          <p:cNvSpPr>
            <a:spLocks noChangeArrowheads="1"/>
          </p:cNvSpPr>
          <p:nvPr/>
        </p:nvSpPr>
        <p:spPr bwMode="auto">
          <a:xfrm>
            <a:off x="3016250" y="3802063"/>
            <a:ext cx="6127750" cy="1550987"/>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3200" b="1" i="1">
                <a:solidFill>
                  <a:srgbClr val="FFFF00"/>
                </a:solidFill>
                <a:latin typeface="Times" charset="0"/>
              </a:rPr>
              <a:t>KAN PASTOR-TE</a:t>
            </a:r>
          </a:p>
          <a:p>
            <a:r>
              <a:rPr lang="en-US" sz="3200" b="1" i="1">
                <a:solidFill>
                  <a:srgbClr val="FFFF00"/>
                </a:solidFill>
                <a:latin typeface="Times" charset="0"/>
              </a:rPr>
              <a:t> KUTAH KA </a:t>
            </a:r>
          </a:p>
          <a:p>
            <a:r>
              <a:rPr lang="en-US" sz="3200" b="1" i="1">
                <a:solidFill>
                  <a:srgbClr val="FFFF00"/>
                </a:solidFill>
                <a:latin typeface="Times" charset="0"/>
              </a:rPr>
              <a:t>DAH MAI DAWN !</a:t>
            </a:r>
          </a:p>
        </p:txBody>
      </p:sp>
      <p:sp>
        <p:nvSpPr>
          <p:cNvPr id="13331"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3333"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3334"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3335" name="Text Box 2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18</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77157" name="Text Box 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77159" name="Text Box 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77160" name="Text Box 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77161" name="Text Box 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19</a:t>
            </a:r>
          </a:p>
        </p:txBody>
      </p:sp>
      <p:sp>
        <p:nvSpPr>
          <p:cNvPr id="177356" name="Rectangle 204"/>
          <p:cNvSpPr>
            <a:spLocks noChangeArrowheads="1"/>
          </p:cNvSpPr>
          <p:nvPr/>
        </p:nvSpPr>
        <p:spPr bwMode="auto">
          <a:xfrm>
            <a:off x="173038" y="1760538"/>
            <a:ext cx="8970962" cy="3016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9600" i="1">
                <a:solidFill>
                  <a:srgbClr val="E8EC39"/>
                </a:solidFill>
                <a:latin typeface="Times" charset="0"/>
              </a:rPr>
              <a:t>TUNGE </a:t>
            </a:r>
          </a:p>
          <a:p>
            <a:r>
              <a:rPr lang="en-US" sz="9600" i="1">
                <a:solidFill>
                  <a:srgbClr val="E8EC39"/>
                </a:solidFill>
                <a:latin typeface="Times" charset="0"/>
              </a:rPr>
              <a:t>BENGKHAWN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78181" name="Rectangle 5"/>
          <p:cNvSpPr>
            <a:spLocks noChangeArrowheads="1"/>
          </p:cNvSpPr>
          <p:nvPr/>
        </p:nvSpPr>
        <p:spPr bwMode="auto">
          <a:xfrm>
            <a:off x="893763" y="2019300"/>
            <a:ext cx="7564437" cy="3016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9600" i="1">
                <a:solidFill>
                  <a:srgbClr val="E8EC39"/>
                </a:solidFill>
                <a:latin typeface="Times" charset="0"/>
              </a:rPr>
              <a:t>ANIH</a:t>
            </a:r>
          </a:p>
          <a:p>
            <a:r>
              <a:rPr lang="en-US" sz="9600" i="1">
                <a:solidFill>
                  <a:srgbClr val="E8EC39"/>
                </a:solidFill>
                <a:latin typeface="Times" charset="0"/>
              </a:rPr>
              <a:t>ENGTINNGE?</a:t>
            </a:r>
          </a:p>
        </p:txBody>
      </p:sp>
      <p:sp>
        <p:nvSpPr>
          <p:cNvPr id="17818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781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781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781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531813"/>
            <a:ext cx="7621587" cy="60594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5400" b="1">
                <a:solidFill>
                  <a:srgbClr val="FAFD00"/>
                </a:solidFill>
                <a:latin typeface="Times" charset="0"/>
              </a:rPr>
              <a:t>       </a:t>
            </a:r>
            <a:r>
              <a:rPr lang="ja-JP" altLang="en-US" sz="5400" b="1">
                <a:solidFill>
                  <a:srgbClr val="FAFD00"/>
                </a:solidFill>
                <a:latin typeface="Arial"/>
              </a:rPr>
              <a:t>“</a:t>
            </a:r>
            <a:r>
              <a:rPr lang="en-US" sz="5400" b="1">
                <a:solidFill>
                  <a:srgbClr val="FAFD00"/>
                </a:solidFill>
                <a:latin typeface="Times" charset="0"/>
              </a:rPr>
              <a:t>Kan rinna hi thutaka tihngheh anih loh chuan, mihring  ngaihdan leh riruatna mai, puithuna thil ang chauh mai a ni.</a:t>
            </a:r>
            <a:r>
              <a:rPr lang="ja-JP" altLang="en-US" sz="5400" b="1">
                <a:solidFill>
                  <a:srgbClr val="FAFD00"/>
                </a:solidFill>
                <a:latin typeface="Arial"/>
              </a:rPr>
              <a:t>”</a:t>
            </a:r>
            <a:endParaRPr lang="en-US" sz="5400" b="1">
              <a:solidFill>
                <a:srgbClr val="FAFD00"/>
              </a:solidFill>
              <a:latin typeface="Times" charset="0"/>
            </a:endParaRPr>
          </a:p>
          <a:p>
            <a:pPr algn="l"/>
            <a:r>
              <a:rPr lang="en-US" sz="4000" b="1">
                <a:solidFill>
                  <a:srgbClr val="FAFD00"/>
                </a:solidFill>
                <a:latin typeface="Times" charset="0"/>
              </a:rPr>
              <a:t>                            Miles Stanford</a:t>
            </a:r>
          </a:p>
          <a:p>
            <a:pPr algn="l"/>
            <a:r>
              <a:rPr lang="en-US" sz="2800" b="1" i="1">
                <a:solidFill>
                  <a:srgbClr val="FAFD00"/>
                </a:solidFill>
                <a:latin typeface="Times" charset="0"/>
              </a:rPr>
              <a:t>                            Principles of Spiritual Growth</a:t>
            </a:r>
            <a:endParaRPr lang="en-US" sz="4000" b="1">
              <a:solidFill>
                <a:srgbClr val="FAFD00"/>
              </a:solidFill>
              <a:latin typeface="Times" charset="0"/>
            </a:endParaRPr>
          </a:p>
        </p:txBody>
      </p:sp>
      <p:sp>
        <p:nvSpPr>
          <p:cNvPr id="174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7419" name="Text Box 1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7420" name="Text Box 1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7421" name="Text Box 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21</a:t>
            </a:r>
          </a:p>
        </p:txBody>
      </p:sp>
      <p:sp>
        <p:nvSpPr>
          <p:cNvPr id="17422" name="Text Box 14"/>
          <p:cNvSpPr txBox="1">
            <a:spLocks noChangeArrowheads="1"/>
          </p:cNvSpPr>
          <p:nvPr/>
        </p:nvSpPr>
        <p:spPr bwMode="auto">
          <a:xfrm>
            <a:off x="875347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381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3600" b="1">
                <a:solidFill>
                  <a:srgbClr val="F06157"/>
                </a:solidFill>
              </a:rPr>
              <a:t>THU KHAIKHAWMNA…</a:t>
            </a:r>
            <a:endParaRPr lang="en-US" sz="2400" b="1">
              <a:solidFill>
                <a:srgbClr val="F06157"/>
              </a:solidFill>
            </a:endParaRPr>
          </a:p>
        </p:txBody>
      </p:sp>
      <p:sp>
        <p:nvSpPr>
          <p:cNvPr id="331783"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317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3317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317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22</a:t>
            </a:r>
          </a:p>
        </p:txBody>
      </p:sp>
      <p:sp>
        <p:nvSpPr>
          <p:cNvPr id="331788" name="Rectangle 12"/>
          <p:cNvSpPr>
            <a:spLocks noChangeArrowheads="1"/>
          </p:cNvSpPr>
          <p:nvPr/>
        </p:nvSpPr>
        <p:spPr bwMode="auto">
          <a:xfrm>
            <a:off x="222250" y="1685925"/>
            <a:ext cx="8674100" cy="1733550"/>
          </a:xfrm>
          <a:prstGeom prst="rect">
            <a:avLst/>
          </a:prstGeom>
          <a:noFill/>
          <a:ln>
            <a:noFill/>
          </a:ln>
          <a:effectLst>
            <a:outerShdw blurRad="63500" dist="57501" dir="3723739" algn="ctr" rotWithShape="0">
              <a:schemeClr val="bg2">
                <a:alpha val="74998"/>
              </a:schemeClr>
            </a:outerShdw>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ja-JP" altLang="en-US" sz="5400" b="1">
                <a:solidFill>
                  <a:schemeClr val="tx1"/>
                </a:solidFill>
                <a:latin typeface="Arial"/>
              </a:rPr>
              <a:t>“</a:t>
            </a:r>
            <a:r>
              <a:rPr lang="en-US" sz="5400" b="1">
                <a:solidFill>
                  <a:schemeClr val="tx1"/>
                </a:solidFill>
              </a:rPr>
              <a:t>Kan hriat bak chu kan ring lovang a ,    </a:t>
            </a:r>
            <a:endParaRPr lang="en-US" sz="4000" b="1">
              <a:solidFill>
                <a:schemeClr val="tx1"/>
              </a:solidFill>
              <a:latin typeface="Times" charset="0"/>
            </a:endParaRPr>
          </a:p>
        </p:txBody>
      </p:sp>
      <p:sp>
        <p:nvSpPr>
          <p:cNvPr id="331789" name="Rectangle 13"/>
          <p:cNvSpPr>
            <a:spLocks noChangeArrowheads="1"/>
          </p:cNvSpPr>
          <p:nvPr/>
        </p:nvSpPr>
        <p:spPr bwMode="auto">
          <a:xfrm>
            <a:off x="4406900" y="5268913"/>
            <a:ext cx="3721100" cy="1003300"/>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r"/>
            <a:r>
              <a:rPr lang="en-US" sz="2000" b="1" i="1">
                <a:solidFill>
                  <a:schemeClr val="tx1"/>
                </a:solidFill>
                <a:latin typeface="Times" charset="0"/>
              </a:rPr>
              <a:t>       Albert Mohler, President</a:t>
            </a:r>
          </a:p>
          <a:p>
            <a:pPr algn="r"/>
            <a:r>
              <a:rPr lang="en-US" sz="2000" b="1" i="1">
                <a:solidFill>
                  <a:schemeClr val="tx1"/>
                </a:solidFill>
                <a:latin typeface="Times" charset="0"/>
              </a:rPr>
              <a:t>The Southern Baptist Seminary                                                         Louisville, KY</a:t>
            </a:r>
            <a:endParaRPr lang="en-US" sz="1400" b="1" i="1">
              <a:solidFill>
                <a:schemeClr val="tx1"/>
              </a:solidFill>
              <a:latin typeface="Times" charset="0"/>
            </a:endParaRPr>
          </a:p>
        </p:txBody>
      </p:sp>
      <p:sp>
        <p:nvSpPr>
          <p:cNvPr id="331790" name="Text Box 14"/>
          <p:cNvSpPr txBox="1">
            <a:spLocks noChangeArrowheads="1"/>
          </p:cNvSpPr>
          <p:nvPr/>
        </p:nvSpPr>
        <p:spPr bwMode="auto">
          <a:xfrm>
            <a:off x="298450" y="3371850"/>
            <a:ext cx="8628063" cy="1736725"/>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 xmlns:a14="http://schemas.microsoft.com/office/drawing/2010/main">
                <a:solidFill>
                  <a:srgbClr val="FFEA18"/>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5400" b="1">
                <a:solidFill>
                  <a:schemeClr val="tx1"/>
                </a:solidFill>
              </a:rPr>
              <a:t>Rinna kan neih ang zelin kan nung bawk ang.</a:t>
            </a:r>
            <a:r>
              <a:rPr lang="ja-JP" altLang="en-US" sz="5400" b="1">
                <a:solidFill>
                  <a:schemeClr val="tx1"/>
                </a:solidFill>
                <a:latin typeface="Arial"/>
              </a:rPr>
              <a:t>”</a:t>
            </a:r>
            <a:endParaRPr lang="en-US" sz="5400" b="1">
              <a:solidFill>
                <a:schemeClr val="tx1"/>
              </a:solidFill>
            </a:endParaRPr>
          </a:p>
        </p:txBody>
      </p:sp>
      <p:sp>
        <p:nvSpPr>
          <p:cNvPr id="331791" name="Text Box 15"/>
          <p:cNvSpPr txBox="1">
            <a:spLocks noChangeArrowheads="1"/>
          </p:cNvSpPr>
          <p:nvPr/>
        </p:nvSpPr>
        <p:spPr bwMode="auto">
          <a:xfrm>
            <a:off x="8742363" y="6397625"/>
            <a:ext cx="3254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2804" name="Text Box 4"/>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pic>
        <p:nvPicPr>
          <p:cNvPr id="332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extLst>
            <a:ext uri="{909E8E84-426E-40dd-AFC4-6F175D3DCCD1}">
              <a14:hiddenFill xmlns="" xmlns:a14="http://schemas.microsoft.com/office/drawing/2010/main">
                <a:solidFill>
                  <a:srgbClr val="FFFFFF"/>
                </a:solidFill>
              </a14:hiddenFill>
            </a:ext>
          </a:extLst>
        </p:spPr>
      </p:pic>
      <p:sp>
        <p:nvSpPr>
          <p:cNvPr id="332803" name="Text Box 3"/>
          <p:cNvSpPr txBox="1">
            <a:spLocks noChangeArrowheads="1"/>
          </p:cNvSpPr>
          <p:nvPr/>
        </p:nvSpPr>
        <p:spPr bwMode="auto">
          <a:xfrm>
            <a:off x="468313" y="650875"/>
            <a:ext cx="8283575" cy="55181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2"/>
                </a:solidFill>
                <a:miter lim="800000"/>
                <a:headEnd/>
                <a:tailEnd/>
              </a14:hiddenLine>
            </a:ext>
          </a:extLst>
        </p:spPr>
        <p:txBody>
          <a:bodyPr anchor="ctr">
            <a:spAutoFit/>
          </a:bodyPr>
          <a:lstStyle/>
          <a:p>
            <a:r>
              <a:rPr lang="en-US" sz="8800">
                <a:solidFill>
                  <a:schemeClr val="tx2"/>
                </a:solidFill>
                <a:latin typeface="Times" charset="0"/>
              </a:rPr>
              <a:t>So…                here we go!</a:t>
            </a:r>
            <a:endParaRPr lang="en-US" sz="8800">
              <a:solidFill>
                <a:schemeClr val="tx1"/>
              </a:solidFill>
              <a:latin typeface="Times" charset="0"/>
            </a:endParaRPr>
          </a:p>
          <a:p>
            <a:r>
              <a:rPr lang="en-US" sz="6000">
                <a:solidFill>
                  <a:schemeClr val="tx1"/>
                </a:solidFill>
                <a:latin typeface="Times" charset="0"/>
              </a:rPr>
              <a:t>(And don</a:t>
            </a:r>
            <a:r>
              <a:rPr lang="ja-JP" altLang="en-US" sz="6000">
                <a:solidFill>
                  <a:schemeClr val="tx1"/>
                </a:solidFill>
                <a:latin typeface="Arial"/>
              </a:rPr>
              <a:t>’</a:t>
            </a:r>
            <a:r>
              <a:rPr lang="en-US" sz="6000">
                <a:solidFill>
                  <a:schemeClr val="tx1"/>
                </a:solidFill>
                <a:latin typeface="Times" charset="0"/>
              </a:rPr>
              <a:t>t miss a       single session. Each builds toward the next!)</a:t>
            </a:r>
            <a:endParaRPr lang="en-US" sz="8800">
              <a:solidFill>
                <a:schemeClr val="tx1"/>
              </a:solidFill>
              <a:latin typeface="Times" charset="0"/>
            </a:endParaRPr>
          </a:p>
        </p:txBody>
      </p:sp>
      <p:pic>
        <p:nvPicPr>
          <p:cNvPr id="332810"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32813" name="Rectangle 13"/>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332808"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23</a:t>
            </a:r>
          </a:p>
        </p:txBody>
      </p:sp>
      <p:sp>
        <p:nvSpPr>
          <p:cNvPr id="332816" name="Text Box 16"/>
          <p:cNvSpPr txBox="1">
            <a:spLocks noChangeArrowheads="1"/>
          </p:cNvSpPr>
          <p:nvPr/>
        </p:nvSpPr>
        <p:spPr bwMode="auto">
          <a:xfrm>
            <a:off x="285750" y="6537325"/>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332817" name="Text Box 17"/>
          <p:cNvSpPr txBox="1">
            <a:spLocks noChangeArrowheads="1"/>
          </p:cNvSpPr>
          <p:nvPr/>
        </p:nvSpPr>
        <p:spPr bwMode="auto">
          <a:xfrm>
            <a:off x="8732838" y="6403975"/>
            <a:ext cx="3254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pic>
        <p:nvPicPr>
          <p:cNvPr id="332818" name="Picture 18" descr="BACKG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038"/>
            <a:ext cx="9144000" cy="6891338"/>
          </a:xfrm>
          <a:prstGeom prst="rect">
            <a:avLst/>
          </a:prstGeom>
          <a:noFill/>
          <a:extLst>
            <a:ext uri="{909E8E84-426E-40dd-AFC4-6F175D3DCCD1}">
              <a14:hiddenFill xmlns="" xmlns:a14="http://schemas.microsoft.com/office/drawing/2010/main">
                <a:solidFill>
                  <a:srgbClr val="FFFFFF"/>
                </a:solidFill>
              </a14:hiddenFill>
            </a:ext>
          </a:extLst>
        </p:spPr>
      </p:pic>
      <p:sp>
        <p:nvSpPr>
          <p:cNvPr id="332819" name="Rectangle 19"/>
          <p:cNvSpPr>
            <a:spLocks noChangeArrowheads="1"/>
          </p:cNvSpPr>
          <p:nvPr/>
        </p:nvSpPr>
        <p:spPr bwMode="auto">
          <a:xfrm>
            <a:off x="-1050925" y="1319213"/>
            <a:ext cx="9218613"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8000" b="1">
                <a:solidFill>
                  <a:srgbClr val="FFFF00"/>
                </a:solidFill>
              </a:rPr>
              <a:t>BAIBUL… </a:t>
            </a:r>
          </a:p>
          <a:p>
            <a:r>
              <a:rPr lang="en-US" sz="8000" b="1">
                <a:solidFill>
                  <a:srgbClr val="FFFF00"/>
                </a:solidFill>
              </a:rPr>
              <a:t>          A TLANGPUI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810"/>
                                        </p:tgtEl>
                                      </p:cBhvr>
                                    </p:animEffect>
                                    <p:set>
                                      <p:cBhvr>
                                        <p:cTn id="7" dur="1" fill="hold">
                                          <p:stCondLst>
                                            <p:cond delay="499"/>
                                          </p:stCondLst>
                                        </p:cTn>
                                        <p:tgtEl>
                                          <p:spTgt spid="332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3"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22210"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2222"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Baibul…A Tlangpui</a:t>
              </a:r>
              <a:endParaRPr lang="en-US" sz="6000" i="1">
                <a:solidFill>
                  <a:srgbClr val="F6FE0A"/>
                </a:solidFill>
                <a:latin typeface="Times" charset="0"/>
              </a:endParaRPr>
            </a:p>
          </p:txBody>
        </p:sp>
        <p:sp>
          <p:nvSpPr>
            <p:cNvPr id="222213" name="Rectangle 5"/>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sz="2000" b="1" i="1">
                  <a:solidFill>
                    <a:srgbClr val="FAFD00"/>
                  </a:solidFill>
                  <a:latin typeface="Times" charset="0"/>
                </a:rPr>
                <a:t>®</a:t>
              </a:r>
            </a:p>
          </p:txBody>
        </p:sp>
      </p:grpSp>
      <p:sp>
        <p:nvSpPr>
          <p:cNvPr id="222214" name="Text Box 6"/>
          <p:cNvSpPr txBox="1">
            <a:spLocks noChangeArrowheads="1"/>
          </p:cNvSpPr>
          <p:nvPr/>
        </p:nvSpPr>
        <p:spPr bwMode="auto">
          <a:xfrm>
            <a:off x="627063" y="3028950"/>
            <a:ext cx="7600950" cy="22860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r>
              <a:rPr lang="en-US" sz="7200" b="1">
                <a:solidFill>
                  <a:schemeClr val="tx1"/>
                </a:solidFill>
                <a:latin typeface="Times" charset="0"/>
              </a:rPr>
              <a:t>hi ngaihtuahna min siamtu a ni !</a:t>
            </a:r>
            <a:endParaRPr lang="en-US" sz="7200">
              <a:solidFill>
                <a:srgbClr val="FAFD00"/>
              </a:solidFill>
              <a:latin typeface="Times" charset="0"/>
            </a:endParaRPr>
          </a:p>
        </p:txBody>
      </p:sp>
      <p:sp>
        <p:nvSpPr>
          <p:cNvPr id="222216" name="Text Box 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22219" name="Text Box 11"/>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22220"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51"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608013" y="3311525"/>
            <a:ext cx="7900987" cy="1752600"/>
          </a:xfrm>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buFont typeface="Monotype Sorts" charset="0"/>
              <a:buNone/>
            </a:pPr>
            <a:r>
              <a:rPr lang="en-US" sz="4800" b="1"/>
              <a:t>Baibul hriatna nghet a neihtir ang che ! </a:t>
            </a:r>
            <a:r>
              <a:rPr lang="en-US" sz="4800" b="1">
                <a:solidFill>
                  <a:srgbClr val="F6FE0A"/>
                </a:solidFill>
              </a:rPr>
              <a:t>                                       </a:t>
            </a:r>
          </a:p>
        </p:txBody>
      </p:sp>
      <p:sp>
        <p:nvSpPr>
          <p:cNvPr id="9241"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9244"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245" name="Text Box 29"/>
          <p:cNvSpPr txBox="1">
            <a:spLocks noChangeArrowheads="1"/>
          </p:cNvSpPr>
          <p:nvPr/>
        </p:nvSpPr>
        <p:spPr bwMode="auto">
          <a:xfrm>
            <a:off x="8340725" y="6486525"/>
            <a:ext cx="2333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24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25</a:t>
            </a:r>
          </a:p>
        </p:txBody>
      </p:sp>
      <p:grpSp>
        <p:nvGrpSpPr>
          <p:cNvPr id="9247"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Baibul…A Tlangpui</a:t>
              </a:r>
              <a:endParaRPr lang="en-US" sz="6000" i="1">
                <a:solidFill>
                  <a:srgbClr val="F6FE0A"/>
                </a:solidFill>
                <a:latin typeface="Times" charset="0"/>
              </a:endParaRPr>
            </a:p>
          </p:txBody>
        </p:sp>
        <p:sp>
          <p:nvSpPr>
            <p:cNvPr id="9249" name="Rectangle 33"/>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2"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281363"/>
            <a:ext cx="7900987" cy="1752600"/>
          </a:xfrm>
          <a:noFill/>
          <a:ln/>
          <a:effectLst>
            <a:outerShdw blurRad="63500" dist="81320" dir="2319588" algn="ctr" rotWithShape="0">
              <a:schemeClr val="bg2">
                <a:alpha val="74998"/>
              </a:schemeClr>
            </a:outerShdw>
          </a:effectLst>
          <a:extLst>
            <a:ext uri="{909E8E84-426E-40dd-AFC4-6F175D3DCCD1}">
              <a14:hiddenFill xmlns="" xmlns:a14="http://schemas.microsoft.com/office/drawing/2010/main">
                <a:solidFill>
                  <a:srgbClr val="43F22C"/>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buFont typeface="Monotype Sorts" charset="0"/>
              <a:buNone/>
            </a:pPr>
            <a:r>
              <a:rPr lang="en-US" sz="4000" b="1"/>
              <a:t>THU PAWIMAWH PAKHAT: Hetah hian midang i zirtir theih tur thil a awm ! </a:t>
            </a:r>
          </a:p>
        </p:txBody>
      </p:sp>
      <p:sp>
        <p:nvSpPr>
          <p:cNvPr id="235527" name="Text Box 7"/>
          <p:cNvSpPr txBox="1">
            <a:spLocks noChangeArrowheads="1"/>
          </p:cNvSpPr>
          <p:nvPr/>
        </p:nvSpPr>
        <p:spPr bwMode="auto">
          <a:xfrm>
            <a:off x="8753475" y="90488"/>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en-US" sz="2000">
              <a:latin typeface="Comic Sans MS" charset="0"/>
            </a:endParaRPr>
          </a:p>
        </p:txBody>
      </p:sp>
      <p:grpSp>
        <p:nvGrpSpPr>
          <p:cNvPr id="235533" name="Group 13"/>
          <p:cNvGrpSpPr>
            <a:grpSpLocks/>
          </p:cNvGrpSpPr>
          <p:nvPr/>
        </p:nvGrpSpPr>
        <p:grpSpPr bwMode="auto">
          <a:xfrm>
            <a:off x="517525" y="4327525"/>
            <a:ext cx="2851150" cy="2192338"/>
            <a:chOff x="326" y="2726"/>
            <a:chExt cx="1796" cy="1381"/>
          </a:xfrm>
        </p:grpSpPr>
        <p:graphicFrame>
          <p:nvGraphicFramePr>
            <p:cNvPr id="235530" name="Object 10"/>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235547" r:id="rId5" imgW="4559300" imgH="3505200" progId="MS_ClipArt_Gallery">
                    <p:embed/>
                  </p:oleObj>
                </mc:Choice>
                <mc:Fallback>
                  <p:oleObj r:id="rId5" imgW="4559300" imgH="3505200" progId="MS_ClipArt_Gallery">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14" y="2894"/>
              <a:ext cx="1124" cy="36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43F22C"/>
                  </a:solidFill>
                  <a:miter lim="800000"/>
                  <a:headEnd/>
                  <a:tailEnd/>
                </a14:hiddenLine>
              </a:ext>
            </a:extLst>
          </p:spPr>
          <p:txBody>
            <a:bodyPr wrap="none" anchor="ctr">
              <a:spAutoFit/>
            </a:bodyPr>
            <a:lstStyle/>
            <a:p>
              <a:pPr>
                <a:spcBef>
                  <a:spcPct val="50000"/>
                </a:spcBef>
              </a:pPr>
              <a:r>
                <a:rPr lang="en-US" sz="3200">
                  <a:solidFill>
                    <a:srgbClr val="ED181E"/>
                  </a:solidFill>
                  <a:latin typeface="Lucida Handwriting" charset="0"/>
                </a:rPr>
                <a:t>S  7 N I</a:t>
              </a:r>
              <a:endParaRPr lang="en-US" sz="320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noFill/>
                </a14:hiddenFill>
              </a:ext>
              <a:ext uri="{91240B29-F687-4f45-9708-019B960494DF}">
                <a14:hiddenLine xmlns="" xmlns:a14="http://schemas.microsoft.com/office/drawing/2010/main" w="38100">
                  <a:solidFill>
                    <a:srgbClr val="43F22C"/>
                  </a:solidFill>
                  <a:round/>
                  <a:headEnd/>
                  <a:tailEnd/>
                </a14:hiddenLine>
              </a:ext>
            </a:extLst>
          </p:spPr>
          <p:txBody>
            <a:bodyPr wrap="none" anchor="ctr"/>
            <a:lstStyle/>
            <a:p>
              <a:endParaRPr lang="en-US"/>
            </a:p>
          </p:txBody>
        </p:sp>
      </p:grpSp>
      <p:sp>
        <p:nvSpPr>
          <p:cNvPr id="235529" name="Rectangle 9"/>
          <p:cNvSpPr>
            <a:spLocks noChangeArrowheads="1"/>
          </p:cNvSpPr>
          <p:nvPr/>
        </p:nvSpPr>
        <p:spPr bwMode="auto">
          <a:xfrm>
            <a:off x="749300" y="5527675"/>
            <a:ext cx="7900988" cy="73660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342900" indent="-342900">
              <a:lnSpc>
                <a:spcPct val="90000"/>
              </a:lnSpc>
              <a:spcBef>
                <a:spcPct val="20000"/>
              </a:spcBef>
              <a:buClr>
                <a:schemeClr val="accent2"/>
              </a:buClr>
              <a:buSzPct val="75000"/>
              <a:buFont typeface="Monotype Sorts" charset="0"/>
              <a:buNone/>
            </a:pPr>
            <a:r>
              <a:rPr lang="en-US" sz="4000" b="1">
                <a:solidFill>
                  <a:srgbClr val="FFEA18"/>
                </a:solidFill>
                <a:effectLst>
                  <a:outerShdw blurRad="38100" dist="38100" dir="2700000" algn="tl">
                    <a:srgbClr val="000000"/>
                  </a:outerShdw>
                </a:effectLst>
                <a:latin typeface="Times" charset="0"/>
              </a:rPr>
              <a:t>Hriatna tinghettu a va ni em !!!</a:t>
            </a:r>
          </a:p>
        </p:txBody>
      </p:sp>
      <p:sp>
        <p:nvSpPr>
          <p:cNvPr id="235534" name="Text Box 14"/>
          <p:cNvSpPr txBox="1">
            <a:spLocks noChangeArrowheads="1"/>
          </p:cNvSpPr>
          <p:nvPr/>
        </p:nvSpPr>
        <p:spPr bwMode="auto">
          <a:xfrm>
            <a:off x="8832850" y="6184900"/>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en-US" sz="2000">
              <a:solidFill>
                <a:srgbClr val="FFFFFF"/>
              </a:solidFill>
            </a:endParaRPr>
          </a:p>
        </p:txBody>
      </p:sp>
      <p:sp>
        <p:nvSpPr>
          <p:cNvPr id="235535" name="Text Box 15"/>
          <p:cNvSpPr txBox="1">
            <a:spLocks noChangeArrowheads="1"/>
          </p:cNvSpPr>
          <p:nvPr/>
        </p:nvSpPr>
        <p:spPr bwMode="auto">
          <a:xfrm>
            <a:off x="8339138" y="6486525"/>
            <a:ext cx="233362" cy="304800"/>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400" b="1">
                <a:solidFill>
                  <a:srgbClr val="FFFFFF"/>
                </a:solidFill>
              </a:rPr>
              <a:t> </a:t>
            </a:r>
          </a:p>
        </p:txBody>
      </p:sp>
      <p:sp>
        <p:nvSpPr>
          <p:cNvPr id="235536" name="Text Box 16"/>
          <p:cNvSpPr txBox="1">
            <a:spLocks noChangeArrowheads="1"/>
          </p:cNvSpPr>
          <p:nvPr/>
        </p:nvSpPr>
        <p:spPr bwMode="auto">
          <a:xfrm>
            <a:off x="8083550" y="6523038"/>
            <a:ext cx="323850" cy="2444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000" b="1">
                <a:solidFill>
                  <a:srgbClr val="FFFFFF"/>
                </a:solidFill>
              </a:rPr>
              <a:t>26</a:t>
            </a:r>
          </a:p>
        </p:txBody>
      </p:sp>
      <p:sp>
        <p:nvSpPr>
          <p:cNvPr id="235537" name="Text Box 17"/>
          <p:cNvSpPr txBox="1">
            <a:spLocks noChangeArrowheads="1"/>
          </p:cNvSpPr>
          <p:nvPr/>
        </p:nvSpPr>
        <p:spPr bwMode="auto">
          <a:xfrm>
            <a:off x="8721725" y="6397625"/>
            <a:ext cx="325438" cy="396875"/>
          </a:xfrm>
          <a:prstGeom prst="rect">
            <a:avLst/>
          </a:prstGeom>
          <a:noFill/>
          <a:ln>
            <a:noFill/>
          </a:ln>
          <a:effectLst>
            <a:outerShdw blurRad="63500" dist="127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00">
                <a:solidFill>
                  <a:srgbClr val="FFFFFF"/>
                </a:solidFill>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5539" name="Group 19"/>
          <p:cNvGrpSpPr>
            <a:grpSpLocks/>
          </p:cNvGrpSpPr>
          <p:nvPr/>
        </p:nvGrpSpPr>
        <p:grpSpPr bwMode="auto">
          <a:xfrm>
            <a:off x="723900" y="1936750"/>
            <a:ext cx="7772400" cy="1143000"/>
            <a:chOff x="456" y="1220"/>
            <a:chExt cx="4896" cy="720"/>
          </a:xfrm>
        </p:grpSpPr>
        <p:sp>
          <p:nvSpPr>
            <p:cNvPr id="235540" name="Rectangle 20"/>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Baibul…A Tlangpui</a:t>
              </a:r>
              <a:endParaRPr lang="en-US" sz="6000" i="1">
                <a:solidFill>
                  <a:srgbClr val="F6FE0A"/>
                </a:solidFill>
                <a:latin typeface="Times" charset="0"/>
              </a:endParaRPr>
            </a:p>
          </p:txBody>
        </p:sp>
        <p:sp>
          <p:nvSpPr>
            <p:cNvPr id="235541" name="Rectangle 21"/>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35533"/>
                                        </p:tgtEl>
                                        <p:attrNameLst>
                                          <p:attrName>style.visibility</p:attrName>
                                        </p:attrNameLst>
                                      </p:cBhvr>
                                      <p:to>
                                        <p:strVal val="visible"/>
                                      </p:to>
                                    </p:set>
                                    <p:animEffect transition="in" filter="fade">
                                      <p:cBhvr>
                                        <p:cTn id="18" dur="500"/>
                                        <p:tgtEl>
                                          <p:spTgt spid="235533"/>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1"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en-US" sz="2800" i="1">
              <a:solidFill>
                <a:srgbClr val="FAFD00"/>
              </a:solidFill>
              <a:latin typeface="Times" charset="0"/>
            </a:endParaRPr>
          </a:p>
        </p:txBody>
      </p:sp>
      <p:sp>
        <p:nvSpPr>
          <p:cNvPr id="21513" name="Rectangle 9"/>
          <p:cNvSpPr>
            <a:spLocks noChangeArrowheads="1"/>
          </p:cNvSpPr>
          <p:nvPr/>
        </p:nvSpPr>
        <p:spPr bwMode="auto">
          <a:xfrm>
            <a:off x="160338" y="3500438"/>
            <a:ext cx="8834437" cy="11572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4800" b="1">
                <a:solidFill>
                  <a:schemeClr val="tx1"/>
                </a:solidFill>
                <a:effectLst>
                  <a:outerShdw blurRad="38100" dist="38100" dir="2700000" algn="tl">
                    <a:srgbClr val="000000"/>
                  </a:outerShdw>
                </a:effectLst>
                <a:latin typeface="Times" charset="0"/>
              </a:rPr>
              <a:t>Keu Rawh Le </a:t>
            </a:r>
          </a:p>
          <a:p>
            <a:r>
              <a:rPr lang="ja-JP" altLang="en-US" sz="6600" b="1" i="1">
                <a:solidFill>
                  <a:schemeClr val="tx1"/>
                </a:solidFill>
                <a:effectLst>
                  <a:outerShdw blurRad="38100" dist="38100" dir="2700000" algn="tl">
                    <a:srgbClr val="000000"/>
                  </a:outerShdw>
                </a:effectLst>
                <a:latin typeface="Arial"/>
              </a:rPr>
              <a:t>“</a:t>
            </a:r>
            <a:r>
              <a:rPr lang="en-US" sz="6600" b="1" i="1">
                <a:solidFill>
                  <a:schemeClr val="tx1"/>
                </a:solidFill>
                <a:effectLst>
                  <a:outerShdw blurRad="38100" dist="38100" dir="2700000" algn="tl">
                    <a:srgbClr val="000000"/>
                  </a:outerShdw>
                </a:effectLst>
                <a:latin typeface="Times" charset="0"/>
              </a:rPr>
              <a:t>I Baibul Chhungthu</a:t>
            </a:r>
            <a:r>
              <a:rPr lang="ja-JP" altLang="en-US" sz="6600" b="1" i="1">
                <a:solidFill>
                  <a:schemeClr val="tx1"/>
                </a:solidFill>
                <a:effectLst>
                  <a:outerShdw blurRad="38100" dist="38100" dir="2700000" algn="tl">
                    <a:srgbClr val="000000"/>
                  </a:outerShdw>
                </a:effectLst>
                <a:latin typeface="Arial"/>
              </a:rPr>
              <a:t>”</a:t>
            </a:r>
            <a:endParaRPr lang="en-US" sz="6600" b="1" i="1">
              <a:solidFill>
                <a:schemeClr val="tx1"/>
              </a:solidFill>
              <a:effectLst>
                <a:outerShdw blurRad="38100" dist="38100" dir="2700000" algn="tl">
                  <a:srgbClr val="000000"/>
                </a:outerShdw>
              </a:effectLst>
              <a:latin typeface="Times" charset="0"/>
            </a:endParaRPr>
          </a:p>
        </p:txBody>
      </p:sp>
      <p:sp>
        <p:nvSpPr>
          <p:cNvPr id="21514" name="Rectangle 10"/>
          <p:cNvSpPr>
            <a:spLocks noChangeArrowheads="1"/>
          </p:cNvSpPr>
          <p:nvPr/>
        </p:nvSpPr>
        <p:spPr bwMode="auto">
          <a:xfrm>
            <a:off x="647700" y="10985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endParaRPr lang="en-US" sz="4400">
              <a:solidFill>
                <a:srgbClr val="F6FE0A"/>
              </a:solidFill>
              <a:effectLst>
                <a:outerShdw blurRad="38100" dist="38100" dir="2700000" algn="tl">
                  <a:srgbClr val="000000"/>
                </a:outerShdw>
              </a:effectLst>
              <a:latin typeface="Times" charset="0"/>
            </a:endParaRPr>
          </a:p>
          <a:p>
            <a:endParaRPr lang="en-US" sz="4400">
              <a:solidFill>
                <a:srgbClr val="F6FE0A"/>
              </a:solidFill>
              <a:effectLst>
                <a:outerShdw blurRad="38100" dist="38100" dir="2700000" algn="tl">
                  <a:srgbClr val="000000"/>
                </a:outerShdw>
              </a:effectLst>
              <a:latin typeface="Times" charset="0"/>
            </a:endParaRPr>
          </a:p>
          <a:p>
            <a:endParaRPr lang="en-US" sz="6000" i="1">
              <a:solidFill>
                <a:srgbClr val="F6FE0A"/>
              </a:solidFill>
              <a:latin typeface="Times" charset="0"/>
            </a:endParaRPr>
          </a:p>
        </p:txBody>
      </p:sp>
      <p:sp>
        <p:nvSpPr>
          <p:cNvPr id="21523"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1525"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1526"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1527" name="Text Box 23"/>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27</a:t>
            </a:r>
          </a:p>
        </p:txBody>
      </p:sp>
      <p:grpSp>
        <p:nvGrpSpPr>
          <p:cNvPr id="21528"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Baibul…A Tlangpui</a:t>
              </a:r>
              <a:endParaRPr lang="en-US" sz="6000" i="1">
                <a:solidFill>
                  <a:srgbClr val="F6FE0A"/>
                </a:solidFill>
                <a:latin typeface="Times" charset="0"/>
              </a:endParaRPr>
            </a:p>
          </p:txBody>
        </p:sp>
        <p:sp>
          <p:nvSpPr>
            <p:cNvPr id="21530" name="Rectangle 26"/>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solidFill>
                  <a:srgbClr val="FFFB0C"/>
                </a:solidFill>
                <a:latin typeface="Times" charset="0"/>
              </a:rPr>
              <a:t> </a:t>
            </a:r>
          </a:p>
        </p:txBody>
      </p:sp>
      <p:sp>
        <p:nvSpPr>
          <p:cNvPr id="237588" name="Rectangle 20"/>
          <p:cNvSpPr>
            <a:spLocks noChangeArrowheads="1"/>
          </p:cNvSpPr>
          <p:nvPr/>
        </p:nvSpPr>
        <p:spPr bwMode="auto">
          <a:xfrm>
            <a:off x="0" y="-230188"/>
            <a:ext cx="9144000" cy="7088188"/>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4400">
                <a:solidFill>
                  <a:schemeClr val="bg2"/>
                </a:solidFill>
                <a:latin typeface="Lucida Handwriting" charset="0"/>
              </a:rPr>
              <a:t>©</a:t>
            </a:r>
          </a:p>
        </p:txBody>
      </p:sp>
      <p:sp>
        <p:nvSpPr>
          <p:cNvPr id="237571" name="Text Box 3"/>
          <p:cNvSpPr txBox="1">
            <a:spLocks noChangeArrowheads="1"/>
          </p:cNvSpPr>
          <p:nvPr/>
        </p:nvSpPr>
        <p:spPr bwMode="auto">
          <a:xfrm>
            <a:off x="655638" y="774700"/>
            <a:ext cx="1155700"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1600" b="1">
              <a:solidFill>
                <a:srgbClr val="FFFB0C"/>
              </a:solidFill>
              <a:latin typeface="Comic Sans MS" charset="0"/>
            </a:endParaRPr>
          </a:p>
        </p:txBody>
      </p:sp>
      <p:sp>
        <p:nvSpPr>
          <p:cNvPr id="237572" name="Text Box 4"/>
          <p:cNvSpPr txBox="1">
            <a:spLocks noChangeArrowheads="1"/>
          </p:cNvSpPr>
          <p:nvPr/>
        </p:nvSpPr>
        <p:spPr bwMode="auto">
          <a:xfrm>
            <a:off x="8624888" y="6027738"/>
            <a:ext cx="473075"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a:solidFill>
                  <a:srgbClr val="FFFB0C"/>
                </a:solidFill>
                <a:latin typeface="Comic Sans MS" charset="0"/>
              </a:rPr>
              <a:t> </a:t>
            </a:r>
          </a:p>
        </p:txBody>
      </p:sp>
      <p:sp>
        <p:nvSpPr>
          <p:cNvPr id="237573" name="Text Box 5"/>
          <p:cNvSpPr txBox="1">
            <a:spLocks noChangeArrowheads="1"/>
          </p:cNvSpPr>
          <p:nvPr/>
        </p:nvSpPr>
        <p:spPr bwMode="auto">
          <a:xfrm>
            <a:off x="1806575" y="785813"/>
            <a:ext cx="64627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400">
              <a:solidFill>
                <a:srgbClr val="FFFB0C"/>
              </a:solidFill>
              <a:latin typeface="Times" charset="0"/>
            </a:endParaRPr>
          </a:p>
        </p:txBody>
      </p:sp>
      <p:sp>
        <p:nvSpPr>
          <p:cNvPr id="237574" name="Text Box 6"/>
          <p:cNvSpPr txBox="1">
            <a:spLocks noChangeArrowheads="1"/>
          </p:cNvSpPr>
          <p:nvPr/>
        </p:nvSpPr>
        <p:spPr bwMode="auto">
          <a:xfrm>
            <a:off x="630238" y="0"/>
            <a:ext cx="733901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b="1" i="1">
                <a:solidFill>
                  <a:srgbClr val="FFFFFF"/>
                </a:solidFill>
                <a:latin typeface="Times" charset="0"/>
              </a:rPr>
              <a:t>Baibul…A Tlangpui Rawngbawlna Int</a:t>
            </a:r>
            <a:r>
              <a:rPr lang="ja-JP" altLang="en-US" sz="3200" b="1" i="1">
                <a:solidFill>
                  <a:srgbClr val="FFFFFF"/>
                </a:solidFill>
                <a:latin typeface="Arial"/>
              </a:rPr>
              <a:t>’</a:t>
            </a:r>
            <a:r>
              <a:rPr lang="en-US" sz="3200" b="1" i="1">
                <a:solidFill>
                  <a:srgbClr val="FFFFFF"/>
                </a:solidFill>
                <a:latin typeface="Times" charset="0"/>
              </a:rPr>
              <a:t>l</a:t>
            </a:r>
            <a:endParaRPr lang="en-US" sz="1800" b="1" i="1">
              <a:solidFill>
                <a:srgbClr val="FFFFFF"/>
              </a:solidFill>
              <a:latin typeface="Times" charset="0"/>
            </a:endParaRPr>
          </a:p>
        </p:txBody>
      </p:sp>
      <p:sp>
        <p:nvSpPr>
          <p:cNvPr id="237575" name="Text Box 7"/>
          <p:cNvSpPr txBox="1">
            <a:spLocks noChangeArrowheads="1"/>
          </p:cNvSpPr>
          <p:nvPr/>
        </p:nvSpPr>
        <p:spPr bwMode="auto">
          <a:xfrm>
            <a:off x="3603625" y="854075"/>
            <a:ext cx="5540375" cy="1116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237576" name="Text Box 8"/>
          <p:cNvSpPr txBox="1">
            <a:spLocks noChangeArrowheads="1"/>
          </p:cNvSpPr>
          <p:nvPr/>
        </p:nvSpPr>
        <p:spPr bwMode="auto">
          <a:xfrm>
            <a:off x="530225" y="890588"/>
            <a:ext cx="3986213" cy="1611312"/>
          </a:xfrm>
          <a:prstGeom prst="rect">
            <a:avLst/>
          </a:prstGeom>
          <a:noFill/>
          <a:ln>
            <a:noFill/>
          </a:ln>
          <a:effectLst/>
          <a:extLst>
            <a:ext uri="{909E8E84-426E-40dd-AFC4-6F175D3DCCD1}">
              <a14:hiddenFill xmlns="" xmlns:a14="http://schemas.microsoft.com/office/drawing/2010/main">
                <a:solidFill>
                  <a:srgbClr val="E32A24"/>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237577" name="Text Box 9"/>
          <p:cNvSpPr txBox="1">
            <a:spLocks noChangeArrowheads="1"/>
          </p:cNvSpPr>
          <p:nvPr/>
        </p:nvSpPr>
        <p:spPr bwMode="auto">
          <a:xfrm>
            <a:off x="296863" y="835025"/>
            <a:ext cx="4002087" cy="147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John Hannah</a:t>
            </a:r>
            <a:endParaRPr lang="en-US" sz="1600" b="1">
              <a:solidFill>
                <a:srgbClr val="FFFB0C"/>
              </a:solidFill>
              <a:latin typeface="Times" charset="0"/>
            </a:endParaRPr>
          </a:p>
          <a:p>
            <a:pPr>
              <a:lnSpc>
                <a:spcPct val="55000"/>
              </a:lnSpc>
              <a:spcBef>
                <a:spcPct val="50000"/>
              </a:spcBef>
            </a:pPr>
            <a:r>
              <a:rPr lang="en-US" sz="1400" b="1" i="1">
                <a:solidFill>
                  <a:srgbClr val="FFFB0C"/>
                </a:solidFill>
                <a:latin typeface="Times" charset="0"/>
              </a:rPr>
              <a:t>Distinguished Professor of Historical Theology</a:t>
            </a:r>
          </a:p>
          <a:p>
            <a:pPr>
              <a:lnSpc>
                <a:spcPct val="55000"/>
              </a:lnSpc>
              <a:spcBef>
                <a:spcPct val="50000"/>
              </a:spcBef>
            </a:pPr>
            <a:r>
              <a:rPr lang="en-US" sz="1400" b="1" i="1">
                <a:solidFill>
                  <a:srgbClr val="FFFB0C"/>
                </a:solidFill>
                <a:latin typeface="Times" charset="0"/>
              </a:rPr>
              <a:t>Research Professor, Historical Theology</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237579" name="Text Box 11"/>
          <p:cNvSpPr txBox="1">
            <a:spLocks noChangeArrowheads="1"/>
          </p:cNvSpPr>
          <p:nvPr/>
        </p:nvSpPr>
        <p:spPr bwMode="auto">
          <a:xfrm>
            <a:off x="407988" y="3106738"/>
            <a:ext cx="3887787"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Late Founder</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237580" name="Text Box 12"/>
          <p:cNvSpPr txBox="1">
            <a:spLocks noChangeArrowheads="1"/>
          </p:cNvSpPr>
          <p:nvPr/>
        </p:nvSpPr>
        <p:spPr bwMode="auto">
          <a:xfrm>
            <a:off x="496888" y="2089150"/>
            <a:ext cx="3665537"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President</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237581" name="Text Box 13"/>
          <p:cNvSpPr txBox="1">
            <a:spLocks noChangeArrowheads="1"/>
          </p:cNvSpPr>
          <p:nvPr/>
        </p:nvSpPr>
        <p:spPr bwMode="auto">
          <a:xfrm>
            <a:off x="4730750" y="5189538"/>
            <a:ext cx="3578225" cy="1252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Kenneth Horton</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237583" name="Text Box 15"/>
          <p:cNvSpPr txBox="1">
            <a:spLocks noChangeArrowheads="1"/>
          </p:cNvSpPr>
          <p:nvPr/>
        </p:nvSpPr>
        <p:spPr bwMode="auto">
          <a:xfrm>
            <a:off x="4614863" y="2116138"/>
            <a:ext cx="3810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Kurt Nelson</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          President          Exec. Vice President</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237584" name="Text Box 16"/>
          <p:cNvSpPr txBox="1">
            <a:spLocks noChangeArrowheads="1"/>
          </p:cNvSpPr>
          <p:nvPr/>
        </p:nvSpPr>
        <p:spPr bwMode="auto">
          <a:xfrm>
            <a:off x="155575" y="4132263"/>
            <a:ext cx="4445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237585" name="Text Box 17"/>
          <p:cNvSpPr txBox="1">
            <a:spLocks noChangeArrowheads="1"/>
          </p:cNvSpPr>
          <p:nvPr/>
        </p:nvSpPr>
        <p:spPr bwMode="auto">
          <a:xfrm>
            <a:off x="109538" y="5170488"/>
            <a:ext cx="4516437"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of Bible Studies</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237586" name="Text Box 18"/>
          <p:cNvSpPr txBox="1">
            <a:spLocks noChangeArrowheads="1"/>
          </p:cNvSpPr>
          <p:nvPr/>
        </p:nvSpPr>
        <p:spPr bwMode="auto">
          <a:xfrm>
            <a:off x="4964113" y="3067050"/>
            <a:ext cx="3116262"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for Russia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237587" name="Text Box 19"/>
          <p:cNvSpPr txBox="1">
            <a:spLocks noChangeArrowheads="1"/>
          </p:cNvSpPr>
          <p:nvPr/>
        </p:nvSpPr>
        <p:spPr bwMode="auto">
          <a:xfrm>
            <a:off x="3587750" y="493713"/>
            <a:ext cx="28146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i="1">
                <a:solidFill>
                  <a:srgbClr val="FFFFFF"/>
                </a:solidFill>
                <a:latin typeface="Times" charset="0"/>
              </a:rPr>
              <a:t>Hruaitute</a:t>
            </a:r>
          </a:p>
        </p:txBody>
      </p:sp>
      <p:sp>
        <p:nvSpPr>
          <p:cNvPr id="237595" name="Text Box 27"/>
          <p:cNvSpPr txBox="1">
            <a:spLocks noChangeArrowheads="1"/>
          </p:cNvSpPr>
          <p:nvPr/>
        </p:nvSpPr>
        <p:spPr bwMode="auto">
          <a:xfrm>
            <a:off x="479425" y="6548438"/>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629525" y="6526213"/>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37597" name="Text Box 29"/>
          <p:cNvSpPr txBox="1">
            <a:spLocks noChangeArrowheads="1"/>
          </p:cNvSpPr>
          <p:nvPr/>
        </p:nvSpPr>
        <p:spPr bwMode="auto">
          <a:xfrm>
            <a:off x="8070850" y="6526213"/>
            <a:ext cx="3365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02</a:t>
            </a:r>
          </a:p>
        </p:txBody>
      </p:sp>
      <p:sp>
        <p:nvSpPr>
          <p:cNvPr id="237598" name="Text Box 30"/>
          <p:cNvSpPr txBox="1">
            <a:spLocks noChangeArrowheads="1"/>
          </p:cNvSpPr>
          <p:nvPr/>
        </p:nvSpPr>
        <p:spPr bwMode="auto">
          <a:xfrm>
            <a:off x="4852988" y="4106863"/>
            <a:ext cx="3578225" cy="1252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Ted Kitchens</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237600" name="Text Box 32"/>
          <p:cNvSpPr txBox="1">
            <a:spLocks noChangeArrowheads="1"/>
          </p:cNvSpPr>
          <p:nvPr/>
        </p:nvSpPr>
        <p:spPr bwMode="auto">
          <a:xfrm>
            <a:off x="4960938" y="855663"/>
            <a:ext cx="3116262" cy="147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Lecturer in Biblical Studies</a:t>
            </a:r>
          </a:p>
          <a:p>
            <a:pPr>
              <a:lnSpc>
                <a:spcPct val="55000"/>
              </a:lnSpc>
              <a:spcBef>
                <a:spcPct val="50000"/>
              </a:spcBef>
            </a:pPr>
            <a:r>
              <a:rPr lang="en-US" sz="1400" b="1" i="1">
                <a:solidFill>
                  <a:srgbClr val="FFFB0C"/>
                </a:solidFill>
                <a:latin typeface="Times" charset="0"/>
              </a:rPr>
              <a:t>NT Department Coordinator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Singapore, Republic of Singapore</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0115" name="Rectangle 3"/>
          <p:cNvSpPr>
            <a:spLocks noChangeArrowheads="1"/>
          </p:cNvSpPr>
          <p:nvPr/>
        </p:nvSpPr>
        <p:spPr bwMode="auto">
          <a:xfrm>
            <a:off x="576263" y="660400"/>
            <a:ext cx="7996237" cy="553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8"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90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0121"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0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28</a:t>
            </a:r>
          </a:p>
        </p:txBody>
      </p:sp>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1139" name="Rectangle 3"/>
          <p:cNvSpPr>
            <a:spLocks noChangeArrowheads="1"/>
          </p:cNvSpPr>
          <p:nvPr/>
        </p:nvSpPr>
        <p:spPr bwMode="auto">
          <a:xfrm>
            <a:off x="1262063" y="508000"/>
            <a:ext cx="6738937" cy="568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9114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1145"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114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29</a:t>
            </a: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216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92168"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2169"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2170"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30</a:t>
            </a: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88963"/>
            <a:ext cx="8018463" cy="5773737"/>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3190"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93192"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3193"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319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31</a:t>
            </a: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9" name="Text Box 1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19822"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19823"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19824"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4223"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94227"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94228" name="Text Box 20"/>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sp>
        <p:nvSpPr>
          <p:cNvPr id="94215" name="Text Box 7"/>
          <p:cNvSpPr txBox="1">
            <a:spLocks noChangeArrowheads="1"/>
          </p:cNvSpPr>
          <p:nvPr/>
        </p:nvSpPr>
        <p:spPr bwMode="auto">
          <a:xfrm>
            <a:off x="6757988" y="34766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sp>
        <p:nvSpPr>
          <p:cNvPr id="94230" name="Text Box 2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33</a:t>
            </a:r>
          </a:p>
        </p:txBody>
      </p:sp>
      <p:sp>
        <p:nvSpPr>
          <p:cNvPr id="94231" name="Text Box 23"/>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sp>
        <p:nvSpPr>
          <p:cNvPr id="94232" name="Text Box 24"/>
          <p:cNvSpPr txBox="1">
            <a:spLocks noChangeArrowheads="1"/>
          </p:cNvSpPr>
          <p:nvPr/>
        </p:nvSpPr>
        <p:spPr bwMode="auto">
          <a:xfrm>
            <a:off x="5492750" y="1028700"/>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grpSp>
        <p:nvGrpSpPr>
          <p:cNvPr id="94226"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a:noFill/>
            </a:ln>
            <a:effectLst>
              <a:outerShdw blurRad="63500" dist="200805" dir="2081709"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94218" name="Text Box 10"/>
            <p:cNvSpPr txBox="1">
              <a:spLocks noChangeArrowheads="1"/>
            </p:cNvSpPr>
            <p:nvPr/>
          </p:nvSpPr>
          <p:spPr bwMode="auto">
            <a:xfrm rot="-763059">
              <a:off x="1230" y="1057"/>
              <a:ext cx="3647" cy="1789"/>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6D93FD">
                      <a:alpha val="50000"/>
                    </a:srgbClr>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3600" b="1">
                  <a:solidFill>
                    <a:srgbClr val="EEFF4B"/>
                  </a:solidFill>
                  <a:latin typeface="Comic Sans MS" charset="0"/>
                </a:rPr>
                <a:t>CHUAN…HRIATTIRNA DIK LEH DIK </a:t>
              </a:r>
              <a:r>
                <a:rPr lang="en-US" sz="3600" b="1">
                  <a:solidFill>
                    <a:srgbClr val="F06157"/>
                  </a:solidFill>
                  <a:latin typeface="Comic Sans MS" charset="0"/>
                </a:rPr>
                <a:t>LO</a:t>
              </a:r>
              <a:r>
                <a:rPr lang="en-US" sz="3600" b="1">
                  <a:solidFill>
                    <a:srgbClr val="EEFF4B"/>
                  </a:solidFill>
                  <a:latin typeface="Comic Sans MS" charset="0"/>
                </a:rPr>
                <a:t> TE PAWH HI ENGTINNGE I HRIATCHIAN THEIH ANG ?</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94226"/>
                                        </p:tgtEl>
                                        <p:attrNameLst>
                                          <p:attrName>style.visibility</p:attrName>
                                        </p:attrNameLst>
                                      </p:cBhvr>
                                      <p:to>
                                        <p:strVal val="visible"/>
                                      </p:to>
                                    </p:set>
                                    <p:anim calcmode="lin" valueType="num">
                                      <p:cBhvr>
                                        <p:cTn id="39" dur="500" fill="hold"/>
                                        <p:tgtEl>
                                          <p:spTgt spid="94226"/>
                                        </p:tgtEl>
                                        <p:attrNameLst>
                                          <p:attrName>ppt_w</p:attrName>
                                        </p:attrNameLst>
                                      </p:cBhvr>
                                      <p:tavLst>
                                        <p:tav tm="0">
                                          <p:val>
                                            <p:fltVal val="0"/>
                                          </p:val>
                                        </p:tav>
                                        <p:tav tm="100000">
                                          <p:val>
                                            <p:strVal val="#ppt_w"/>
                                          </p:val>
                                        </p:tav>
                                      </p:tavLst>
                                    </p:anim>
                                    <p:anim calcmode="lin" valueType="num">
                                      <p:cBhvr>
                                        <p:cTn id="40" dur="500" fill="hold"/>
                                        <p:tgtEl>
                                          <p:spTgt spid="94226"/>
                                        </p:tgtEl>
                                        <p:attrNameLst>
                                          <p:attrName>ppt_h</p:attrName>
                                        </p:attrNameLst>
                                      </p:cBhvr>
                                      <p:tavLst>
                                        <p:tav tm="0">
                                          <p:val>
                                            <p:fltVal val="0"/>
                                          </p:val>
                                        </p:tav>
                                        <p:tav tm="100000">
                                          <p:val>
                                            <p:strVal val="#ppt_h"/>
                                          </p:val>
                                        </p:tav>
                                      </p:tavLst>
                                    </p:anim>
                                    <p:anim calcmode="lin" valueType="num">
                                      <p:cBhvr>
                                        <p:cTn id="41" dur="500" fill="hold"/>
                                        <p:tgtEl>
                                          <p:spTgt spid="94226"/>
                                        </p:tgtEl>
                                        <p:attrNameLst>
                                          <p:attrName>ppt_x</p:attrName>
                                        </p:attrNameLst>
                                      </p:cBhvr>
                                      <p:tavLst>
                                        <p:tav tm="0">
                                          <p:val>
                                            <p:fltVal val="0.5"/>
                                          </p:val>
                                        </p:tav>
                                        <p:tav tm="100000">
                                          <p:val>
                                            <p:strVal val="#ppt_x"/>
                                          </p:val>
                                        </p:tav>
                                      </p:tavLst>
                                    </p:anim>
                                    <p:anim calcmode="lin" valueType="num">
                                      <p:cBhvr>
                                        <p:cTn id="42" dur="500" fill="hold"/>
                                        <p:tgtEl>
                                          <p:spTgt spid="94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71" name="Group 15"/>
          <p:cNvGrpSpPr>
            <a:grpSpLocks/>
          </p:cNvGrpSpPr>
          <p:nvPr/>
        </p:nvGrpSpPr>
        <p:grpSpPr bwMode="auto">
          <a:xfrm>
            <a:off x="3492500" y="266700"/>
            <a:ext cx="5499100" cy="5822950"/>
            <a:chOff x="2200" y="168"/>
            <a:chExt cx="3464" cy="3668"/>
          </a:xfrm>
        </p:grpSpPr>
        <p:graphicFrame>
          <p:nvGraphicFramePr>
            <p:cNvPr id="19458"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19487"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grpSp>
      <p:sp>
        <p:nvSpPr>
          <p:cNvPr id="19464" name="Rectangle 8"/>
          <p:cNvSpPr>
            <a:spLocks noChangeArrowheads="1"/>
          </p:cNvSpPr>
          <p:nvPr/>
        </p:nvSpPr>
        <p:spPr bwMode="auto">
          <a:xfrm>
            <a:off x="5808663" y="442913"/>
            <a:ext cx="2725737" cy="209867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4400" b="1">
                <a:solidFill>
                  <a:srgbClr val="FFFF00"/>
                </a:solidFill>
                <a:latin typeface="Times" charset="0"/>
              </a:rPr>
              <a:t>Ngaihdan ka nei lo takzet e !</a:t>
            </a:r>
          </a:p>
        </p:txBody>
      </p:sp>
      <p:sp>
        <p:nvSpPr>
          <p:cNvPr id="19459" name="Oval 3"/>
          <p:cNvSpPr>
            <a:spLocks noChangeArrowheads="1"/>
          </p:cNvSpPr>
          <p:nvPr/>
        </p:nvSpPr>
        <p:spPr bwMode="auto">
          <a:xfrm>
            <a:off x="5046663" y="2540000"/>
            <a:ext cx="3625850" cy="25019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9461" name="Rectangle 5"/>
          <p:cNvSpPr>
            <a:spLocks noChangeArrowheads="1"/>
          </p:cNvSpPr>
          <p:nvPr/>
        </p:nvSpPr>
        <p:spPr bwMode="auto">
          <a:xfrm>
            <a:off x="5456238" y="2800350"/>
            <a:ext cx="2781300" cy="20986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4400" b="1" i="1">
                <a:solidFill>
                  <a:srgbClr val="FFFF00"/>
                </a:solidFill>
                <a:latin typeface="Times New Roman" charset="0"/>
              </a:rPr>
              <a:t>Khawiah nge bul ka tan ang?</a:t>
            </a:r>
          </a:p>
        </p:txBody>
      </p:sp>
      <p:sp>
        <p:nvSpPr>
          <p:cNvPr id="19475"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9478" name="Text Box 22"/>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9479" name="Text Box 2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9480" name="Text Box 2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34</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7" name="Rectangle 7"/>
          <p:cNvSpPr>
            <a:spLocks noChangeArrowheads="1"/>
          </p:cNvSpPr>
          <p:nvPr/>
        </p:nvSpPr>
        <p:spPr bwMode="auto">
          <a:xfrm>
            <a:off x="6292850" y="3797300"/>
            <a:ext cx="539750" cy="596900"/>
          </a:xfrm>
          <a:prstGeom prst="rect">
            <a:avLst/>
          </a:prstGeom>
          <a:solidFill>
            <a:srgbClr val="676767"/>
          </a:solidFill>
          <a:ln>
            <a:noFill/>
          </a:ln>
          <a:effectLst/>
          <a:extLst>
            <a:ext uri="{91240B29-F687-4f45-9708-019B960494DF}">
              <a14:hiddenLine xmlns="" xmlns:a14="http://schemas.microsoft.com/office/drawing/2010/main" w="12700">
                <a:solidFill>
                  <a:srgbClr val="91919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8" name="Freeform 8"/>
          <p:cNvSpPr>
            <a:spLocks/>
          </p:cNvSpPr>
          <p:nvPr/>
        </p:nvSpPr>
        <p:spPr bwMode="auto">
          <a:xfrm>
            <a:off x="6000750" y="3429000"/>
            <a:ext cx="744538" cy="477838"/>
          </a:xfrm>
          <a:custGeom>
            <a:avLst/>
            <a:gdLst>
              <a:gd name="T0" fmla="*/ 180 w 469"/>
              <a:gd name="T1" fmla="*/ 180 h 301"/>
              <a:gd name="T2" fmla="*/ 156 w 469"/>
              <a:gd name="T3" fmla="*/ 168 h 301"/>
              <a:gd name="T4" fmla="*/ 180 w 469"/>
              <a:gd name="T5" fmla="*/ 156 h 301"/>
              <a:gd name="T6" fmla="*/ 204 w 469"/>
              <a:gd name="T7" fmla="*/ 156 h 301"/>
              <a:gd name="T8" fmla="*/ 228 w 469"/>
              <a:gd name="T9" fmla="*/ 168 h 301"/>
              <a:gd name="T10" fmla="*/ 252 w 469"/>
              <a:gd name="T11" fmla="*/ 168 h 301"/>
              <a:gd name="T12" fmla="*/ 276 w 469"/>
              <a:gd name="T13" fmla="*/ 180 h 301"/>
              <a:gd name="T14" fmla="*/ 300 w 469"/>
              <a:gd name="T15" fmla="*/ 192 h 301"/>
              <a:gd name="T16" fmla="*/ 324 w 469"/>
              <a:gd name="T17" fmla="*/ 204 h 301"/>
              <a:gd name="T18" fmla="*/ 348 w 469"/>
              <a:gd name="T19" fmla="*/ 204 h 301"/>
              <a:gd name="T20" fmla="*/ 372 w 469"/>
              <a:gd name="T21" fmla="*/ 180 h 301"/>
              <a:gd name="T22" fmla="*/ 396 w 469"/>
              <a:gd name="T23" fmla="*/ 180 h 301"/>
              <a:gd name="T24" fmla="*/ 420 w 469"/>
              <a:gd name="T25" fmla="*/ 180 h 301"/>
              <a:gd name="T26" fmla="*/ 444 w 469"/>
              <a:gd name="T27" fmla="*/ 156 h 301"/>
              <a:gd name="T28" fmla="*/ 468 w 469"/>
              <a:gd name="T29" fmla="*/ 144 h 301"/>
              <a:gd name="T30" fmla="*/ 468 w 469"/>
              <a:gd name="T31" fmla="*/ 120 h 301"/>
              <a:gd name="T32" fmla="*/ 456 w 469"/>
              <a:gd name="T33" fmla="*/ 96 h 301"/>
              <a:gd name="T34" fmla="*/ 432 w 469"/>
              <a:gd name="T35" fmla="*/ 96 h 301"/>
              <a:gd name="T36" fmla="*/ 408 w 469"/>
              <a:gd name="T37" fmla="*/ 84 h 301"/>
              <a:gd name="T38" fmla="*/ 432 w 469"/>
              <a:gd name="T39" fmla="*/ 72 h 301"/>
              <a:gd name="T40" fmla="*/ 456 w 469"/>
              <a:gd name="T41" fmla="*/ 84 h 301"/>
              <a:gd name="T42" fmla="*/ 456 w 469"/>
              <a:gd name="T43" fmla="*/ 60 h 301"/>
              <a:gd name="T44" fmla="*/ 432 w 469"/>
              <a:gd name="T45" fmla="*/ 48 h 301"/>
              <a:gd name="T46" fmla="*/ 420 w 469"/>
              <a:gd name="T47" fmla="*/ 24 h 301"/>
              <a:gd name="T48" fmla="*/ 396 w 469"/>
              <a:gd name="T49" fmla="*/ 12 h 301"/>
              <a:gd name="T50" fmla="*/ 372 w 469"/>
              <a:gd name="T51" fmla="*/ 0 h 301"/>
              <a:gd name="T52" fmla="*/ 348 w 469"/>
              <a:gd name="T53" fmla="*/ 0 h 301"/>
              <a:gd name="T54" fmla="*/ 324 w 469"/>
              <a:gd name="T55" fmla="*/ 0 h 301"/>
              <a:gd name="T56" fmla="*/ 300 w 469"/>
              <a:gd name="T57" fmla="*/ 0 h 301"/>
              <a:gd name="T58" fmla="*/ 288 w 469"/>
              <a:gd name="T59" fmla="*/ 24 h 301"/>
              <a:gd name="T60" fmla="*/ 264 w 469"/>
              <a:gd name="T61" fmla="*/ 24 h 301"/>
              <a:gd name="T62" fmla="*/ 240 w 469"/>
              <a:gd name="T63" fmla="*/ 24 h 301"/>
              <a:gd name="T64" fmla="*/ 216 w 469"/>
              <a:gd name="T65" fmla="*/ 24 h 301"/>
              <a:gd name="T66" fmla="*/ 192 w 469"/>
              <a:gd name="T67" fmla="*/ 36 h 301"/>
              <a:gd name="T68" fmla="*/ 168 w 469"/>
              <a:gd name="T69" fmla="*/ 48 h 301"/>
              <a:gd name="T70" fmla="*/ 144 w 469"/>
              <a:gd name="T71" fmla="*/ 48 h 301"/>
              <a:gd name="T72" fmla="*/ 132 w 469"/>
              <a:gd name="T73" fmla="*/ 72 h 301"/>
              <a:gd name="T74" fmla="*/ 108 w 469"/>
              <a:gd name="T75" fmla="*/ 72 h 301"/>
              <a:gd name="T76" fmla="*/ 84 w 469"/>
              <a:gd name="T77" fmla="*/ 72 h 301"/>
              <a:gd name="T78" fmla="*/ 60 w 469"/>
              <a:gd name="T79" fmla="*/ 84 h 301"/>
              <a:gd name="T80" fmla="*/ 36 w 469"/>
              <a:gd name="T81" fmla="*/ 96 h 301"/>
              <a:gd name="T82" fmla="*/ 24 w 469"/>
              <a:gd name="T83" fmla="*/ 120 h 301"/>
              <a:gd name="T84" fmla="*/ 0 w 469"/>
              <a:gd name="T85" fmla="*/ 132 h 301"/>
              <a:gd name="T86" fmla="*/ 0 w 469"/>
              <a:gd name="T87" fmla="*/ 156 h 301"/>
              <a:gd name="T88" fmla="*/ 12 w 469"/>
              <a:gd name="T89" fmla="*/ 180 h 301"/>
              <a:gd name="T90" fmla="*/ 36 w 469"/>
              <a:gd name="T91" fmla="*/ 180 h 301"/>
              <a:gd name="T92" fmla="*/ 60 w 469"/>
              <a:gd name="T93" fmla="*/ 192 h 301"/>
              <a:gd name="T94" fmla="*/ 84 w 469"/>
              <a:gd name="T95" fmla="*/ 192 h 301"/>
              <a:gd name="T96" fmla="*/ 96 w 469"/>
              <a:gd name="T97" fmla="*/ 216 h 301"/>
              <a:gd name="T98" fmla="*/ 96 w 469"/>
              <a:gd name="T99" fmla="*/ 240 h 301"/>
              <a:gd name="T100" fmla="*/ 120 w 469"/>
              <a:gd name="T101" fmla="*/ 252 h 301"/>
              <a:gd name="T102" fmla="*/ 132 w 469"/>
              <a:gd name="T103" fmla="*/ 276 h 301"/>
              <a:gd name="T104" fmla="*/ 156 w 469"/>
              <a:gd name="T105" fmla="*/ 276 h 301"/>
              <a:gd name="T106" fmla="*/ 180 w 469"/>
              <a:gd name="T107" fmla="*/ 288 h 301"/>
              <a:gd name="T108" fmla="*/ 204 w 469"/>
              <a:gd name="T109" fmla="*/ 288 h 301"/>
              <a:gd name="T110" fmla="*/ 228 w 469"/>
              <a:gd name="T111" fmla="*/ 300 h 301"/>
              <a:gd name="T112" fmla="*/ 252 w 469"/>
              <a:gd name="T113" fmla="*/ 288 h 301"/>
              <a:gd name="T114" fmla="*/ 276 w 469"/>
              <a:gd name="T115" fmla="*/ 276 h 301"/>
              <a:gd name="T116" fmla="*/ 288 w 469"/>
              <a:gd name="T117" fmla="*/ 252 h 301"/>
              <a:gd name="T118" fmla="*/ 300 w 469"/>
              <a:gd name="T119" fmla="*/ 228 h 301"/>
              <a:gd name="T120" fmla="*/ 312 w 469"/>
              <a:gd name="T121" fmla="*/ 204 h 301"/>
              <a:gd name="T122" fmla="*/ 300 w 469"/>
              <a:gd name="T123" fmla="*/ 168 h 301"/>
              <a:gd name="T124" fmla="*/ 180 w 469"/>
              <a:gd name="T125"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689" name="Freeform 9"/>
          <p:cNvSpPr>
            <a:spLocks/>
          </p:cNvSpPr>
          <p:nvPr/>
        </p:nvSpPr>
        <p:spPr bwMode="auto">
          <a:xfrm>
            <a:off x="6057900" y="3962400"/>
            <a:ext cx="2611438" cy="706438"/>
          </a:xfrm>
          <a:custGeom>
            <a:avLst/>
            <a:gdLst>
              <a:gd name="T0" fmla="*/ 696 w 1645"/>
              <a:gd name="T1" fmla="*/ 180 h 445"/>
              <a:gd name="T2" fmla="*/ 624 w 1645"/>
              <a:gd name="T3" fmla="*/ 204 h 445"/>
              <a:gd name="T4" fmla="*/ 552 w 1645"/>
              <a:gd name="T5" fmla="*/ 216 h 445"/>
              <a:gd name="T6" fmla="*/ 480 w 1645"/>
              <a:gd name="T7" fmla="*/ 216 h 445"/>
              <a:gd name="T8" fmla="*/ 408 w 1645"/>
              <a:gd name="T9" fmla="*/ 228 h 445"/>
              <a:gd name="T10" fmla="*/ 348 w 1645"/>
              <a:gd name="T11" fmla="*/ 288 h 445"/>
              <a:gd name="T12" fmla="*/ 288 w 1645"/>
              <a:gd name="T13" fmla="*/ 336 h 445"/>
              <a:gd name="T14" fmla="*/ 252 w 1645"/>
              <a:gd name="T15" fmla="*/ 336 h 445"/>
              <a:gd name="T16" fmla="*/ 180 w 1645"/>
              <a:gd name="T17" fmla="*/ 336 h 445"/>
              <a:gd name="T18" fmla="*/ 132 w 1645"/>
              <a:gd name="T19" fmla="*/ 252 h 445"/>
              <a:gd name="T20" fmla="*/ 72 w 1645"/>
              <a:gd name="T21" fmla="*/ 192 h 445"/>
              <a:gd name="T22" fmla="*/ 12 w 1645"/>
              <a:gd name="T23" fmla="*/ 204 h 445"/>
              <a:gd name="T24" fmla="*/ 12 w 1645"/>
              <a:gd name="T25" fmla="*/ 276 h 445"/>
              <a:gd name="T26" fmla="*/ 72 w 1645"/>
              <a:gd name="T27" fmla="*/ 324 h 445"/>
              <a:gd name="T28" fmla="*/ 144 w 1645"/>
              <a:gd name="T29" fmla="*/ 372 h 445"/>
              <a:gd name="T30" fmla="*/ 180 w 1645"/>
              <a:gd name="T31" fmla="*/ 432 h 445"/>
              <a:gd name="T32" fmla="*/ 252 w 1645"/>
              <a:gd name="T33" fmla="*/ 444 h 445"/>
              <a:gd name="T34" fmla="*/ 324 w 1645"/>
              <a:gd name="T35" fmla="*/ 432 h 445"/>
              <a:gd name="T36" fmla="*/ 396 w 1645"/>
              <a:gd name="T37" fmla="*/ 432 h 445"/>
              <a:gd name="T38" fmla="*/ 480 w 1645"/>
              <a:gd name="T39" fmla="*/ 432 h 445"/>
              <a:gd name="T40" fmla="*/ 564 w 1645"/>
              <a:gd name="T41" fmla="*/ 408 h 445"/>
              <a:gd name="T42" fmla="*/ 636 w 1645"/>
              <a:gd name="T43" fmla="*/ 384 h 445"/>
              <a:gd name="T44" fmla="*/ 720 w 1645"/>
              <a:gd name="T45" fmla="*/ 384 h 445"/>
              <a:gd name="T46" fmla="*/ 780 w 1645"/>
              <a:gd name="T47" fmla="*/ 324 h 445"/>
              <a:gd name="T48" fmla="*/ 852 w 1645"/>
              <a:gd name="T49" fmla="*/ 288 h 445"/>
              <a:gd name="T50" fmla="*/ 900 w 1645"/>
              <a:gd name="T51" fmla="*/ 240 h 445"/>
              <a:gd name="T52" fmla="*/ 984 w 1645"/>
              <a:gd name="T53" fmla="*/ 216 h 445"/>
              <a:gd name="T54" fmla="*/ 1056 w 1645"/>
              <a:gd name="T55" fmla="*/ 192 h 445"/>
              <a:gd name="T56" fmla="*/ 1128 w 1645"/>
              <a:gd name="T57" fmla="*/ 180 h 445"/>
              <a:gd name="T58" fmla="*/ 1212 w 1645"/>
              <a:gd name="T59" fmla="*/ 180 h 445"/>
              <a:gd name="T60" fmla="*/ 1272 w 1645"/>
              <a:gd name="T61" fmla="*/ 144 h 445"/>
              <a:gd name="T62" fmla="*/ 1344 w 1645"/>
              <a:gd name="T63" fmla="*/ 144 h 445"/>
              <a:gd name="T64" fmla="*/ 1428 w 1645"/>
              <a:gd name="T65" fmla="*/ 120 h 445"/>
              <a:gd name="T66" fmla="*/ 1500 w 1645"/>
              <a:gd name="T67" fmla="*/ 120 h 445"/>
              <a:gd name="T68" fmla="*/ 1596 w 1645"/>
              <a:gd name="T69" fmla="*/ 120 h 445"/>
              <a:gd name="T70" fmla="*/ 1620 w 1645"/>
              <a:gd name="T71" fmla="*/ 120 h 445"/>
              <a:gd name="T72" fmla="*/ 1596 w 1645"/>
              <a:gd name="T73" fmla="*/ 120 h 445"/>
              <a:gd name="T74" fmla="*/ 1584 w 1645"/>
              <a:gd name="T75" fmla="*/ 48 h 445"/>
              <a:gd name="T76" fmla="*/ 1560 w 1645"/>
              <a:gd name="T77" fmla="*/ 0 h 445"/>
              <a:gd name="T78" fmla="*/ 1488 w 1645"/>
              <a:gd name="T79" fmla="*/ 12 h 445"/>
              <a:gd name="T80" fmla="*/ 1416 w 1645"/>
              <a:gd name="T81" fmla="*/ 24 h 445"/>
              <a:gd name="T82" fmla="*/ 1332 w 1645"/>
              <a:gd name="T83" fmla="*/ 48 h 445"/>
              <a:gd name="T84" fmla="*/ 1260 w 1645"/>
              <a:gd name="T85" fmla="*/ 60 h 445"/>
              <a:gd name="T86" fmla="*/ 1176 w 1645"/>
              <a:gd name="T87" fmla="*/ 48 h 445"/>
              <a:gd name="T88" fmla="*/ 1104 w 1645"/>
              <a:gd name="T89" fmla="*/ 24 h 445"/>
              <a:gd name="T90" fmla="*/ 1032 w 1645"/>
              <a:gd name="T91" fmla="*/ 24 h 445"/>
              <a:gd name="T92" fmla="*/ 984 w 1645"/>
              <a:gd name="T93" fmla="*/ 84 h 445"/>
              <a:gd name="T94" fmla="*/ 900 w 1645"/>
              <a:gd name="T95" fmla="*/ 144 h 445"/>
              <a:gd name="T96" fmla="*/ 828 w 1645"/>
              <a:gd name="T97" fmla="*/ 168 h 445"/>
              <a:gd name="T98" fmla="*/ 756 w 1645"/>
              <a:gd name="T99" fmla="*/ 1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71690"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grpSp>
      <p:sp>
        <p:nvSpPr>
          <p:cNvPr id="71701" name="Freeform 21"/>
          <p:cNvSpPr>
            <a:spLocks/>
          </p:cNvSpPr>
          <p:nvPr/>
        </p:nvSpPr>
        <p:spPr bwMode="auto">
          <a:xfrm>
            <a:off x="6230938" y="3805238"/>
            <a:ext cx="898525" cy="954087"/>
          </a:xfrm>
          <a:custGeom>
            <a:avLst/>
            <a:gdLst>
              <a:gd name="T0" fmla="*/ 168 w 565"/>
              <a:gd name="T1" fmla="*/ 552 h 601"/>
              <a:gd name="T2" fmla="*/ 216 w 565"/>
              <a:gd name="T3" fmla="*/ 564 h 601"/>
              <a:gd name="T4" fmla="*/ 264 w 565"/>
              <a:gd name="T5" fmla="*/ 576 h 601"/>
              <a:gd name="T6" fmla="*/ 312 w 565"/>
              <a:gd name="T7" fmla="*/ 588 h 601"/>
              <a:gd name="T8" fmla="*/ 360 w 565"/>
              <a:gd name="T9" fmla="*/ 576 h 601"/>
              <a:gd name="T10" fmla="*/ 408 w 565"/>
              <a:gd name="T11" fmla="*/ 588 h 601"/>
              <a:gd name="T12" fmla="*/ 456 w 565"/>
              <a:gd name="T13" fmla="*/ 600 h 601"/>
              <a:gd name="T14" fmla="*/ 504 w 565"/>
              <a:gd name="T15" fmla="*/ 576 h 601"/>
              <a:gd name="T16" fmla="*/ 516 w 565"/>
              <a:gd name="T17" fmla="*/ 528 h 601"/>
              <a:gd name="T18" fmla="*/ 516 w 565"/>
              <a:gd name="T19" fmla="*/ 480 h 601"/>
              <a:gd name="T20" fmla="*/ 492 w 565"/>
              <a:gd name="T21" fmla="*/ 444 h 601"/>
              <a:gd name="T22" fmla="*/ 516 w 565"/>
              <a:gd name="T23" fmla="*/ 396 h 601"/>
              <a:gd name="T24" fmla="*/ 564 w 565"/>
              <a:gd name="T25" fmla="*/ 360 h 601"/>
              <a:gd name="T26" fmla="*/ 564 w 565"/>
              <a:gd name="T27" fmla="*/ 312 h 601"/>
              <a:gd name="T28" fmla="*/ 528 w 565"/>
              <a:gd name="T29" fmla="*/ 276 h 601"/>
              <a:gd name="T30" fmla="*/ 504 w 565"/>
              <a:gd name="T31" fmla="*/ 240 h 601"/>
              <a:gd name="T32" fmla="*/ 480 w 565"/>
              <a:gd name="T33" fmla="*/ 192 h 601"/>
              <a:gd name="T34" fmla="*/ 444 w 565"/>
              <a:gd name="T35" fmla="*/ 156 h 601"/>
              <a:gd name="T36" fmla="*/ 420 w 565"/>
              <a:gd name="T37" fmla="*/ 108 h 601"/>
              <a:gd name="T38" fmla="*/ 372 w 565"/>
              <a:gd name="T39" fmla="*/ 84 h 601"/>
              <a:gd name="T40" fmla="*/ 324 w 565"/>
              <a:gd name="T41" fmla="*/ 72 h 601"/>
              <a:gd name="T42" fmla="*/ 276 w 565"/>
              <a:gd name="T43" fmla="*/ 72 h 601"/>
              <a:gd name="T44" fmla="*/ 228 w 565"/>
              <a:gd name="T45" fmla="*/ 48 h 601"/>
              <a:gd name="T46" fmla="*/ 180 w 565"/>
              <a:gd name="T47" fmla="*/ 36 h 601"/>
              <a:gd name="T48" fmla="*/ 132 w 565"/>
              <a:gd name="T49" fmla="*/ 0 h 601"/>
              <a:gd name="T50" fmla="*/ 108 w 565"/>
              <a:gd name="T51" fmla="*/ 24 h 601"/>
              <a:gd name="T52" fmla="*/ 96 w 565"/>
              <a:gd name="T53" fmla="*/ 72 h 601"/>
              <a:gd name="T54" fmla="*/ 96 w 565"/>
              <a:gd name="T55" fmla="*/ 120 h 601"/>
              <a:gd name="T56" fmla="*/ 84 w 565"/>
              <a:gd name="T57" fmla="*/ 168 h 601"/>
              <a:gd name="T58" fmla="*/ 60 w 565"/>
              <a:gd name="T59" fmla="*/ 216 h 601"/>
              <a:gd name="T60" fmla="*/ 60 w 565"/>
              <a:gd name="T61" fmla="*/ 264 h 601"/>
              <a:gd name="T62" fmla="*/ 96 w 565"/>
              <a:gd name="T63" fmla="*/ 312 h 601"/>
              <a:gd name="T64" fmla="*/ 84 w 565"/>
              <a:gd name="T65" fmla="*/ 360 h 601"/>
              <a:gd name="T66" fmla="*/ 48 w 565"/>
              <a:gd name="T67" fmla="*/ 396 h 601"/>
              <a:gd name="T68" fmla="*/ 24 w 565"/>
              <a:gd name="T69" fmla="*/ 444 h 601"/>
              <a:gd name="T70" fmla="*/ 0 w 565"/>
              <a:gd name="T71" fmla="*/ 492 h 601"/>
              <a:gd name="T72" fmla="*/ 48 w 565"/>
              <a:gd name="T73" fmla="*/ 528 h 601"/>
              <a:gd name="T74" fmla="*/ 96 w 565"/>
              <a:gd name="T75" fmla="*/ 540 h 601"/>
              <a:gd name="T76" fmla="*/ 144 w 565"/>
              <a:gd name="T77" fmla="*/ 5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lnTo>
                  <a:pt x="144" y="552"/>
                </a:lnTo>
              </a:path>
            </a:pathLst>
          </a:custGeom>
          <a:solidFill>
            <a:srgbClr val="676767"/>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71702" name="Object 2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1983" name="Microsoft ClipArt Gallery" r:id="rId4" imgW="2146300" imgH="5803900" progId="MS_ClipArt_Gallery">
                  <p:embed/>
                </p:oleObj>
              </mc:Choice>
              <mc:Fallback>
                <p:oleObj name="Microsoft ClipArt Gallery" r:id="rId4" imgW="2146300" imgH="5803900" progId="MS_ClipArt_Gallery">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71705"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grpSp>
        <p:nvGrpSpPr>
          <p:cNvPr id="71751"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gd name="T0" fmla="*/ 136 w 855"/>
                <a:gd name="T1" fmla="*/ 704 h 1075"/>
                <a:gd name="T2" fmla="*/ 98 w 855"/>
                <a:gd name="T3" fmla="*/ 644 h 1075"/>
                <a:gd name="T4" fmla="*/ 45 w 855"/>
                <a:gd name="T5" fmla="*/ 575 h 1075"/>
                <a:gd name="T6" fmla="*/ 15 w 855"/>
                <a:gd name="T7" fmla="*/ 515 h 1075"/>
                <a:gd name="T8" fmla="*/ 0 w 855"/>
                <a:gd name="T9" fmla="*/ 439 h 1075"/>
                <a:gd name="T10" fmla="*/ 0 w 855"/>
                <a:gd name="T11" fmla="*/ 371 h 1075"/>
                <a:gd name="T12" fmla="*/ 15 w 855"/>
                <a:gd name="T13" fmla="*/ 280 h 1075"/>
                <a:gd name="T14" fmla="*/ 53 w 855"/>
                <a:gd name="T15" fmla="*/ 204 h 1075"/>
                <a:gd name="T16" fmla="*/ 113 w 855"/>
                <a:gd name="T17" fmla="*/ 129 h 1075"/>
                <a:gd name="T18" fmla="*/ 189 w 855"/>
                <a:gd name="T19" fmla="*/ 76 h 1075"/>
                <a:gd name="T20" fmla="*/ 257 w 855"/>
                <a:gd name="T21" fmla="*/ 38 h 1075"/>
                <a:gd name="T22" fmla="*/ 333 w 855"/>
                <a:gd name="T23" fmla="*/ 15 h 1075"/>
                <a:gd name="T24" fmla="*/ 439 w 855"/>
                <a:gd name="T25" fmla="*/ 0 h 1075"/>
                <a:gd name="T26" fmla="*/ 537 w 855"/>
                <a:gd name="T27" fmla="*/ 15 h 1075"/>
                <a:gd name="T28" fmla="*/ 605 w 855"/>
                <a:gd name="T29" fmla="*/ 38 h 1075"/>
                <a:gd name="T30" fmla="*/ 673 w 855"/>
                <a:gd name="T31" fmla="*/ 68 h 1075"/>
                <a:gd name="T32" fmla="*/ 726 w 855"/>
                <a:gd name="T33" fmla="*/ 106 h 1075"/>
                <a:gd name="T34" fmla="*/ 772 w 855"/>
                <a:gd name="T35" fmla="*/ 159 h 1075"/>
                <a:gd name="T36" fmla="*/ 802 w 855"/>
                <a:gd name="T37" fmla="*/ 204 h 1075"/>
                <a:gd name="T38" fmla="*/ 825 w 855"/>
                <a:gd name="T39" fmla="*/ 250 h 1075"/>
                <a:gd name="T40" fmla="*/ 847 w 855"/>
                <a:gd name="T41" fmla="*/ 310 h 1075"/>
                <a:gd name="T42" fmla="*/ 855 w 855"/>
                <a:gd name="T43" fmla="*/ 371 h 1075"/>
                <a:gd name="T44" fmla="*/ 855 w 855"/>
                <a:gd name="T45" fmla="*/ 439 h 1075"/>
                <a:gd name="T46" fmla="*/ 832 w 855"/>
                <a:gd name="T47" fmla="*/ 507 h 1075"/>
                <a:gd name="T48" fmla="*/ 802 w 855"/>
                <a:gd name="T49" fmla="*/ 575 h 1075"/>
                <a:gd name="T50" fmla="*/ 756 w 855"/>
                <a:gd name="T51" fmla="*/ 651 h 1075"/>
                <a:gd name="T52" fmla="*/ 726 w 855"/>
                <a:gd name="T53" fmla="*/ 704 h 1075"/>
                <a:gd name="T54" fmla="*/ 703 w 855"/>
                <a:gd name="T55" fmla="*/ 772 h 1075"/>
                <a:gd name="T56" fmla="*/ 673 w 855"/>
                <a:gd name="T57" fmla="*/ 848 h 1075"/>
                <a:gd name="T58" fmla="*/ 658 w 855"/>
                <a:gd name="T59" fmla="*/ 909 h 1075"/>
                <a:gd name="T60" fmla="*/ 651 w 855"/>
                <a:gd name="T61" fmla="*/ 984 h 1075"/>
                <a:gd name="T62" fmla="*/ 651 w 855"/>
                <a:gd name="T63" fmla="*/ 1075 h 1075"/>
                <a:gd name="T64" fmla="*/ 242 w 855"/>
                <a:gd name="T65" fmla="*/ 1075 h 1075"/>
                <a:gd name="T66" fmla="*/ 242 w 855"/>
                <a:gd name="T67" fmla="*/ 1000 h 1075"/>
                <a:gd name="T68" fmla="*/ 227 w 855"/>
                <a:gd name="T69" fmla="*/ 909 h 1075"/>
                <a:gd name="T70" fmla="*/ 197 w 855"/>
                <a:gd name="T71" fmla="*/ 841 h 1075"/>
                <a:gd name="T72" fmla="*/ 166 w 855"/>
                <a:gd name="T73" fmla="*/ 765 h 1075"/>
                <a:gd name="T74" fmla="*/ 136 w 855"/>
                <a:gd name="T75" fmla="*/ 7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grpSp>
          <p:nvGrpSpPr>
            <p:cNvPr id="7175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endParaRPr lang="en-US"/>
              </a:p>
            </p:txBody>
          </p:sp>
          <p:sp>
            <p:nvSpPr>
              <p:cNvPr id="71755" name="Freeform 75"/>
              <p:cNvSpPr>
                <a:spLocks/>
              </p:cNvSpPr>
              <p:nvPr/>
            </p:nvSpPr>
            <p:spPr bwMode="auto">
              <a:xfrm>
                <a:off x="1158" y="2658"/>
                <a:ext cx="401" cy="98"/>
              </a:xfrm>
              <a:custGeom>
                <a:avLst/>
                <a:gdLst>
                  <a:gd name="T0" fmla="*/ 0 w 401"/>
                  <a:gd name="T1" fmla="*/ 0 h 98"/>
                  <a:gd name="T2" fmla="*/ 0 w 401"/>
                  <a:gd name="T3" fmla="*/ 98 h 98"/>
                  <a:gd name="T4" fmla="*/ 91 w 401"/>
                  <a:gd name="T5" fmla="*/ 98 h 98"/>
                  <a:gd name="T6" fmla="*/ 401 w 401"/>
                  <a:gd name="T7" fmla="*/ 30 h 98"/>
                  <a:gd name="T8" fmla="*/ 401 w 401"/>
                  <a:gd name="T9" fmla="*/ 0 h 98"/>
                  <a:gd name="T10" fmla="*/ 0 w 401"/>
                  <a:gd name="T11" fmla="*/ 0 h 98"/>
                </a:gdLst>
                <a:ahLst/>
                <a:cxnLst>
                  <a:cxn ang="0">
                    <a:pos x="T0" y="T1"/>
                  </a:cxn>
                  <a:cxn ang="0">
                    <a:pos x="T2" y="T3"/>
                  </a:cxn>
                  <a:cxn ang="0">
                    <a:pos x="T4" y="T5"/>
                  </a:cxn>
                  <a:cxn ang="0">
                    <a:pos x="T6" y="T7"/>
                  </a:cxn>
                  <a:cxn ang="0">
                    <a:pos x="T8" y="T9"/>
                  </a:cxn>
                  <a:cxn ang="0">
                    <a:pos x="T10" y="T11"/>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6" name="Freeform 76"/>
              <p:cNvSpPr>
                <a:spLocks/>
              </p:cNvSpPr>
              <p:nvPr/>
            </p:nvSpPr>
            <p:spPr bwMode="auto">
              <a:xfrm>
                <a:off x="1158" y="2688"/>
                <a:ext cx="401" cy="136"/>
              </a:xfrm>
              <a:custGeom>
                <a:avLst/>
                <a:gdLst>
                  <a:gd name="T0" fmla="*/ 91 w 401"/>
                  <a:gd name="T1" fmla="*/ 68 h 136"/>
                  <a:gd name="T2" fmla="*/ 0 w 401"/>
                  <a:gd name="T3" fmla="*/ 68 h 136"/>
                  <a:gd name="T4" fmla="*/ 0 w 401"/>
                  <a:gd name="T5" fmla="*/ 136 h 136"/>
                  <a:gd name="T6" fmla="*/ 91 w 401"/>
                  <a:gd name="T7" fmla="*/ 136 h 136"/>
                  <a:gd name="T8" fmla="*/ 401 w 401"/>
                  <a:gd name="T9" fmla="*/ 68 h 136"/>
                  <a:gd name="T10" fmla="*/ 401 w 401"/>
                  <a:gd name="T11" fmla="*/ 0 h 136"/>
                  <a:gd name="T12" fmla="*/ 91 w 401"/>
                  <a:gd name="T13" fmla="*/ 68 h 136"/>
                </a:gdLst>
                <a:ahLst/>
                <a:cxnLst>
                  <a:cxn ang="0">
                    <a:pos x="T0" y="T1"/>
                  </a:cxn>
                  <a:cxn ang="0">
                    <a:pos x="T2" y="T3"/>
                  </a:cxn>
                  <a:cxn ang="0">
                    <a:pos x="T4" y="T5"/>
                  </a:cxn>
                  <a:cxn ang="0">
                    <a:pos x="T6" y="T7"/>
                  </a:cxn>
                  <a:cxn ang="0">
                    <a:pos x="T8" y="T9"/>
                  </a:cxn>
                  <a:cxn ang="0">
                    <a:pos x="T10" y="T11"/>
                  </a:cxn>
                  <a:cxn ang="0">
                    <a:pos x="T12" y="T13"/>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7" name="Freeform 77"/>
              <p:cNvSpPr>
                <a:spLocks/>
              </p:cNvSpPr>
              <p:nvPr/>
            </p:nvSpPr>
            <p:spPr bwMode="auto">
              <a:xfrm>
                <a:off x="1158" y="2756"/>
                <a:ext cx="401" cy="129"/>
              </a:xfrm>
              <a:custGeom>
                <a:avLst/>
                <a:gdLst>
                  <a:gd name="T0" fmla="*/ 91 w 401"/>
                  <a:gd name="T1" fmla="*/ 68 h 129"/>
                  <a:gd name="T2" fmla="*/ 0 w 401"/>
                  <a:gd name="T3" fmla="*/ 68 h 129"/>
                  <a:gd name="T4" fmla="*/ 0 w 401"/>
                  <a:gd name="T5" fmla="*/ 129 h 129"/>
                  <a:gd name="T6" fmla="*/ 91 w 401"/>
                  <a:gd name="T7" fmla="*/ 129 h 129"/>
                  <a:gd name="T8" fmla="*/ 401 w 401"/>
                  <a:gd name="T9" fmla="*/ 68 h 129"/>
                  <a:gd name="T10" fmla="*/ 401 w 401"/>
                  <a:gd name="T11" fmla="*/ 0 h 129"/>
                  <a:gd name="T12" fmla="*/ 91 w 401"/>
                  <a:gd name="T13" fmla="*/ 68 h 129"/>
                </a:gdLst>
                <a:ahLst/>
                <a:cxnLst>
                  <a:cxn ang="0">
                    <a:pos x="T0" y="T1"/>
                  </a:cxn>
                  <a:cxn ang="0">
                    <a:pos x="T2" y="T3"/>
                  </a:cxn>
                  <a:cxn ang="0">
                    <a:pos x="T4" y="T5"/>
                  </a:cxn>
                  <a:cxn ang="0">
                    <a:pos x="T6" y="T7"/>
                  </a:cxn>
                  <a:cxn ang="0">
                    <a:pos x="T8" y="T9"/>
                  </a:cxn>
                  <a:cxn ang="0">
                    <a:pos x="T10" y="T11"/>
                  </a:cxn>
                  <a:cxn ang="0">
                    <a:pos x="T12" y="T13"/>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8" name="Freeform 78"/>
              <p:cNvSpPr>
                <a:spLocks/>
              </p:cNvSpPr>
              <p:nvPr/>
            </p:nvSpPr>
            <p:spPr bwMode="auto">
              <a:xfrm>
                <a:off x="1158" y="2824"/>
                <a:ext cx="401" cy="129"/>
              </a:xfrm>
              <a:custGeom>
                <a:avLst/>
                <a:gdLst>
                  <a:gd name="T0" fmla="*/ 91 w 401"/>
                  <a:gd name="T1" fmla="*/ 61 h 129"/>
                  <a:gd name="T2" fmla="*/ 83 w 401"/>
                  <a:gd name="T3" fmla="*/ 68 h 129"/>
                  <a:gd name="T4" fmla="*/ 0 w 401"/>
                  <a:gd name="T5" fmla="*/ 61 h 129"/>
                  <a:gd name="T6" fmla="*/ 0 w 401"/>
                  <a:gd name="T7" fmla="*/ 129 h 129"/>
                  <a:gd name="T8" fmla="*/ 91 w 401"/>
                  <a:gd name="T9" fmla="*/ 129 h 129"/>
                  <a:gd name="T10" fmla="*/ 401 w 401"/>
                  <a:gd name="T11" fmla="*/ 61 h 129"/>
                  <a:gd name="T12" fmla="*/ 401 w 401"/>
                  <a:gd name="T13" fmla="*/ 0 h 129"/>
                  <a:gd name="T14" fmla="*/ 91 w 401"/>
                  <a:gd name="T15" fmla="*/ 6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9" name="Freeform 79"/>
              <p:cNvSpPr>
                <a:spLocks/>
              </p:cNvSpPr>
              <p:nvPr/>
            </p:nvSpPr>
            <p:spPr bwMode="auto">
              <a:xfrm>
                <a:off x="1158" y="2885"/>
                <a:ext cx="401" cy="98"/>
              </a:xfrm>
              <a:custGeom>
                <a:avLst/>
                <a:gdLst>
                  <a:gd name="T0" fmla="*/ 91 w 401"/>
                  <a:gd name="T1" fmla="*/ 68 h 98"/>
                  <a:gd name="T2" fmla="*/ 0 w 401"/>
                  <a:gd name="T3" fmla="*/ 68 h 98"/>
                  <a:gd name="T4" fmla="*/ 45 w 401"/>
                  <a:gd name="T5" fmla="*/ 98 h 98"/>
                  <a:gd name="T6" fmla="*/ 356 w 401"/>
                  <a:gd name="T7" fmla="*/ 98 h 98"/>
                  <a:gd name="T8" fmla="*/ 401 w 401"/>
                  <a:gd name="T9" fmla="*/ 68 h 98"/>
                  <a:gd name="T10" fmla="*/ 401 w 401"/>
                  <a:gd name="T11" fmla="*/ 0 h 98"/>
                  <a:gd name="T12" fmla="*/ 91 w 401"/>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grpSp>
      </p:grpSp>
      <p:grpSp>
        <p:nvGrpSpPr>
          <p:cNvPr id="71760"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sp>
        <p:nvSpPr>
          <p:cNvPr id="71788" name="Text Box 10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71789" name="Text Box 10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8"/>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endParaRPr lang="en-US"/>
          </a:p>
        </p:txBody>
      </p:sp>
      <p:sp>
        <p:nvSpPr>
          <p:cNvPr id="71793" name="Text Box 1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35</a:t>
            </a:r>
          </a:p>
        </p:txBody>
      </p:sp>
      <p:sp>
        <p:nvSpPr>
          <p:cNvPr id="71794" name="Text Box 1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grpSp>
        <p:nvGrpSpPr>
          <p:cNvPr id="71797"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grpSp>
        <p:nvGrpSpPr>
          <p:cNvPr id="71823"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grpSp>
        <p:nvGrpSpPr>
          <p:cNvPr id="71849"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grpSp>
        <p:nvGrpSpPr>
          <p:cNvPr id="71875"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grpSp>
        <p:nvGrpSpPr>
          <p:cNvPr id="71901"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grpSp>
        <p:nvGrpSpPr>
          <p:cNvPr id="71927"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grpSp>
        <p:nvGrpSpPr>
          <p:cNvPr id="71953"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wipe(left)">
                                      <p:cBhvr>
                                        <p:cTn id="7" dur="500"/>
                                        <p:tgtEl>
                                          <p:spTgt spid="7169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60"/>
                                        </p:tgtEl>
                                        <p:attrNameLst>
                                          <p:attrName>style.visibility</p:attrName>
                                        </p:attrNameLst>
                                      </p:cBhvr>
                                      <p:to>
                                        <p:strVal val="visible"/>
                                      </p:to>
                                    </p:set>
                                    <p:animEffect transition="in" filter="fade">
                                      <p:cBhvr>
                                        <p:cTn id="11" dur="500"/>
                                        <p:tgtEl>
                                          <p:spTgt spid="71760"/>
                                        </p:tgtEl>
                                      </p:cBhvr>
                                    </p:animEffect>
                                  </p:childTnLst>
                                  <p:subTnLst>
                                    <p:set>
                                      <p:cBhvr override="childStyle">
                                        <p:cTn dur="1" fill="hold" display="0" masterRel="nextClick" afterEffect="1"/>
                                        <p:tgtEl>
                                          <p:spTgt spid="71760"/>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1797"/>
                                        </p:tgtEl>
                                        <p:attrNameLst>
                                          <p:attrName>style.visibility</p:attrName>
                                        </p:attrNameLst>
                                      </p:cBhvr>
                                      <p:to>
                                        <p:strVal val="visible"/>
                                      </p:to>
                                    </p:set>
                                    <p:animEffect transition="in" filter="fade">
                                      <p:cBhvr>
                                        <p:cTn id="15" dur="500"/>
                                        <p:tgtEl>
                                          <p:spTgt spid="71797"/>
                                        </p:tgtEl>
                                      </p:cBhvr>
                                    </p:animEffect>
                                  </p:childTnLst>
                                  <p:subTnLst>
                                    <p:set>
                                      <p:cBhvr override="childStyle">
                                        <p:cTn dur="1" fill="hold" display="0" masterRel="nextClick" afterEffect="1"/>
                                        <p:tgtEl>
                                          <p:spTgt spid="71797"/>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1823"/>
                                        </p:tgtEl>
                                        <p:attrNameLst>
                                          <p:attrName>style.visibility</p:attrName>
                                        </p:attrNameLst>
                                      </p:cBhvr>
                                      <p:to>
                                        <p:strVal val="visible"/>
                                      </p:to>
                                    </p:set>
                                    <p:animEffect transition="in" filter="fade">
                                      <p:cBhvr>
                                        <p:cTn id="24" dur="500"/>
                                        <p:tgtEl>
                                          <p:spTgt spid="71823"/>
                                        </p:tgtEl>
                                      </p:cBhvr>
                                    </p:animEffect>
                                  </p:childTnLst>
                                  <p:subTnLst>
                                    <p:set>
                                      <p:cBhvr override="childStyle">
                                        <p:cTn dur="1" fill="hold" display="0" masterRel="nextClick" afterEffect="1"/>
                                        <p:tgtEl>
                                          <p:spTgt spid="71823"/>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71849"/>
                                        </p:tgtEl>
                                        <p:attrNameLst>
                                          <p:attrName>style.visibility</p:attrName>
                                        </p:attrNameLst>
                                      </p:cBhvr>
                                      <p:to>
                                        <p:strVal val="visible"/>
                                      </p:to>
                                    </p:set>
                                    <p:animEffect transition="in" filter="fade">
                                      <p:cBhvr>
                                        <p:cTn id="28" dur="500"/>
                                        <p:tgtEl>
                                          <p:spTgt spid="71849"/>
                                        </p:tgtEl>
                                      </p:cBhvr>
                                    </p:animEffect>
                                  </p:childTnLst>
                                  <p:subTnLst>
                                    <p:set>
                                      <p:cBhvr override="childStyle">
                                        <p:cTn dur="1" fill="hold" display="0" masterRel="nextClick" afterEffect="1"/>
                                        <p:tgtEl>
                                          <p:spTgt spid="71849"/>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71875"/>
                                        </p:tgtEl>
                                        <p:attrNameLst>
                                          <p:attrName>style.visibility</p:attrName>
                                        </p:attrNameLst>
                                      </p:cBhvr>
                                      <p:to>
                                        <p:strVal val="visible"/>
                                      </p:to>
                                    </p:set>
                                    <p:animEffect transition="in" filter="fade">
                                      <p:cBhvr>
                                        <p:cTn id="32" dur="500"/>
                                        <p:tgtEl>
                                          <p:spTgt spid="71875"/>
                                        </p:tgtEl>
                                      </p:cBhvr>
                                    </p:animEffect>
                                  </p:childTnLst>
                                  <p:subTnLst>
                                    <p:set>
                                      <p:cBhvr override="childStyle">
                                        <p:cTn dur="1" fill="hold" display="0" masterRel="nextClick" afterEffect="1"/>
                                        <p:tgtEl>
                                          <p:spTgt spid="71875"/>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71901"/>
                                        </p:tgtEl>
                                        <p:attrNameLst>
                                          <p:attrName>style.visibility</p:attrName>
                                        </p:attrNameLst>
                                      </p:cBhvr>
                                      <p:to>
                                        <p:strVal val="visible"/>
                                      </p:to>
                                    </p:set>
                                    <p:animEffect transition="in" filter="fade">
                                      <p:cBhvr>
                                        <p:cTn id="36" dur="500"/>
                                        <p:tgtEl>
                                          <p:spTgt spid="71901"/>
                                        </p:tgtEl>
                                      </p:cBhvr>
                                    </p:animEffect>
                                  </p:childTnLst>
                                  <p:subTnLst>
                                    <p:set>
                                      <p:cBhvr override="childStyle">
                                        <p:cTn dur="1" fill="hold" display="0" masterRel="nextClick" afterEffect="1"/>
                                        <p:tgtEl>
                                          <p:spTgt spid="71901"/>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71927"/>
                                        </p:tgtEl>
                                        <p:attrNameLst>
                                          <p:attrName>style.visibility</p:attrName>
                                        </p:attrNameLst>
                                      </p:cBhvr>
                                      <p:to>
                                        <p:strVal val="visible"/>
                                      </p:to>
                                    </p:set>
                                    <p:animEffect transition="in" filter="fade">
                                      <p:cBhvr>
                                        <p:cTn id="40" dur="500"/>
                                        <p:tgtEl>
                                          <p:spTgt spid="71927"/>
                                        </p:tgtEl>
                                      </p:cBhvr>
                                    </p:animEffect>
                                  </p:childTnLst>
                                  <p:subTnLst>
                                    <p:set>
                                      <p:cBhvr override="childStyle">
                                        <p:cTn dur="1" fill="hold" display="0" masterRel="nextClick" afterEffect="1"/>
                                        <p:tgtEl>
                                          <p:spTgt spid="71927"/>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71953"/>
                                        </p:tgtEl>
                                        <p:attrNameLst>
                                          <p:attrName>style.visibility</p:attrName>
                                        </p:attrNameLst>
                                      </p:cBhvr>
                                      <p:to>
                                        <p:strVal val="visible"/>
                                      </p:to>
                                    </p:set>
                                    <p:animEffect transition="in" filter="fade">
                                      <p:cBhvr>
                                        <p:cTn id="44" dur="500"/>
                                        <p:tgtEl>
                                          <p:spTgt spid="71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Line 4"/>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endParaRPr lang="en-US"/>
          </a:p>
        </p:txBody>
      </p:sp>
      <p:grpSp>
        <p:nvGrpSpPr>
          <p:cNvPr id="6964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69640" name="Line 8"/>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964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69647"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69648" name="Text Box 16"/>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69649"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36</a:t>
            </a:r>
          </a:p>
        </p:txBody>
      </p:sp>
      <p:sp>
        <p:nvSpPr>
          <p:cNvPr id="69651" name="Text Box 1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69652" name="Text Box 20"/>
          <p:cNvSpPr txBox="1">
            <a:spLocks noChangeArrowheads="1"/>
          </p:cNvSpPr>
          <p:nvPr/>
        </p:nvSpPr>
        <p:spPr bwMode="auto">
          <a:xfrm>
            <a:off x="8721725" y="639762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69642"/>
                                        </p:tgtEl>
                                        <p:attrNameLst>
                                          <p:attrName>style.visibility</p:attrName>
                                        </p:attrNameLst>
                                      </p:cBhvr>
                                      <p:to>
                                        <p:strVal val="visible"/>
                                      </p:to>
                                    </p:set>
                                    <p:anim calcmode="lin" valueType="num">
                                      <p:cBhvr>
                                        <p:cTn id="13" dur="500" fill="hold"/>
                                        <p:tgtEl>
                                          <p:spTgt spid="69642"/>
                                        </p:tgtEl>
                                        <p:attrNameLst>
                                          <p:attrName>ppt_w</p:attrName>
                                        </p:attrNameLst>
                                      </p:cBhvr>
                                      <p:tavLst>
                                        <p:tav tm="0">
                                          <p:val>
                                            <p:fltVal val="0"/>
                                          </p:val>
                                        </p:tav>
                                        <p:tav tm="100000">
                                          <p:val>
                                            <p:strVal val="#ppt_w"/>
                                          </p:val>
                                        </p:tav>
                                      </p:tavLst>
                                    </p:anim>
                                    <p:anim calcmode="lin" valueType="num">
                                      <p:cBhvr>
                                        <p:cTn id="14" dur="500" fill="hold"/>
                                        <p:tgtEl>
                                          <p:spTgt spid="69642"/>
                                        </p:tgtEl>
                                        <p:attrNameLst>
                                          <p:attrName>ppt_h</p:attrName>
                                        </p:attrNameLst>
                                      </p:cBhvr>
                                      <p:tavLst>
                                        <p:tav tm="0">
                                          <p:val>
                                            <p:fltVal val="0"/>
                                          </p:val>
                                        </p:tav>
                                        <p:tav tm="100000">
                                          <p:val>
                                            <p:strVal val="#ppt_h"/>
                                          </p:val>
                                        </p:tav>
                                      </p:tavLst>
                                    </p:anim>
                                    <p:anim calcmode="lin" valueType="num">
                                      <p:cBhvr>
                                        <p:cTn id="15" dur="500" fill="hold"/>
                                        <p:tgtEl>
                                          <p:spTgt spid="69642"/>
                                        </p:tgtEl>
                                        <p:attrNameLst>
                                          <p:attrName>ppt_x</p:attrName>
                                        </p:attrNameLst>
                                      </p:cBhvr>
                                      <p:tavLst>
                                        <p:tav tm="0">
                                          <p:val>
                                            <p:fltVal val="0.5"/>
                                          </p:val>
                                        </p:tav>
                                        <p:tav tm="100000">
                                          <p:val>
                                            <p:strVal val="#ppt_x"/>
                                          </p:val>
                                        </p:tav>
                                      </p:tavLst>
                                    </p:anim>
                                    <p:anim calcmode="lin" valueType="num">
                                      <p:cBhvr>
                                        <p:cTn id="16" dur="500" fill="hold"/>
                                        <p:tgtEl>
                                          <p:spTgt spid="696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pic>
        <p:nvPicPr>
          <p:cNvPr id="25609"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5610"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1" name="Rectangle 11"/>
          <p:cNvSpPr>
            <a:spLocks noChangeArrowheads="1"/>
          </p:cNvSpPr>
          <p:nvPr/>
        </p:nvSpPr>
        <p:spPr bwMode="auto">
          <a:xfrm>
            <a:off x="2703513" y="2197100"/>
            <a:ext cx="4845050" cy="17335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5400" i="1">
                <a:solidFill>
                  <a:srgbClr val="E8EC39"/>
                </a:solidFill>
                <a:latin typeface="Comic Sans MS" charset="0"/>
              </a:rPr>
              <a:t>I BAIBUL  CHHUNGTHU                       </a:t>
            </a:r>
          </a:p>
        </p:txBody>
      </p:sp>
      <p:sp>
        <p:nvSpPr>
          <p:cNvPr id="2561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5614"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5615"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561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37</a:t>
            </a:r>
          </a:p>
        </p:txBody>
      </p:sp>
      <p:sp>
        <p:nvSpPr>
          <p:cNvPr id="25618" name="Text Box 1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49187" name="Rectangle 3"/>
          <p:cNvSpPr>
            <a:spLocks noChangeArrowheads="1"/>
          </p:cNvSpPr>
          <p:nvPr/>
        </p:nvSpPr>
        <p:spPr bwMode="auto">
          <a:xfrm>
            <a:off x="0" y="2533650"/>
            <a:ext cx="1738313" cy="4338638"/>
          </a:xfrm>
          <a:prstGeom prst="rect">
            <a:avLst/>
          </a:prstGeom>
          <a:solidFill>
            <a:srgbClr val="00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49188"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89803" dir="2700000" algn="ctr" rotWithShape="0">
                    <a:schemeClr val="bg2">
                      <a:alpha val="74998"/>
                    </a:schemeClr>
                  </a:outerShdw>
                </a:effectLst>
              </a14:hiddenEffects>
            </a:ext>
          </a:extLst>
        </p:spPr>
      </p:pic>
      <p:sp>
        <p:nvSpPr>
          <p:cNvPr id="349189" name="Text Box 5"/>
          <p:cNvSpPr txBox="1">
            <a:spLocks noChangeArrowheads="1"/>
          </p:cNvSpPr>
          <p:nvPr/>
        </p:nvSpPr>
        <p:spPr bwMode="auto">
          <a:xfrm>
            <a:off x="388938" y="3103563"/>
            <a:ext cx="8626475" cy="36004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sz="2300" b="1">
                <a:solidFill>
                  <a:srgbClr val="FFFF00"/>
                </a:solidFill>
                <a:latin typeface="Papyrus" charset="0"/>
              </a:rPr>
              <a:t>BAIBUL…A TLANGPUI ® hman atana phal taka thlalak leh milem chi hrang hrang min hawhtirtu Todd Bolen-a lakah hian keini pawl hian bat nasa tak kan nei a ni.  Ani hi Pictorial Library of Bible Lands dintu a ni.TBB hmangtute zawng zawng chu  BiblePlaces.com tlawh thin  tur leh a theih anga hmang tangkai turin kan sawm a ni:  Ram thianghlim atanga Aegean leh Mediterranean tuipui hrul zawng zawng, Europe hmar lam, Kristiante lo thanzelna bulpui chu. BiblePlaces.com hian hmanraw changkang leh tha ber ber-in zirtirtute leh thlalak-milem buaipuitute a chawm reng a ni.  BiblePlaces.Com in nangpawh kan sawm a che.   Kan lawm e, Todd!</a:t>
            </a:r>
          </a:p>
        </p:txBody>
      </p:sp>
      <p:sp>
        <p:nvSpPr>
          <p:cNvPr id="349190" name="Rectangle 6"/>
          <p:cNvSpPr>
            <a:spLocks noChangeArrowheads="1"/>
          </p:cNvSpPr>
          <p:nvPr/>
        </p:nvSpPr>
        <p:spPr bwMode="auto">
          <a:xfrm>
            <a:off x="6807200" y="1944688"/>
            <a:ext cx="2351088" cy="987425"/>
          </a:xfrm>
          <a:prstGeom prst="rect">
            <a:avLst/>
          </a:prstGeom>
          <a:solidFill>
            <a:schemeClr val="tx1"/>
          </a:solidFill>
          <a:ln>
            <a:noFill/>
          </a:ln>
          <a:effectLst/>
          <a:extLs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1" name="Oval 7"/>
          <p:cNvSpPr>
            <a:spLocks noChangeArrowheads="1"/>
          </p:cNvSpPr>
          <p:nvPr/>
        </p:nvSpPr>
        <p:spPr bwMode="auto">
          <a:xfrm rot="-244415">
            <a:off x="-14288" y="1582738"/>
            <a:ext cx="3208338" cy="654050"/>
          </a:xfrm>
          <a:prstGeom prst="ellipse">
            <a:avLst/>
          </a:prstGeom>
          <a:solidFill>
            <a:schemeClr val="tx1"/>
          </a:solid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2" name="Rectangle 8"/>
          <p:cNvSpPr>
            <a:spLocks noChangeArrowheads="1"/>
          </p:cNvSpPr>
          <p:nvPr/>
        </p:nvSpPr>
        <p:spPr bwMode="auto">
          <a:xfrm>
            <a:off x="-22225" y="2085975"/>
            <a:ext cx="1697038" cy="611188"/>
          </a:xfrm>
          <a:prstGeom prst="rect">
            <a:avLst/>
          </a:prstGeom>
          <a:solidFill>
            <a:schemeClr val="tx1"/>
          </a:solidFill>
          <a:ln>
            <a:noFill/>
          </a:ln>
          <a:effectLst/>
          <a:extLs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3"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sz="4000" b="1">
                <a:solidFill>
                  <a:srgbClr val="00CC00"/>
                </a:solidFill>
                <a:latin typeface="Ligurino" charset="0"/>
              </a:rPr>
              <a:t>Baibul Ram Milem Dahkhawmna </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4611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pic>
        <p:nvPicPr>
          <p:cNvPr id="34611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46117"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119"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46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346121"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46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38</a:t>
            </a:r>
          </a:p>
        </p:txBody>
      </p:sp>
      <p:sp>
        <p:nvSpPr>
          <p:cNvPr id="346123" name="Text Box 11"/>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grpSp>
        <p:nvGrpSpPr>
          <p:cNvPr id="346124" name="Group 12"/>
          <p:cNvGrpSpPr>
            <a:grpSpLocks/>
          </p:cNvGrpSpPr>
          <p:nvPr/>
        </p:nvGrpSpPr>
        <p:grpSpPr bwMode="auto">
          <a:xfrm>
            <a:off x="1754188" y="4410075"/>
            <a:ext cx="6502400" cy="1090613"/>
            <a:chOff x="1501" y="515"/>
            <a:chExt cx="3317" cy="1717"/>
          </a:xfrm>
        </p:grpSpPr>
        <p:sp>
          <p:nvSpPr>
            <p:cNvPr id="346125" name="Rectangle 13"/>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endParaRPr lang="en-US"/>
            </a:p>
          </p:txBody>
        </p:sp>
        <p:sp>
          <p:nvSpPr>
            <p:cNvPr id="346126" name="Text Box 14"/>
            <p:cNvSpPr txBox="1">
              <a:spLocks noChangeArrowheads="1"/>
            </p:cNvSpPr>
            <p:nvPr/>
          </p:nvSpPr>
          <p:spPr bwMode="auto">
            <a:xfrm>
              <a:off x="1501" y="650"/>
              <a:ext cx="3317" cy="158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400" b="1">
                  <a:solidFill>
                    <a:srgbClr val="FFFF00"/>
                  </a:solidFill>
                </a:rPr>
                <a:t>HEMI AH HIAN VIDEO LAM CHI EN </a:t>
              </a:r>
            </a:p>
            <a:p>
              <a:pPr>
                <a:spcBef>
                  <a:spcPct val="50000"/>
                </a:spcBef>
              </a:pPr>
              <a:r>
                <a:rPr lang="en-US" sz="2400" b="1">
                  <a:solidFill>
                    <a:srgbClr val="FFFF00"/>
                  </a:solidFill>
                </a:rPr>
                <a:t>TUR A AWM LO</a:t>
              </a:r>
            </a:p>
          </p:txBody>
        </p:sp>
      </p:grpSp>
      <p:sp>
        <p:nvSpPr>
          <p:cNvPr id="346127" name="Rectangle 15"/>
          <p:cNvSpPr>
            <a:spLocks noChangeArrowheads="1"/>
          </p:cNvSpPr>
          <p:nvPr/>
        </p:nvSpPr>
        <p:spPr bwMode="auto">
          <a:xfrm>
            <a:off x="2703513" y="2197100"/>
            <a:ext cx="5116512" cy="17335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5400" i="1">
                <a:solidFill>
                  <a:srgbClr val="E8EC39"/>
                </a:solidFill>
                <a:latin typeface="Comic Sans MS" charset="0"/>
              </a:rPr>
              <a:t>I BAIBUL CHHUNGTHU</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421"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5422"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2493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nvGrpSpPr>
          <p:cNvPr id="125410" name="Group 482"/>
          <p:cNvGrpSpPr>
            <a:grpSpLocks/>
          </p:cNvGrpSpPr>
          <p:nvPr/>
        </p:nvGrpSpPr>
        <p:grpSpPr bwMode="auto">
          <a:xfrm>
            <a:off x="2405063" y="803275"/>
            <a:ext cx="2671762" cy="1565275"/>
            <a:chOff x="1366" y="632"/>
            <a:chExt cx="1683" cy="986"/>
          </a:xfrm>
        </p:grpSpPr>
        <p:grpSp>
          <p:nvGrpSpPr>
            <p:cNvPr id="125396" name="Group 468"/>
            <p:cNvGrpSpPr>
              <a:grpSpLocks/>
            </p:cNvGrpSpPr>
            <p:nvPr/>
          </p:nvGrpSpPr>
          <p:grpSpPr bwMode="auto">
            <a:xfrm>
              <a:off x="1366" y="669"/>
              <a:ext cx="1683" cy="949"/>
              <a:chOff x="1002" y="157"/>
              <a:chExt cx="1683" cy="949"/>
            </a:xfrm>
          </p:grpSpPr>
          <p:sp>
            <p:nvSpPr>
              <p:cNvPr id="125397"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8"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9" name="Rectangle 47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400" name="Rectangle 47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304" name="Text Box 376"/>
            <p:cNvSpPr txBox="1">
              <a:spLocks noChangeArrowheads="1"/>
            </p:cNvSpPr>
            <p:nvPr/>
          </p:nvSpPr>
          <p:spPr bwMode="auto">
            <a:xfrm>
              <a:off x="1830" y="632"/>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1</a:t>
              </a:r>
            </a:p>
          </p:txBody>
        </p:sp>
      </p:grpSp>
      <p:grpSp>
        <p:nvGrpSpPr>
          <p:cNvPr id="125411" name="Group 483"/>
          <p:cNvGrpSpPr>
            <a:grpSpLocks/>
          </p:cNvGrpSpPr>
          <p:nvPr/>
        </p:nvGrpSpPr>
        <p:grpSpPr bwMode="auto">
          <a:xfrm>
            <a:off x="2684463" y="1184275"/>
            <a:ext cx="2671762" cy="1565275"/>
            <a:chOff x="1542" y="872"/>
            <a:chExt cx="1683" cy="986"/>
          </a:xfrm>
        </p:grpSpPr>
        <p:grpSp>
          <p:nvGrpSpPr>
            <p:cNvPr id="125391" name="Group 463"/>
            <p:cNvGrpSpPr>
              <a:grpSpLocks/>
            </p:cNvGrpSpPr>
            <p:nvPr/>
          </p:nvGrpSpPr>
          <p:grpSpPr bwMode="auto">
            <a:xfrm>
              <a:off x="1542" y="909"/>
              <a:ext cx="1683" cy="949"/>
              <a:chOff x="1002" y="157"/>
              <a:chExt cx="1683" cy="949"/>
            </a:xfrm>
          </p:grpSpPr>
          <p:sp>
            <p:nvSpPr>
              <p:cNvPr id="125392"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3"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4" name="Rectangle 46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5" name="Rectangle 46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1" name="Text Box 473"/>
            <p:cNvSpPr txBox="1">
              <a:spLocks noChangeArrowheads="1"/>
            </p:cNvSpPr>
            <p:nvPr/>
          </p:nvSpPr>
          <p:spPr bwMode="auto">
            <a:xfrm>
              <a:off x="2022" y="872"/>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2</a:t>
              </a:r>
            </a:p>
          </p:txBody>
        </p:sp>
      </p:grpSp>
      <p:grpSp>
        <p:nvGrpSpPr>
          <p:cNvPr id="125412" name="Group 484"/>
          <p:cNvGrpSpPr>
            <a:grpSpLocks/>
          </p:cNvGrpSpPr>
          <p:nvPr/>
        </p:nvGrpSpPr>
        <p:grpSpPr bwMode="auto">
          <a:xfrm>
            <a:off x="3021013" y="1590675"/>
            <a:ext cx="2671762" cy="1539875"/>
            <a:chOff x="1754" y="1128"/>
            <a:chExt cx="1683" cy="970"/>
          </a:xfrm>
        </p:grpSpPr>
        <p:grpSp>
          <p:nvGrpSpPr>
            <p:cNvPr id="125356" name="Group 428"/>
            <p:cNvGrpSpPr>
              <a:grpSpLocks/>
            </p:cNvGrpSpPr>
            <p:nvPr/>
          </p:nvGrpSpPr>
          <p:grpSpPr bwMode="auto">
            <a:xfrm>
              <a:off x="1754" y="1149"/>
              <a:ext cx="1683" cy="949"/>
              <a:chOff x="1002" y="157"/>
              <a:chExt cx="1683" cy="949"/>
            </a:xfrm>
          </p:grpSpPr>
          <p:sp>
            <p:nvSpPr>
              <p:cNvPr id="125357"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8"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9" name="Rectangle 43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0" name="Rectangle 43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2" name="Text Box 474"/>
            <p:cNvSpPr txBox="1">
              <a:spLocks noChangeArrowheads="1"/>
            </p:cNvSpPr>
            <p:nvPr/>
          </p:nvSpPr>
          <p:spPr bwMode="auto">
            <a:xfrm>
              <a:off x="2206" y="112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3</a:t>
              </a:r>
            </a:p>
          </p:txBody>
        </p:sp>
      </p:grpSp>
      <p:grpSp>
        <p:nvGrpSpPr>
          <p:cNvPr id="125413" name="Group 485"/>
          <p:cNvGrpSpPr>
            <a:grpSpLocks/>
          </p:cNvGrpSpPr>
          <p:nvPr/>
        </p:nvGrpSpPr>
        <p:grpSpPr bwMode="auto">
          <a:xfrm>
            <a:off x="3275013" y="1971675"/>
            <a:ext cx="2671762" cy="1552575"/>
            <a:chOff x="1914" y="1368"/>
            <a:chExt cx="1683" cy="978"/>
          </a:xfrm>
        </p:grpSpPr>
        <p:grpSp>
          <p:nvGrpSpPr>
            <p:cNvPr id="125351" name="Group 423"/>
            <p:cNvGrpSpPr>
              <a:grpSpLocks/>
            </p:cNvGrpSpPr>
            <p:nvPr/>
          </p:nvGrpSpPr>
          <p:grpSpPr bwMode="auto">
            <a:xfrm>
              <a:off x="1914" y="1397"/>
              <a:ext cx="1683" cy="949"/>
              <a:chOff x="1002" y="157"/>
              <a:chExt cx="1683" cy="949"/>
            </a:xfrm>
          </p:grpSpPr>
          <p:sp>
            <p:nvSpPr>
              <p:cNvPr id="125352"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3"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4" name="Rectangle 42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5" name="Rectangle 42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3" name="Text Box 475"/>
            <p:cNvSpPr txBox="1">
              <a:spLocks noChangeArrowheads="1"/>
            </p:cNvSpPr>
            <p:nvPr/>
          </p:nvSpPr>
          <p:spPr bwMode="auto">
            <a:xfrm>
              <a:off x="2382" y="136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4</a:t>
              </a:r>
            </a:p>
          </p:txBody>
        </p:sp>
      </p:grpSp>
      <p:grpSp>
        <p:nvGrpSpPr>
          <p:cNvPr id="125414" name="Group 486"/>
          <p:cNvGrpSpPr>
            <a:grpSpLocks/>
          </p:cNvGrpSpPr>
          <p:nvPr/>
        </p:nvGrpSpPr>
        <p:grpSpPr bwMode="auto">
          <a:xfrm>
            <a:off x="3560763" y="2352675"/>
            <a:ext cx="2671762" cy="1552575"/>
            <a:chOff x="2094" y="1608"/>
            <a:chExt cx="1683" cy="978"/>
          </a:xfrm>
        </p:grpSpPr>
        <p:grpSp>
          <p:nvGrpSpPr>
            <p:cNvPr id="125361" name="Group 433"/>
            <p:cNvGrpSpPr>
              <a:grpSpLocks/>
            </p:cNvGrpSpPr>
            <p:nvPr/>
          </p:nvGrpSpPr>
          <p:grpSpPr bwMode="auto">
            <a:xfrm>
              <a:off x="2094" y="1637"/>
              <a:ext cx="1683" cy="949"/>
              <a:chOff x="1002" y="157"/>
              <a:chExt cx="1683" cy="949"/>
            </a:xfrm>
          </p:grpSpPr>
          <p:sp>
            <p:nvSpPr>
              <p:cNvPr id="125362"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3"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4" name="Rectangle 43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5" name="Rectangle 43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4" name="Text Box 476"/>
            <p:cNvSpPr txBox="1">
              <a:spLocks noChangeArrowheads="1"/>
            </p:cNvSpPr>
            <p:nvPr/>
          </p:nvSpPr>
          <p:spPr bwMode="auto">
            <a:xfrm>
              <a:off x="2566" y="160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5</a:t>
              </a:r>
            </a:p>
          </p:txBody>
        </p:sp>
      </p:grpSp>
      <p:grpSp>
        <p:nvGrpSpPr>
          <p:cNvPr id="125415" name="Group 487"/>
          <p:cNvGrpSpPr>
            <a:grpSpLocks/>
          </p:cNvGrpSpPr>
          <p:nvPr/>
        </p:nvGrpSpPr>
        <p:grpSpPr bwMode="auto">
          <a:xfrm>
            <a:off x="3865563" y="2720975"/>
            <a:ext cx="2671762" cy="1565275"/>
            <a:chOff x="2286" y="1840"/>
            <a:chExt cx="1683" cy="986"/>
          </a:xfrm>
        </p:grpSpPr>
        <p:grpSp>
          <p:nvGrpSpPr>
            <p:cNvPr id="125366" name="Group 438"/>
            <p:cNvGrpSpPr>
              <a:grpSpLocks/>
            </p:cNvGrpSpPr>
            <p:nvPr/>
          </p:nvGrpSpPr>
          <p:grpSpPr bwMode="auto">
            <a:xfrm>
              <a:off x="2286" y="1877"/>
              <a:ext cx="1683" cy="949"/>
              <a:chOff x="1002" y="157"/>
              <a:chExt cx="1683" cy="949"/>
            </a:xfrm>
          </p:grpSpPr>
          <p:sp>
            <p:nvSpPr>
              <p:cNvPr id="125367"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8"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9" name="Rectangle 44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0" name="Rectangle 44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5" name="Text Box 477"/>
            <p:cNvSpPr txBox="1">
              <a:spLocks noChangeArrowheads="1"/>
            </p:cNvSpPr>
            <p:nvPr/>
          </p:nvSpPr>
          <p:spPr bwMode="auto">
            <a:xfrm>
              <a:off x="2734" y="1840"/>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6</a:t>
              </a:r>
            </a:p>
          </p:txBody>
        </p:sp>
      </p:grpSp>
      <p:grpSp>
        <p:nvGrpSpPr>
          <p:cNvPr id="125417" name="Group 489"/>
          <p:cNvGrpSpPr>
            <a:grpSpLocks/>
          </p:cNvGrpSpPr>
          <p:nvPr/>
        </p:nvGrpSpPr>
        <p:grpSpPr bwMode="auto">
          <a:xfrm>
            <a:off x="4132263" y="3114675"/>
            <a:ext cx="2671762" cy="1552575"/>
            <a:chOff x="2454" y="2088"/>
            <a:chExt cx="1683" cy="978"/>
          </a:xfrm>
        </p:grpSpPr>
        <p:grpSp>
          <p:nvGrpSpPr>
            <p:cNvPr id="125371" name="Group 443"/>
            <p:cNvGrpSpPr>
              <a:grpSpLocks/>
            </p:cNvGrpSpPr>
            <p:nvPr/>
          </p:nvGrpSpPr>
          <p:grpSpPr bwMode="auto">
            <a:xfrm>
              <a:off x="2454" y="2117"/>
              <a:ext cx="1683" cy="949"/>
              <a:chOff x="1002" y="157"/>
              <a:chExt cx="1683" cy="949"/>
            </a:xfrm>
          </p:grpSpPr>
          <p:sp>
            <p:nvSpPr>
              <p:cNvPr id="125372"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3"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4" name="Rectangle 44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5" name="Rectangle 44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6" name="Text Box 478"/>
            <p:cNvSpPr txBox="1">
              <a:spLocks noChangeArrowheads="1"/>
            </p:cNvSpPr>
            <p:nvPr/>
          </p:nvSpPr>
          <p:spPr bwMode="auto">
            <a:xfrm>
              <a:off x="2918" y="208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7</a:t>
              </a:r>
            </a:p>
          </p:txBody>
        </p:sp>
      </p:grpSp>
      <p:grpSp>
        <p:nvGrpSpPr>
          <p:cNvPr id="125418" name="Group 490"/>
          <p:cNvGrpSpPr>
            <a:grpSpLocks/>
          </p:cNvGrpSpPr>
          <p:nvPr/>
        </p:nvGrpSpPr>
        <p:grpSpPr bwMode="auto">
          <a:xfrm>
            <a:off x="4386263" y="3495675"/>
            <a:ext cx="2671762" cy="1552575"/>
            <a:chOff x="2614" y="2328"/>
            <a:chExt cx="1683" cy="978"/>
          </a:xfrm>
        </p:grpSpPr>
        <p:grpSp>
          <p:nvGrpSpPr>
            <p:cNvPr id="125376" name="Group 448"/>
            <p:cNvGrpSpPr>
              <a:grpSpLocks/>
            </p:cNvGrpSpPr>
            <p:nvPr/>
          </p:nvGrpSpPr>
          <p:grpSpPr bwMode="auto">
            <a:xfrm>
              <a:off x="2614" y="2357"/>
              <a:ext cx="1683" cy="949"/>
              <a:chOff x="1002" y="157"/>
              <a:chExt cx="1683" cy="949"/>
            </a:xfrm>
          </p:grpSpPr>
          <p:sp>
            <p:nvSpPr>
              <p:cNvPr id="125377"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8"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9" name="Rectangle 45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0" name="Rectangle 45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7" name="Text Box 479"/>
            <p:cNvSpPr txBox="1">
              <a:spLocks noChangeArrowheads="1"/>
            </p:cNvSpPr>
            <p:nvPr/>
          </p:nvSpPr>
          <p:spPr bwMode="auto">
            <a:xfrm>
              <a:off x="3094" y="2328"/>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8</a:t>
              </a:r>
            </a:p>
          </p:txBody>
        </p:sp>
      </p:grpSp>
      <p:grpSp>
        <p:nvGrpSpPr>
          <p:cNvPr id="125419" name="Group 491"/>
          <p:cNvGrpSpPr>
            <a:grpSpLocks/>
          </p:cNvGrpSpPr>
          <p:nvPr/>
        </p:nvGrpSpPr>
        <p:grpSpPr bwMode="auto">
          <a:xfrm>
            <a:off x="4703763" y="3863975"/>
            <a:ext cx="2671762" cy="1565275"/>
            <a:chOff x="2814" y="2560"/>
            <a:chExt cx="1683" cy="986"/>
          </a:xfrm>
        </p:grpSpPr>
        <p:grpSp>
          <p:nvGrpSpPr>
            <p:cNvPr id="125381" name="Group 453"/>
            <p:cNvGrpSpPr>
              <a:grpSpLocks/>
            </p:cNvGrpSpPr>
            <p:nvPr/>
          </p:nvGrpSpPr>
          <p:grpSpPr bwMode="auto">
            <a:xfrm>
              <a:off x="2814" y="2597"/>
              <a:ext cx="1683" cy="949"/>
              <a:chOff x="1002" y="157"/>
              <a:chExt cx="1683" cy="949"/>
            </a:xfrm>
          </p:grpSpPr>
          <p:sp>
            <p:nvSpPr>
              <p:cNvPr id="125382"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3"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4" name="Rectangle 45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5" name="Rectangle 45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8" name="Text Box 480"/>
            <p:cNvSpPr txBox="1">
              <a:spLocks noChangeArrowheads="1"/>
            </p:cNvSpPr>
            <p:nvPr/>
          </p:nvSpPr>
          <p:spPr bwMode="auto">
            <a:xfrm>
              <a:off x="3270" y="2560"/>
              <a:ext cx="19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9</a:t>
              </a:r>
            </a:p>
          </p:txBody>
        </p:sp>
      </p:grpSp>
      <p:grpSp>
        <p:nvGrpSpPr>
          <p:cNvPr id="125420" name="Group 492"/>
          <p:cNvGrpSpPr>
            <a:grpSpLocks/>
          </p:cNvGrpSpPr>
          <p:nvPr/>
        </p:nvGrpSpPr>
        <p:grpSpPr bwMode="auto">
          <a:xfrm>
            <a:off x="4995863" y="4257675"/>
            <a:ext cx="2671762" cy="1552575"/>
            <a:chOff x="2998" y="2808"/>
            <a:chExt cx="1683" cy="978"/>
          </a:xfrm>
        </p:grpSpPr>
        <p:grpSp>
          <p:nvGrpSpPr>
            <p:cNvPr id="125386" name="Group 458"/>
            <p:cNvGrpSpPr>
              <a:grpSpLocks/>
            </p:cNvGrpSpPr>
            <p:nvPr/>
          </p:nvGrpSpPr>
          <p:grpSpPr bwMode="auto">
            <a:xfrm>
              <a:off x="2998" y="2837"/>
              <a:ext cx="1683" cy="949"/>
              <a:chOff x="1002" y="157"/>
              <a:chExt cx="1683" cy="949"/>
            </a:xfrm>
          </p:grpSpPr>
          <p:sp>
            <p:nvSpPr>
              <p:cNvPr id="12538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9" name="Rectangle 46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0" name="Rectangle 46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9" name="Text Box 481"/>
            <p:cNvSpPr txBox="1">
              <a:spLocks noChangeArrowheads="1"/>
            </p:cNvSpPr>
            <p:nvPr/>
          </p:nvSpPr>
          <p:spPr bwMode="auto">
            <a:xfrm>
              <a:off x="3392" y="2808"/>
              <a:ext cx="27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10</a:t>
              </a:r>
            </a:p>
          </p:txBody>
        </p:sp>
      </p:grpSp>
      <p:sp>
        <p:nvSpPr>
          <p:cNvPr id="125423" name="Text Box 49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25425" name="Text Box 49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25426" name="Text Box 49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25427" name="Text Box 49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39</a:t>
            </a:r>
          </a:p>
        </p:txBody>
      </p:sp>
      <p:sp>
        <p:nvSpPr>
          <p:cNvPr id="125429" name="Text Box 501"/>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5410"/>
                                        </p:tgtEl>
                                        <p:attrNameLst>
                                          <p:attrName>style.visibility</p:attrName>
                                        </p:attrNameLst>
                                      </p:cBhvr>
                                      <p:to>
                                        <p:strVal val="visible"/>
                                      </p:to>
                                    </p:set>
                                    <p:anim calcmode="lin" valueType="num">
                                      <p:cBhvr additive="base">
                                        <p:cTn id="7" dur="500" fill="hold"/>
                                        <p:tgtEl>
                                          <p:spTgt spid="125410"/>
                                        </p:tgtEl>
                                        <p:attrNameLst>
                                          <p:attrName>ppt_x</p:attrName>
                                        </p:attrNameLst>
                                      </p:cBhvr>
                                      <p:tavLst>
                                        <p:tav tm="0">
                                          <p:val>
                                            <p:strVal val="0-#ppt_w/2"/>
                                          </p:val>
                                        </p:tav>
                                        <p:tav tm="100000">
                                          <p:val>
                                            <p:strVal val="#ppt_x"/>
                                          </p:val>
                                        </p:tav>
                                      </p:tavLst>
                                    </p:anim>
                                    <p:anim calcmode="lin" valueType="num">
                                      <p:cBhvr additive="base">
                                        <p:cTn id="8" dur="500" fill="hold"/>
                                        <p:tgtEl>
                                          <p:spTgt spid="125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125411"/>
                                        </p:tgtEl>
                                        <p:attrNameLst>
                                          <p:attrName>style.visibility</p:attrName>
                                        </p:attrNameLst>
                                      </p:cBhvr>
                                      <p:to>
                                        <p:strVal val="visible"/>
                                      </p:to>
                                    </p:set>
                                    <p:anim calcmode="lin" valueType="num">
                                      <p:cBhvr additive="base">
                                        <p:cTn id="12" dur="500" fill="hold"/>
                                        <p:tgtEl>
                                          <p:spTgt spid="125411"/>
                                        </p:tgtEl>
                                        <p:attrNameLst>
                                          <p:attrName>ppt_x</p:attrName>
                                        </p:attrNameLst>
                                      </p:cBhvr>
                                      <p:tavLst>
                                        <p:tav tm="0">
                                          <p:val>
                                            <p:strVal val="0-#ppt_w/2"/>
                                          </p:val>
                                        </p:tav>
                                        <p:tav tm="100000">
                                          <p:val>
                                            <p:strVal val="#ppt_x"/>
                                          </p:val>
                                        </p:tav>
                                      </p:tavLst>
                                    </p:anim>
                                    <p:anim calcmode="lin" valueType="num">
                                      <p:cBhvr additive="base">
                                        <p:cTn id="13" dur="500" fill="hold"/>
                                        <p:tgtEl>
                                          <p:spTgt spid="1254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125412"/>
                                        </p:tgtEl>
                                        <p:attrNameLst>
                                          <p:attrName>style.visibility</p:attrName>
                                        </p:attrNameLst>
                                      </p:cBhvr>
                                      <p:to>
                                        <p:strVal val="visible"/>
                                      </p:to>
                                    </p:set>
                                    <p:anim calcmode="lin" valueType="num">
                                      <p:cBhvr additive="base">
                                        <p:cTn id="17" dur="500" fill="hold"/>
                                        <p:tgtEl>
                                          <p:spTgt spid="125412"/>
                                        </p:tgtEl>
                                        <p:attrNameLst>
                                          <p:attrName>ppt_x</p:attrName>
                                        </p:attrNameLst>
                                      </p:cBhvr>
                                      <p:tavLst>
                                        <p:tav tm="0">
                                          <p:val>
                                            <p:strVal val="0-#ppt_w/2"/>
                                          </p:val>
                                        </p:tav>
                                        <p:tav tm="100000">
                                          <p:val>
                                            <p:strVal val="#ppt_x"/>
                                          </p:val>
                                        </p:tav>
                                      </p:tavLst>
                                    </p:anim>
                                    <p:anim calcmode="lin" valueType="num">
                                      <p:cBhvr additive="base">
                                        <p:cTn id="18" dur="500" fill="hold"/>
                                        <p:tgtEl>
                                          <p:spTgt spid="12541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125413"/>
                                        </p:tgtEl>
                                        <p:attrNameLst>
                                          <p:attrName>style.visibility</p:attrName>
                                        </p:attrNameLst>
                                      </p:cBhvr>
                                      <p:to>
                                        <p:strVal val="visible"/>
                                      </p:to>
                                    </p:set>
                                    <p:anim calcmode="lin" valueType="num">
                                      <p:cBhvr additive="base">
                                        <p:cTn id="22" dur="500" fill="hold"/>
                                        <p:tgtEl>
                                          <p:spTgt spid="125413"/>
                                        </p:tgtEl>
                                        <p:attrNameLst>
                                          <p:attrName>ppt_x</p:attrName>
                                        </p:attrNameLst>
                                      </p:cBhvr>
                                      <p:tavLst>
                                        <p:tav tm="0">
                                          <p:val>
                                            <p:strVal val="0-#ppt_w/2"/>
                                          </p:val>
                                        </p:tav>
                                        <p:tav tm="100000">
                                          <p:val>
                                            <p:strVal val="#ppt_x"/>
                                          </p:val>
                                        </p:tav>
                                      </p:tavLst>
                                    </p:anim>
                                    <p:anim calcmode="lin" valueType="num">
                                      <p:cBhvr additive="base">
                                        <p:cTn id="23" dur="500" fill="hold"/>
                                        <p:tgtEl>
                                          <p:spTgt spid="1254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25414"/>
                                        </p:tgtEl>
                                        <p:attrNameLst>
                                          <p:attrName>style.visibility</p:attrName>
                                        </p:attrNameLst>
                                      </p:cBhvr>
                                      <p:to>
                                        <p:strVal val="visible"/>
                                      </p:to>
                                    </p:set>
                                    <p:anim calcmode="lin" valueType="num">
                                      <p:cBhvr additive="base">
                                        <p:cTn id="27" dur="500" fill="hold"/>
                                        <p:tgtEl>
                                          <p:spTgt spid="125414"/>
                                        </p:tgtEl>
                                        <p:attrNameLst>
                                          <p:attrName>ppt_x</p:attrName>
                                        </p:attrNameLst>
                                      </p:cBhvr>
                                      <p:tavLst>
                                        <p:tav tm="0">
                                          <p:val>
                                            <p:strVal val="0-#ppt_w/2"/>
                                          </p:val>
                                        </p:tav>
                                        <p:tav tm="100000">
                                          <p:val>
                                            <p:strVal val="#ppt_x"/>
                                          </p:val>
                                        </p:tav>
                                      </p:tavLst>
                                    </p:anim>
                                    <p:anim calcmode="lin" valueType="num">
                                      <p:cBhvr additive="base">
                                        <p:cTn id="28" dur="500" fill="hold"/>
                                        <p:tgtEl>
                                          <p:spTgt spid="1254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5415"/>
                                        </p:tgtEl>
                                        <p:attrNameLst>
                                          <p:attrName>style.visibility</p:attrName>
                                        </p:attrNameLst>
                                      </p:cBhvr>
                                      <p:to>
                                        <p:strVal val="visible"/>
                                      </p:to>
                                    </p:set>
                                    <p:anim calcmode="lin" valueType="num">
                                      <p:cBhvr additive="base">
                                        <p:cTn id="32" dur="500" fill="hold"/>
                                        <p:tgtEl>
                                          <p:spTgt spid="125415"/>
                                        </p:tgtEl>
                                        <p:attrNameLst>
                                          <p:attrName>ppt_x</p:attrName>
                                        </p:attrNameLst>
                                      </p:cBhvr>
                                      <p:tavLst>
                                        <p:tav tm="0">
                                          <p:val>
                                            <p:strVal val="0-#ppt_w/2"/>
                                          </p:val>
                                        </p:tav>
                                        <p:tav tm="100000">
                                          <p:val>
                                            <p:strVal val="#ppt_x"/>
                                          </p:val>
                                        </p:tav>
                                      </p:tavLst>
                                    </p:anim>
                                    <p:anim calcmode="lin" valueType="num">
                                      <p:cBhvr additive="base">
                                        <p:cTn id="33" dur="500" fill="hold"/>
                                        <p:tgtEl>
                                          <p:spTgt spid="12541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25417"/>
                                        </p:tgtEl>
                                        <p:attrNameLst>
                                          <p:attrName>style.visibility</p:attrName>
                                        </p:attrNameLst>
                                      </p:cBhvr>
                                      <p:to>
                                        <p:strVal val="visible"/>
                                      </p:to>
                                    </p:set>
                                    <p:anim calcmode="lin" valueType="num">
                                      <p:cBhvr additive="base">
                                        <p:cTn id="37" dur="500" fill="hold"/>
                                        <p:tgtEl>
                                          <p:spTgt spid="125417"/>
                                        </p:tgtEl>
                                        <p:attrNameLst>
                                          <p:attrName>ppt_x</p:attrName>
                                        </p:attrNameLst>
                                      </p:cBhvr>
                                      <p:tavLst>
                                        <p:tav tm="0">
                                          <p:val>
                                            <p:strVal val="0-#ppt_w/2"/>
                                          </p:val>
                                        </p:tav>
                                        <p:tav tm="100000">
                                          <p:val>
                                            <p:strVal val="#ppt_x"/>
                                          </p:val>
                                        </p:tav>
                                      </p:tavLst>
                                    </p:anim>
                                    <p:anim calcmode="lin" valueType="num">
                                      <p:cBhvr additive="base">
                                        <p:cTn id="38" dur="500" fill="hold"/>
                                        <p:tgtEl>
                                          <p:spTgt spid="1254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25418"/>
                                        </p:tgtEl>
                                        <p:attrNameLst>
                                          <p:attrName>style.visibility</p:attrName>
                                        </p:attrNameLst>
                                      </p:cBhvr>
                                      <p:to>
                                        <p:strVal val="visible"/>
                                      </p:to>
                                    </p:set>
                                    <p:anim calcmode="lin" valueType="num">
                                      <p:cBhvr additive="base">
                                        <p:cTn id="42" dur="500" fill="hold"/>
                                        <p:tgtEl>
                                          <p:spTgt spid="125418"/>
                                        </p:tgtEl>
                                        <p:attrNameLst>
                                          <p:attrName>ppt_x</p:attrName>
                                        </p:attrNameLst>
                                      </p:cBhvr>
                                      <p:tavLst>
                                        <p:tav tm="0">
                                          <p:val>
                                            <p:strVal val="0-#ppt_w/2"/>
                                          </p:val>
                                        </p:tav>
                                        <p:tav tm="100000">
                                          <p:val>
                                            <p:strVal val="#ppt_x"/>
                                          </p:val>
                                        </p:tav>
                                      </p:tavLst>
                                    </p:anim>
                                    <p:anim calcmode="lin" valueType="num">
                                      <p:cBhvr additive="base">
                                        <p:cTn id="43" dur="500" fill="hold"/>
                                        <p:tgtEl>
                                          <p:spTgt spid="12541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25419"/>
                                        </p:tgtEl>
                                        <p:attrNameLst>
                                          <p:attrName>style.visibility</p:attrName>
                                        </p:attrNameLst>
                                      </p:cBhvr>
                                      <p:to>
                                        <p:strVal val="visible"/>
                                      </p:to>
                                    </p:set>
                                    <p:anim calcmode="lin" valueType="num">
                                      <p:cBhvr additive="base">
                                        <p:cTn id="47" dur="500" fill="hold"/>
                                        <p:tgtEl>
                                          <p:spTgt spid="125419"/>
                                        </p:tgtEl>
                                        <p:attrNameLst>
                                          <p:attrName>ppt_x</p:attrName>
                                        </p:attrNameLst>
                                      </p:cBhvr>
                                      <p:tavLst>
                                        <p:tav tm="0">
                                          <p:val>
                                            <p:strVal val="0-#ppt_w/2"/>
                                          </p:val>
                                        </p:tav>
                                        <p:tav tm="100000">
                                          <p:val>
                                            <p:strVal val="#ppt_x"/>
                                          </p:val>
                                        </p:tav>
                                      </p:tavLst>
                                    </p:anim>
                                    <p:anim calcmode="lin" valueType="num">
                                      <p:cBhvr additive="base">
                                        <p:cTn id="48" dur="500" fill="hold"/>
                                        <p:tgtEl>
                                          <p:spTgt spid="1254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125420"/>
                                        </p:tgtEl>
                                        <p:attrNameLst>
                                          <p:attrName>style.visibility</p:attrName>
                                        </p:attrNameLst>
                                      </p:cBhvr>
                                      <p:to>
                                        <p:strVal val="visible"/>
                                      </p:to>
                                    </p:set>
                                    <p:anim calcmode="lin" valueType="num">
                                      <p:cBhvr additive="base">
                                        <p:cTn id="52" dur="500" fill="hold"/>
                                        <p:tgtEl>
                                          <p:spTgt spid="125420"/>
                                        </p:tgtEl>
                                        <p:attrNameLst>
                                          <p:attrName>ppt_x</p:attrName>
                                        </p:attrNameLst>
                                      </p:cBhvr>
                                      <p:tavLst>
                                        <p:tav tm="0">
                                          <p:val>
                                            <p:strVal val="0-#ppt_w/2"/>
                                          </p:val>
                                        </p:tav>
                                        <p:tav tm="100000">
                                          <p:val>
                                            <p:strVal val="#ppt_x"/>
                                          </p:val>
                                        </p:tav>
                                      </p:tavLst>
                                    </p:anim>
                                    <p:anim calcmode="lin" valueType="num">
                                      <p:cBhvr additive="base">
                                        <p:cTn id="53" dur="500" fill="hold"/>
                                        <p:tgtEl>
                                          <p:spTgt spid="125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4304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43044" name="Text Box 4"/>
          <p:cNvSpPr txBox="1">
            <a:spLocks noChangeArrowheads="1"/>
          </p:cNvSpPr>
          <p:nvPr/>
        </p:nvSpPr>
        <p:spPr bwMode="auto">
          <a:xfrm>
            <a:off x="3003550" y="3094038"/>
            <a:ext cx="1652588" cy="3262312"/>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4304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grpSp>
        <p:nvGrpSpPr>
          <p:cNvPr id="343065" name="Group 25"/>
          <p:cNvGrpSpPr>
            <a:grpSpLocks/>
          </p:cNvGrpSpPr>
          <p:nvPr/>
        </p:nvGrpSpPr>
        <p:grpSpPr bwMode="auto">
          <a:xfrm>
            <a:off x="566738" y="3090863"/>
            <a:ext cx="8167687" cy="3262312"/>
            <a:chOff x="340" y="380"/>
            <a:chExt cx="5145" cy="2055"/>
          </a:xfrm>
        </p:grpSpPr>
        <p:grpSp>
          <p:nvGrpSpPr>
            <p:cNvPr id="343055"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sp>
          <p:nvSpPr>
            <p:cNvPr id="343062" name="Text Box 22"/>
            <p:cNvSpPr txBox="1">
              <a:spLocks noChangeArrowheads="1"/>
            </p:cNvSpPr>
            <p:nvPr/>
          </p:nvSpPr>
          <p:spPr bwMode="auto">
            <a:xfrm>
              <a:off x="4004" y="448"/>
              <a:ext cx="1481" cy="1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I</a:t>
              </a:r>
            </a:p>
          </p:txBody>
        </p:sp>
        <p:sp>
          <p:nvSpPr>
            <p:cNvPr id="343063" name="Text Box 23"/>
            <p:cNvSpPr txBox="1">
              <a:spLocks noChangeArrowheads="1"/>
            </p:cNvSpPr>
            <p:nvPr/>
          </p:nvSpPr>
          <p:spPr bwMode="auto">
            <a:xfrm>
              <a:off x="2844" y="453"/>
              <a:ext cx="1481" cy="1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N</a:t>
              </a:r>
            </a:p>
          </p:txBody>
        </p:sp>
        <p:sp>
          <p:nvSpPr>
            <p:cNvPr id="343064" name="Text Box 24"/>
            <p:cNvSpPr txBox="1">
              <a:spLocks noChangeArrowheads="1"/>
            </p:cNvSpPr>
            <p:nvPr/>
          </p:nvSpPr>
          <p:spPr bwMode="auto">
            <a:xfrm>
              <a:off x="340" y="448"/>
              <a:ext cx="1481" cy="1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nvGrpSpPr>
          <p:cNvPr id="343097" name="Group 57"/>
          <p:cNvGrpSpPr>
            <a:grpSpLocks/>
          </p:cNvGrpSpPr>
          <p:nvPr/>
        </p:nvGrpSpPr>
        <p:grpSpPr bwMode="auto">
          <a:xfrm>
            <a:off x="530225" y="3094038"/>
            <a:ext cx="8167688"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en-US" sz="1200" b="1">
                <a:solidFill>
                  <a:schemeClr val="tx1"/>
                </a:solidFill>
              </a:endParaRPr>
            </a:p>
          </p:txBody>
        </p:sp>
        <p:grpSp>
          <p:nvGrpSpPr>
            <p:cNvPr id="343090" name="Group 50"/>
            <p:cNvGrpSpPr>
              <a:grpSpLocks/>
            </p:cNvGrpSpPr>
            <p:nvPr/>
          </p:nvGrpSpPr>
          <p:grpSpPr bwMode="auto">
            <a:xfrm>
              <a:off x="453" y="2043"/>
              <a:ext cx="5145" cy="2055"/>
              <a:chOff x="340" y="380"/>
              <a:chExt cx="5145" cy="2055"/>
            </a:xfrm>
          </p:grpSpPr>
          <p:grpSp>
            <p:nvGrpSpPr>
              <p:cNvPr id="343091"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I</a:t>
                </a:r>
              </a:p>
            </p:txBody>
          </p:sp>
          <p:sp>
            <p:nvSpPr>
              <p:cNvPr id="343095" name="Text Box 55"/>
              <p:cNvSpPr txBox="1">
                <a:spLocks noChangeArrowheads="1"/>
              </p:cNvSpPr>
              <p:nvPr/>
            </p:nvSpPr>
            <p:spPr bwMode="auto">
              <a:xfrm>
                <a:off x="2844" y="453"/>
                <a:ext cx="1481" cy="1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N</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grpSp>
        <p:nvGrpSpPr>
          <p:cNvPr id="343121" name="Group 81"/>
          <p:cNvGrpSpPr>
            <a:grpSpLocks/>
          </p:cNvGrpSpPr>
          <p:nvPr/>
        </p:nvGrpSpPr>
        <p:grpSpPr bwMode="auto">
          <a:xfrm>
            <a:off x="531813" y="3065463"/>
            <a:ext cx="8167687"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en-US" sz="1200" b="1">
                <a:solidFill>
                  <a:schemeClr val="tx1"/>
                </a:solidFill>
              </a:endParaRPr>
            </a:p>
          </p:txBody>
        </p:sp>
        <p:grpSp>
          <p:nvGrpSpPr>
            <p:cNvPr id="343125" name="Group 85"/>
            <p:cNvGrpSpPr>
              <a:grpSpLocks/>
            </p:cNvGrpSpPr>
            <p:nvPr/>
          </p:nvGrpSpPr>
          <p:grpSpPr bwMode="auto">
            <a:xfrm>
              <a:off x="453" y="2043"/>
              <a:ext cx="5145" cy="2055"/>
              <a:chOff x="340" y="380"/>
              <a:chExt cx="5145" cy="2055"/>
            </a:xfrm>
          </p:grpSpPr>
          <p:grpSp>
            <p:nvGrpSpPr>
              <p:cNvPr id="34312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I</a:t>
                </a:r>
              </a:p>
            </p:txBody>
          </p:sp>
          <p:sp>
            <p:nvSpPr>
              <p:cNvPr id="343130" name="Text Box 90"/>
              <p:cNvSpPr txBox="1">
                <a:spLocks noChangeArrowheads="1"/>
              </p:cNvSpPr>
              <p:nvPr/>
            </p:nvSpPr>
            <p:spPr bwMode="auto">
              <a:xfrm>
                <a:off x="2844" y="453"/>
                <a:ext cx="1481" cy="1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N</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grpSp>
        <p:nvGrpSpPr>
          <p:cNvPr id="343132" name="Group 92"/>
          <p:cNvGrpSpPr>
            <a:grpSpLocks/>
          </p:cNvGrpSpPr>
          <p:nvPr/>
        </p:nvGrpSpPr>
        <p:grpSpPr bwMode="auto">
          <a:xfrm>
            <a:off x="539750" y="3074988"/>
            <a:ext cx="8167688"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en-US" sz="1200" b="1">
                <a:solidFill>
                  <a:schemeClr val="tx1"/>
                </a:solidFill>
              </a:endParaRPr>
            </a:p>
          </p:txBody>
        </p:sp>
        <p:grpSp>
          <p:nvGrpSpPr>
            <p:cNvPr id="343136" name="Group 96"/>
            <p:cNvGrpSpPr>
              <a:grpSpLocks/>
            </p:cNvGrpSpPr>
            <p:nvPr/>
          </p:nvGrpSpPr>
          <p:grpSpPr bwMode="auto">
            <a:xfrm>
              <a:off x="453" y="2043"/>
              <a:ext cx="5145" cy="2055"/>
              <a:chOff x="340" y="380"/>
              <a:chExt cx="5145" cy="2055"/>
            </a:xfrm>
          </p:grpSpPr>
          <p:grpSp>
            <p:nvGrpSpPr>
              <p:cNvPr id="343137"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I</a:t>
                </a:r>
              </a:p>
            </p:txBody>
          </p:sp>
          <p:sp>
            <p:nvSpPr>
              <p:cNvPr id="343141" name="Text Box 101"/>
              <p:cNvSpPr txBox="1">
                <a:spLocks noChangeArrowheads="1"/>
              </p:cNvSpPr>
              <p:nvPr/>
            </p:nvSpPr>
            <p:spPr bwMode="auto">
              <a:xfrm>
                <a:off x="2844" y="453"/>
                <a:ext cx="1481" cy="1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N</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sp>
        <p:nvSpPr>
          <p:cNvPr id="343143" name="Text Box 10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40</a:t>
            </a:r>
          </a:p>
        </p:txBody>
      </p:sp>
      <p:sp>
        <p:nvSpPr>
          <p:cNvPr id="343144" name="Text Box 104"/>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sp>
        <p:nvSpPr>
          <p:cNvPr id="343145" name="Text Box 10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43160" name="Rectangle 120"/>
          <p:cNvSpPr>
            <a:spLocks noChangeArrowheads="1"/>
          </p:cNvSpPr>
          <p:nvPr/>
        </p:nvSpPr>
        <p:spPr bwMode="auto">
          <a:xfrm>
            <a:off x="246063" y="1581150"/>
            <a:ext cx="8551862" cy="1143000"/>
          </a:xfrm>
          <a:prstGeom prst="rect">
            <a:avLst/>
          </a:prstGeom>
          <a:noFill/>
          <a:ln>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nchor="ctr"/>
          <a:lstStyle/>
          <a:p>
            <a:r>
              <a:rPr lang="en-US" sz="5400">
                <a:solidFill>
                  <a:srgbClr val="FAFD00"/>
                </a:solidFill>
                <a:effectLst>
                  <a:outerShdw blurRad="38100" dist="38100" dir="2700000" algn="tl">
                    <a:srgbClr val="000000"/>
                  </a:outerShdw>
                </a:effectLst>
                <a:latin typeface="Times" charset="0"/>
              </a:rPr>
              <a:t>Keu rawh le </a:t>
            </a:r>
            <a:br>
              <a:rPr lang="en-US" sz="5400">
                <a:solidFill>
                  <a:srgbClr val="FAFD00"/>
                </a:solidFill>
                <a:effectLst>
                  <a:outerShdw blurRad="38100" dist="38100" dir="2700000" algn="tl">
                    <a:srgbClr val="000000"/>
                  </a:outerShdw>
                </a:effectLst>
                <a:latin typeface="Times" charset="0"/>
              </a:rPr>
            </a:br>
            <a:r>
              <a:rPr lang="ja-JP" altLang="en-US" sz="5400" i="1">
                <a:solidFill>
                  <a:srgbClr val="FAFD00"/>
                </a:solidFill>
                <a:effectLst>
                  <a:outerShdw blurRad="38100" dist="38100" dir="2700000" algn="tl">
                    <a:srgbClr val="000000"/>
                  </a:outerShdw>
                </a:effectLst>
                <a:latin typeface="Arial"/>
              </a:rPr>
              <a:t>“</a:t>
            </a:r>
            <a:r>
              <a:rPr lang="en-US" sz="5400" i="1">
                <a:solidFill>
                  <a:srgbClr val="FAFD00"/>
                </a:solidFill>
                <a:effectLst>
                  <a:outerShdw blurRad="38100" dist="38100" dir="2700000" algn="tl">
                    <a:srgbClr val="000000"/>
                  </a:outerShdw>
                </a:effectLst>
                <a:latin typeface="Times" charset="0"/>
              </a:rPr>
              <a:t>I Baibul Chhung Thu</a:t>
            </a:r>
            <a:r>
              <a:rPr lang="ja-JP" altLang="en-US" sz="5400" i="1">
                <a:solidFill>
                  <a:srgbClr val="FAFD00"/>
                </a:solidFill>
                <a:effectLst>
                  <a:outerShdw blurRad="38100" dist="38100" dir="2700000" algn="tl">
                    <a:srgbClr val="000000"/>
                  </a:outerShdw>
                </a:effectLst>
                <a:latin typeface="Arial"/>
              </a:rPr>
              <a:t>”</a:t>
            </a:r>
            <a:endParaRPr lang="en-US" sz="5400" i="1">
              <a:solidFill>
                <a:srgbClr val="FAFD00"/>
              </a:solidFill>
              <a:effectLst>
                <a:outerShdw blurRad="38100" dist="38100" dir="2700000" algn="tl">
                  <a:srgbClr val="000000"/>
                </a:outerShdw>
              </a:effectLst>
              <a:latin typeface="Time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43065"/>
                                        </p:tgtEl>
                                        <p:attrNameLst>
                                          <p:attrName>style.visibility</p:attrName>
                                        </p:attrNameLst>
                                      </p:cBhvr>
                                      <p:to>
                                        <p:strVal val="visible"/>
                                      </p:to>
                                    </p:set>
                                    <p:animEffect transition="in" filter="fade">
                                      <p:cBhvr>
                                        <p:cTn id="20" dur="1000"/>
                                        <p:tgtEl>
                                          <p:spTgt spid="3430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343097"/>
                                        </p:tgtEl>
                                        <p:attrNameLst>
                                          <p:attrName>style.visibility</p:attrName>
                                        </p:attrNameLst>
                                      </p:cBhvr>
                                      <p:to>
                                        <p:strVal val="visible"/>
                                      </p:to>
                                    </p:set>
                                    <p:anim calcmode="lin" valueType="num">
                                      <p:cBhvr>
                                        <p:cTn id="25" dur="500" fill="hold"/>
                                        <p:tgtEl>
                                          <p:spTgt spid="343097"/>
                                        </p:tgtEl>
                                        <p:attrNameLst>
                                          <p:attrName>ppt_w</p:attrName>
                                        </p:attrNameLst>
                                      </p:cBhvr>
                                      <p:tavLst>
                                        <p:tav tm="0">
                                          <p:val>
                                            <p:fltVal val="0"/>
                                          </p:val>
                                        </p:tav>
                                        <p:tav tm="100000">
                                          <p:val>
                                            <p:strVal val="#ppt_w"/>
                                          </p:val>
                                        </p:tav>
                                      </p:tavLst>
                                    </p:anim>
                                    <p:anim calcmode="lin" valueType="num">
                                      <p:cBhvr>
                                        <p:cTn id="26" dur="500" fill="hold"/>
                                        <p:tgtEl>
                                          <p:spTgt spid="343097"/>
                                        </p:tgtEl>
                                        <p:attrNameLst>
                                          <p:attrName>ppt_h</p:attrName>
                                        </p:attrNameLst>
                                      </p:cBhvr>
                                      <p:tavLst>
                                        <p:tav tm="0">
                                          <p:val>
                                            <p:fltVal val="0"/>
                                          </p:val>
                                        </p:tav>
                                        <p:tav tm="100000">
                                          <p:val>
                                            <p:strVal val="#ppt_h"/>
                                          </p:val>
                                        </p:tav>
                                      </p:tavLst>
                                    </p:anim>
                                    <p:anim calcmode="lin" valueType="num">
                                      <p:cBhvr>
                                        <p:cTn id="27" dur="500" fill="hold"/>
                                        <p:tgtEl>
                                          <p:spTgt spid="343097"/>
                                        </p:tgtEl>
                                        <p:attrNameLst>
                                          <p:attrName>ppt_x</p:attrName>
                                        </p:attrNameLst>
                                      </p:cBhvr>
                                      <p:tavLst>
                                        <p:tav tm="0">
                                          <p:val>
                                            <p:fltVal val="0.5"/>
                                          </p:val>
                                        </p:tav>
                                        <p:tav tm="100000">
                                          <p:val>
                                            <p:strVal val="#ppt_x"/>
                                          </p:val>
                                        </p:tav>
                                      </p:tavLst>
                                    </p:anim>
                                    <p:anim calcmode="lin" valueType="num">
                                      <p:cBhvr>
                                        <p:cTn id="28" dur="500" fill="hold"/>
                                        <p:tgtEl>
                                          <p:spTgt spid="34309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343121"/>
                                        </p:tgtEl>
                                        <p:attrNameLst>
                                          <p:attrName>style.visibility</p:attrName>
                                        </p:attrNameLst>
                                      </p:cBhvr>
                                      <p:to>
                                        <p:strVal val="visible"/>
                                      </p:to>
                                    </p:set>
                                    <p:anim calcmode="lin" valueType="num">
                                      <p:cBhvr>
                                        <p:cTn id="33" dur="500" fill="hold"/>
                                        <p:tgtEl>
                                          <p:spTgt spid="343121"/>
                                        </p:tgtEl>
                                        <p:attrNameLst>
                                          <p:attrName>ppt_w</p:attrName>
                                        </p:attrNameLst>
                                      </p:cBhvr>
                                      <p:tavLst>
                                        <p:tav tm="0">
                                          <p:val>
                                            <p:fltVal val="0"/>
                                          </p:val>
                                        </p:tav>
                                        <p:tav tm="100000">
                                          <p:val>
                                            <p:strVal val="#ppt_w"/>
                                          </p:val>
                                        </p:tav>
                                      </p:tavLst>
                                    </p:anim>
                                    <p:anim calcmode="lin" valueType="num">
                                      <p:cBhvr>
                                        <p:cTn id="34" dur="500" fill="hold"/>
                                        <p:tgtEl>
                                          <p:spTgt spid="343121"/>
                                        </p:tgtEl>
                                        <p:attrNameLst>
                                          <p:attrName>ppt_h</p:attrName>
                                        </p:attrNameLst>
                                      </p:cBhvr>
                                      <p:tavLst>
                                        <p:tav tm="0">
                                          <p:val>
                                            <p:fltVal val="0"/>
                                          </p:val>
                                        </p:tav>
                                        <p:tav tm="100000">
                                          <p:val>
                                            <p:strVal val="#ppt_h"/>
                                          </p:val>
                                        </p:tav>
                                      </p:tavLst>
                                    </p:anim>
                                    <p:anim calcmode="lin" valueType="num">
                                      <p:cBhvr>
                                        <p:cTn id="35" dur="500" fill="hold"/>
                                        <p:tgtEl>
                                          <p:spTgt spid="343121"/>
                                        </p:tgtEl>
                                        <p:attrNameLst>
                                          <p:attrName>ppt_x</p:attrName>
                                        </p:attrNameLst>
                                      </p:cBhvr>
                                      <p:tavLst>
                                        <p:tav tm="0">
                                          <p:val>
                                            <p:fltVal val="0.5"/>
                                          </p:val>
                                        </p:tav>
                                        <p:tav tm="100000">
                                          <p:val>
                                            <p:strVal val="#ppt_x"/>
                                          </p:val>
                                        </p:tav>
                                      </p:tavLst>
                                    </p:anim>
                                    <p:anim calcmode="lin" valueType="num">
                                      <p:cBhvr>
                                        <p:cTn id="36" dur="500" fill="hold"/>
                                        <p:tgtEl>
                                          <p:spTgt spid="343121"/>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343132"/>
                                        </p:tgtEl>
                                        <p:attrNameLst>
                                          <p:attrName>style.visibility</p:attrName>
                                        </p:attrNameLst>
                                      </p:cBhvr>
                                      <p:to>
                                        <p:strVal val="visible"/>
                                      </p:to>
                                    </p:set>
                                    <p:anim calcmode="lin" valueType="num">
                                      <p:cBhvr>
                                        <p:cTn id="41" dur="500" fill="hold"/>
                                        <p:tgtEl>
                                          <p:spTgt spid="343132"/>
                                        </p:tgtEl>
                                        <p:attrNameLst>
                                          <p:attrName>ppt_w</p:attrName>
                                        </p:attrNameLst>
                                      </p:cBhvr>
                                      <p:tavLst>
                                        <p:tav tm="0">
                                          <p:val>
                                            <p:fltVal val="0"/>
                                          </p:val>
                                        </p:tav>
                                        <p:tav tm="100000">
                                          <p:val>
                                            <p:strVal val="#ppt_w"/>
                                          </p:val>
                                        </p:tav>
                                      </p:tavLst>
                                    </p:anim>
                                    <p:anim calcmode="lin" valueType="num">
                                      <p:cBhvr>
                                        <p:cTn id="42" dur="500" fill="hold"/>
                                        <p:tgtEl>
                                          <p:spTgt spid="343132"/>
                                        </p:tgtEl>
                                        <p:attrNameLst>
                                          <p:attrName>ppt_h</p:attrName>
                                        </p:attrNameLst>
                                      </p:cBhvr>
                                      <p:tavLst>
                                        <p:tav tm="0">
                                          <p:val>
                                            <p:fltVal val="0"/>
                                          </p:val>
                                        </p:tav>
                                        <p:tav tm="100000">
                                          <p:val>
                                            <p:strVal val="#ppt_h"/>
                                          </p:val>
                                        </p:tav>
                                      </p:tavLst>
                                    </p:anim>
                                    <p:anim calcmode="lin" valueType="num">
                                      <p:cBhvr>
                                        <p:cTn id="43" dur="500" fill="hold"/>
                                        <p:tgtEl>
                                          <p:spTgt spid="343132"/>
                                        </p:tgtEl>
                                        <p:attrNameLst>
                                          <p:attrName>ppt_x</p:attrName>
                                        </p:attrNameLst>
                                      </p:cBhvr>
                                      <p:tavLst>
                                        <p:tav tm="0">
                                          <p:val>
                                            <p:fltVal val="0.5"/>
                                          </p:val>
                                        </p:tav>
                                        <p:tav tm="100000">
                                          <p:val>
                                            <p:strVal val="#ppt_x"/>
                                          </p:val>
                                        </p:tav>
                                      </p:tavLst>
                                    </p:anim>
                                    <p:anim calcmode="lin" valueType="num">
                                      <p:cBhvr>
                                        <p:cTn id="44" dur="500" fill="hold"/>
                                        <p:tgtEl>
                                          <p:spTgt spid="3431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P spid="3430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387725"/>
            <a:ext cx="1384300" cy="2971800"/>
          </a:xfrm>
          <a:prstGeom prst="rect">
            <a:avLst/>
          </a:prstGeom>
          <a:noFill/>
          <a:ln>
            <a:noFill/>
          </a:ln>
          <a:effectLst>
            <a:outerShdw blurRad="63500" dist="99190" dir="3011666"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8900">
                <a:solidFill>
                  <a:schemeClr val="tx2"/>
                </a:solidFill>
                <a:latin typeface="Times" charset="0"/>
              </a:rPr>
              <a:t>7</a:t>
            </a:r>
          </a:p>
        </p:txBody>
      </p:sp>
      <p:sp>
        <p:nvSpPr>
          <p:cNvPr id="2867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28676" name="Rectangle 4"/>
          <p:cNvSpPr>
            <a:spLocks noGrp="1" noChangeArrowheads="1"/>
          </p:cNvSpPr>
          <p:nvPr>
            <p:ph type="ctrTitle"/>
          </p:nvPr>
        </p:nvSpPr>
        <p:spPr bwMode="auto">
          <a:xfrm>
            <a:off x="654050" y="1581150"/>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sz="5400">
                <a:solidFill>
                  <a:srgbClr val="FAFD00"/>
                </a:solidFill>
              </a:rPr>
              <a:t>Keu rawh le </a:t>
            </a:r>
            <a:br>
              <a:rPr lang="en-US" sz="5400">
                <a:solidFill>
                  <a:srgbClr val="FAFD00"/>
                </a:solidFill>
              </a:rPr>
            </a:br>
            <a:r>
              <a:rPr lang="ja-JP" altLang="en-US" sz="5400" i="1">
                <a:solidFill>
                  <a:srgbClr val="FAFD00"/>
                </a:solidFill>
                <a:latin typeface="Arial"/>
              </a:rPr>
              <a:t>“</a:t>
            </a:r>
            <a:r>
              <a:rPr lang="en-US" sz="5400" i="1">
                <a:solidFill>
                  <a:srgbClr val="FAFD00"/>
                </a:solidFill>
              </a:rPr>
              <a:t>I Baibul Chhung Thu</a:t>
            </a:r>
            <a:r>
              <a:rPr lang="ja-JP" altLang="en-US" sz="5400" i="1">
                <a:solidFill>
                  <a:srgbClr val="FAFD00"/>
                </a:solidFill>
                <a:latin typeface="Arial"/>
              </a:rPr>
              <a:t>”</a:t>
            </a:r>
            <a:endParaRPr lang="en-US" sz="5400" i="1">
              <a:solidFill>
                <a:srgbClr val="FAFD00"/>
              </a:solidFill>
            </a:endParaRPr>
          </a:p>
        </p:txBody>
      </p:sp>
      <p:sp>
        <p:nvSpPr>
          <p:cNvPr id="28690" name="Rectangle 18"/>
          <p:cNvSpPr>
            <a:spLocks noChangeArrowheads="1"/>
          </p:cNvSpPr>
          <p:nvPr/>
        </p:nvSpPr>
        <p:spPr bwMode="auto">
          <a:xfrm>
            <a:off x="2443163" y="3338513"/>
            <a:ext cx="6173787" cy="17732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342900" indent="-342900" algn="l">
              <a:spcBef>
                <a:spcPct val="20000"/>
              </a:spcBef>
              <a:buClr>
                <a:schemeClr val="accent2"/>
              </a:buClr>
              <a:buSzPct val="75000"/>
              <a:buFont typeface="Monotype Sorts" charset="0"/>
              <a:buNone/>
            </a:pPr>
            <a:r>
              <a:rPr lang="en-US" sz="17200">
                <a:solidFill>
                  <a:schemeClr val="tx1"/>
                </a:solidFill>
                <a:effectLst>
                  <a:outerShdw blurRad="38100" dist="38100" dir="2700000" algn="tl">
                    <a:srgbClr val="000000"/>
                  </a:outerShdw>
                </a:effectLst>
              </a:rPr>
              <a:t>= </a:t>
            </a:r>
            <a:r>
              <a:rPr lang="en-US" sz="17200">
                <a:solidFill>
                  <a:srgbClr val="FF6600"/>
                </a:solidFill>
                <a:effectLst>
                  <a:outerShdw blurRad="38100" dist="38100" dir="2700000" algn="tl">
                    <a:srgbClr val="000000"/>
                  </a:outerShdw>
                </a:effectLst>
              </a:rPr>
              <a:t>4</a:t>
            </a:r>
            <a:r>
              <a:rPr lang="en-US" sz="15600">
                <a:solidFill>
                  <a:schemeClr val="tx1"/>
                </a:solidFill>
                <a:effectLst>
                  <a:outerShdw blurRad="38100" dist="38100" dir="2700000" algn="tl">
                    <a:srgbClr val="000000"/>
                  </a:outerShdw>
                </a:effectLst>
              </a:rPr>
              <a:t>+</a:t>
            </a:r>
            <a:r>
              <a:rPr lang="en-US" sz="17200">
                <a:solidFill>
                  <a:srgbClr val="33CC33"/>
                </a:solidFill>
                <a:effectLst>
                  <a:outerShdw blurRad="38100" dist="38100" dir="2700000" algn="tl">
                    <a:srgbClr val="000000"/>
                  </a:outerShdw>
                </a:effectLst>
              </a:rPr>
              <a:t>3</a:t>
            </a:r>
            <a:endParaRPr lang="en-US" sz="17200">
              <a:solidFill>
                <a:schemeClr val="tx1"/>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862513"/>
            <a:ext cx="617538"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28698"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28700"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8701"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8702"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41</a:t>
            </a:r>
          </a:p>
        </p:txBody>
      </p:sp>
      <p:sp>
        <p:nvSpPr>
          <p:cNvPr id="28704" name="Text Box 32"/>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28705" name="Text Box 33"/>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P spid="2869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0724" name="Rectangle 4"/>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5400">
                <a:solidFill>
                  <a:srgbClr val="FAFD00"/>
                </a:solidFill>
                <a:effectLst>
                  <a:outerShdw blurRad="38100" dist="38100" dir="2700000" algn="tl">
                    <a:srgbClr val="000000"/>
                  </a:outerShdw>
                </a:effectLst>
              </a:rPr>
              <a:t>Keu rawh le </a:t>
            </a:r>
            <a:br>
              <a:rPr lang="en-US" sz="5400">
                <a:solidFill>
                  <a:srgbClr val="FAFD00"/>
                </a:solidFill>
                <a:effectLst>
                  <a:outerShdw blurRad="38100" dist="38100" dir="2700000" algn="tl">
                    <a:srgbClr val="000000"/>
                  </a:outerShdw>
                </a:effectLst>
              </a:rPr>
            </a:br>
            <a:r>
              <a:rPr lang="ja-JP" altLang="en-US" sz="5400" i="1">
                <a:solidFill>
                  <a:srgbClr val="FAFD00"/>
                </a:solidFill>
                <a:effectLst>
                  <a:outerShdw blurRad="38100" dist="38100" dir="2700000" algn="tl">
                    <a:srgbClr val="000000"/>
                  </a:outerShdw>
                </a:effectLst>
                <a:latin typeface="Arial"/>
              </a:rPr>
              <a:t>“</a:t>
            </a:r>
            <a:r>
              <a:rPr lang="en-US" sz="5400" i="1">
                <a:solidFill>
                  <a:srgbClr val="FAFD00"/>
                </a:solidFill>
                <a:effectLst>
                  <a:outerShdw blurRad="38100" dist="38100" dir="2700000" algn="tl">
                    <a:srgbClr val="000000"/>
                  </a:outerShdw>
                </a:effectLst>
              </a:rPr>
              <a:t>I Baibul Chhung Thu</a:t>
            </a:r>
            <a:r>
              <a:rPr lang="ja-JP" altLang="en-US" sz="5400" i="1">
                <a:solidFill>
                  <a:srgbClr val="FAFD00"/>
                </a:solidFill>
                <a:effectLst>
                  <a:outerShdw blurRad="38100" dist="38100" dir="2700000" algn="tl">
                    <a:srgbClr val="000000"/>
                  </a:outerShdw>
                </a:effectLst>
                <a:latin typeface="Arial"/>
              </a:rPr>
              <a:t>”</a:t>
            </a:r>
            <a:endParaRPr lang="en-US" sz="5400" i="1">
              <a:solidFill>
                <a:srgbClr val="FAFD00"/>
              </a:solidFill>
              <a:effectLst>
                <a:outerShdw blurRad="38100" dist="38100" dir="2700000" algn="tl">
                  <a:srgbClr val="000000"/>
                </a:outerShdw>
              </a:effectLst>
            </a:endParaRPr>
          </a:p>
        </p:txBody>
      </p:sp>
      <p:sp>
        <p:nvSpPr>
          <p:cNvPr id="30725" name="Rectangle 5"/>
          <p:cNvSpPr>
            <a:spLocks noChangeArrowheads="1"/>
          </p:cNvSpPr>
          <p:nvPr/>
        </p:nvSpPr>
        <p:spPr bwMode="auto">
          <a:xfrm>
            <a:off x="1371600" y="3886200"/>
            <a:ext cx="64008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b="1"/>
          </a:p>
        </p:txBody>
      </p:sp>
      <p:sp>
        <p:nvSpPr>
          <p:cNvPr id="30726" name="Rectangle 6"/>
          <p:cNvSpPr>
            <a:spLocks noChangeArrowheads="1"/>
          </p:cNvSpPr>
          <p:nvPr/>
        </p:nvSpPr>
        <p:spPr bwMode="auto">
          <a:xfrm>
            <a:off x="17463" y="3219450"/>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342900" indent="-342900">
              <a:spcBef>
                <a:spcPct val="20000"/>
              </a:spcBef>
            </a:pPr>
            <a:r>
              <a:rPr lang="en-US" sz="15600" b="1">
                <a:solidFill>
                  <a:srgbClr val="E8EC39"/>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chemeClr val="accent1"/>
                </a:solidFill>
                <a:effectLst>
                  <a:outerShdw blurRad="38100" dist="38100" dir="2700000" algn="tl">
                    <a:srgbClr val="000000"/>
                  </a:outerShdw>
                </a:effectLst>
              </a:rPr>
              <a:t>N</a:t>
            </a:r>
            <a:r>
              <a:rPr lang="en-US" sz="15600" b="1">
                <a:solidFill>
                  <a:srgbClr val="00FF00"/>
                </a:solidFill>
                <a:effectLst>
                  <a:outerShdw blurRad="38100" dist="38100" dir="2700000" algn="tl">
                    <a:srgbClr val="000000"/>
                  </a:outerShdw>
                </a:effectLst>
              </a:rPr>
              <a:t> </a:t>
            </a:r>
            <a:r>
              <a:rPr lang="en-US" sz="15600" b="1">
                <a:solidFill>
                  <a:schemeClr val="hlink"/>
                </a:solidFill>
                <a:effectLst>
                  <a:outerShdw blurRad="38100" dist="38100" dir="2700000" algn="tl">
                    <a:srgbClr val="000000"/>
                  </a:outerShdw>
                </a:effectLst>
              </a:rPr>
              <a:t>I</a:t>
            </a:r>
            <a:r>
              <a:rPr lang="en-US"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0" y="3214688"/>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342900" indent="-342900">
              <a:spcBef>
                <a:spcPct val="20000"/>
              </a:spcBef>
            </a:pPr>
            <a:r>
              <a:rPr lang="en-US" sz="15600" b="1">
                <a:solidFill>
                  <a:srgbClr val="E8EC39"/>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chemeClr val="accent1"/>
                </a:solidFill>
                <a:effectLst>
                  <a:outerShdw blurRad="38100" dist="38100" dir="2700000" algn="tl">
                    <a:srgbClr val="000000"/>
                  </a:outerShdw>
                </a:effectLst>
              </a:rPr>
              <a:t>N</a:t>
            </a:r>
            <a:r>
              <a:rPr lang="en-US" sz="15600" b="1">
                <a:solidFill>
                  <a:srgbClr val="00FF00"/>
                </a:solidFill>
                <a:effectLst>
                  <a:outerShdw blurRad="38100" dist="38100" dir="2700000" algn="tl">
                    <a:srgbClr val="000000"/>
                  </a:outerShdw>
                </a:effectLst>
              </a:rPr>
              <a:t> </a:t>
            </a:r>
            <a:r>
              <a:rPr lang="en-US" sz="15600" b="1">
                <a:solidFill>
                  <a:schemeClr val="hlink"/>
                </a:solidFill>
                <a:effectLst>
                  <a:outerShdw blurRad="38100" dist="38100" dir="2700000" algn="tl">
                    <a:srgbClr val="000000"/>
                  </a:outerShdw>
                </a:effectLst>
              </a:rPr>
              <a:t>I</a:t>
            </a:r>
            <a:r>
              <a:rPr lang="en-US" sz="15600" b="1">
                <a:solidFill>
                  <a:srgbClr val="00FF00"/>
                </a:solidFill>
                <a:effectLst>
                  <a:outerShdw blurRad="38100" dist="38100" dir="2700000" algn="tl">
                    <a:srgbClr val="000000"/>
                  </a:outerShdw>
                </a:effectLst>
              </a:rPr>
              <a:t> </a:t>
            </a:r>
          </a:p>
        </p:txBody>
      </p:sp>
      <p:sp>
        <p:nvSpPr>
          <p:cNvPr id="30730" name="Text Box 10"/>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0732" name="Text Box 1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0733" name="Text Box 1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0734" name="Text Box 1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42</a:t>
            </a:r>
          </a:p>
        </p:txBody>
      </p:sp>
      <p:sp>
        <p:nvSpPr>
          <p:cNvPr id="30735" name="Text Box 15"/>
          <p:cNvSpPr txBox="1">
            <a:spLocks noChangeArrowheads="1"/>
          </p:cNvSpPr>
          <p:nvPr/>
        </p:nvSpPr>
        <p:spPr bwMode="auto">
          <a:xfrm>
            <a:off x="872172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sp>
        <p:nvSpPr>
          <p:cNvPr id="30737" name="Text Box 17"/>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THUMAL AWMZE NEI 5 :</a:t>
            </a:r>
          </a:p>
        </p:txBody>
      </p:sp>
      <p:sp>
        <p:nvSpPr>
          <p:cNvPr id="317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nvGrpSpPr>
          <p:cNvPr id="31803" name="Group 59"/>
          <p:cNvGrpSpPr>
            <a:grpSpLocks/>
          </p:cNvGrpSpPr>
          <p:nvPr/>
        </p:nvGrpSpPr>
        <p:grpSpPr bwMode="auto">
          <a:xfrm>
            <a:off x="2171700" y="5046663"/>
            <a:ext cx="3962400" cy="1006475"/>
            <a:chOff x="1368" y="3179"/>
            <a:chExt cx="2496" cy="634"/>
          </a:xfrm>
        </p:grpSpPr>
        <p:sp>
          <p:nvSpPr>
            <p:cNvPr id="31760" name="Text Box 16"/>
            <p:cNvSpPr txBox="1">
              <a:spLocks noChangeArrowheads="1"/>
            </p:cNvSpPr>
            <p:nvPr/>
          </p:nvSpPr>
          <p:spPr bwMode="auto">
            <a:xfrm>
              <a:off x="2046" y="3179"/>
              <a:ext cx="1818"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I</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ISUA</a:t>
              </a:r>
              <a:endParaRPr lang="en-US" sz="48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31802" name="Group 58"/>
          <p:cNvGrpSpPr>
            <a:grpSpLocks/>
          </p:cNvGrpSpPr>
          <p:nvPr/>
        </p:nvGrpSpPr>
        <p:grpSpPr bwMode="auto">
          <a:xfrm>
            <a:off x="1870075" y="4081463"/>
            <a:ext cx="6243638" cy="1006475"/>
            <a:chOff x="1178" y="2571"/>
            <a:chExt cx="3933" cy="634"/>
          </a:xfrm>
        </p:grpSpPr>
        <p:sp>
          <p:nvSpPr>
            <p:cNvPr id="31759" name="Text Box 15"/>
            <p:cNvSpPr txBox="1">
              <a:spLocks noChangeArrowheads="1"/>
            </p:cNvSpPr>
            <p:nvPr/>
          </p:nvSpPr>
          <p:spPr bwMode="auto">
            <a:xfrm>
              <a:off x="1178" y="2571"/>
              <a:ext cx="3933"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     N</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NGAWIHNA</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31801" name="Group 57"/>
          <p:cNvGrpSpPr>
            <a:grpSpLocks/>
          </p:cNvGrpSpPr>
          <p:nvPr/>
        </p:nvGrpSpPr>
        <p:grpSpPr bwMode="auto">
          <a:xfrm>
            <a:off x="1984375" y="3190875"/>
            <a:ext cx="6692900" cy="1006475"/>
            <a:chOff x="1250" y="2010"/>
            <a:chExt cx="4216" cy="634"/>
          </a:xfrm>
        </p:grpSpPr>
        <p:sp>
          <p:nvSpPr>
            <p:cNvPr id="31758" name="Text Box 14"/>
            <p:cNvSpPr txBox="1">
              <a:spLocks noChangeArrowheads="1"/>
            </p:cNvSpPr>
            <p:nvPr/>
          </p:nvSpPr>
          <p:spPr bwMode="auto">
            <a:xfrm>
              <a:off x="1250" y="2010"/>
              <a:ext cx="4216"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KHAWTLANG</a:t>
              </a:r>
              <a:endParaRPr lang="en-US" sz="48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sp>
        <p:nvSpPr>
          <p:cNvPr id="31757" name="Text Box 13"/>
          <p:cNvSpPr txBox="1">
            <a:spLocks noChangeArrowheads="1"/>
          </p:cNvSpPr>
          <p:nvPr/>
        </p:nvSpPr>
        <p:spPr bwMode="auto">
          <a:xfrm>
            <a:off x="3027363" y="2332038"/>
            <a:ext cx="2320925" cy="10064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MI</a:t>
            </a:r>
            <a:endParaRPr lang="en-US" sz="4800" b="1">
              <a:effectLst>
                <a:outerShdw blurRad="38100" dist="38100" dir="2700000" algn="tl">
                  <a:srgbClr val="000000"/>
                </a:outerShdw>
              </a:effectLst>
            </a:endParaRPr>
          </a:p>
        </p:txBody>
      </p:sp>
      <p:sp>
        <p:nvSpPr>
          <p:cNvPr id="31777" name="AutoShape 33"/>
          <p:cNvSpPr>
            <a:spLocks noChangeArrowheads="1"/>
          </p:cNvSpPr>
          <p:nvPr/>
        </p:nvSpPr>
        <p:spPr bwMode="auto">
          <a:xfrm>
            <a:off x="2182813" y="2589213"/>
            <a:ext cx="622300" cy="596900"/>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sp>
        <p:nvSpPr>
          <p:cNvPr id="31787" name="Text Box 43"/>
          <p:cNvSpPr txBox="1">
            <a:spLocks noChangeArrowheads="1"/>
          </p:cNvSpPr>
          <p:nvPr/>
        </p:nvSpPr>
        <p:spPr bwMode="auto">
          <a:xfrm>
            <a:off x="2944813" y="1501775"/>
            <a:ext cx="4079875" cy="914400"/>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SIAMNA</a:t>
            </a:r>
            <a:endParaRPr lang="en-US" sz="4800" b="1">
              <a:effectLst>
                <a:outerShdw blurRad="38100" dist="38100" dir="2700000" algn="tl">
                  <a:srgbClr val="000000"/>
                </a:outerShdw>
              </a:effectLst>
            </a:endParaRPr>
          </a:p>
        </p:txBody>
      </p:sp>
      <p:sp>
        <p:nvSpPr>
          <p:cNvPr id="31788" name="AutoShape 44"/>
          <p:cNvSpPr>
            <a:spLocks noChangeArrowheads="1"/>
          </p:cNvSpPr>
          <p:nvPr/>
        </p:nvSpPr>
        <p:spPr bwMode="auto">
          <a:xfrm>
            <a:off x="2181225" y="1698625"/>
            <a:ext cx="622300" cy="596900"/>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sp>
        <p:nvSpPr>
          <p:cNvPr id="31791" name="Text Box 4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1793" name="Text Box 49"/>
          <p:cNvSpPr txBox="1">
            <a:spLocks noChangeArrowheads="1"/>
          </p:cNvSpPr>
          <p:nvPr/>
        </p:nvSpPr>
        <p:spPr bwMode="auto">
          <a:xfrm>
            <a:off x="85534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1794" name="Text Box 50"/>
          <p:cNvSpPr txBox="1">
            <a:spLocks noChangeArrowheads="1"/>
          </p:cNvSpPr>
          <p:nvPr/>
        </p:nvSpPr>
        <p:spPr bwMode="auto">
          <a:xfrm>
            <a:off x="80597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1796" name="Text Box 52"/>
          <p:cNvSpPr txBox="1">
            <a:spLocks noChangeArrowheads="1"/>
          </p:cNvSpPr>
          <p:nvPr/>
        </p:nvSpPr>
        <p:spPr bwMode="auto">
          <a:xfrm>
            <a:off x="8740775" y="639445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31798" name="Text Box 54"/>
          <p:cNvSpPr txBox="1">
            <a:spLocks noChangeArrowheads="1"/>
          </p:cNvSpPr>
          <p:nvPr/>
        </p:nvSpPr>
        <p:spPr bwMode="auto">
          <a:xfrm>
            <a:off x="68119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1804" name="Text Box 6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1801"/>
                                        </p:tgtEl>
                                        <p:attrNameLst>
                                          <p:attrName>style.visibility</p:attrName>
                                        </p:attrNameLst>
                                      </p:cBhvr>
                                      <p:to>
                                        <p:strVal val="visible"/>
                                      </p:to>
                                    </p:set>
                                    <p:animEffect transition="in" filter="wipe(left)">
                                      <p:cBhvr>
                                        <p:cTn id="15" dur="500"/>
                                        <p:tgtEl>
                                          <p:spTgt spid="318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1802"/>
                                        </p:tgtEl>
                                        <p:attrNameLst>
                                          <p:attrName>style.visibility</p:attrName>
                                        </p:attrNameLst>
                                      </p:cBhvr>
                                      <p:to>
                                        <p:strVal val="visible"/>
                                      </p:to>
                                    </p:set>
                                    <p:animEffect transition="in" filter="wipe(left)">
                                      <p:cBhvr>
                                        <p:cTn id="20" dur="500"/>
                                        <p:tgtEl>
                                          <p:spTgt spid="318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1803"/>
                                        </p:tgtEl>
                                        <p:attrNameLst>
                                          <p:attrName>style.visibility</p:attrName>
                                        </p:attrNameLst>
                                      </p:cBhvr>
                                      <p:to>
                                        <p:strVal val="visible"/>
                                      </p:to>
                                    </p:set>
                                    <p:animEffect transition="in" filter="wipe(left)">
                                      <p:cBhvr>
                                        <p:cTn id="25" dur="500"/>
                                        <p:tgtEl>
                                          <p:spTgt spid="3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THUMAL AWMZE NEI 5:</a:t>
            </a:r>
          </a:p>
        </p:txBody>
      </p:sp>
      <p:sp>
        <p:nvSpPr>
          <p:cNvPr id="12800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2800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28021" name="Text Box 2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28023" name="Text Box 23"/>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128024" name="Text Box 24"/>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28025" name="Text Box 25"/>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44</a:t>
            </a:r>
          </a:p>
        </p:txBody>
      </p:sp>
      <p:sp>
        <p:nvSpPr>
          <p:cNvPr id="128026" name="Text Box 26"/>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6</a:t>
            </a:r>
          </a:p>
        </p:txBody>
      </p:sp>
      <p:sp>
        <p:nvSpPr>
          <p:cNvPr id="128028" name="Text Box 2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grpSp>
        <p:nvGrpSpPr>
          <p:cNvPr id="128029" name="Group 29"/>
          <p:cNvGrpSpPr>
            <a:grpSpLocks/>
          </p:cNvGrpSpPr>
          <p:nvPr/>
        </p:nvGrpSpPr>
        <p:grpSpPr bwMode="auto">
          <a:xfrm>
            <a:off x="2171700" y="5046663"/>
            <a:ext cx="3962400" cy="1006475"/>
            <a:chOff x="1368" y="3179"/>
            <a:chExt cx="2496" cy="634"/>
          </a:xfrm>
        </p:grpSpPr>
        <p:sp>
          <p:nvSpPr>
            <p:cNvPr id="128030" name="Text Box 30"/>
            <p:cNvSpPr txBox="1">
              <a:spLocks noChangeArrowheads="1"/>
            </p:cNvSpPr>
            <p:nvPr/>
          </p:nvSpPr>
          <p:spPr bwMode="auto">
            <a:xfrm>
              <a:off x="2046" y="3179"/>
              <a:ext cx="1818"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I</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ISUA</a:t>
              </a:r>
              <a:endParaRPr lang="en-US" sz="4800" b="1">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28032" name="Group 32"/>
          <p:cNvGrpSpPr>
            <a:grpSpLocks/>
          </p:cNvGrpSpPr>
          <p:nvPr/>
        </p:nvGrpSpPr>
        <p:grpSpPr bwMode="auto">
          <a:xfrm>
            <a:off x="1870075" y="4081463"/>
            <a:ext cx="6243638" cy="1006475"/>
            <a:chOff x="1178" y="2571"/>
            <a:chExt cx="3933" cy="634"/>
          </a:xfrm>
        </p:grpSpPr>
        <p:sp>
          <p:nvSpPr>
            <p:cNvPr id="128033" name="Text Box 33"/>
            <p:cNvSpPr txBox="1">
              <a:spLocks noChangeArrowheads="1"/>
            </p:cNvSpPr>
            <p:nvPr/>
          </p:nvSpPr>
          <p:spPr bwMode="auto">
            <a:xfrm>
              <a:off x="1178" y="2571"/>
              <a:ext cx="3933"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     N</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NGAWIHNA</a:t>
              </a:r>
              <a:endParaRPr lang="en-US" sz="4800" b="1">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28035" name="Group 35"/>
          <p:cNvGrpSpPr>
            <a:grpSpLocks/>
          </p:cNvGrpSpPr>
          <p:nvPr/>
        </p:nvGrpSpPr>
        <p:grpSpPr bwMode="auto">
          <a:xfrm>
            <a:off x="1984375" y="3190875"/>
            <a:ext cx="6692900" cy="1006475"/>
            <a:chOff x="1250" y="2010"/>
            <a:chExt cx="4216" cy="634"/>
          </a:xfrm>
        </p:grpSpPr>
        <p:sp>
          <p:nvSpPr>
            <p:cNvPr id="128036" name="Text Box 36"/>
            <p:cNvSpPr txBox="1">
              <a:spLocks noChangeArrowheads="1"/>
            </p:cNvSpPr>
            <p:nvPr/>
          </p:nvSpPr>
          <p:spPr bwMode="auto">
            <a:xfrm>
              <a:off x="1250" y="2010"/>
              <a:ext cx="4216"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KHAWTLANG</a:t>
              </a:r>
              <a:endParaRPr lang="en-US" sz="4800" b="1">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sp>
        <p:nvSpPr>
          <p:cNvPr id="128039" name="Text Box 39"/>
          <p:cNvSpPr txBox="1">
            <a:spLocks noChangeArrowheads="1"/>
          </p:cNvSpPr>
          <p:nvPr/>
        </p:nvSpPr>
        <p:spPr bwMode="auto">
          <a:xfrm>
            <a:off x="2619375" y="2382838"/>
            <a:ext cx="2952750" cy="10064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6000" b="1">
                <a:solidFill>
                  <a:srgbClr val="EA304F"/>
                </a:solidFill>
                <a:effectLst>
                  <a:outerShdw blurRad="38100" dist="38100" dir="2700000" algn="tl">
                    <a:srgbClr val="000000"/>
                  </a:outerShdw>
                </a:effectLst>
              </a:rPr>
              <a:t> 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MI</a:t>
            </a:r>
            <a:endParaRPr lang="en-US" sz="4800" b="1">
              <a:effectLst>
                <a:outerShdw blurRad="38100" dist="38100" dir="2700000" algn="tl">
                  <a:srgbClr val="000000"/>
                </a:outerShdw>
              </a:effectLst>
            </a:endParaRPr>
          </a:p>
        </p:txBody>
      </p:sp>
      <p:sp>
        <p:nvSpPr>
          <p:cNvPr id="128040" name="AutoShape 40"/>
          <p:cNvSpPr>
            <a:spLocks noChangeArrowheads="1"/>
          </p:cNvSpPr>
          <p:nvPr/>
        </p:nvSpPr>
        <p:spPr bwMode="auto">
          <a:xfrm>
            <a:off x="2184400" y="2552700"/>
            <a:ext cx="622300" cy="596900"/>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nvGrpSpPr>
          <p:cNvPr id="128041" name="Group 41"/>
          <p:cNvGrpSpPr>
            <a:grpSpLocks/>
          </p:cNvGrpSpPr>
          <p:nvPr/>
        </p:nvGrpSpPr>
        <p:grpSpPr bwMode="auto">
          <a:xfrm>
            <a:off x="2046288" y="1465263"/>
            <a:ext cx="4913312" cy="914400"/>
            <a:chOff x="1360" y="938"/>
            <a:chExt cx="3243" cy="576"/>
          </a:xfrm>
        </p:grpSpPr>
        <p:sp>
          <p:nvSpPr>
            <p:cNvPr id="128042" name="Text Box 42"/>
            <p:cNvSpPr txBox="1">
              <a:spLocks noChangeArrowheads="1"/>
            </p:cNvSpPr>
            <p:nvPr/>
          </p:nvSpPr>
          <p:spPr bwMode="auto">
            <a:xfrm>
              <a:off x="2022" y="938"/>
              <a:ext cx="2581"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SIAMNA</a:t>
              </a:r>
              <a:endParaRPr lang="en-US" sz="4800" b="1">
                <a:effectLst>
                  <a:outerShdw blurRad="38100" dist="38100" dir="2700000" algn="tl">
                    <a:srgbClr val="000000"/>
                  </a:outerShdw>
                </a:effectLst>
              </a:endParaRP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28044" name="Oval 44"/>
          <p:cNvSpPr>
            <a:spLocks noChangeArrowheads="1"/>
          </p:cNvSpPr>
          <p:nvPr/>
        </p:nvSpPr>
        <p:spPr bwMode="auto">
          <a:xfrm>
            <a:off x="1647825" y="14541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8041"/>
                                        </p:tgtEl>
                                        <p:attrNameLst>
                                          <p:attrName>style.visibility</p:attrName>
                                        </p:attrNameLst>
                                      </p:cBhvr>
                                      <p:to>
                                        <p:strVal val="visible"/>
                                      </p:to>
                                    </p:set>
                                    <p:animEffect transition="in" filter="wipe(left)">
                                      <p:cBhvr>
                                        <p:cTn id="7" dur="500"/>
                                        <p:tgtEl>
                                          <p:spTgt spid="128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035"/>
                                        </p:tgtEl>
                                        <p:attrNameLst>
                                          <p:attrName>style.visibility</p:attrName>
                                        </p:attrNameLst>
                                      </p:cBhvr>
                                      <p:to>
                                        <p:strVal val="visible"/>
                                      </p:to>
                                    </p:set>
                                    <p:animEffect transition="in" filter="wipe(left)">
                                      <p:cBhvr>
                                        <p:cTn id="12" dur="500"/>
                                        <p:tgtEl>
                                          <p:spTgt spid="128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8032"/>
                                        </p:tgtEl>
                                        <p:attrNameLst>
                                          <p:attrName>style.visibility</p:attrName>
                                        </p:attrNameLst>
                                      </p:cBhvr>
                                      <p:to>
                                        <p:strVal val="visible"/>
                                      </p:to>
                                    </p:set>
                                    <p:animEffect transition="in" filter="wipe(left)">
                                      <p:cBhvr>
                                        <p:cTn id="17" dur="500"/>
                                        <p:tgtEl>
                                          <p:spTgt spid="1280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8029"/>
                                        </p:tgtEl>
                                        <p:attrNameLst>
                                          <p:attrName>style.visibility</p:attrName>
                                        </p:attrNameLst>
                                      </p:cBhvr>
                                      <p:to>
                                        <p:strVal val="visible"/>
                                      </p:to>
                                    </p:set>
                                    <p:animEffect transition="in" filter="wipe(left)">
                                      <p:cBhvr>
                                        <p:cTn id="22" dur="500"/>
                                        <p:tgtEl>
                                          <p:spTgt spid="1280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8044"/>
                                        </p:tgtEl>
                                        <p:attrNameLst>
                                          <p:attrName>style.visibility</p:attrName>
                                        </p:attrNameLst>
                                      </p:cBhvr>
                                      <p:to>
                                        <p:strVal val="visible"/>
                                      </p:to>
                                    </p:set>
                                    <p:animEffect transition="in" filter="fade">
                                      <p:cBhvr>
                                        <p:cTn id="27"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THUMAL AWMZE NEI 5:</a:t>
            </a:r>
          </a:p>
        </p:txBody>
      </p:sp>
      <p:sp>
        <p:nvSpPr>
          <p:cNvPr id="13005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3005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30069" name="Oval 21"/>
          <p:cNvSpPr>
            <a:spLocks noChangeArrowheads="1"/>
          </p:cNvSpPr>
          <p:nvPr/>
        </p:nvSpPr>
        <p:spPr bwMode="auto">
          <a:xfrm>
            <a:off x="1582738" y="23812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0070"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30072"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30073" name="Text Box 25"/>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30074"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45</a:t>
            </a:r>
          </a:p>
        </p:txBody>
      </p:sp>
      <p:sp>
        <p:nvSpPr>
          <p:cNvPr id="130076" name="Text Box 2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130078" name="Text Box 30"/>
          <p:cNvSpPr txBox="1">
            <a:spLocks noChangeArrowheads="1"/>
          </p:cNvSpPr>
          <p:nvPr/>
        </p:nvSpPr>
        <p:spPr bwMode="auto">
          <a:xfrm>
            <a:off x="3336925" y="5083175"/>
            <a:ext cx="2886075" cy="1006475"/>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I</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ISUA</a:t>
            </a:r>
            <a:endParaRPr lang="en-US" sz="4800" b="1">
              <a:effectLst>
                <a:outerShdw blurRad="38100" dist="38100" dir="2700000" algn="tl">
                  <a:srgbClr val="000000"/>
                </a:outerShdw>
              </a:effectLst>
            </a:endParaRPr>
          </a:p>
        </p:txBody>
      </p:sp>
      <p:sp>
        <p:nvSpPr>
          <p:cNvPr id="130079" name="AutoShape 31"/>
          <p:cNvSpPr>
            <a:spLocks noChangeArrowheads="1"/>
          </p:cNvSpPr>
          <p:nvPr/>
        </p:nvSpPr>
        <p:spPr bwMode="auto">
          <a:xfrm>
            <a:off x="2211388" y="5307013"/>
            <a:ext cx="622300" cy="59848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nvGrpSpPr>
          <p:cNvPr id="130080" name="Group 32"/>
          <p:cNvGrpSpPr>
            <a:grpSpLocks/>
          </p:cNvGrpSpPr>
          <p:nvPr/>
        </p:nvGrpSpPr>
        <p:grpSpPr bwMode="auto">
          <a:xfrm>
            <a:off x="1930400" y="4081463"/>
            <a:ext cx="6243638" cy="1006475"/>
            <a:chOff x="1178" y="2571"/>
            <a:chExt cx="3933" cy="634"/>
          </a:xfrm>
        </p:grpSpPr>
        <p:sp>
          <p:nvSpPr>
            <p:cNvPr id="130081" name="Text Box 33"/>
            <p:cNvSpPr txBox="1">
              <a:spLocks noChangeArrowheads="1"/>
            </p:cNvSpPr>
            <p:nvPr/>
          </p:nvSpPr>
          <p:spPr bwMode="auto">
            <a:xfrm>
              <a:off x="1178" y="2571"/>
              <a:ext cx="3933"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     N</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NGAWIHNA</a:t>
              </a:r>
              <a:endParaRPr lang="en-US" sz="4800" b="1">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0083" name="Group 35"/>
          <p:cNvGrpSpPr>
            <a:grpSpLocks/>
          </p:cNvGrpSpPr>
          <p:nvPr/>
        </p:nvGrpSpPr>
        <p:grpSpPr bwMode="auto">
          <a:xfrm>
            <a:off x="1879600" y="3190875"/>
            <a:ext cx="6904038" cy="1006475"/>
            <a:chOff x="1184" y="2010"/>
            <a:chExt cx="4349" cy="634"/>
          </a:xfrm>
        </p:grpSpPr>
        <p:sp>
          <p:nvSpPr>
            <p:cNvPr id="130084" name="Text Box 36"/>
            <p:cNvSpPr txBox="1">
              <a:spLocks noChangeArrowheads="1"/>
            </p:cNvSpPr>
            <p:nvPr/>
          </p:nvSpPr>
          <p:spPr bwMode="auto">
            <a:xfrm>
              <a:off x="1184" y="2010"/>
              <a:ext cx="4349"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KHAWTLANG</a:t>
              </a:r>
              <a:endParaRPr lang="en-US" sz="4800" b="1">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sp>
        <p:nvSpPr>
          <p:cNvPr id="130087" name="Text Box 39"/>
          <p:cNvSpPr txBox="1">
            <a:spLocks noChangeArrowheads="1"/>
          </p:cNvSpPr>
          <p:nvPr/>
        </p:nvSpPr>
        <p:spPr bwMode="auto">
          <a:xfrm>
            <a:off x="2952750" y="2355850"/>
            <a:ext cx="2705100" cy="10064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MI</a:t>
            </a:r>
            <a:endParaRPr lang="en-US" sz="4800" b="1">
              <a:effectLst>
                <a:outerShdw blurRad="38100" dist="38100" dir="2700000" algn="tl">
                  <a:srgbClr val="000000"/>
                </a:outerShdw>
              </a:effectLst>
            </a:endParaRPr>
          </a:p>
        </p:txBody>
      </p:sp>
      <p:sp>
        <p:nvSpPr>
          <p:cNvPr id="130088" name="AutoShape 40"/>
          <p:cNvSpPr>
            <a:spLocks noChangeArrowheads="1"/>
          </p:cNvSpPr>
          <p:nvPr/>
        </p:nvSpPr>
        <p:spPr bwMode="auto">
          <a:xfrm>
            <a:off x="2195513" y="2540000"/>
            <a:ext cx="622300" cy="596900"/>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sp>
        <p:nvSpPr>
          <p:cNvPr id="130090" name="Text Box 42"/>
          <p:cNvSpPr txBox="1">
            <a:spLocks noChangeArrowheads="1"/>
          </p:cNvSpPr>
          <p:nvPr/>
        </p:nvSpPr>
        <p:spPr bwMode="auto">
          <a:xfrm>
            <a:off x="3068638" y="1514475"/>
            <a:ext cx="4079875" cy="914400"/>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SIAMNA</a:t>
            </a:r>
            <a:endParaRPr lang="en-US" sz="4800" b="1">
              <a:effectLst>
                <a:outerShdw blurRad="38100" dist="38100" dir="2700000" algn="tl">
                  <a:srgbClr val="000000"/>
                </a:outerShdw>
              </a:effectLst>
            </a:endParaRPr>
          </a:p>
        </p:txBody>
      </p:sp>
      <p:sp>
        <p:nvSpPr>
          <p:cNvPr id="130091" name="AutoShape 43"/>
          <p:cNvSpPr>
            <a:spLocks noChangeArrowheads="1"/>
          </p:cNvSpPr>
          <p:nvPr/>
        </p:nvSpPr>
        <p:spPr bwMode="auto">
          <a:xfrm>
            <a:off x="2219325" y="1689100"/>
            <a:ext cx="622300" cy="596900"/>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sp>
        <p:nvSpPr>
          <p:cNvPr id="130092" name="Text Box 44"/>
          <p:cNvSpPr txBox="1">
            <a:spLocks noChangeArrowheads="1"/>
          </p:cNvSpPr>
          <p:nvPr/>
        </p:nvSpPr>
        <p:spPr bwMode="auto">
          <a:xfrm>
            <a:off x="8791575" y="64135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       MI </a:t>
            </a:r>
            <a:r>
              <a:rPr lang="en-US" sz="4800">
                <a:solidFill>
                  <a:srgbClr val="FF5008"/>
                </a:solidFill>
              </a:rPr>
              <a:t>4-TE </a:t>
            </a:r>
            <a:r>
              <a:rPr lang="en-US" sz="4800">
                <a:solidFill>
                  <a:srgbClr val="FAFD00"/>
                </a:solidFill>
              </a:rPr>
              <a:t>:</a:t>
            </a:r>
          </a:p>
        </p:txBody>
      </p:sp>
      <p:sp>
        <p:nvSpPr>
          <p:cNvPr id="33795" name="Rectangle 3"/>
          <p:cNvSpPr>
            <a:spLocks noGrp="1" noChangeArrowheads="1"/>
          </p:cNvSpPr>
          <p:nvPr>
            <p:ph type="body" idx="1"/>
          </p:nvPr>
        </p:nvSpPr>
        <p:spPr bwMode="auto">
          <a:xfrm>
            <a:off x="2324100" y="1981200"/>
            <a:ext cx="5711825" cy="41148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677863" indent="-677863" defTabSz="1033463"/>
            <a:r>
              <a:rPr lang="en-US" sz="5400" b="1">
                <a:latin typeface="Arial" charset="0"/>
              </a:rPr>
              <a:t>A</a:t>
            </a:r>
            <a:r>
              <a:rPr lang="en-US" sz="5400" b="1">
                <a:solidFill>
                  <a:srgbClr val="00FF00"/>
                </a:solidFill>
                <a:latin typeface="Arial" charset="0"/>
              </a:rPr>
              <a:t> </a:t>
            </a:r>
            <a:r>
              <a:rPr lang="en-US" sz="5400" b="1">
                <a:solidFill>
                  <a:srgbClr val="FF5008"/>
                </a:solidFill>
                <a:latin typeface="Arial" charset="0"/>
              </a:rPr>
              <a:t>BRAHAMA</a:t>
            </a:r>
          </a:p>
          <a:p>
            <a:pPr marL="677863" indent="-677863" defTabSz="1033463"/>
            <a:r>
              <a:rPr lang="en-US" sz="5400" b="1">
                <a:latin typeface="Arial" charset="0"/>
              </a:rPr>
              <a:t>J</a:t>
            </a:r>
            <a:r>
              <a:rPr lang="en-US" sz="5400" b="1">
                <a:solidFill>
                  <a:srgbClr val="00FF00"/>
                </a:solidFill>
                <a:latin typeface="Arial" charset="0"/>
              </a:rPr>
              <a:t>  </a:t>
            </a:r>
            <a:r>
              <a:rPr lang="en-US" sz="5400" b="1">
                <a:solidFill>
                  <a:srgbClr val="FF5008"/>
                </a:solidFill>
                <a:latin typeface="Arial" charset="0"/>
              </a:rPr>
              <a:t>OSEFA</a:t>
            </a:r>
          </a:p>
          <a:p>
            <a:pPr marL="677863" indent="-677863" defTabSz="1033463"/>
            <a:r>
              <a:rPr lang="en-US" sz="5400" b="1">
                <a:latin typeface="Arial" charset="0"/>
              </a:rPr>
              <a:t>M</a:t>
            </a:r>
            <a:r>
              <a:rPr lang="en-US" sz="5400" b="1">
                <a:solidFill>
                  <a:srgbClr val="00FF00"/>
                </a:solidFill>
                <a:latin typeface="Arial" charset="0"/>
              </a:rPr>
              <a:t> </a:t>
            </a:r>
            <a:r>
              <a:rPr lang="en-US" sz="5400" b="1">
                <a:solidFill>
                  <a:srgbClr val="FF5008"/>
                </a:solidFill>
                <a:latin typeface="Arial" charset="0"/>
              </a:rPr>
              <a:t>OSIA</a:t>
            </a:r>
          </a:p>
          <a:p>
            <a:pPr marL="677863" indent="-677863" defTabSz="1033463"/>
            <a:r>
              <a:rPr lang="en-US" sz="5400" b="1">
                <a:latin typeface="Arial" charset="0"/>
              </a:rPr>
              <a:t>J</a:t>
            </a:r>
            <a:r>
              <a:rPr lang="en-US" sz="5400" b="1">
                <a:solidFill>
                  <a:srgbClr val="00FF00"/>
                </a:solidFill>
                <a:latin typeface="Arial" charset="0"/>
              </a:rPr>
              <a:t>  </a:t>
            </a:r>
            <a:r>
              <a:rPr lang="en-US" sz="5400" b="1">
                <a:solidFill>
                  <a:srgbClr val="FF5008"/>
                </a:solidFill>
                <a:latin typeface="Arial" charset="0"/>
              </a:rPr>
              <a:t>OSUA</a:t>
            </a:r>
          </a:p>
        </p:txBody>
      </p:sp>
      <p:sp>
        <p:nvSpPr>
          <p:cNvPr id="33796"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380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3807" name="Text Box 1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3808"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3809" name="Text Box 17"/>
          <p:cNvSpPr txBox="1">
            <a:spLocks noChangeArrowheads="1"/>
          </p:cNvSpPr>
          <p:nvPr/>
        </p:nvSpPr>
        <p:spPr bwMode="auto">
          <a:xfrm>
            <a:off x="8089900" y="65214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46</a:t>
            </a:r>
          </a:p>
        </p:txBody>
      </p:sp>
      <p:sp>
        <p:nvSpPr>
          <p:cNvPr id="33810" name="Text Box 18"/>
          <p:cNvSpPr txBox="1">
            <a:spLocks noChangeArrowheads="1"/>
          </p:cNvSpPr>
          <p:nvPr/>
        </p:nvSpPr>
        <p:spPr bwMode="auto">
          <a:xfrm>
            <a:off x="8737600" y="639762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33812" name="Text Box 20"/>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3225800" cy="5943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9600" b="1">
                <a:solidFill>
                  <a:srgbClr val="00FF00"/>
                </a:solidFill>
              </a:rPr>
              <a:t>A </a:t>
            </a:r>
          </a:p>
          <a:p>
            <a:pPr algn="l"/>
            <a:r>
              <a:rPr lang="en-US" sz="9600" b="1">
                <a:solidFill>
                  <a:srgbClr val="00FF00"/>
                </a:solidFill>
              </a:rPr>
              <a:t>  J</a:t>
            </a:r>
            <a:r>
              <a:rPr lang="en-US" sz="9600" b="1">
                <a:solidFill>
                  <a:srgbClr val="FAFD00"/>
                </a:solidFill>
              </a:rPr>
              <a:t> </a:t>
            </a:r>
          </a:p>
          <a:p>
            <a:pPr algn="l"/>
            <a:r>
              <a:rPr lang="en-US" sz="9600" b="1">
                <a:solidFill>
                  <a:srgbClr val="00FF00"/>
                </a:solidFill>
              </a:rPr>
              <a:t>    M</a:t>
            </a:r>
            <a:r>
              <a:rPr lang="en-US" sz="9600" b="1">
                <a:solidFill>
                  <a:srgbClr val="FAFD00"/>
                </a:solidFill>
              </a:rPr>
              <a:t> </a:t>
            </a:r>
            <a:r>
              <a:rPr lang="en-US" sz="9600" b="1">
                <a:solidFill>
                  <a:srgbClr val="00FF00"/>
                </a:solidFill>
              </a:rPr>
              <a:t> </a:t>
            </a:r>
          </a:p>
          <a:p>
            <a:pPr algn="l"/>
            <a:r>
              <a:rPr lang="en-US" sz="9600" b="1">
                <a:solidFill>
                  <a:srgbClr val="00FF00"/>
                </a:solidFill>
              </a:rPr>
              <a:t>      J</a:t>
            </a:r>
            <a:endParaRPr lang="en-US" sz="9600" b="1">
              <a:solidFill>
                <a:srgbClr val="FAFD00"/>
              </a:solidFill>
            </a:endParaRPr>
          </a:p>
        </p:txBody>
      </p:sp>
      <p:sp>
        <p:nvSpPr>
          <p:cNvPr id="3584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585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5854" name="Text Box 14"/>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585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47</a:t>
            </a:r>
          </a:p>
        </p:txBody>
      </p:sp>
      <p:sp>
        <p:nvSpPr>
          <p:cNvPr id="35858" name="Text Box 1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5859" name="AutoShape 19"/>
          <p:cNvSpPr>
            <a:spLocks noChangeArrowheads="1"/>
          </p:cNvSpPr>
          <p:nvPr/>
        </p:nvSpPr>
        <p:spPr bwMode="auto">
          <a:xfrm rot="-1488735">
            <a:off x="29130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5860" name="AutoShape 20"/>
          <p:cNvSpPr>
            <a:spLocks noChangeArrowheads="1"/>
          </p:cNvSpPr>
          <p:nvPr/>
        </p:nvSpPr>
        <p:spPr bwMode="auto">
          <a:xfrm rot="-1488735">
            <a:off x="27336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1"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1"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1"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1" build="allAtOnce"/>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33" name="Rectangle 21"/>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719" name="Text Box 7"/>
          <p:cNvSpPr txBox="1">
            <a:spLocks noChangeArrowheads="1"/>
          </p:cNvSpPr>
          <p:nvPr/>
        </p:nvSpPr>
        <p:spPr bwMode="auto">
          <a:xfrm>
            <a:off x="4638675" y="4114800"/>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15721" name="Text Box 9"/>
          <p:cNvSpPr txBox="1">
            <a:spLocks noChangeArrowheads="1"/>
          </p:cNvSpPr>
          <p:nvPr/>
        </p:nvSpPr>
        <p:spPr bwMode="auto">
          <a:xfrm>
            <a:off x="3908425" y="1720850"/>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590550" y="436563"/>
            <a:ext cx="7861300" cy="60483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r>
              <a:rPr lang="en-US" sz="1400" b="1">
                <a:solidFill>
                  <a:schemeClr val="tx1"/>
                </a:solidFill>
              </a:rPr>
              <a:t>The Bible…Basically Project was conceived, developed and produced                                      by John E. Fryman, Ph.D.</a:t>
            </a:r>
          </a:p>
          <a:p>
            <a:endParaRPr lang="en-US" sz="1400" b="1">
              <a:solidFill>
                <a:schemeClr val="tx1"/>
              </a:solidFill>
            </a:endParaRPr>
          </a:p>
          <a:p>
            <a:r>
              <a:rPr lang="en-US" sz="1400" b="1">
                <a:solidFill>
                  <a:schemeClr val="tx1"/>
                </a:solidFill>
              </a:rPr>
              <a:t>Copyright © 2006 The Bible…Basically Ministries Intl. Inc., Ft. Worth, Texas</a:t>
            </a:r>
          </a:p>
          <a:p>
            <a:endParaRPr lang="en-US" sz="1400" b="1">
              <a:solidFill>
                <a:schemeClr val="tx1"/>
              </a:solidFill>
            </a:endParaRPr>
          </a:p>
          <a:p>
            <a:r>
              <a:rPr lang="en-US" sz="1400" b="1">
                <a:solidFill>
                  <a:schemeClr val="tx1"/>
                </a:solidFill>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endParaRPr lang="en-US" sz="1400" b="1">
              <a:solidFill>
                <a:schemeClr val="tx1"/>
              </a:solidFill>
            </a:endParaRPr>
          </a:p>
          <a:p>
            <a:r>
              <a:rPr lang="en-US" sz="1400" b="1">
                <a:solidFill>
                  <a:schemeClr val="tx1"/>
                </a:solidFill>
              </a:rPr>
              <a:t>Those sections for which permission is specifically provided in the text may be reproduced locally as student need requires.</a:t>
            </a:r>
          </a:p>
          <a:p>
            <a:endParaRPr lang="en-US" sz="1400" b="1">
              <a:solidFill>
                <a:schemeClr val="tx1"/>
              </a:solidFill>
            </a:endParaRPr>
          </a:p>
          <a:p>
            <a:r>
              <a:rPr lang="en-US" sz="1400" b="1">
                <a:solidFill>
                  <a:schemeClr val="tx1"/>
                </a:solidFill>
              </a:rPr>
              <a:t>The ministry is indebted to Dr. Todd Bolen, The Master</a:t>
            </a:r>
            <a:r>
              <a:rPr lang="ja-JP" altLang="en-US" sz="1400" b="1">
                <a:solidFill>
                  <a:schemeClr val="tx1"/>
                </a:solidFill>
                <a:latin typeface="Arial"/>
              </a:rPr>
              <a:t>’</a:t>
            </a:r>
            <a:r>
              <a:rPr lang="en-US" sz="1400" b="1">
                <a:solidFill>
                  <a:schemeClr val="tx1"/>
                </a:solidFill>
              </a:rPr>
              <a:t>s College, Jerusalem, Israel,  and</a:t>
            </a:r>
            <a:r>
              <a:rPr lang="en-US" sz="1400">
                <a:solidFill>
                  <a:schemeClr val="tx1"/>
                </a:solidFill>
              </a:rPr>
              <a:t> </a:t>
            </a:r>
            <a:r>
              <a:rPr lang="en-US" sz="1400" b="1">
                <a:solidFill>
                  <a:schemeClr val="tx1"/>
                </a:solidFill>
              </a:rPr>
              <a:t>Pictorial Library of Bible Lands (BiblePlaces.com)  for permission</a:t>
            </a:r>
          </a:p>
          <a:p>
            <a:r>
              <a:rPr lang="en-US" sz="1400" b="1">
                <a:solidFill>
                  <a:schemeClr val="tx1"/>
                </a:solidFill>
              </a:rP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endParaRPr lang="en-US" sz="1400" b="1">
              <a:solidFill>
                <a:schemeClr val="tx1"/>
              </a:solidFill>
            </a:endParaRPr>
          </a:p>
          <a:p>
            <a:r>
              <a:rPr lang="en-US" sz="1400" b="1">
                <a:solidFill>
                  <a:schemeClr val="tx1"/>
                </a:solidFill>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endParaRPr lang="en-US" sz="1400" b="1">
              <a:solidFill>
                <a:schemeClr val="tx1"/>
              </a:solidFill>
            </a:endParaRPr>
          </a:p>
          <a:p>
            <a:r>
              <a:rPr lang="en-US" sz="1400" b="1">
                <a:solidFill>
                  <a:schemeClr val="tx1"/>
                </a:solidFill>
              </a:rPr>
              <a:t>Produced in the United States of America. International Rights Reserved.</a:t>
            </a:r>
          </a:p>
        </p:txBody>
      </p:sp>
      <p:sp>
        <p:nvSpPr>
          <p:cNvPr id="115724" name="Rectangle 12"/>
          <p:cNvSpPr>
            <a:spLocks noChangeArrowheads="1"/>
          </p:cNvSpPr>
          <p:nvPr/>
        </p:nvSpPr>
        <p:spPr bwMode="auto">
          <a:xfrm>
            <a:off x="2327275" y="244475"/>
            <a:ext cx="18415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sz="2000">
              <a:latin typeface="Comic Sans MS" charset="0"/>
            </a:endParaRPr>
          </a:p>
        </p:txBody>
      </p:sp>
      <p:sp>
        <p:nvSpPr>
          <p:cNvPr id="115728"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115731" name="Text Box 19"/>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618413" y="6526213"/>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15734" name="Text Box 2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03</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3635375"/>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a:solidFill>
                <a:srgbClr val="FF5008"/>
              </a:solidFill>
              <a:effectLst>
                <a:outerShdw blurRad="38100" dist="38100" dir="2700000" algn="tl">
                  <a:srgbClr val="000000"/>
                </a:outerShdw>
              </a:effectLst>
              <a:latin typeface="Times" charset="0"/>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Times" charset="0"/>
              </a:rPr>
              <a:t> </a:t>
            </a:r>
            <a:r>
              <a:rPr lang="en-US" sz="5400" b="1">
                <a:solidFill>
                  <a:schemeClr val="tx1"/>
                </a:solidFill>
                <a:effectLst>
                  <a:outerShdw blurRad="38100" dist="38100" dir="2700000" algn="tl">
                    <a:srgbClr val="000000"/>
                  </a:outerShdw>
                </a:effectLst>
              </a:rPr>
              <a:t>J</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OSUA</a:t>
            </a:r>
            <a:endParaRPr lang="en-US" sz="5400">
              <a:solidFill>
                <a:srgbClr val="FF5008"/>
              </a:solidFill>
              <a:effectLst>
                <a:outerShdw blurRad="38100" dist="38100" dir="2700000" algn="tl">
                  <a:srgbClr val="000000"/>
                </a:outerShdw>
              </a:effectLst>
              <a:latin typeface="Times" charset="0"/>
            </a:endParaRPr>
          </a:p>
        </p:txBody>
      </p:sp>
      <p:sp>
        <p:nvSpPr>
          <p:cNvPr id="106509" name="Rectangle 13"/>
          <p:cNvSpPr>
            <a:spLocks noChangeArrowheads="1"/>
          </p:cNvSpPr>
          <p:nvPr/>
        </p:nvSpPr>
        <p:spPr bwMode="auto">
          <a:xfrm>
            <a:off x="1116013" y="2763838"/>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rPr>
              <a:t>M</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OSIA</a:t>
            </a:r>
          </a:p>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1123950" y="1854200"/>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rPr>
              <a:t> J</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OSEFA</a:t>
            </a:r>
          </a:p>
        </p:txBody>
      </p:sp>
      <p:sp>
        <p:nvSpPr>
          <p:cNvPr id="106511" name="Rectangle 15"/>
          <p:cNvSpPr>
            <a:spLocks noChangeArrowheads="1"/>
          </p:cNvSpPr>
          <p:nvPr/>
        </p:nvSpPr>
        <p:spPr bwMode="auto">
          <a:xfrm>
            <a:off x="1179513" y="1925638"/>
            <a:ext cx="6886575"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rPr>
              <a:t>A</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BRAHAMA</a:t>
            </a:r>
          </a:p>
        </p:txBody>
      </p:sp>
      <p:sp>
        <p:nvSpPr>
          <p:cNvPr id="106498" name="Rectangle 2"/>
          <p:cNvSpPr>
            <a:spLocks noGrp="1" noChangeArrowheads="1"/>
          </p:cNvSpPr>
          <p:nvPr>
            <p:ph type="title"/>
          </p:nvPr>
        </p:nvSpPr>
        <p:spPr bwMode="auto">
          <a:xfrm>
            <a:off x="1022350" y="609600"/>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       MI </a:t>
            </a:r>
            <a:r>
              <a:rPr lang="en-US" sz="4800">
                <a:solidFill>
                  <a:srgbClr val="FF5008"/>
                </a:solidFill>
              </a:rPr>
              <a:t>4-TE </a:t>
            </a:r>
            <a:r>
              <a:rPr lang="en-US" sz="4800">
                <a:solidFill>
                  <a:srgbClr val="FAFD00"/>
                </a:solidFill>
              </a:rPr>
              <a:t>:</a:t>
            </a:r>
          </a:p>
        </p:txBody>
      </p:sp>
      <p:sp>
        <p:nvSpPr>
          <p:cNvPr id="1065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065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06504" name="Oval 8"/>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sz="2000" b="1">
              <a:latin typeface="Times New Roman" charset="0"/>
            </a:endParaRPr>
          </a:p>
        </p:txBody>
      </p:sp>
      <p:sp>
        <p:nvSpPr>
          <p:cNvPr id="106505" name="Oval 9"/>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06" name="Oval 10"/>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07" name="Oval 11"/>
          <p:cNvSpPr>
            <a:spLocks noChangeArrowheads="1"/>
          </p:cNvSpPr>
          <p:nvPr/>
        </p:nvSpPr>
        <p:spPr bwMode="auto">
          <a:xfrm>
            <a:off x="286861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8" name="Text Box 22"/>
          <p:cNvSpPr txBox="1">
            <a:spLocks noChangeArrowheads="1"/>
          </p:cNvSpPr>
          <p:nvPr/>
        </p:nvSpPr>
        <p:spPr bwMode="auto">
          <a:xfrm rot="-1943403">
            <a:off x="1589088" y="5027613"/>
            <a:ext cx="522287"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FFFF00"/>
                </a:solidFill>
                <a:latin typeface="Comic Sans MS" charset="0"/>
              </a:rPr>
              <a:t>J</a:t>
            </a:r>
            <a:endParaRPr lang="en-US" sz="4000" b="1">
              <a:solidFill>
                <a:srgbClr val="00CC00"/>
              </a:solidFill>
              <a:latin typeface="Comic Sans MS" charset="0"/>
            </a:endParaRPr>
          </a:p>
        </p:txBody>
      </p:sp>
      <p:sp>
        <p:nvSpPr>
          <p:cNvPr id="106519" name="Text Box 23"/>
          <p:cNvSpPr txBox="1">
            <a:spLocks noChangeArrowheads="1"/>
          </p:cNvSpPr>
          <p:nvPr/>
        </p:nvSpPr>
        <p:spPr bwMode="auto">
          <a:xfrm rot="-1943403">
            <a:off x="1290638" y="4233863"/>
            <a:ext cx="854075"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00CC00"/>
                </a:solidFill>
                <a:latin typeface="Comic Sans MS" charset="0"/>
              </a:rPr>
              <a:t> </a:t>
            </a:r>
            <a:r>
              <a:rPr lang="en-US" sz="4000" b="1">
                <a:solidFill>
                  <a:srgbClr val="FFFF00"/>
                </a:solidFill>
                <a:latin typeface="Comic Sans MS" charset="0"/>
              </a:rPr>
              <a:t>M</a:t>
            </a:r>
            <a:endParaRPr lang="en-US" sz="4000" b="1">
              <a:solidFill>
                <a:srgbClr val="00CC00"/>
              </a:solidFill>
              <a:latin typeface="Comic Sans MS" charset="0"/>
            </a:endParaRPr>
          </a:p>
        </p:txBody>
      </p:sp>
      <p:sp>
        <p:nvSpPr>
          <p:cNvPr id="106520" name="Text Box 24"/>
          <p:cNvSpPr txBox="1">
            <a:spLocks noChangeArrowheads="1"/>
          </p:cNvSpPr>
          <p:nvPr/>
        </p:nvSpPr>
        <p:spPr bwMode="auto">
          <a:xfrm rot="-1943403">
            <a:off x="1543050" y="3340100"/>
            <a:ext cx="522288" cy="4270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FFFF00"/>
                </a:solidFill>
                <a:latin typeface="Comic Sans MS" charset="0"/>
              </a:rPr>
              <a:t>J</a:t>
            </a:r>
            <a:endParaRPr lang="en-US" sz="4000" b="1">
              <a:solidFill>
                <a:srgbClr val="00CC00"/>
              </a:solidFill>
              <a:latin typeface="Comic Sans MS" charset="0"/>
            </a:endParaRPr>
          </a:p>
        </p:txBody>
      </p:sp>
      <p:sp>
        <p:nvSpPr>
          <p:cNvPr id="106521" name="Text Box 25"/>
          <p:cNvSpPr txBox="1">
            <a:spLocks noChangeArrowheads="1"/>
          </p:cNvSpPr>
          <p:nvPr/>
        </p:nvSpPr>
        <p:spPr bwMode="auto">
          <a:xfrm rot="-1943403">
            <a:off x="1468438" y="2505075"/>
            <a:ext cx="555625" cy="4270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FFFF00"/>
                </a:solidFill>
                <a:latin typeface="Comic Sans MS" charset="0"/>
              </a:rPr>
              <a:t>A</a:t>
            </a:r>
          </a:p>
        </p:txBody>
      </p:sp>
      <p:sp>
        <p:nvSpPr>
          <p:cNvPr id="106522"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06524" name="Text Box 28"/>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b="1">
              <a:solidFill>
                <a:srgbClr val="FFFFFF"/>
              </a:solidFill>
            </a:endParaRPr>
          </a:p>
        </p:txBody>
      </p:sp>
      <p:sp>
        <p:nvSpPr>
          <p:cNvPr id="10652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48</a:t>
            </a:r>
          </a:p>
        </p:txBody>
      </p:sp>
      <p:sp>
        <p:nvSpPr>
          <p:cNvPr id="106527"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rgbClr val="FFFFFF"/>
                </a:solidFill>
              </a:rPr>
              <a:t>8</a:t>
            </a:r>
          </a:p>
        </p:txBody>
      </p:sp>
      <p:sp>
        <p:nvSpPr>
          <p:cNvPr id="106529" name="Text Box 33"/>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7892" name="Rectangle 4"/>
          <p:cNvSpPr>
            <a:spLocks noChangeArrowheads="1"/>
          </p:cNvSpPr>
          <p:nvPr/>
        </p:nvSpPr>
        <p:spPr bwMode="auto">
          <a:xfrm>
            <a:off x="2266950" y="958850"/>
            <a:ext cx="5732463" cy="5121275"/>
          </a:xfrm>
          <a:prstGeom prst="rect">
            <a:avLst/>
          </a:prstGeom>
          <a:noFill/>
          <a:ln>
            <a:noFill/>
          </a:ln>
          <a:effectLst>
            <a:outerShdw blurRad="63500" dist="102391" dir="3615307"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6600" b="1">
                <a:solidFill>
                  <a:srgbClr val="F6FE0A"/>
                </a:solidFill>
                <a:effectLst>
                  <a:outerShdw blurRad="38100" dist="38100" dir="2700000" algn="tl">
                    <a:srgbClr val="000000"/>
                  </a:outerShdw>
                </a:effectLst>
              </a:rPr>
              <a:t>SIAMNA</a:t>
            </a:r>
          </a:p>
          <a:p>
            <a:r>
              <a:rPr lang="en-US" sz="6600" b="1">
                <a:solidFill>
                  <a:schemeClr val="tx1"/>
                </a:solidFill>
                <a:effectLst>
                  <a:outerShdw blurRad="38100" dist="38100" dir="2700000" algn="tl">
                    <a:srgbClr val="000000"/>
                  </a:outerShdw>
                </a:effectLst>
              </a:rPr>
              <a:t>A</a:t>
            </a:r>
            <a:r>
              <a:rPr lang="en-US" sz="6600" b="1">
                <a:solidFill>
                  <a:srgbClr val="FF5008"/>
                </a:solidFill>
                <a:effectLst>
                  <a:outerShdw blurRad="38100" dist="38100" dir="2700000" algn="tl">
                    <a:srgbClr val="000000"/>
                  </a:outerShdw>
                </a:effectLst>
              </a:rPr>
              <a:t>BRAHAMA</a:t>
            </a:r>
          </a:p>
          <a:p>
            <a:r>
              <a:rPr lang="en-US" sz="6600" b="1">
                <a:solidFill>
                  <a:schemeClr val="tx1"/>
                </a:solidFill>
                <a:effectLst>
                  <a:outerShdw blurRad="38100" dist="38100" dir="2700000" algn="tl">
                    <a:srgbClr val="000000"/>
                  </a:outerShdw>
                </a:effectLst>
              </a:rPr>
              <a:t>J</a:t>
            </a:r>
            <a:r>
              <a:rPr lang="en-US" sz="6600" b="1">
                <a:solidFill>
                  <a:srgbClr val="FF5008"/>
                </a:solidFill>
                <a:effectLst>
                  <a:outerShdw blurRad="38100" dist="38100" dir="2700000" algn="tl">
                    <a:srgbClr val="000000"/>
                  </a:outerShdw>
                </a:effectLst>
              </a:rPr>
              <a:t>OSEFA</a:t>
            </a:r>
          </a:p>
          <a:p>
            <a:r>
              <a:rPr lang="en-US" sz="6600" b="1">
                <a:solidFill>
                  <a:schemeClr val="tx1"/>
                </a:solidFill>
                <a:effectLst>
                  <a:outerShdw blurRad="38100" dist="38100" dir="2700000" algn="tl">
                    <a:srgbClr val="000000"/>
                  </a:outerShdw>
                </a:effectLst>
              </a:rPr>
              <a:t>M</a:t>
            </a:r>
            <a:r>
              <a:rPr lang="en-US" sz="6600" b="1">
                <a:solidFill>
                  <a:srgbClr val="FF5008"/>
                </a:solidFill>
                <a:effectLst>
                  <a:outerShdw blurRad="38100" dist="38100" dir="2700000" algn="tl">
                    <a:srgbClr val="000000"/>
                  </a:outerShdw>
                </a:effectLst>
              </a:rPr>
              <a:t>OSIA</a:t>
            </a:r>
          </a:p>
          <a:p>
            <a:r>
              <a:rPr lang="en-US" sz="6600" b="1">
                <a:solidFill>
                  <a:schemeClr val="tx1"/>
                </a:solidFill>
                <a:effectLst>
                  <a:outerShdw blurRad="38100" dist="38100" dir="2700000" algn="tl">
                    <a:srgbClr val="000000"/>
                  </a:outerShdw>
                </a:effectLst>
              </a:rPr>
              <a:t>J</a:t>
            </a:r>
            <a:r>
              <a:rPr lang="en-US" sz="6600" b="1">
                <a:solidFill>
                  <a:srgbClr val="FF5008"/>
                </a:solidFill>
                <a:effectLst>
                  <a:outerShdw blurRad="38100" dist="38100" dir="2700000" algn="tl">
                    <a:srgbClr val="000000"/>
                  </a:outerShdw>
                </a:effectLst>
              </a:rPr>
              <a:t>OSUA</a:t>
            </a:r>
          </a:p>
        </p:txBody>
      </p:sp>
      <p:sp>
        <p:nvSpPr>
          <p:cNvPr id="37895"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7897" name="Text Box 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7898" name="Text Box 1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37899" name="Text Box 11"/>
          <p:cNvSpPr txBox="1">
            <a:spLocks noChangeArrowheads="1"/>
          </p:cNvSpPr>
          <p:nvPr/>
        </p:nvSpPr>
        <p:spPr bwMode="auto">
          <a:xfrm>
            <a:off x="8086725" y="651510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49</a:t>
            </a:r>
          </a:p>
        </p:txBody>
      </p:sp>
      <p:sp>
        <p:nvSpPr>
          <p:cNvPr id="37900" name="Text Box 12"/>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37902" name="Text Box 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THUMAL AWMZE NEI 5 :</a:t>
            </a:r>
          </a:p>
        </p:txBody>
      </p:sp>
      <p:sp>
        <p:nvSpPr>
          <p:cNvPr id="132099"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3210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32118"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132120"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32121" name="Text Box 25"/>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132122"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50</a:t>
            </a:r>
          </a:p>
        </p:txBody>
      </p:sp>
      <p:sp>
        <p:nvSpPr>
          <p:cNvPr id="132124" name="Text Box 2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grpSp>
        <p:nvGrpSpPr>
          <p:cNvPr id="132126" name="Group 30"/>
          <p:cNvGrpSpPr>
            <a:grpSpLocks/>
          </p:cNvGrpSpPr>
          <p:nvPr/>
        </p:nvGrpSpPr>
        <p:grpSpPr bwMode="auto">
          <a:xfrm>
            <a:off x="2171700" y="5046663"/>
            <a:ext cx="3962400" cy="1006475"/>
            <a:chOff x="1368" y="3179"/>
            <a:chExt cx="2496" cy="634"/>
          </a:xfrm>
        </p:grpSpPr>
        <p:sp>
          <p:nvSpPr>
            <p:cNvPr id="132127" name="Text Box 31"/>
            <p:cNvSpPr txBox="1">
              <a:spLocks noChangeArrowheads="1"/>
            </p:cNvSpPr>
            <p:nvPr/>
          </p:nvSpPr>
          <p:spPr bwMode="auto">
            <a:xfrm>
              <a:off x="2046" y="3179"/>
              <a:ext cx="1818"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I</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ISUA</a:t>
              </a:r>
              <a:endParaRPr lang="en-US" sz="4800" b="1">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2129" name="Group 33"/>
          <p:cNvGrpSpPr>
            <a:grpSpLocks/>
          </p:cNvGrpSpPr>
          <p:nvPr/>
        </p:nvGrpSpPr>
        <p:grpSpPr bwMode="auto">
          <a:xfrm>
            <a:off x="1870075" y="4081463"/>
            <a:ext cx="6243638" cy="1006475"/>
            <a:chOff x="1178" y="2571"/>
            <a:chExt cx="3933" cy="634"/>
          </a:xfrm>
        </p:grpSpPr>
        <p:sp>
          <p:nvSpPr>
            <p:cNvPr id="132130" name="Text Box 34"/>
            <p:cNvSpPr txBox="1">
              <a:spLocks noChangeArrowheads="1"/>
            </p:cNvSpPr>
            <p:nvPr/>
          </p:nvSpPr>
          <p:spPr bwMode="auto">
            <a:xfrm>
              <a:off x="1178" y="2571"/>
              <a:ext cx="3933"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     N</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NGAWIHNA</a:t>
              </a:r>
              <a:endParaRPr lang="en-US" sz="4800" b="1">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2132" name="Group 36"/>
          <p:cNvGrpSpPr>
            <a:grpSpLocks/>
          </p:cNvGrpSpPr>
          <p:nvPr/>
        </p:nvGrpSpPr>
        <p:grpSpPr bwMode="auto">
          <a:xfrm>
            <a:off x="1879600" y="3190875"/>
            <a:ext cx="6904038" cy="1006475"/>
            <a:chOff x="1184" y="2010"/>
            <a:chExt cx="4349" cy="634"/>
          </a:xfrm>
        </p:grpSpPr>
        <p:sp>
          <p:nvSpPr>
            <p:cNvPr id="132133" name="Text Box 37"/>
            <p:cNvSpPr txBox="1">
              <a:spLocks noChangeArrowheads="1"/>
            </p:cNvSpPr>
            <p:nvPr/>
          </p:nvSpPr>
          <p:spPr bwMode="auto">
            <a:xfrm>
              <a:off x="1184" y="2010"/>
              <a:ext cx="4349"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KHAWTLANG</a:t>
              </a:r>
              <a:endParaRPr lang="en-US" sz="4800" b="1">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sp>
        <p:nvSpPr>
          <p:cNvPr id="132136" name="Text Box 40"/>
          <p:cNvSpPr txBox="1">
            <a:spLocks noChangeArrowheads="1"/>
          </p:cNvSpPr>
          <p:nvPr/>
        </p:nvSpPr>
        <p:spPr bwMode="auto">
          <a:xfrm>
            <a:off x="3116263" y="2308225"/>
            <a:ext cx="2320925" cy="10064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EA304F"/>
                </a:solidFill>
                <a:effectLst>
                  <a:outerShdw blurRad="38100" dist="38100" dir="2700000" algn="tl">
                    <a:srgbClr val="000000"/>
                  </a:outerShdw>
                </a:effectLst>
              </a:rPr>
              <a:t>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MI</a:t>
            </a:r>
            <a:endParaRPr lang="en-US" sz="4800" b="1">
              <a:effectLst>
                <a:outerShdw blurRad="38100" dist="38100" dir="2700000" algn="tl">
                  <a:srgbClr val="000000"/>
                </a:outerShdw>
              </a:effectLst>
            </a:endParaRPr>
          </a:p>
        </p:txBody>
      </p:sp>
      <p:sp>
        <p:nvSpPr>
          <p:cNvPr id="132137" name="AutoShape 41"/>
          <p:cNvSpPr>
            <a:spLocks noChangeArrowheads="1"/>
          </p:cNvSpPr>
          <p:nvPr/>
        </p:nvSpPr>
        <p:spPr bwMode="auto">
          <a:xfrm>
            <a:off x="2173288" y="2516188"/>
            <a:ext cx="622300" cy="596900"/>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nvGrpSpPr>
          <p:cNvPr id="132138" name="Group 42"/>
          <p:cNvGrpSpPr>
            <a:grpSpLocks/>
          </p:cNvGrpSpPr>
          <p:nvPr/>
        </p:nvGrpSpPr>
        <p:grpSpPr bwMode="auto">
          <a:xfrm>
            <a:off x="2159000" y="1489075"/>
            <a:ext cx="5138738" cy="914400"/>
            <a:chOff x="1360" y="938"/>
            <a:chExt cx="3237" cy="576"/>
          </a:xfrm>
        </p:grpSpPr>
        <p:sp>
          <p:nvSpPr>
            <p:cNvPr id="132139" name="Text Box 43"/>
            <p:cNvSpPr txBox="1">
              <a:spLocks noChangeArrowheads="1"/>
            </p:cNvSpPr>
            <p:nvPr/>
          </p:nvSpPr>
          <p:spPr bwMode="auto">
            <a:xfrm>
              <a:off x="2027" y="938"/>
              <a:ext cx="2570"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SIAMNA</a:t>
              </a:r>
              <a:endParaRPr lang="en-US" sz="4800" b="1">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32125" name="Oval 29"/>
          <p:cNvSpPr>
            <a:spLocks noChangeArrowheads="1"/>
          </p:cNvSpPr>
          <p:nvPr/>
        </p:nvSpPr>
        <p:spPr bwMode="auto">
          <a:xfrm>
            <a:off x="1760538" y="3155950"/>
            <a:ext cx="7151687"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bwMode="auto">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p>
        </p:txBody>
      </p:sp>
      <p:sp>
        <p:nvSpPr>
          <p:cNvPr id="406531" name="Rectangle 3"/>
          <p:cNvSpPr>
            <a:spLocks noGrp="1" noChangeArrowheads="1"/>
          </p:cNvSpPr>
          <p:nvPr>
            <p:ph type="body" idx="1"/>
          </p:nvPr>
        </p:nvSpPr>
        <p:spPr bwMode="auto">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679450" y="1295400"/>
            <a:ext cx="7772400" cy="11430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chemeClr val="accent1"/>
                </a:solidFill>
              </a:rPr>
              <a:t>  </a:t>
            </a:r>
            <a:r>
              <a:rPr lang="en-US" sz="4800">
                <a:solidFill>
                  <a:srgbClr val="00FF00"/>
                </a:solidFill>
              </a:rPr>
              <a:t>     KHAWTLANG  3-TE </a:t>
            </a:r>
            <a:r>
              <a:rPr lang="en-US" sz="4800">
                <a:solidFill>
                  <a:srgbClr val="FAFD00"/>
                </a:solidFill>
              </a:rPr>
              <a:t>:</a:t>
            </a:r>
          </a:p>
        </p:txBody>
      </p:sp>
      <p:sp>
        <p:nvSpPr>
          <p:cNvPr id="38916" name="Rectangle 4"/>
          <p:cNvSpPr>
            <a:spLocks noChangeArrowheads="1"/>
          </p:cNvSpPr>
          <p:nvPr/>
        </p:nvSpPr>
        <p:spPr bwMode="auto">
          <a:xfrm>
            <a:off x="6207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38919"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8923" name="Freeform 11"/>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38927"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38929" name="Text Box 1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8930" name="Text Box 18"/>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38931" name="Text Box 1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52</a:t>
            </a:r>
          </a:p>
        </p:txBody>
      </p:sp>
      <p:sp>
        <p:nvSpPr>
          <p:cNvPr id="38932" name="Text Box 20"/>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6</a:t>
            </a:r>
          </a:p>
        </p:txBody>
      </p:sp>
      <p:sp>
        <p:nvSpPr>
          <p:cNvPr id="38934" name="Text Box 22"/>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8915" name="Rectangle 3"/>
          <p:cNvSpPr>
            <a:spLocks noGrp="1" noChangeArrowheads="1"/>
          </p:cNvSpPr>
          <p:nvPr>
            <p:ph type="subTitle" idx="1"/>
          </p:nvPr>
        </p:nvSpPr>
        <p:spPr bwMode="auto">
          <a:xfrm>
            <a:off x="603250" y="2514600"/>
            <a:ext cx="7778750" cy="411480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pPr>
            <a:r>
              <a:rPr lang="en-US" sz="7200" b="1">
                <a:solidFill>
                  <a:srgbClr val="F6FE0A"/>
                </a:solidFill>
                <a:latin typeface="Arial" charset="0"/>
              </a:rPr>
              <a:t>B</a:t>
            </a:r>
            <a:r>
              <a:rPr lang="en-US" sz="7200" b="1">
                <a:solidFill>
                  <a:srgbClr val="00FF00"/>
                </a:solidFill>
                <a:latin typeface="Arial" charset="0"/>
              </a:rPr>
              <a:t> UAINA</a:t>
            </a:r>
          </a:p>
          <a:p>
            <a:pPr marL="2179638" indent="-866775" algn="l" defTabSz="1033463">
              <a:buFont typeface="Monotype Sorts" charset="0"/>
              <a:buChar char=""/>
            </a:pPr>
            <a:r>
              <a:rPr lang="en-US" sz="7200" b="1">
                <a:solidFill>
                  <a:srgbClr val="F6FE0A"/>
                </a:solidFill>
                <a:latin typeface="Arial" charset="0"/>
              </a:rPr>
              <a:t>C</a:t>
            </a:r>
            <a:r>
              <a:rPr lang="en-US" sz="7200" b="1">
                <a:solidFill>
                  <a:srgbClr val="00FF00"/>
                </a:solidFill>
                <a:latin typeface="Arial" charset="0"/>
              </a:rPr>
              <a:t> HHIAH</a:t>
            </a:r>
          </a:p>
          <a:p>
            <a:pPr marL="2179638" indent="-866775" algn="l" defTabSz="1033463">
              <a:buFont typeface="Monotype Sorts" charset="0"/>
              <a:buChar char=""/>
            </a:pPr>
            <a:r>
              <a:rPr lang="en-US" sz="7200" b="1">
                <a:solidFill>
                  <a:srgbClr val="F6FE0A"/>
                </a:solidFill>
                <a:latin typeface="Arial" charset="0"/>
              </a:rPr>
              <a:t>S</a:t>
            </a:r>
            <a:r>
              <a:rPr lang="en-US" sz="7200" b="1">
                <a:solidFill>
                  <a:srgbClr val="00FF00"/>
                </a:solidFill>
                <a:latin typeface="Arial" charset="0"/>
              </a:rPr>
              <a:t> ALTANNA</a:t>
            </a:r>
          </a:p>
        </p:txBody>
      </p:sp>
      <p:sp>
        <p:nvSpPr>
          <p:cNvPr id="38925" name="Oval 13"/>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8926" name="Oval 14"/>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8924" name="Oval 12"/>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487363" y="2136775"/>
            <a:ext cx="7883525" cy="2379663"/>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lnSpc>
                <a:spcPct val="45000"/>
              </a:lnSpc>
            </a:pPr>
            <a:br>
              <a:rPr lang="en-US" b="1"/>
            </a:br>
            <a:br>
              <a:rPr lang="en-US" b="1"/>
            </a:br>
            <a:r>
              <a:rPr lang="en-US" sz="4800" b="1">
                <a:solidFill>
                  <a:srgbClr val="FAFD00"/>
                </a:solidFill>
                <a:latin typeface="Arial" charset="0"/>
              </a:rPr>
              <a:t>SIAMNA</a:t>
            </a:r>
            <a:br>
              <a:rPr lang="en-US" sz="4800" b="1">
                <a:solidFill>
                  <a:srgbClr val="FAFD00"/>
                </a:solidFill>
                <a:latin typeface="Arial" charset="0"/>
              </a:rPr>
            </a:br>
            <a:br>
              <a:rPr lang="en-US" sz="4800" b="1">
                <a:solidFill>
                  <a:srgbClr val="FAFD00"/>
                </a:solidFill>
                <a:latin typeface="Arial" charset="0"/>
              </a:rPr>
            </a:br>
            <a:r>
              <a:rPr lang="en-US" sz="4800" b="1">
                <a:solidFill>
                  <a:srgbClr val="FF5008"/>
                </a:solidFill>
                <a:latin typeface="Arial" charset="0"/>
              </a:rPr>
              <a:t>ABRAHAMA</a:t>
            </a:r>
            <a:br>
              <a:rPr lang="en-US" sz="4800" b="1">
                <a:solidFill>
                  <a:srgbClr val="FF5008"/>
                </a:solidFill>
                <a:latin typeface="Arial" charset="0"/>
              </a:rPr>
            </a:br>
            <a:br>
              <a:rPr lang="en-US" sz="4800" b="1">
                <a:solidFill>
                  <a:srgbClr val="FF5008"/>
                </a:solidFill>
                <a:latin typeface="Arial" charset="0"/>
              </a:rPr>
            </a:br>
            <a:r>
              <a:rPr lang="en-US" sz="4800" b="1">
                <a:solidFill>
                  <a:srgbClr val="FF5008"/>
                </a:solidFill>
                <a:latin typeface="Arial" charset="0"/>
              </a:rPr>
              <a:t>JOSEFA</a:t>
            </a:r>
            <a:br>
              <a:rPr lang="en-US" sz="4800" b="1">
                <a:solidFill>
                  <a:srgbClr val="FF5008"/>
                </a:solidFill>
                <a:latin typeface="Arial" charset="0"/>
              </a:rPr>
            </a:br>
            <a:br>
              <a:rPr lang="en-US" sz="4800" b="1">
                <a:solidFill>
                  <a:srgbClr val="FF5008"/>
                </a:solidFill>
                <a:latin typeface="Arial" charset="0"/>
              </a:rPr>
            </a:br>
            <a:r>
              <a:rPr lang="en-US" sz="4800" b="1">
                <a:solidFill>
                  <a:srgbClr val="FF5008"/>
                </a:solidFill>
                <a:latin typeface="Arial" charset="0"/>
              </a:rPr>
              <a:t>MOSIA</a:t>
            </a:r>
            <a:br>
              <a:rPr lang="en-US" sz="4800" b="1">
                <a:solidFill>
                  <a:srgbClr val="FF5008"/>
                </a:solidFill>
                <a:latin typeface="Arial" charset="0"/>
              </a:rPr>
            </a:br>
            <a:br>
              <a:rPr lang="en-US" sz="4800" b="1">
                <a:solidFill>
                  <a:srgbClr val="FF5008"/>
                </a:solidFill>
                <a:latin typeface="Arial" charset="0"/>
              </a:rPr>
            </a:br>
            <a:r>
              <a:rPr lang="en-US" sz="4800" b="1">
                <a:solidFill>
                  <a:srgbClr val="FF5008"/>
                </a:solidFill>
                <a:latin typeface="Arial" charset="0"/>
              </a:rPr>
              <a:t>JOSUA</a:t>
            </a:r>
            <a:br>
              <a:rPr lang="en-US" sz="4800" b="1">
                <a:solidFill>
                  <a:srgbClr val="FF5008"/>
                </a:solidFill>
                <a:latin typeface="Arial" charset="0"/>
              </a:rPr>
            </a:br>
            <a:br>
              <a:rPr lang="en-US" sz="4800" b="1">
                <a:latin typeface="Arial" charset="0"/>
              </a:rPr>
            </a:br>
            <a:r>
              <a:rPr lang="en-US" sz="4800" b="1">
                <a:solidFill>
                  <a:srgbClr val="FAFD00"/>
                </a:solidFill>
                <a:latin typeface="Arial" charset="0"/>
              </a:rPr>
              <a:t>BUAINA</a:t>
            </a:r>
            <a:br>
              <a:rPr lang="en-US" sz="4800" b="1">
                <a:solidFill>
                  <a:srgbClr val="00FF00"/>
                </a:solidFill>
                <a:latin typeface="Arial" charset="0"/>
              </a:rPr>
            </a:br>
            <a:br>
              <a:rPr lang="en-US" sz="4800" b="1">
                <a:solidFill>
                  <a:srgbClr val="00FF00"/>
                </a:solidFill>
                <a:latin typeface="Arial" charset="0"/>
              </a:rPr>
            </a:br>
            <a:r>
              <a:rPr lang="en-US" sz="4800" b="1">
                <a:solidFill>
                  <a:srgbClr val="FAFD00"/>
                </a:solidFill>
                <a:latin typeface="Arial" charset="0"/>
              </a:rPr>
              <a:t>CHHIAH</a:t>
            </a:r>
            <a:br>
              <a:rPr lang="en-US" sz="4800" b="1">
                <a:solidFill>
                  <a:srgbClr val="00FF00"/>
                </a:solidFill>
                <a:latin typeface="Arial" charset="0"/>
              </a:rPr>
            </a:br>
            <a:br>
              <a:rPr lang="en-US" sz="4800" b="1">
                <a:solidFill>
                  <a:srgbClr val="00FF00"/>
                </a:solidFill>
                <a:latin typeface="Arial" charset="0"/>
              </a:rPr>
            </a:br>
            <a:r>
              <a:rPr lang="en-US" sz="4800" b="1">
                <a:solidFill>
                  <a:srgbClr val="FAFD00"/>
                </a:solidFill>
                <a:latin typeface="Arial" charset="0"/>
              </a:rPr>
              <a:t>SALTANNA</a:t>
            </a:r>
            <a:r>
              <a:rPr lang="en-US" sz="4800" b="1">
                <a:solidFill>
                  <a:srgbClr val="00FF00"/>
                </a:solidFill>
              </a:rPr>
              <a:t> </a:t>
            </a:r>
          </a:p>
        </p:txBody>
      </p:sp>
      <p:sp>
        <p:nvSpPr>
          <p:cNvPr id="4301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43015"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30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43021" name="Text Box 13"/>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53</a:t>
            </a:r>
          </a:p>
        </p:txBody>
      </p:sp>
      <p:sp>
        <p:nvSpPr>
          <p:cNvPr id="43023" name="Text Box 1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2570163" y="828675"/>
            <a:ext cx="4587875" cy="682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45063" name="Rectangle 7"/>
          <p:cNvSpPr>
            <a:spLocks noChangeArrowheads="1"/>
          </p:cNvSpPr>
          <p:nvPr/>
        </p:nvSpPr>
        <p:spPr bwMode="auto">
          <a:xfrm>
            <a:off x="3363913" y="508000"/>
            <a:ext cx="36226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i="1">
                <a:solidFill>
                  <a:schemeClr val="tx1"/>
                </a:solidFill>
                <a:effectLst>
                  <a:outerShdw blurRad="38100" dist="38100" dir="2700000" algn="tl">
                    <a:srgbClr val="000000"/>
                  </a:outerShdw>
                </a:effectLst>
                <a:latin typeface="Times" charset="0"/>
              </a:rPr>
              <a:t>THLIRLETNA... </a:t>
            </a:r>
          </a:p>
        </p:txBody>
      </p:sp>
      <p:sp>
        <p:nvSpPr>
          <p:cNvPr id="45066" name="Freeform 10"/>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45080" name="Group 24"/>
          <p:cNvGrpSpPr>
            <a:grpSpLocks/>
          </p:cNvGrpSpPr>
          <p:nvPr/>
        </p:nvGrpSpPr>
        <p:grpSpPr bwMode="auto">
          <a:xfrm>
            <a:off x="673100" y="3578225"/>
            <a:ext cx="7889875" cy="3073400"/>
            <a:chOff x="342" y="1990"/>
            <a:chExt cx="4974" cy="1936"/>
          </a:xfrm>
        </p:grpSpPr>
        <p:sp>
          <p:nvSpPr>
            <p:cNvPr id="45067" name="Rectangle 11"/>
            <p:cNvSpPr>
              <a:spLocks noChangeArrowheads="1"/>
            </p:cNvSpPr>
            <p:nvPr/>
          </p:nvSpPr>
          <p:spPr bwMode="auto">
            <a:xfrm>
              <a:off x="342" y="2372"/>
              <a:ext cx="4974" cy="1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sz="15600">
                  <a:solidFill>
                    <a:srgbClr val="F6FE0A"/>
                  </a:solidFill>
                  <a:effectLst>
                    <a:outerShdw blurRad="38100" dist="38100" dir="2700000" algn="tl">
                      <a:srgbClr val="000000"/>
                    </a:outerShdw>
                  </a:effectLst>
                </a:rPr>
                <a:t>S</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N</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I</a:t>
              </a:r>
            </a:p>
          </p:txBody>
        </p:sp>
        <p:sp>
          <p:nvSpPr>
            <p:cNvPr id="45078" name="AutoShape 22"/>
            <p:cNvSpPr>
              <a:spLocks noChangeArrowheads="1"/>
            </p:cNvSpPr>
            <p:nvPr/>
          </p:nvSpPr>
          <p:spPr bwMode="auto">
            <a:xfrm rot="6562349">
              <a:off x="2029" y="2128"/>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sp>
        <p:nvSpPr>
          <p:cNvPr id="45081" name="Text Box 25"/>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45083" name="Text Box 2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45085" name="Text Box 2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54</a:t>
            </a:r>
          </a:p>
        </p:txBody>
      </p:sp>
      <p:sp>
        <p:nvSpPr>
          <p:cNvPr id="45086" name="Text Box 30"/>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3</a:t>
            </a:r>
          </a:p>
        </p:txBody>
      </p:sp>
      <p:sp>
        <p:nvSpPr>
          <p:cNvPr id="45088" name="Text Box 32"/>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grpSp>
        <p:nvGrpSpPr>
          <p:cNvPr id="45093" name="Group 37"/>
          <p:cNvGrpSpPr>
            <a:grpSpLocks/>
          </p:cNvGrpSpPr>
          <p:nvPr/>
        </p:nvGrpSpPr>
        <p:grpSpPr bwMode="auto">
          <a:xfrm>
            <a:off x="1590675" y="1254125"/>
            <a:ext cx="6237288" cy="2466975"/>
            <a:chOff x="1002" y="790"/>
            <a:chExt cx="3929" cy="1554"/>
          </a:xfrm>
        </p:grpSpPr>
        <p:sp>
          <p:nvSpPr>
            <p:cNvPr id="45094" name="Rectangle 38"/>
            <p:cNvSpPr>
              <a:spLocks noChangeArrowheads="1"/>
            </p:cNvSpPr>
            <p:nvPr/>
          </p:nvSpPr>
          <p:spPr bwMode="auto">
            <a:xfrm>
              <a:off x="1002" y="790"/>
              <a:ext cx="3929" cy="1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sz="15600">
                  <a:solidFill>
                    <a:srgbClr val="FAFD00"/>
                  </a:solidFill>
                  <a:effectLst>
                    <a:outerShdw blurRad="38100" dist="38100" dir="2700000" algn="tl">
                      <a:srgbClr val="000000"/>
                    </a:outerShdw>
                  </a:effectLst>
                </a:rPr>
                <a:t>S 7 N I</a:t>
              </a:r>
              <a:endParaRPr lang="en-US" sz="1560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5090" name="Group 34"/>
          <p:cNvGrpSpPr>
            <a:grpSpLocks/>
          </p:cNvGrpSpPr>
          <p:nvPr/>
        </p:nvGrpSpPr>
        <p:grpSpPr bwMode="auto">
          <a:xfrm>
            <a:off x="2901950" y="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additive="base">
                                        <p:cTn id="7" dur="500" fill="hold"/>
                                        <p:tgtEl>
                                          <p:spTgt spid="45090"/>
                                        </p:tgtEl>
                                        <p:attrNameLst>
                                          <p:attrName>ppt_x</p:attrName>
                                        </p:attrNameLst>
                                      </p:cBhvr>
                                      <p:tavLst>
                                        <p:tav tm="0">
                                          <p:val>
                                            <p:strVal val="0-#ppt_w/2"/>
                                          </p:val>
                                        </p:tav>
                                        <p:tav tm="100000">
                                          <p:val>
                                            <p:strVal val="#ppt_x"/>
                                          </p:val>
                                        </p:tav>
                                      </p:tavLst>
                                    </p:anim>
                                    <p:anim calcmode="lin" valueType="num">
                                      <p:cBhvr additive="base">
                                        <p:cTn id="8" dur="500" fill="hold"/>
                                        <p:tgtEl>
                                          <p:spTgt spid="4509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9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45093"/>
                                        </p:tgtEl>
                                        <p:attrNameLst>
                                          <p:attrName>style.visibility</p:attrName>
                                        </p:attrNameLst>
                                      </p:cBhvr>
                                      <p:to>
                                        <p:strVal val="visible"/>
                                      </p:to>
                                    </p:set>
                                    <p:anim calcmode="lin" valueType="num">
                                      <p:cBhvr>
                                        <p:cTn id="13" dur="500" fill="hold"/>
                                        <p:tgtEl>
                                          <p:spTgt spid="45093"/>
                                        </p:tgtEl>
                                        <p:attrNameLst>
                                          <p:attrName>ppt_w</p:attrName>
                                        </p:attrNameLst>
                                      </p:cBhvr>
                                      <p:tavLst>
                                        <p:tav tm="0">
                                          <p:val>
                                            <p:fltVal val="0"/>
                                          </p:val>
                                        </p:tav>
                                        <p:tav tm="100000">
                                          <p:val>
                                            <p:strVal val="#ppt_w"/>
                                          </p:val>
                                        </p:tav>
                                      </p:tavLst>
                                    </p:anim>
                                    <p:anim calcmode="lin" valueType="num">
                                      <p:cBhvr>
                                        <p:cTn id="14" dur="500" fill="hold"/>
                                        <p:tgtEl>
                                          <p:spTgt spid="45093"/>
                                        </p:tgtEl>
                                        <p:attrNameLst>
                                          <p:attrName>ppt_h</p:attrName>
                                        </p:attrNameLst>
                                      </p:cBhvr>
                                      <p:tavLst>
                                        <p:tav tm="0">
                                          <p:val>
                                            <p:fltVal val="0"/>
                                          </p:val>
                                        </p:tav>
                                        <p:tav tm="100000">
                                          <p:val>
                                            <p:strVal val="#ppt_h"/>
                                          </p:val>
                                        </p:tav>
                                      </p:tavLst>
                                    </p:anim>
                                    <p:anim calcmode="lin" valueType="num">
                                      <p:cBhvr>
                                        <p:cTn id="15" dur="500" fill="hold"/>
                                        <p:tgtEl>
                                          <p:spTgt spid="45093"/>
                                        </p:tgtEl>
                                        <p:attrNameLst>
                                          <p:attrName>ppt_x</p:attrName>
                                        </p:attrNameLst>
                                      </p:cBhvr>
                                      <p:tavLst>
                                        <p:tav tm="0">
                                          <p:val>
                                            <p:fltVal val="0.5"/>
                                          </p:val>
                                        </p:tav>
                                        <p:tav tm="100000">
                                          <p:val>
                                            <p:strVal val="#ppt_x"/>
                                          </p:val>
                                        </p:tav>
                                      </p:tavLst>
                                    </p:anim>
                                    <p:anim calcmode="lin" valueType="num">
                                      <p:cBhvr>
                                        <p:cTn id="16" dur="500" fill="hold"/>
                                        <p:tgtEl>
                                          <p:spTgt spid="4509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45080"/>
                                        </p:tgtEl>
                                        <p:attrNameLst>
                                          <p:attrName>style.visibility</p:attrName>
                                        </p:attrNameLst>
                                      </p:cBhvr>
                                      <p:to>
                                        <p:strVal val="visible"/>
                                      </p:to>
                                    </p:set>
                                    <p:anim calcmode="lin" valueType="num">
                                      <p:cBhvr>
                                        <p:cTn id="21" dur="500" fill="hold"/>
                                        <p:tgtEl>
                                          <p:spTgt spid="45080"/>
                                        </p:tgtEl>
                                        <p:attrNameLst>
                                          <p:attrName>ppt_w</p:attrName>
                                        </p:attrNameLst>
                                      </p:cBhvr>
                                      <p:tavLst>
                                        <p:tav tm="0">
                                          <p:val>
                                            <p:fltVal val="0"/>
                                          </p:val>
                                        </p:tav>
                                        <p:tav tm="100000">
                                          <p:val>
                                            <p:strVal val="#ppt_w"/>
                                          </p:val>
                                        </p:tav>
                                      </p:tavLst>
                                    </p:anim>
                                    <p:anim calcmode="lin" valueType="num">
                                      <p:cBhvr>
                                        <p:cTn id="22" dur="500" fill="hold"/>
                                        <p:tgtEl>
                                          <p:spTgt spid="45080"/>
                                        </p:tgtEl>
                                        <p:attrNameLst>
                                          <p:attrName>ppt_h</p:attrName>
                                        </p:attrNameLst>
                                      </p:cBhvr>
                                      <p:tavLst>
                                        <p:tav tm="0">
                                          <p:val>
                                            <p:fltVal val="0"/>
                                          </p:val>
                                        </p:tav>
                                        <p:tav tm="100000">
                                          <p:val>
                                            <p:strVal val="#ppt_h"/>
                                          </p:val>
                                        </p:tav>
                                      </p:tavLst>
                                    </p:anim>
                                    <p:anim calcmode="lin" valueType="num">
                                      <p:cBhvr>
                                        <p:cTn id="23" dur="500" fill="hold"/>
                                        <p:tgtEl>
                                          <p:spTgt spid="45080"/>
                                        </p:tgtEl>
                                        <p:attrNameLst>
                                          <p:attrName>ppt_x</p:attrName>
                                        </p:attrNameLst>
                                      </p:cBhvr>
                                      <p:tavLst>
                                        <p:tav tm="0">
                                          <p:val>
                                            <p:fltVal val="0.5"/>
                                          </p:val>
                                        </p:tav>
                                        <p:tav tm="100000">
                                          <p:val>
                                            <p:strVal val="#ppt_x"/>
                                          </p:val>
                                        </p:tav>
                                      </p:tavLst>
                                    </p:anim>
                                    <p:anim calcmode="lin" valueType="num">
                                      <p:cBhvr>
                                        <p:cTn id="24" dur="500" fill="hold"/>
                                        <p:tgtEl>
                                          <p:spTgt spid="45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1765300"/>
            <a:ext cx="8458200" cy="3054350"/>
          </a:xfrm>
          <a:noFill/>
          <a:ln/>
          <a:effectLst>
            <a:outerShdw blurRad="63500"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br>
              <a:rPr lang="en-US" sz="4800"/>
            </a:br>
            <a:br>
              <a:rPr lang="en-US" sz="6000"/>
            </a:br>
            <a:r>
              <a:rPr lang="en-US" sz="6000" b="1">
                <a:solidFill>
                  <a:srgbClr val="FAFD00"/>
                </a:solidFill>
                <a:latin typeface="Arial" charset="0"/>
              </a:rPr>
              <a:t>SIAMNA</a:t>
            </a:r>
            <a:br>
              <a:rPr lang="en-US" sz="6000" b="1">
                <a:solidFill>
                  <a:srgbClr val="FAFD00"/>
                </a:solidFill>
                <a:latin typeface="Arial" charset="0"/>
              </a:rPr>
            </a:br>
            <a:r>
              <a:rPr lang="en-US" sz="6000" b="1">
                <a:solidFill>
                  <a:srgbClr val="FF5008"/>
                </a:solidFill>
                <a:latin typeface="Arial" charset="0"/>
              </a:rPr>
              <a:t>MI 4-TE</a:t>
            </a:r>
            <a:br>
              <a:rPr lang="en-US" sz="6000" b="1">
                <a:latin typeface="Arial" charset="0"/>
              </a:rPr>
            </a:br>
            <a:r>
              <a:rPr lang="en-US" sz="6000" b="1">
                <a:solidFill>
                  <a:srgbClr val="00FF00"/>
                </a:solidFill>
                <a:latin typeface="Arial" charset="0"/>
              </a:rPr>
              <a:t>KHAWTLANG 3-TE</a:t>
            </a:r>
            <a:br>
              <a:rPr lang="en-US" sz="6000" b="1">
                <a:latin typeface="Arial" charset="0"/>
              </a:rPr>
            </a:br>
            <a:r>
              <a:rPr lang="en-US" sz="6000" b="1">
                <a:solidFill>
                  <a:srgbClr val="E8EC39"/>
                </a:solidFill>
                <a:latin typeface="Arial" charset="0"/>
              </a:rPr>
              <a:t>NGAWIHNA</a:t>
            </a:r>
            <a:br>
              <a:rPr lang="en-US" sz="6000" b="1">
                <a:solidFill>
                  <a:schemeClr val="accent1"/>
                </a:solidFill>
                <a:latin typeface="Arial" charset="0"/>
              </a:rPr>
            </a:br>
            <a:r>
              <a:rPr lang="en-US" sz="8000" b="1" i="1">
                <a:solidFill>
                  <a:schemeClr val="hlink"/>
                </a:solidFill>
                <a:latin typeface="Arial" charset="0"/>
              </a:rPr>
              <a:t>ISUA</a:t>
            </a:r>
            <a:endParaRPr lang="en-US" sz="8000" i="1">
              <a:solidFill>
                <a:schemeClr val="hlink"/>
              </a:solidFill>
            </a:endParaRPr>
          </a:p>
        </p:txBody>
      </p:sp>
      <p:sp>
        <p:nvSpPr>
          <p:cNvPr id="47107"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47111"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7112"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47116" name="Text Box 12"/>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55</a:t>
            </a:r>
          </a:p>
        </p:txBody>
      </p:sp>
      <p:sp>
        <p:nvSpPr>
          <p:cNvPr id="47118" name="Text Box 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14363" y="2182813"/>
            <a:ext cx="184150" cy="9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5" name="Rectangle 3"/>
          <p:cNvSpPr>
            <a:spLocks noChangeArrowheads="1"/>
          </p:cNvSpPr>
          <p:nvPr/>
        </p:nvSpPr>
        <p:spPr bwMode="auto">
          <a:xfrm>
            <a:off x="2317750" y="533400"/>
            <a:ext cx="1984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3600" b="1" i="1">
                <a:solidFill>
                  <a:srgbClr val="F6FE0A"/>
                </a:solidFill>
              </a:rPr>
              <a:t>SIAMNA</a:t>
            </a:r>
          </a:p>
        </p:txBody>
      </p:sp>
      <p:sp>
        <p:nvSpPr>
          <p:cNvPr id="49156" name="Rectangle 4"/>
          <p:cNvSpPr>
            <a:spLocks noChangeArrowheads="1"/>
          </p:cNvSpPr>
          <p:nvPr/>
        </p:nvSpPr>
        <p:spPr bwMode="auto">
          <a:xfrm>
            <a:off x="2316163" y="1085850"/>
            <a:ext cx="2873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FF5008"/>
                </a:solidFill>
              </a:rPr>
              <a:t>ABRAHAMA</a:t>
            </a:r>
          </a:p>
        </p:txBody>
      </p:sp>
      <p:sp>
        <p:nvSpPr>
          <p:cNvPr id="49157" name="Rectangle 5"/>
          <p:cNvSpPr>
            <a:spLocks noChangeArrowheads="1"/>
          </p:cNvSpPr>
          <p:nvPr/>
        </p:nvSpPr>
        <p:spPr bwMode="auto">
          <a:xfrm>
            <a:off x="2686050" y="1638300"/>
            <a:ext cx="20097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FF5008"/>
                </a:solidFill>
              </a:rPr>
              <a:t>JOSEFA</a:t>
            </a:r>
          </a:p>
        </p:txBody>
      </p:sp>
      <p:sp>
        <p:nvSpPr>
          <p:cNvPr id="49158" name="Rectangle 6"/>
          <p:cNvSpPr>
            <a:spLocks noChangeArrowheads="1"/>
          </p:cNvSpPr>
          <p:nvPr/>
        </p:nvSpPr>
        <p:spPr bwMode="auto">
          <a:xfrm>
            <a:off x="2957513" y="2190750"/>
            <a:ext cx="2109787"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r>
              <a:rPr lang="en-US" sz="3600" b="1" i="1">
                <a:solidFill>
                  <a:srgbClr val="FF5008"/>
                </a:solidFill>
              </a:rPr>
              <a:t>MOSIA</a:t>
            </a:r>
          </a:p>
        </p:txBody>
      </p:sp>
      <p:sp>
        <p:nvSpPr>
          <p:cNvPr id="49159" name="Rectangle 7"/>
          <p:cNvSpPr>
            <a:spLocks noChangeArrowheads="1"/>
          </p:cNvSpPr>
          <p:nvPr/>
        </p:nvSpPr>
        <p:spPr bwMode="auto">
          <a:xfrm>
            <a:off x="3332163" y="2724150"/>
            <a:ext cx="17557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FF5008"/>
                </a:solidFill>
              </a:rPr>
              <a:t>JOSUA</a:t>
            </a:r>
          </a:p>
        </p:txBody>
      </p:sp>
      <p:sp>
        <p:nvSpPr>
          <p:cNvPr id="49160" name="Rectangle 8"/>
          <p:cNvSpPr>
            <a:spLocks noChangeArrowheads="1"/>
          </p:cNvSpPr>
          <p:nvPr/>
        </p:nvSpPr>
        <p:spPr bwMode="auto">
          <a:xfrm>
            <a:off x="3627438" y="3276600"/>
            <a:ext cx="1958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rPr>
              <a:t>BUAINA</a:t>
            </a:r>
          </a:p>
        </p:txBody>
      </p:sp>
      <p:sp>
        <p:nvSpPr>
          <p:cNvPr id="49161" name="Rectangle 9"/>
          <p:cNvSpPr>
            <a:spLocks noChangeArrowheads="1"/>
          </p:cNvSpPr>
          <p:nvPr/>
        </p:nvSpPr>
        <p:spPr bwMode="auto">
          <a:xfrm>
            <a:off x="3783013" y="3810000"/>
            <a:ext cx="1958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rPr>
              <a:t>CHHIAH</a:t>
            </a:r>
          </a:p>
        </p:txBody>
      </p:sp>
      <p:sp>
        <p:nvSpPr>
          <p:cNvPr id="49162" name="Rectangle 10"/>
          <p:cNvSpPr>
            <a:spLocks noChangeArrowheads="1"/>
          </p:cNvSpPr>
          <p:nvPr/>
        </p:nvSpPr>
        <p:spPr bwMode="auto">
          <a:xfrm>
            <a:off x="3719513" y="4362450"/>
            <a:ext cx="26955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rPr>
              <a:t>SALTANNA</a:t>
            </a:r>
          </a:p>
        </p:txBody>
      </p:sp>
      <p:sp>
        <p:nvSpPr>
          <p:cNvPr id="49163" name="Rectangle 11"/>
          <p:cNvSpPr>
            <a:spLocks noChangeArrowheads="1"/>
          </p:cNvSpPr>
          <p:nvPr/>
        </p:nvSpPr>
        <p:spPr bwMode="auto">
          <a:xfrm>
            <a:off x="3748088" y="4938713"/>
            <a:ext cx="2746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E8EC39"/>
                </a:solidFill>
              </a:rPr>
              <a:t>NGAWIHNA</a:t>
            </a:r>
          </a:p>
        </p:txBody>
      </p:sp>
      <p:sp>
        <p:nvSpPr>
          <p:cNvPr id="49164" name="Rectangle 12"/>
          <p:cNvSpPr>
            <a:spLocks noChangeArrowheads="1"/>
          </p:cNvSpPr>
          <p:nvPr/>
        </p:nvSpPr>
        <p:spPr bwMode="auto">
          <a:xfrm>
            <a:off x="4594225" y="5514975"/>
            <a:ext cx="1516063" cy="75882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4400" b="1" i="1">
                <a:solidFill>
                  <a:schemeClr val="hlink"/>
                </a:solidFill>
              </a:rPr>
              <a:t>ISUA</a:t>
            </a:r>
          </a:p>
        </p:txBody>
      </p:sp>
      <p:sp>
        <p:nvSpPr>
          <p:cNvPr id="49165" name="Rectangle 1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49169" name="Freeform 1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170" name="Text Box 18"/>
          <p:cNvSpPr txBox="1">
            <a:spLocks noChangeArrowheads="1"/>
          </p:cNvSpPr>
          <p:nvPr/>
        </p:nvSpPr>
        <p:spPr bwMode="auto">
          <a:xfrm>
            <a:off x="8726488" y="90488"/>
            <a:ext cx="25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t> </a:t>
            </a:r>
          </a:p>
        </p:txBody>
      </p:sp>
      <p:sp>
        <p:nvSpPr>
          <p:cNvPr id="49172" name="Text Box 20"/>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49173" name="Text Box 2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49174" name="Text Box 22"/>
          <p:cNvSpPr txBox="1">
            <a:spLocks noChangeArrowheads="1"/>
          </p:cNvSpPr>
          <p:nvPr/>
        </p:nvSpPr>
        <p:spPr bwMode="auto">
          <a:xfrm>
            <a:off x="8086725" y="651827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56</a:t>
            </a:r>
          </a:p>
        </p:txBody>
      </p:sp>
      <p:sp>
        <p:nvSpPr>
          <p:cNvPr id="49175" name="Text Box 23"/>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
        <p:nvSpPr>
          <p:cNvPr id="49177" name="Text Box 2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Freeform 3"/>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226308" name="Picture 4"/>
          <p:cNvPicPr>
            <a:picLocks noChangeAspect="1" noChangeArrowheads="1"/>
          </p:cNvPicPr>
          <p:nvPr/>
        </p:nvPicPr>
        <p:blipFill>
          <a:blip r:embed="rId3">
            <a:extLst>
              <a:ext uri="{28A0092B-C50C-407E-A947-70E740481C1C}">
                <a14:useLocalDpi xmlns:a14="http://schemas.microsoft.com/office/drawing/2010/main" val="0"/>
              </a:ext>
            </a:extLst>
          </a:blip>
          <a:srcRect l="14999" t="10115" r="12968" b="11848"/>
          <a:stretch>
            <a:fillRect/>
          </a:stretch>
        </p:blipFill>
        <p:spPr bwMode="auto">
          <a:xfrm>
            <a:off x="1363663" y="9175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pic>
      <p:grpSp>
        <p:nvGrpSpPr>
          <p:cNvPr id="226309" name="Group 5"/>
          <p:cNvGrpSpPr>
            <a:grpSpLocks/>
          </p:cNvGrpSpPr>
          <p:nvPr/>
        </p:nvGrpSpPr>
        <p:grpSpPr bwMode="auto">
          <a:xfrm>
            <a:off x="4465638" y="1428750"/>
            <a:ext cx="2195512" cy="1709738"/>
            <a:chOff x="1512" y="1397"/>
            <a:chExt cx="2748" cy="2267"/>
          </a:xfrm>
        </p:grpSpPr>
        <p:sp>
          <p:nvSpPr>
            <p:cNvPr id="226310"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226312"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26313"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14"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88" y="1399"/>
              <a:ext cx="572"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SIAMNA</a:t>
              </a:r>
              <a:endParaRPr lang="en-US" sz="800" b="1">
                <a:effectLst>
                  <a:outerShdw blurRad="38100" dist="38100" dir="2700000" algn="tl">
                    <a:srgbClr val="000000"/>
                  </a:outerShdw>
                </a:effectLst>
                <a:latin typeface="Helvetica" charset="0"/>
              </a:endParaRPr>
            </a:p>
          </p:txBody>
        </p:sp>
        <p:sp>
          <p:nvSpPr>
            <p:cNvPr id="226316"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17"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18"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226320"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21"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22"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01" y="1563"/>
              <a:ext cx="817"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ABRAHAMA</a:t>
              </a:r>
              <a:endParaRPr lang="en-US" sz="800" b="1">
                <a:effectLst>
                  <a:outerShdw blurRad="38100" dist="38100" dir="2700000" algn="tl">
                    <a:srgbClr val="000000"/>
                  </a:outerShdw>
                </a:effectLst>
                <a:latin typeface="Helvetica" charset="0"/>
              </a:endParaRPr>
            </a:p>
          </p:txBody>
        </p:sp>
        <p:sp>
          <p:nvSpPr>
            <p:cNvPr id="226324"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25"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26"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226328"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26329"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30"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4" y="1736"/>
              <a:ext cx="618"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JOSEFA</a:t>
              </a:r>
              <a:endParaRPr lang="en-US" sz="800" b="1">
                <a:effectLst>
                  <a:outerShdw blurRad="38100" dist="38100" dir="2700000" algn="tl">
                    <a:srgbClr val="000000"/>
                  </a:outerShdw>
                </a:effectLst>
                <a:latin typeface="Helvetica" charset="0"/>
              </a:endParaRPr>
            </a:p>
          </p:txBody>
        </p:sp>
        <p:sp>
          <p:nvSpPr>
            <p:cNvPr id="226332"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33"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34"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35"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36"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62" y="1894"/>
              <a:ext cx="525"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MOSIA</a:t>
              </a:r>
              <a:endParaRPr lang="en-US" sz="800" b="1">
                <a:effectLst>
                  <a:outerShdw blurRad="38100" dist="38100" dir="2700000" algn="tl">
                    <a:srgbClr val="000000"/>
                  </a:outerShdw>
                </a:effectLst>
                <a:latin typeface="Helvetica" charset="0"/>
              </a:endParaRPr>
            </a:p>
          </p:txBody>
        </p:sp>
        <p:sp>
          <p:nvSpPr>
            <p:cNvPr id="226338"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39"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40"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41"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42"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86" y="2071"/>
              <a:ext cx="546"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JOSUA</a:t>
              </a:r>
              <a:endParaRPr lang="en-US" sz="800" b="1">
                <a:effectLst>
                  <a:outerShdw blurRad="38100" dist="38100" dir="2700000" algn="tl">
                    <a:srgbClr val="000000"/>
                  </a:outerShdw>
                </a:effectLst>
                <a:latin typeface="Helvetica" charset="0"/>
              </a:endParaRPr>
            </a:p>
          </p:txBody>
        </p:sp>
        <p:sp>
          <p:nvSpPr>
            <p:cNvPr id="226344"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45"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46"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26347"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95" y="2235"/>
              <a:ext cx="60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BUAINA</a:t>
              </a:r>
              <a:endParaRPr lang="en-US" sz="800" b="1">
                <a:effectLst>
                  <a:outerShdw blurRad="38100" dist="38100" dir="2700000" algn="tl">
                    <a:srgbClr val="000000"/>
                  </a:outerShdw>
                </a:effectLst>
                <a:latin typeface="Helvetica" charset="0"/>
              </a:endParaRPr>
            </a:p>
          </p:txBody>
        </p:sp>
        <p:sp>
          <p:nvSpPr>
            <p:cNvPr id="226349"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50"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26351"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52"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450" y="2416"/>
              <a:ext cx="60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CHHIAH</a:t>
              </a:r>
              <a:endParaRPr lang="en-US" sz="800" b="1">
                <a:effectLst>
                  <a:outerShdw blurRad="38100" dist="38100" dir="2700000" algn="tl">
                    <a:srgbClr val="000000"/>
                  </a:outerShdw>
                </a:effectLst>
                <a:latin typeface="Helvetica" charset="0"/>
              </a:endParaRPr>
            </a:p>
          </p:txBody>
        </p:sp>
        <p:sp>
          <p:nvSpPr>
            <p:cNvPr id="226354"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55"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56"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57"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56" y="2590"/>
              <a:ext cx="840" cy="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SAL TANNA</a:t>
              </a:r>
              <a:endParaRPr lang="en-US" sz="800" b="1">
                <a:effectLst>
                  <a:outerShdw blurRad="38100" dist="38100" dir="2700000" algn="tl">
                    <a:srgbClr val="000000"/>
                  </a:outerShdw>
                </a:effectLst>
                <a:latin typeface="Helvetica" charset="0"/>
              </a:endParaRPr>
            </a:p>
          </p:txBody>
        </p:sp>
        <p:sp>
          <p:nvSpPr>
            <p:cNvPr id="226359"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60"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61"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26362"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63"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641" y="2778"/>
              <a:ext cx="818"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NGAWIHNA</a:t>
              </a:r>
              <a:endParaRPr lang="en-US" sz="800" b="1">
                <a:effectLst>
                  <a:outerShdw blurRad="38100" dist="38100" dir="2700000" algn="tl">
                    <a:srgbClr val="000000"/>
                  </a:outerShdw>
                </a:effectLst>
                <a:latin typeface="Helvetica" charset="0"/>
              </a:endParaRPr>
            </a:p>
          </p:txBody>
        </p:sp>
        <p:sp>
          <p:nvSpPr>
            <p:cNvPr id="226365"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66"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67"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26368"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69"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26370" name="Group 66"/>
            <p:cNvGrpSpPr>
              <a:grpSpLocks/>
            </p:cNvGrpSpPr>
            <p:nvPr/>
          </p:nvGrpSpPr>
          <p:grpSpPr bwMode="auto">
            <a:xfrm>
              <a:off x="3014" y="2963"/>
              <a:ext cx="428" cy="175"/>
              <a:chOff x="3102" y="3099"/>
              <a:chExt cx="428" cy="175"/>
            </a:xfrm>
          </p:grpSpPr>
          <p:sp>
            <p:nvSpPr>
              <p:cNvPr id="226371" name="Rectangle 67"/>
              <p:cNvSpPr>
                <a:spLocks noChangeArrowheads="1"/>
              </p:cNvSpPr>
              <p:nvPr/>
            </p:nvSpPr>
            <p:spPr bwMode="auto">
              <a:xfrm>
                <a:off x="3102" y="3112"/>
                <a:ext cx="107"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225" y="3099"/>
                <a:ext cx="305"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chemeClr val="accent1"/>
                    </a:solidFill>
                    <a:latin typeface="Helvetica" charset="0"/>
                  </a:rPr>
                  <a:t>ISUA</a:t>
                </a:r>
                <a:endParaRPr lang="en-US" sz="800" b="1">
                  <a:solidFill>
                    <a:schemeClr val="accent1"/>
                  </a:solidFill>
                  <a:effectLst>
                    <a:outerShdw blurRad="38100" dist="38100" dir="2700000" algn="tl">
                      <a:srgbClr val="000000"/>
                    </a:outerShdw>
                  </a:effectLst>
                  <a:latin typeface="Helvetica" charset="0"/>
                </a:endParaRPr>
              </a:p>
            </p:txBody>
          </p:sp>
        </p:grpSp>
        <p:sp>
          <p:nvSpPr>
            <p:cNvPr id="226373"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374"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26375" name="Text Box 71"/>
          <p:cNvSpPr txBox="1">
            <a:spLocks noChangeArrowheads="1"/>
          </p:cNvSpPr>
          <p:nvPr/>
        </p:nvSpPr>
        <p:spPr bwMode="auto">
          <a:xfrm>
            <a:off x="415925" y="438150"/>
            <a:ext cx="8324850" cy="7016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4000" b="1">
                <a:solidFill>
                  <a:srgbClr val="DCF210"/>
                </a:solidFill>
                <a:effectLst>
                  <a:outerShdw blurRad="38100" dist="38100" dir="2700000" algn="tl">
                    <a:srgbClr val="000000"/>
                  </a:outerShdw>
                </a:effectLst>
                <a:latin typeface="Comic Sans MS" charset="0"/>
              </a:rPr>
              <a:t>I Rilru a Nghet Tawh Baibul Thu</a:t>
            </a:r>
          </a:p>
        </p:txBody>
      </p:sp>
      <p:grpSp>
        <p:nvGrpSpPr>
          <p:cNvPr id="226376" name="Group 72"/>
          <p:cNvGrpSpPr>
            <a:grpSpLocks/>
          </p:cNvGrpSpPr>
          <p:nvPr/>
        </p:nvGrpSpPr>
        <p:grpSpPr bwMode="auto">
          <a:xfrm>
            <a:off x="2076450" y="1225550"/>
            <a:ext cx="2763838" cy="1343025"/>
            <a:chOff x="2412" y="2052"/>
            <a:chExt cx="1741" cy="846"/>
          </a:xfrm>
        </p:grpSpPr>
        <p:sp>
          <p:nvSpPr>
            <p:cNvPr id="226377"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78"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79"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522" y="2078"/>
              <a:ext cx="68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SIAMNA</a:t>
              </a:r>
              <a:endParaRPr lang="en-US" sz="2800" b="1">
                <a:effectLst>
                  <a:outerShdw blurRad="38100" dist="38100" dir="2700000" algn="tl">
                    <a:srgbClr val="000000"/>
                  </a:outerShdw>
                </a:effectLst>
                <a:latin typeface="Helvetica" charset="0"/>
              </a:endParaRPr>
            </a:p>
          </p:txBody>
        </p:sp>
        <p:sp>
          <p:nvSpPr>
            <p:cNvPr id="226381"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382" name="Group 78"/>
          <p:cNvGrpSpPr>
            <a:grpSpLocks/>
          </p:cNvGrpSpPr>
          <p:nvPr/>
        </p:nvGrpSpPr>
        <p:grpSpPr bwMode="auto">
          <a:xfrm>
            <a:off x="2270125" y="1581150"/>
            <a:ext cx="2811463" cy="1343025"/>
            <a:chOff x="2382" y="2052"/>
            <a:chExt cx="1771" cy="846"/>
          </a:xfrm>
        </p:grpSpPr>
        <p:sp>
          <p:nvSpPr>
            <p:cNvPr id="226383"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84"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85"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382" y="2078"/>
              <a:ext cx="96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a:t>
              </a:r>
              <a:endParaRPr lang="en-US" sz="2800" b="1">
                <a:effectLst>
                  <a:outerShdw blurRad="38100" dist="38100" dir="2700000" algn="tl">
                    <a:srgbClr val="000000"/>
                  </a:outerShdw>
                </a:effectLst>
                <a:latin typeface="Helvetica" charset="0"/>
              </a:endParaRPr>
            </a:p>
          </p:txBody>
        </p:sp>
        <p:sp>
          <p:nvSpPr>
            <p:cNvPr id="226387"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388" name="Group 84"/>
          <p:cNvGrpSpPr>
            <a:grpSpLocks/>
          </p:cNvGrpSpPr>
          <p:nvPr/>
        </p:nvGrpSpPr>
        <p:grpSpPr bwMode="auto">
          <a:xfrm>
            <a:off x="2597150" y="1924050"/>
            <a:ext cx="2763838" cy="1343025"/>
            <a:chOff x="2412" y="2052"/>
            <a:chExt cx="1741" cy="846"/>
          </a:xfrm>
        </p:grpSpPr>
        <p:sp>
          <p:nvSpPr>
            <p:cNvPr id="226389"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90"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91"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518" y="2078"/>
              <a:ext cx="69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JOSEFA</a:t>
              </a:r>
              <a:endParaRPr lang="en-US" sz="2800" b="1">
                <a:effectLst>
                  <a:outerShdw blurRad="38100" dist="38100" dir="2700000" algn="tl">
                    <a:srgbClr val="000000"/>
                  </a:outerShdw>
                </a:effectLst>
                <a:latin typeface="Helvetica" charset="0"/>
              </a:endParaRPr>
            </a:p>
          </p:txBody>
        </p:sp>
        <p:sp>
          <p:nvSpPr>
            <p:cNvPr id="226393"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394" name="Group 90"/>
          <p:cNvGrpSpPr>
            <a:grpSpLocks/>
          </p:cNvGrpSpPr>
          <p:nvPr/>
        </p:nvGrpSpPr>
        <p:grpSpPr bwMode="auto">
          <a:xfrm>
            <a:off x="2889250" y="2241550"/>
            <a:ext cx="2763838" cy="1343025"/>
            <a:chOff x="2412" y="2052"/>
            <a:chExt cx="1741" cy="846"/>
          </a:xfrm>
        </p:grpSpPr>
        <p:sp>
          <p:nvSpPr>
            <p:cNvPr id="226395"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96"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97"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70" y="2078"/>
              <a:ext cx="59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MOSIA</a:t>
              </a:r>
              <a:endParaRPr lang="en-US" sz="2800" b="1">
                <a:effectLst>
                  <a:outerShdw blurRad="38100" dist="38100" dir="2700000" algn="tl">
                    <a:srgbClr val="000000"/>
                  </a:outerShdw>
                </a:effectLst>
                <a:latin typeface="Helvetica" charset="0"/>
              </a:endParaRPr>
            </a:p>
          </p:txBody>
        </p:sp>
        <p:sp>
          <p:nvSpPr>
            <p:cNvPr id="226399"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400" name="Group 96"/>
          <p:cNvGrpSpPr>
            <a:grpSpLocks/>
          </p:cNvGrpSpPr>
          <p:nvPr/>
        </p:nvGrpSpPr>
        <p:grpSpPr bwMode="auto">
          <a:xfrm>
            <a:off x="3155950" y="2546350"/>
            <a:ext cx="2763838" cy="1343025"/>
            <a:chOff x="2412" y="2052"/>
            <a:chExt cx="1741" cy="846"/>
          </a:xfrm>
        </p:grpSpPr>
        <p:sp>
          <p:nvSpPr>
            <p:cNvPr id="226401"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02"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03"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58" y="2078"/>
              <a:ext cx="61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JOSUA</a:t>
              </a:r>
              <a:endParaRPr lang="en-US" sz="2800" b="1">
                <a:effectLst>
                  <a:outerShdw blurRad="38100" dist="38100" dir="2700000" algn="tl">
                    <a:srgbClr val="000000"/>
                  </a:outerShdw>
                </a:effectLst>
                <a:latin typeface="Helvetica" charset="0"/>
              </a:endParaRPr>
            </a:p>
          </p:txBody>
        </p:sp>
        <p:sp>
          <p:nvSpPr>
            <p:cNvPr id="226405"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406" name="Group 102"/>
          <p:cNvGrpSpPr>
            <a:grpSpLocks/>
          </p:cNvGrpSpPr>
          <p:nvPr/>
        </p:nvGrpSpPr>
        <p:grpSpPr bwMode="auto">
          <a:xfrm>
            <a:off x="3435350" y="2851150"/>
            <a:ext cx="2763838" cy="1343025"/>
            <a:chOff x="2412" y="2052"/>
            <a:chExt cx="1741" cy="846"/>
          </a:xfrm>
        </p:grpSpPr>
        <p:sp>
          <p:nvSpPr>
            <p:cNvPr id="22640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0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0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526" y="2078"/>
              <a:ext cx="68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BUAINA</a:t>
              </a:r>
              <a:endParaRPr lang="en-US" sz="2800" b="1">
                <a:effectLst>
                  <a:outerShdw blurRad="38100" dist="38100" dir="2700000" algn="tl">
                    <a:srgbClr val="000000"/>
                  </a:outerShdw>
                </a:effectLst>
                <a:latin typeface="Helvetica" charset="0"/>
              </a:endParaRPr>
            </a:p>
          </p:txBody>
        </p:sp>
        <p:sp>
          <p:nvSpPr>
            <p:cNvPr id="22641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412" name="Group 108"/>
          <p:cNvGrpSpPr>
            <a:grpSpLocks/>
          </p:cNvGrpSpPr>
          <p:nvPr/>
        </p:nvGrpSpPr>
        <p:grpSpPr bwMode="auto">
          <a:xfrm>
            <a:off x="3727450" y="3168650"/>
            <a:ext cx="2763838" cy="1343025"/>
            <a:chOff x="2412" y="2052"/>
            <a:chExt cx="1741" cy="846"/>
          </a:xfrm>
        </p:grpSpPr>
        <p:sp>
          <p:nvSpPr>
            <p:cNvPr id="226413"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14"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15"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526" y="2078"/>
              <a:ext cx="68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CHHIAH</a:t>
              </a:r>
              <a:endParaRPr lang="en-US" sz="2800" b="1">
                <a:effectLst>
                  <a:outerShdw blurRad="38100" dist="38100" dir="2700000" algn="tl">
                    <a:srgbClr val="000000"/>
                  </a:outerShdw>
                </a:effectLst>
                <a:latin typeface="Helvetica" charset="0"/>
              </a:endParaRPr>
            </a:p>
          </p:txBody>
        </p:sp>
        <p:sp>
          <p:nvSpPr>
            <p:cNvPr id="226417"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418" name="Group 114"/>
          <p:cNvGrpSpPr>
            <a:grpSpLocks/>
          </p:cNvGrpSpPr>
          <p:nvPr/>
        </p:nvGrpSpPr>
        <p:grpSpPr bwMode="auto">
          <a:xfrm>
            <a:off x="3965575" y="3524250"/>
            <a:ext cx="2767013" cy="1343025"/>
            <a:chOff x="2410" y="2052"/>
            <a:chExt cx="1743" cy="846"/>
          </a:xfrm>
        </p:grpSpPr>
        <p:sp>
          <p:nvSpPr>
            <p:cNvPr id="226419"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20"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21"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410" y="2078"/>
              <a:ext cx="91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SALTANNA</a:t>
              </a:r>
              <a:endParaRPr lang="en-US" sz="2800" b="1">
                <a:effectLst>
                  <a:outerShdw blurRad="38100" dist="38100" dir="2700000" algn="tl">
                    <a:srgbClr val="000000"/>
                  </a:outerShdw>
                </a:effectLst>
                <a:latin typeface="Helvetica" charset="0"/>
              </a:endParaRPr>
            </a:p>
          </p:txBody>
        </p:sp>
        <p:sp>
          <p:nvSpPr>
            <p:cNvPr id="226423"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6424" name="Group 120"/>
          <p:cNvGrpSpPr>
            <a:grpSpLocks/>
          </p:cNvGrpSpPr>
          <p:nvPr/>
        </p:nvGrpSpPr>
        <p:grpSpPr bwMode="auto">
          <a:xfrm>
            <a:off x="4273550" y="3859213"/>
            <a:ext cx="2760663" cy="1333500"/>
            <a:chOff x="2652" y="2271"/>
            <a:chExt cx="1739" cy="840"/>
          </a:xfrm>
        </p:grpSpPr>
        <p:sp>
          <p:nvSpPr>
            <p:cNvPr id="226425"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226426"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427"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671" y="2298"/>
              <a:ext cx="92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NGAWIHNA</a:t>
              </a:r>
              <a:endParaRPr lang="en-US" sz="2800" b="1">
                <a:effectLst>
                  <a:outerShdw blurRad="38100" dist="38100" dir="2700000" algn="tl">
                    <a:srgbClr val="000000"/>
                  </a:outerShdw>
                </a:effectLst>
                <a:latin typeface="Helvetica" charset="0"/>
              </a:endParaRPr>
            </a:p>
          </p:txBody>
        </p:sp>
      </p:grpSp>
      <p:grpSp>
        <p:nvGrpSpPr>
          <p:cNvPr id="226429" name="Group 125"/>
          <p:cNvGrpSpPr>
            <a:grpSpLocks/>
          </p:cNvGrpSpPr>
          <p:nvPr/>
        </p:nvGrpSpPr>
        <p:grpSpPr bwMode="auto">
          <a:xfrm>
            <a:off x="4540250" y="4208463"/>
            <a:ext cx="2762250" cy="1479550"/>
            <a:chOff x="3948" y="107"/>
            <a:chExt cx="1740" cy="932"/>
          </a:xfrm>
        </p:grpSpPr>
        <p:sp>
          <p:nvSpPr>
            <p:cNvPr id="226430"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226431"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226432"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226433" name="Group 129"/>
            <p:cNvGrpSpPr>
              <a:grpSpLocks/>
            </p:cNvGrpSpPr>
            <p:nvPr/>
          </p:nvGrpSpPr>
          <p:grpSpPr bwMode="auto">
            <a:xfrm>
              <a:off x="4060" y="130"/>
              <a:ext cx="652" cy="284"/>
              <a:chOff x="3083" y="3101"/>
              <a:chExt cx="511" cy="235"/>
            </a:xfrm>
          </p:grpSpPr>
          <p:sp>
            <p:nvSpPr>
              <p:cNvPr id="226434" name="Rectangle 130"/>
              <p:cNvSpPr>
                <a:spLocks noChangeArrowheads="1"/>
              </p:cNvSpPr>
              <p:nvPr/>
            </p:nvSpPr>
            <p:spPr bwMode="auto">
              <a:xfrm>
                <a:off x="3083" y="3113"/>
                <a:ext cx="146" cy="22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159" y="3101"/>
                <a:ext cx="435" cy="23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790015"/>
                    </a:solidFill>
                    <a:latin typeface="Helvetica" charset="0"/>
                  </a:rPr>
                  <a:t>ISUA</a:t>
                </a:r>
                <a:endParaRPr lang="en-US" sz="4000" b="1">
                  <a:effectLst>
                    <a:outerShdw blurRad="38100" dist="38100" dir="2700000" algn="tl">
                      <a:srgbClr val="000000"/>
                    </a:outerShdw>
                  </a:effectLst>
                  <a:latin typeface="Helvetica" charset="0"/>
                </a:endParaRPr>
              </a:p>
            </p:txBody>
          </p:sp>
        </p:grpSp>
        <p:sp>
          <p:nvSpPr>
            <p:cNvPr id="226436"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437"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26438" name="Text Box 134"/>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226440" name="Text Box 136"/>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226441" name="Text Box 137"/>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226442" name="Text Box 13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57</a:t>
            </a:r>
          </a:p>
        </p:txBody>
      </p:sp>
      <p:sp>
        <p:nvSpPr>
          <p:cNvPr id="226443" name="Text Box 139"/>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11</a:t>
            </a:r>
          </a:p>
        </p:txBody>
      </p:sp>
      <p:sp>
        <p:nvSpPr>
          <p:cNvPr id="226445" name="Text Box 141"/>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6309"/>
                                        </p:tgtEl>
                                        <p:attrNameLst>
                                          <p:attrName>style.visibility</p:attrName>
                                        </p:attrNameLst>
                                      </p:cBhvr>
                                      <p:to>
                                        <p:strVal val="visible"/>
                                      </p:to>
                                    </p:set>
                                    <p:animEffect transition="in" filter="wipe(up)">
                                      <p:cBhvr>
                                        <p:cTn id="12" dur="1000"/>
                                        <p:tgtEl>
                                          <p:spTgt spid="226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6376"/>
                                        </p:tgtEl>
                                        <p:attrNameLst>
                                          <p:attrName>style.visibility</p:attrName>
                                        </p:attrNameLst>
                                      </p:cBhvr>
                                      <p:to>
                                        <p:strVal val="visible"/>
                                      </p:to>
                                    </p:set>
                                    <p:animEffect transition="in" filter="fade">
                                      <p:cBhvr>
                                        <p:cTn id="17" dur="500"/>
                                        <p:tgtEl>
                                          <p:spTgt spid="226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82"/>
                                        </p:tgtEl>
                                        <p:attrNameLst>
                                          <p:attrName>style.visibility</p:attrName>
                                        </p:attrNameLst>
                                      </p:cBhvr>
                                      <p:to>
                                        <p:strVal val="visible"/>
                                      </p:to>
                                    </p:set>
                                    <p:animEffect transition="in" filter="fade">
                                      <p:cBhvr>
                                        <p:cTn id="22" dur="500"/>
                                        <p:tgtEl>
                                          <p:spTgt spid="2263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6388"/>
                                        </p:tgtEl>
                                        <p:attrNameLst>
                                          <p:attrName>style.visibility</p:attrName>
                                        </p:attrNameLst>
                                      </p:cBhvr>
                                      <p:to>
                                        <p:strVal val="visible"/>
                                      </p:to>
                                    </p:set>
                                    <p:animEffect transition="in" filter="fade">
                                      <p:cBhvr>
                                        <p:cTn id="27" dur="500"/>
                                        <p:tgtEl>
                                          <p:spTgt spid="2263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6394"/>
                                        </p:tgtEl>
                                        <p:attrNameLst>
                                          <p:attrName>style.visibility</p:attrName>
                                        </p:attrNameLst>
                                      </p:cBhvr>
                                      <p:to>
                                        <p:strVal val="visible"/>
                                      </p:to>
                                    </p:set>
                                    <p:animEffect transition="in" filter="fade">
                                      <p:cBhvr>
                                        <p:cTn id="32" dur="500"/>
                                        <p:tgtEl>
                                          <p:spTgt spid="2263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6400"/>
                                        </p:tgtEl>
                                        <p:attrNameLst>
                                          <p:attrName>style.visibility</p:attrName>
                                        </p:attrNameLst>
                                      </p:cBhvr>
                                      <p:to>
                                        <p:strVal val="visible"/>
                                      </p:to>
                                    </p:set>
                                    <p:animEffect transition="in" filter="fade">
                                      <p:cBhvr>
                                        <p:cTn id="37" dur="500"/>
                                        <p:tgtEl>
                                          <p:spTgt spid="2264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6406"/>
                                        </p:tgtEl>
                                        <p:attrNameLst>
                                          <p:attrName>style.visibility</p:attrName>
                                        </p:attrNameLst>
                                      </p:cBhvr>
                                      <p:to>
                                        <p:strVal val="visible"/>
                                      </p:to>
                                    </p:set>
                                    <p:animEffect transition="in" filter="fade">
                                      <p:cBhvr>
                                        <p:cTn id="42" dur="500"/>
                                        <p:tgtEl>
                                          <p:spTgt spid="2264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6412"/>
                                        </p:tgtEl>
                                        <p:attrNameLst>
                                          <p:attrName>style.visibility</p:attrName>
                                        </p:attrNameLst>
                                      </p:cBhvr>
                                      <p:to>
                                        <p:strVal val="visible"/>
                                      </p:to>
                                    </p:set>
                                    <p:animEffect transition="in" filter="fade">
                                      <p:cBhvr>
                                        <p:cTn id="47" dur="500"/>
                                        <p:tgtEl>
                                          <p:spTgt spid="2264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26418"/>
                                        </p:tgtEl>
                                        <p:attrNameLst>
                                          <p:attrName>style.visibility</p:attrName>
                                        </p:attrNameLst>
                                      </p:cBhvr>
                                      <p:to>
                                        <p:strVal val="visible"/>
                                      </p:to>
                                    </p:set>
                                    <p:animEffect transition="in" filter="fade">
                                      <p:cBhvr>
                                        <p:cTn id="52" dur="500"/>
                                        <p:tgtEl>
                                          <p:spTgt spid="2264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26424"/>
                                        </p:tgtEl>
                                        <p:attrNameLst>
                                          <p:attrName>style.visibility</p:attrName>
                                        </p:attrNameLst>
                                      </p:cBhvr>
                                      <p:to>
                                        <p:strVal val="visible"/>
                                      </p:to>
                                    </p:set>
                                    <p:animEffect transition="in" filter="fade">
                                      <p:cBhvr>
                                        <p:cTn id="57" dur="500"/>
                                        <p:tgtEl>
                                          <p:spTgt spid="2264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6429"/>
                                        </p:tgtEl>
                                        <p:attrNameLst>
                                          <p:attrName>style.visibility</p:attrName>
                                        </p:attrNameLst>
                                      </p:cBhvr>
                                      <p:to>
                                        <p:strVal val="visible"/>
                                      </p:to>
                                    </p:set>
                                    <p:animEffect transition="in" filter="fade">
                                      <p:cBhvr>
                                        <p:cTn id="62" dur="500"/>
                                        <p:tgtEl>
                                          <p:spTgt spid="22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68291" name="Group 3"/>
          <p:cNvGrpSpPr>
            <a:grpSpLocks/>
          </p:cNvGrpSpPr>
          <p:nvPr/>
        </p:nvGrpSpPr>
        <p:grpSpPr bwMode="auto">
          <a:xfrm>
            <a:off x="76200" y="5435600"/>
            <a:ext cx="8596313" cy="1346200"/>
            <a:chOff x="48" y="3424"/>
            <a:chExt cx="5415" cy="848"/>
          </a:xfrm>
        </p:grpSpPr>
        <p:sp>
          <p:nvSpPr>
            <p:cNvPr id="268292"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en-US" sz="1200" b="1">
                <a:solidFill>
                  <a:schemeClr val="tx1"/>
                </a:solidFill>
                <a:effectLst>
                  <a:outerShdw blurRad="38100" dist="38100" dir="2700000" algn="tl">
                    <a:srgbClr val="000000"/>
                  </a:outerShdw>
                </a:effectLst>
                <a:latin typeface="Times New Roman" charset="0"/>
              </a:endParaRPr>
            </a:p>
          </p:txBody>
        </p:sp>
        <p:sp>
          <p:nvSpPr>
            <p:cNvPr id="268293" name="Text Box 5"/>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Baibul…A Tlangpui Rawngbawlna Lantirna, International Inc.                Fort Worth, Texas</a:t>
              </a:r>
              <a:endParaRPr lang="en-US" sz="1800" b="1">
                <a:solidFill>
                  <a:srgbClr val="FAFD00"/>
                </a:solidFill>
                <a:latin typeface="Times New Roman" charset="0"/>
              </a:endParaRPr>
            </a:p>
          </p:txBody>
        </p:sp>
        <p:sp>
          <p:nvSpPr>
            <p:cNvPr id="268294" name="Text Box 6"/>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a:solidFill>
                    <a:srgbClr val="FFFB0C"/>
                  </a:solidFill>
                  <a:latin typeface="Helvetica" charset="0"/>
                </a:rPr>
                <a:t>www.biblebasically.com</a:t>
              </a:r>
            </a:p>
          </p:txBody>
        </p:sp>
      </p:grpSp>
      <p:sp>
        <p:nvSpPr>
          <p:cNvPr id="268299" name="Text Box 11"/>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268302" name="Text Box 14"/>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268303" name="Rectangle 15"/>
          <p:cNvSpPr>
            <a:spLocks noChangeArrowheads="1"/>
          </p:cNvSpPr>
          <p:nvPr/>
        </p:nvSpPr>
        <p:spPr bwMode="auto">
          <a:xfrm>
            <a:off x="7618413" y="6526213"/>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68304" name="Text Box 16"/>
          <p:cNvSpPr txBox="1">
            <a:spLocks noChangeArrowheads="1"/>
          </p:cNvSpPr>
          <p:nvPr/>
        </p:nvSpPr>
        <p:spPr bwMode="auto">
          <a:xfrm>
            <a:off x="8089900"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04</a:t>
            </a:r>
          </a:p>
        </p:txBody>
      </p:sp>
      <p:pic>
        <p:nvPicPr>
          <p:cNvPr id="268305" name="Picture 17"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38"/>
            <a:ext cx="9144000" cy="6891338"/>
          </a:xfrm>
          <a:prstGeom prst="rect">
            <a:avLst/>
          </a:prstGeom>
          <a:noFill/>
          <a:extLst>
            <a:ext uri="{909E8E84-426E-40dd-AFC4-6F175D3DCCD1}">
              <a14:hiddenFill xmlns="" xmlns:a14="http://schemas.microsoft.com/office/drawing/2010/main">
                <a:solidFill>
                  <a:srgbClr val="FFFFFF"/>
                </a:solidFill>
              </a14:hiddenFill>
            </a:ext>
          </a:extLst>
        </p:spPr>
      </p:pic>
      <p:pic>
        <p:nvPicPr>
          <p:cNvPr id="268306"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68307" name="Group 19"/>
          <p:cNvGrpSpPr>
            <a:grpSpLocks/>
          </p:cNvGrpSpPr>
          <p:nvPr/>
        </p:nvGrpSpPr>
        <p:grpSpPr bwMode="auto">
          <a:xfrm>
            <a:off x="76200" y="5435600"/>
            <a:ext cx="8596313" cy="1346200"/>
            <a:chOff x="48" y="3424"/>
            <a:chExt cx="5415" cy="848"/>
          </a:xfrm>
        </p:grpSpPr>
        <p:sp>
          <p:nvSpPr>
            <p:cNvPr id="268308" name="Text Box 20"/>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en-US" sz="1200" b="1">
                <a:solidFill>
                  <a:schemeClr val="tx1"/>
                </a:solidFill>
                <a:effectLst>
                  <a:outerShdw blurRad="38100" dist="38100" dir="2700000" algn="tl">
                    <a:srgbClr val="000000"/>
                  </a:outerShdw>
                </a:effectLst>
                <a:latin typeface="Times New Roman" charset="0"/>
              </a:endParaRPr>
            </a:p>
          </p:txBody>
        </p:sp>
        <p:sp>
          <p:nvSpPr>
            <p:cNvPr id="268309" name="Text Box 21"/>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Baibul… A Tlangpui Rawngbawlna Lantirna, International Inc.                Fort Worth, Texas</a:t>
              </a:r>
              <a:endParaRPr lang="en-US" sz="1800" b="1">
                <a:solidFill>
                  <a:srgbClr val="FAFD00"/>
                </a:solidFill>
                <a:latin typeface="Times New Roman" charset="0"/>
              </a:endParaRPr>
            </a:p>
          </p:txBody>
        </p:sp>
        <p:sp>
          <p:nvSpPr>
            <p:cNvPr id="268310" name="Text Box 22"/>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a:solidFill>
                    <a:srgbClr val="FFFB0C"/>
                  </a:solidFill>
                  <a:latin typeface="Helvetica" charset="0"/>
                </a:rPr>
                <a:t>www.biblebasically.org</a:t>
              </a:r>
            </a:p>
          </p:txBody>
        </p:sp>
      </p:grpSp>
      <p:sp>
        <p:nvSpPr>
          <p:cNvPr id="268311" name="Text Box 23"/>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268312" name="Text Box 24"/>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268313" name="Text Box 25"/>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VERSION 9.6 BETA</a:t>
            </a:r>
          </a:p>
        </p:txBody>
      </p:sp>
      <p:pic>
        <p:nvPicPr>
          <p:cNvPr id="268314" name="Picture 26"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9150"/>
            <a:ext cx="9144000" cy="6891338"/>
          </a:xfrm>
          <a:prstGeom prst="rect">
            <a:avLst/>
          </a:prstGeom>
          <a:noFill/>
          <a:extLst>
            <a:ext uri="{909E8E84-426E-40dd-AFC4-6F175D3DCCD1}">
              <a14:hiddenFill xmlns="" xmlns:a14="http://schemas.microsoft.com/office/drawing/2010/main">
                <a:solidFill>
                  <a:srgbClr val="FFFFFF"/>
                </a:solidFill>
              </a14:hiddenFill>
            </a:ext>
          </a:extLst>
        </p:spPr>
      </p:pic>
      <p:sp>
        <p:nvSpPr>
          <p:cNvPr id="268315" name="Rectangle 27"/>
          <p:cNvSpPr>
            <a:spLocks noChangeArrowheads="1"/>
          </p:cNvSpPr>
          <p:nvPr/>
        </p:nvSpPr>
        <p:spPr bwMode="auto">
          <a:xfrm>
            <a:off x="-633413" y="766763"/>
            <a:ext cx="9602788"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8000" b="1">
                <a:solidFill>
                  <a:srgbClr val="FFFF00"/>
                </a:solidFill>
              </a:rPr>
              <a:t>BAIBUL… </a:t>
            </a:r>
          </a:p>
          <a:p>
            <a:r>
              <a:rPr lang="en-US" sz="8000" b="1">
                <a:solidFill>
                  <a:srgbClr val="FFFF00"/>
                </a:solidFill>
              </a:rPr>
              <a:t>          A TLANGPUI</a:t>
            </a:r>
          </a:p>
        </p:txBody>
      </p:sp>
      <p:sp>
        <p:nvSpPr>
          <p:cNvPr id="268316" name="Rectangle 28"/>
          <p:cNvSpPr>
            <a:spLocks noChangeArrowheads="1"/>
          </p:cNvSpPr>
          <p:nvPr/>
        </p:nvSpPr>
        <p:spPr bwMode="auto">
          <a:xfrm>
            <a:off x="549275" y="5175250"/>
            <a:ext cx="774065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2000" b="1" i="1">
                <a:solidFill>
                  <a:srgbClr val="FAFD00"/>
                </a:solidFill>
              </a:rPr>
              <a:t>Baibul… A Tlangpui Rawngbawlna Lantirna, International Inc.  </a:t>
            </a:r>
          </a:p>
          <a:p>
            <a:pPr>
              <a:spcBef>
                <a:spcPct val="50000"/>
              </a:spcBef>
            </a:pPr>
            <a:r>
              <a:rPr lang="en-US" sz="2000" b="1" i="1">
                <a:solidFill>
                  <a:srgbClr val="FAFD00"/>
                </a:solidFill>
              </a:rPr>
              <a:t>Fort Worth, Texas</a:t>
            </a:r>
          </a:p>
        </p:txBody>
      </p:sp>
      <p:pic>
        <p:nvPicPr>
          <p:cNvPr id="268317" name="Picture 29"/>
          <p:cNvPicPr>
            <a:picLocks noChangeArrowheads="1"/>
          </p:cNvPicPr>
          <p:nvPr/>
        </p:nvPicPr>
        <p:blipFill>
          <a:blip r:embed="rId3">
            <a:extLst>
              <a:ext uri="{28A0092B-C50C-407E-A947-70E740481C1C}">
                <a14:useLocalDpi xmlns:a14="http://schemas.microsoft.com/office/drawing/2010/main" val="0"/>
              </a:ext>
            </a:extLst>
          </a:blip>
          <a:srcRect t="44444" r="80165"/>
          <a:stretch>
            <a:fillRect/>
          </a:stretch>
        </p:blipFill>
        <p:spPr bwMode="auto">
          <a:xfrm>
            <a:off x="333375" y="2003425"/>
            <a:ext cx="1828800" cy="237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11299"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311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1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11302"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1303"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11304"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58</a:t>
            </a:r>
          </a:p>
        </p:txBody>
      </p:sp>
      <p:sp>
        <p:nvSpPr>
          <p:cNvPr id="311305"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11306" name="Rectangle 10"/>
          <p:cNvSpPr>
            <a:spLocks noChangeArrowheads="1"/>
          </p:cNvSpPr>
          <p:nvPr/>
        </p:nvSpPr>
        <p:spPr bwMode="auto">
          <a:xfrm>
            <a:off x="655638" y="1641475"/>
            <a:ext cx="7759700" cy="4618038"/>
          </a:xfrm>
          <a:prstGeom prst="rect">
            <a:avLst/>
          </a:prstGeom>
          <a:solidFill>
            <a:srgbClr val="251C3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12323"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312324"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12326"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2327"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12328"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59</a:t>
            </a:r>
          </a:p>
        </p:txBody>
      </p:sp>
      <p:sp>
        <p:nvSpPr>
          <p:cNvPr id="312329"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12330" name="Rectangle 10"/>
          <p:cNvSpPr>
            <a:spLocks noChangeArrowheads="1"/>
          </p:cNvSpPr>
          <p:nvPr/>
        </p:nvSpPr>
        <p:spPr bwMode="auto">
          <a:xfrm>
            <a:off x="641350" y="2808288"/>
            <a:ext cx="7839075" cy="3463925"/>
          </a:xfrm>
          <a:prstGeom prst="rect">
            <a:avLst/>
          </a:prstGeom>
          <a:solidFill>
            <a:srgbClr val="251C3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647700"/>
            <a:ext cx="7858125" cy="5740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13347"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3133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33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13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3351"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13352" name="Text Box 8"/>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60</a:t>
            </a:r>
          </a:p>
        </p:txBody>
      </p:sp>
      <p:sp>
        <p:nvSpPr>
          <p:cNvPr id="313353"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
        <p:nvSpPr>
          <p:cNvPr id="313354" name="Rectangle 10"/>
          <p:cNvSpPr>
            <a:spLocks noChangeArrowheads="1"/>
          </p:cNvSpPr>
          <p:nvPr/>
        </p:nvSpPr>
        <p:spPr bwMode="auto">
          <a:xfrm>
            <a:off x="654050" y="4219575"/>
            <a:ext cx="7812088" cy="2079625"/>
          </a:xfrm>
          <a:prstGeom prst="rect">
            <a:avLst/>
          </a:prstGeom>
          <a:solidFill>
            <a:srgbClr val="251C3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14371"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sp>
        <p:nvSpPr>
          <p:cNvPr id="314372"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437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314374"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4375"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314376"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61</a:t>
            </a:r>
          </a:p>
        </p:txBody>
      </p:sp>
      <p:sp>
        <p:nvSpPr>
          <p:cNvPr id="314377"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5304"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5307" name="Text Box 1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55308"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62</a:t>
            </a:r>
          </a:p>
        </p:txBody>
      </p:sp>
      <p:sp>
        <p:nvSpPr>
          <p:cNvPr id="55310" name="Text Box 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8-14</a:t>
            </a:r>
          </a:p>
        </p:txBody>
      </p:sp>
      <p:pic>
        <p:nvPicPr>
          <p:cNvPr id="553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blurRad="63500" dist="81320" dir="3080412" algn="ctr" rotWithShape="0">
                    <a:schemeClr val="bg2">
                      <a:alpha val="74998"/>
                    </a:schemeClr>
                  </a:outerShdw>
                </a:effectLst>
                <a:latin typeface="Impact"/>
                <a:ea typeface="Impact"/>
                <a:cs typeface="Impact"/>
              </a:rPr>
              <a:t>Khawvel danglam chakzia hi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625" name="Group 305"/>
          <p:cNvGrpSpPr>
            <a:grpSpLocks/>
          </p:cNvGrpSpPr>
          <p:nvPr/>
        </p:nvGrpSpPr>
        <p:grpSpPr bwMode="auto">
          <a:xfrm>
            <a:off x="2773363" y="1468438"/>
            <a:ext cx="4448175" cy="3598862"/>
            <a:chOff x="235" y="1788"/>
            <a:chExt cx="2803" cy="2267"/>
          </a:xfrm>
        </p:grpSpPr>
        <p:sp>
          <p:nvSpPr>
            <p:cNvPr id="56626"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628"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629"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30"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56632"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33"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34"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636"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37"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638"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56640"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41"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42"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644"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645"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46"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56648"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49"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50"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51"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52"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56654"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55"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56"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57"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58"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56660"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61"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62"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663"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41"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56665"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66"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667"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68"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56670"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71"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72"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673"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73"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56675"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76"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77"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678"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79"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5"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56681"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82"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83"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684"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85"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686" name="Group 366"/>
            <p:cNvGrpSpPr>
              <a:grpSpLocks/>
            </p:cNvGrpSpPr>
            <p:nvPr/>
          </p:nvGrpSpPr>
          <p:grpSpPr bwMode="auto">
            <a:xfrm>
              <a:off x="1686" y="3356"/>
              <a:ext cx="762" cy="280"/>
              <a:chOff x="2996" y="3101"/>
              <a:chExt cx="762" cy="280"/>
            </a:xfrm>
          </p:grpSpPr>
          <p:sp>
            <p:nvSpPr>
              <p:cNvPr id="56687" name="Rectangle 367"/>
              <p:cNvSpPr>
                <a:spLocks noChangeArrowheads="1"/>
              </p:cNvSpPr>
              <p:nvPr/>
            </p:nvSpPr>
            <p:spPr bwMode="auto">
              <a:xfrm>
                <a:off x="3063" y="3112"/>
                <a:ext cx="186"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6" y="3101"/>
                <a:ext cx="762" cy="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56689"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690"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56325" name="AutoShape 5"/>
          <p:cNvSpPr>
            <a:spLocks noChangeArrowheads="1"/>
          </p:cNvSpPr>
          <p:nvPr/>
        </p:nvSpPr>
        <p:spPr bwMode="auto">
          <a:xfrm rot="10800000">
            <a:off x="5886450" y="1143000"/>
            <a:ext cx="476250" cy="476250"/>
          </a:xfrm>
          <a:prstGeom prst="rtTriangle">
            <a:avLst/>
          </a:prstGeom>
          <a:solidFill>
            <a:srgbClr val="56565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8" name="AutoShape 8"/>
          <p:cNvSpPr>
            <a:spLocks noChangeArrowheads="1"/>
          </p:cNvSpPr>
          <p:nvPr/>
        </p:nvSpPr>
        <p:spPr bwMode="auto">
          <a:xfrm rot="16200000">
            <a:off x="2997200" y="1435100"/>
            <a:ext cx="273050" cy="120650"/>
          </a:xfrm>
          <a:prstGeom prst="rightArrow">
            <a:avLst>
              <a:gd name="adj1" fmla="val 50000"/>
              <a:gd name="adj2" fmla="val 113168"/>
            </a:avLst>
          </a:prstGeom>
          <a:noFill/>
          <a:ln w="12700">
            <a:solidFill>
              <a:srgbClr val="51515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6480" name="Text Box 160"/>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6482" name="Text Box 16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56484" name="Text Box 16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63</a:t>
            </a:r>
          </a:p>
        </p:txBody>
      </p:sp>
      <p:grpSp>
        <p:nvGrpSpPr>
          <p:cNvPr id="56757" name="Group 437"/>
          <p:cNvGrpSpPr>
            <a:grpSpLocks/>
          </p:cNvGrpSpPr>
          <p:nvPr/>
        </p:nvGrpSpPr>
        <p:grpSpPr bwMode="auto">
          <a:xfrm>
            <a:off x="2867025" y="1458913"/>
            <a:ext cx="4360863" cy="3598862"/>
            <a:chOff x="290" y="1788"/>
            <a:chExt cx="2748" cy="2267"/>
          </a:xfrm>
        </p:grpSpPr>
        <p:sp>
          <p:nvSpPr>
            <p:cNvPr id="56758"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760"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761"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62"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327" y="1790"/>
              <a:ext cx="64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SIAMNA</a:t>
              </a:r>
              <a:endParaRPr lang="en-US" sz="2800" b="1">
                <a:effectLst>
                  <a:outerShdw blurRad="38100" dist="38100" dir="2700000" algn="tl">
                    <a:srgbClr val="000000"/>
                  </a:outerShdw>
                </a:effectLst>
                <a:latin typeface="Helvetica" charset="0"/>
              </a:endParaRPr>
            </a:p>
          </p:txBody>
        </p:sp>
        <p:sp>
          <p:nvSpPr>
            <p:cNvPr id="56764"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65"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66"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768"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69"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770"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24" y="1957"/>
              <a:ext cx="92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a:t>
              </a:r>
              <a:endParaRPr lang="en-US" sz="2800" b="1">
                <a:effectLst>
                  <a:outerShdw blurRad="38100" dist="38100" dir="2700000" algn="tl">
                    <a:srgbClr val="000000"/>
                  </a:outerShdw>
                </a:effectLst>
                <a:latin typeface="Helvetica" charset="0"/>
              </a:endParaRPr>
            </a:p>
          </p:txBody>
        </p:sp>
        <p:sp>
          <p:nvSpPr>
            <p:cNvPr id="56772"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73"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74"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776"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777"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78"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576" y="2126"/>
              <a:ext cx="69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JOSEFA</a:t>
              </a:r>
              <a:endParaRPr lang="en-US" sz="2800" b="1">
                <a:effectLst>
                  <a:outerShdw blurRad="38100" dist="38100" dir="2700000" algn="tl">
                    <a:srgbClr val="000000"/>
                  </a:outerShdw>
                </a:effectLst>
                <a:latin typeface="Helvetica" charset="0"/>
              </a:endParaRPr>
            </a:p>
          </p:txBody>
        </p:sp>
        <p:sp>
          <p:nvSpPr>
            <p:cNvPr id="56780"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81"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82"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83"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84"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87" y="2287"/>
              <a:ext cx="64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56786"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87"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88"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89"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90"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2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56792"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93"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94"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795"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56" y="2624"/>
              <a:ext cx="841"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56797"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798"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799"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00"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29" y="2807"/>
              <a:ext cx="80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56802"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803"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804"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805"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23" y="2982"/>
              <a:ext cx="873"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56807"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808"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809"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810"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11"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368" y="3168"/>
              <a:ext cx="92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NGAWIHNA</a:t>
              </a:r>
              <a:endParaRPr lang="en-US" sz="2800" b="1">
                <a:effectLst>
                  <a:outerShdw blurRad="38100" dist="38100" dir="2700000" algn="tl">
                    <a:srgbClr val="000000"/>
                  </a:outerShdw>
                </a:effectLst>
                <a:latin typeface="Helvetica" charset="0"/>
              </a:endParaRPr>
            </a:p>
          </p:txBody>
        </p:sp>
        <p:sp>
          <p:nvSpPr>
            <p:cNvPr id="56813"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814"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815"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816"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17"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818" name="Group 498"/>
            <p:cNvGrpSpPr>
              <a:grpSpLocks/>
            </p:cNvGrpSpPr>
            <p:nvPr/>
          </p:nvGrpSpPr>
          <p:grpSpPr bwMode="auto">
            <a:xfrm>
              <a:off x="1753" y="3356"/>
              <a:ext cx="590" cy="280"/>
              <a:chOff x="3063" y="3101"/>
              <a:chExt cx="590" cy="280"/>
            </a:xfrm>
          </p:grpSpPr>
          <p:sp>
            <p:nvSpPr>
              <p:cNvPr id="56819" name="Rectangle 499"/>
              <p:cNvSpPr>
                <a:spLocks noChangeArrowheads="1"/>
              </p:cNvSpPr>
              <p:nvPr/>
            </p:nvSpPr>
            <p:spPr bwMode="auto">
              <a:xfrm>
                <a:off x="3063" y="3112"/>
                <a:ext cx="186"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098" y="3101"/>
                <a:ext cx="555" cy="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chemeClr val="accent1"/>
                    </a:solidFill>
                    <a:latin typeface="Helvetica" charset="0"/>
                  </a:rPr>
                  <a:t>ISUA</a:t>
                </a:r>
                <a:endParaRPr lang="en-US" sz="4000" b="1">
                  <a:solidFill>
                    <a:schemeClr val="accent1"/>
                  </a:solidFill>
                  <a:effectLst>
                    <a:outerShdw blurRad="38100" dist="38100" dir="2700000" algn="tl">
                      <a:srgbClr val="000000"/>
                    </a:outerShdw>
                  </a:effectLst>
                  <a:latin typeface="Helvetica" charset="0"/>
                </a:endParaRPr>
              </a:p>
            </p:txBody>
          </p:sp>
        </p:grpSp>
        <p:sp>
          <p:nvSpPr>
            <p:cNvPr id="5682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82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1298575"/>
            <a:ext cx="2527300" cy="2408238"/>
          </a:xfrm>
          <a:prstGeom prst="rect">
            <a:avLst/>
          </a:prstGeom>
          <a:noFill/>
          <a:extLst>
            <a:ext uri="{909E8E84-426E-40dd-AFC4-6F175D3DCCD1}">
              <a14:hiddenFill xmlns="" xmlns:a14="http://schemas.microsoft.com/office/drawing/2010/main">
                <a:solidFill>
                  <a:srgbClr val="FFFFFF"/>
                </a:solidFill>
              </a14:hiddenFill>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2265363"/>
            <a:ext cx="2433638" cy="1666875"/>
          </a:xfrm>
          <a:prstGeom prst="rect">
            <a:avLst/>
          </a:prstGeom>
          <a:noFill/>
          <a:extLst>
            <a:ext uri="{909E8E84-426E-40dd-AFC4-6F175D3DCCD1}">
              <a14:hiddenFill xmlns="" xmlns:a14="http://schemas.microsoft.com/office/drawing/2010/main">
                <a:solidFill>
                  <a:srgbClr val="FFFFFF"/>
                </a:solidFill>
              </a14:hiddenFill>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extLst>
            <a:ext uri="{909E8E84-426E-40dd-AFC4-6F175D3DCCD1}">
              <a14:hiddenFill xmlns="" xmlns:a14="http://schemas.microsoft.com/office/drawing/2010/main">
                <a:solidFill>
                  <a:srgbClr val="FFFFFF"/>
                </a:solidFill>
              </a14:hiddenFill>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38" y="3476625"/>
            <a:ext cx="2852737" cy="12827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56757"/>
                                        </p:tgtEl>
                                      </p:cBhvr>
                                    </p:animEffect>
                                    <p:set>
                                      <p:cBhvr>
                                        <p:cTn id="7" dur="1" fill="hold">
                                          <p:stCondLst>
                                            <p:cond delay="499"/>
                                          </p:stCondLst>
                                        </p:cTn>
                                        <p:tgtEl>
                                          <p:spTgt spid="56757"/>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22300"/>
            <a:ext cx="7569200" cy="5543550"/>
          </a:xfrm>
          <a:prstGeom prst="rect">
            <a:avLst/>
          </a:prstGeom>
          <a:noFill/>
          <a:ln w="5715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7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7353" name="Text Box 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5735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683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pic>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2800" i="1">
                <a:solidFill>
                  <a:schemeClr val="tx1"/>
                </a:solidFill>
                <a:latin typeface="Times" charset="0"/>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8385" name="Text Box 17"/>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8387" name="Text Box 19"/>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58388" name="Text Box 2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58389" name="Text Box 21"/>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65</a:t>
            </a:r>
          </a:p>
        </p:txBody>
      </p:sp>
      <p:sp>
        <p:nvSpPr>
          <p:cNvPr id="58390" name="Text Box 22"/>
          <p:cNvSpPr txBox="1">
            <a:spLocks noChangeArrowheads="1"/>
          </p:cNvSpPr>
          <p:nvPr/>
        </p:nvSpPr>
        <p:spPr bwMode="auto">
          <a:xfrm>
            <a:off x="8651875" y="6403975"/>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5" grpId="0" animBg="1"/>
      <p:bldP spid="58376" grpId="0" animBg="1"/>
      <p:bldP spid="58377" grpId="0" animBg="1"/>
      <p:bldP spid="58378" grpId="0" animBg="1"/>
      <p:bldP spid="58379" grpId="0" animBg="1"/>
      <p:bldP spid="58380" grpId="0" animBg="1"/>
      <p:bldP spid="58381" grpId="0" animBg="1"/>
      <p:bldP spid="58382" grpId="0" animBg="1"/>
      <p:bldP spid="583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pic>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2800" i="1">
                <a:solidFill>
                  <a:schemeClr val="tx1"/>
                </a:solidFill>
                <a:latin typeface="Times" charset="0"/>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57711" name="Rectangle 15"/>
          <p:cNvSpPr>
            <a:spLocks noChangeArrowheads="1"/>
          </p:cNvSpPr>
          <p:nvPr/>
        </p:nvSpPr>
        <p:spPr bwMode="auto">
          <a:xfrm>
            <a:off x="1112838" y="2605088"/>
            <a:ext cx="1685925" cy="881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i="1">
                <a:solidFill>
                  <a:schemeClr val="accent2"/>
                </a:solidFill>
                <a:latin typeface="Times" charset="0"/>
              </a:rPr>
              <a:t>   Mi </a:t>
            </a:r>
            <a:r>
              <a:rPr lang="en-US" sz="2800" b="1" i="1">
                <a:solidFill>
                  <a:schemeClr val="accent2"/>
                </a:solidFill>
                <a:latin typeface="Times" charset="0"/>
              </a:rPr>
              <a:t>4-te  </a:t>
            </a:r>
            <a:r>
              <a:rPr lang="en-US" sz="2400" b="1" i="1">
                <a:solidFill>
                  <a:schemeClr val="accent2"/>
                </a:solidFill>
                <a:latin typeface="Times" charset="0"/>
              </a:rPr>
              <a:t>           </a:t>
            </a:r>
          </a:p>
          <a:p>
            <a:pPr algn="l"/>
            <a:r>
              <a:rPr lang="en-US" sz="2400" b="1" i="1">
                <a:solidFill>
                  <a:schemeClr val="accent2"/>
                </a:solidFill>
                <a:latin typeface="Times" charset="0"/>
              </a:rPr>
              <a:t>        </a:t>
            </a:r>
          </a:p>
        </p:txBody>
      </p:sp>
      <p:sp>
        <p:nvSpPr>
          <p:cNvPr id="157712" name="Rectangle 16"/>
          <p:cNvSpPr>
            <a:spLocks noChangeArrowheads="1"/>
          </p:cNvSpPr>
          <p:nvPr/>
        </p:nvSpPr>
        <p:spPr bwMode="auto">
          <a:xfrm>
            <a:off x="5980113" y="2700338"/>
            <a:ext cx="1855787" cy="1246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i="1">
                <a:solidFill>
                  <a:schemeClr val="accent2"/>
                </a:solidFill>
                <a:latin typeface="Times" charset="0"/>
              </a:rPr>
              <a:t>           </a:t>
            </a:r>
            <a:r>
              <a:rPr lang="en-US" sz="2800" b="1" i="1">
                <a:solidFill>
                  <a:schemeClr val="accent2"/>
                </a:solidFill>
                <a:latin typeface="Times" charset="0"/>
              </a:rPr>
              <a:t>Khawtlang   </a:t>
            </a:r>
            <a:endParaRPr lang="en-US" sz="2400" b="1" i="1">
              <a:solidFill>
                <a:schemeClr val="accent2"/>
              </a:solidFill>
              <a:latin typeface="Times" charset="0"/>
            </a:endParaRPr>
          </a:p>
          <a:p>
            <a:pPr algn="l"/>
            <a:r>
              <a:rPr lang="en-US" sz="2400" b="1" i="1">
                <a:solidFill>
                  <a:schemeClr val="accent2"/>
                </a:solidFill>
                <a:latin typeface="Times" charset="0"/>
              </a:rPr>
              <a:t>        3-te</a:t>
            </a:r>
          </a:p>
        </p:txBody>
      </p:sp>
      <p:sp>
        <p:nvSpPr>
          <p:cNvPr id="157713" name="Text Box 17"/>
          <p:cNvSpPr txBox="1">
            <a:spLocks noChangeArrowheads="1"/>
          </p:cNvSpPr>
          <p:nvPr/>
        </p:nvSpPr>
        <p:spPr bwMode="auto">
          <a:xfrm>
            <a:off x="2543175" y="1530350"/>
            <a:ext cx="1095375" cy="2713038"/>
          </a:xfrm>
          <a:prstGeom prst="rect">
            <a:avLst/>
          </a:prstGeom>
          <a:noFill/>
          <a:ln>
            <a:noFill/>
          </a:ln>
          <a:effectLst>
            <a:outerShdw blurRad="63500" dist="38099" dir="2700000" algn="ctr" rotWithShape="0">
              <a:srgbClr val="187534">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965700" y="1516063"/>
            <a:ext cx="1130300" cy="2713037"/>
          </a:xfrm>
          <a:prstGeom prst="rect">
            <a:avLst/>
          </a:prstGeom>
          <a:noFill/>
          <a:ln>
            <a:noFill/>
          </a:ln>
          <a:effectLst>
            <a:outerShdw blurRad="63500" dist="38099" dir="2700000" algn="ctr" rotWithShape="0">
              <a:srgbClr val="187534">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7715" name="Rectangle 19"/>
          <p:cNvSpPr>
            <a:spLocks noChangeArrowheads="1"/>
          </p:cNvSpPr>
          <p:nvPr/>
        </p:nvSpPr>
        <p:spPr bwMode="auto">
          <a:xfrm>
            <a:off x="2332038" y="1238250"/>
            <a:ext cx="5454650" cy="69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4000" b="1" i="1">
                <a:solidFill>
                  <a:schemeClr val="accent2"/>
                </a:solidFill>
                <a:latin typeface="Times" charset="0"/>
              </a:rPr>
              <a:t>S            7       N      I</a:t>
            </a:r>
          </a:p>
        </p:txBody>
      </p:sp>
      <p:sp>
        <p:nvSpPr>
          <p:cNvPr id="157716" name="Line 20"/>
          <p:cNvSpPr>
            <a:spLocks noChangeShapeType="1"/>
          </p:cNvSpPr>
          <p:nvPr/>
        </p:nvSpPr>
        <p:spPr bwMode="auto">
          <a:xfrm>
            <a:off x="4260850" y="1604963"/>
            <a:ext cx="160338" cy="0"/>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718" name="Text Box 22"/>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157723" name="Text Box 2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66</a:t>
            </a: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2" name="Group 4"/>
          <p:cNvGrpSpPr>
            <a:grpSpLocks/>
          </p:cNvGrpSpPr>
          <p:nvPr/>
        </p:nvGrpSpPr>
        <p:grpSpPr bwMode="auto">
          <a:xfrm>
            <a:off x="2076450" y="1225550"/>
            <a:ext cx="2763838" cy="1343025"/>
            <a:chOff x="2412" y="2052"/>
            <a:chExt cx="1741" cy="846"/>
          </a:xfrm>
        </p:grpSpPr>
        <p:sp>
          <p:nvSpPr>
            <p:cNvPr id="150533"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34"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35"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522" y="2078"/>
              <a:ext cx="68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SIAMNA</a:t>
              </a:r>
              <a:endParaRPr lang="en-US" sz="2800" b="1">
                <a:effectLst>
                  <a:outerShdw blurRad="38100" dist="38100" dir="2700000" algn="tl">
                    <a:srgbClr val="000000"/>
                  </a:outerShdw>
                </a:effectLst>
                <a:latin typeface="Helvetica" charset="0"/>
              </a:endParaRPr>
            </a:p>
          </p:txBody>
        </p:sp>
        <p:sp>
          <p:nvSpPr>
            <p:cNvPr id="150537"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38" name="Group 10"/>
          <p:cNvGrpSpPr>
            <a:grpSpLocks/>
          </p:cNvGrpSpPr>
          <p:nvPr/>
        </p:nvGrpSpPr>
        <p:grpSpPr bwMode="auto">
          <a:xfrm>
            <a:off x="2270125" y="1581150"/>
            <a:ext cx="2811463" cy="1343025"/>
            <a:chOff x="2382" y="2052"/>
            <a:chExt cx="1771" cy="846"/>
          </a:xfrm>
        </p:grpSpPr>
        <p:sp>
          <p:nvSpPr>
            <p:cNvPr id="15053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4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4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382" y="2078"/>
              <a:ext cx="96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a:t>
              </a:r>
              <a:endParaRPr lang="en-US" sz="2800" b="1">
                <a:effectLst>
                  <a:outerShdw blurRad="38100" dist="38100" dir="2700000" algn="tl">
                    <a:srgbClr val="000000"/>
                  </a:outerShdw>
                </a:effectLst>
                <a:latin typeface="Helvetica" charset="0"/>
              </a:endParaRPr>
            </a:p>
          </p:txBody>
        </p:sp>
        <p:sp>
          <p:nvSpPr>
            <p:cNvPr id="15054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44" name="Group 16"/>
          <p:cNvGrpSpPr>
            <a:grpSpLocks/>
          </p:cNvGrpSpPr>
          <p:nvPr/>
        </p:nvGrpSpPr>
        <p:grpSpPr bwMode="auto">
          <a:xfrm>
            <a:off x="2597150" y="1924050"/>
            <a:ext cx="2763838" cy="1343025"/>
            <a:chOff x="2412" y="2052"/>
            <a:chExt cx="1741" cy="846"/>
          </a:xfrm>
        </p:grpSpPr>
        <p:sp>
          <p:nvSpPr>
            <p:cNvPr id="150545"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46"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47"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8" y="2078"/>
              <a:ext cx="69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JOSEFA</a:t>
              </a:r>
              <a:endParaRPr lang="en-US" sz="2800" b="1">
                <a:effectLst>
                  <a:outerShdw blurRad="38100" dist="38100" dir="2700000" algn="tl">
                    <a:srgbClr val="000000"/>
                  </a:outerShdw>
                </a:effectLst>
                <a:latin typeface="Helvetica" charset="0"/>
              </a:endParaRPr>
            </a:p>
          </p:txBody>
        </p:sp>
        <p:sp>
          <p:nvSpPr>
            <p:cNvPr id="150549"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50" name="Group 22"/>
          <p:cNvGrpSpPr>
            <a:grpSpLocks/>
          </p:cNvGrpSpPr>
          <p:nvPr/>
        </p:nvGrpSpPr>
        <p:grpSpPr bwMode="auto">
          <a:xfrm>
            <a:off x="2889250" y="2241550"/>
            <a:ext cx="2763838" cy="1343025"/>
            <a:chOff x="2412" y="2052"/>
            <a:chExt cx="1741" cy="846"/>
          </a:xfrm>
        </p:grpSpPr>
        <p:sp>
          <p:nvSpPr>
            <p:cNvPr id="150551"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52"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53"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70" y="2078"/>
              <a:ext cx="59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MOSIA</a:t>
              </a:r>
              <a:endParaRPr lang="en-US" sz="2800" b="1">
                <a:effectLst>
                  <a:outerShdw blurRad="38100" dist="38100" dir="2700000" algn="tl">
                    <a:srgbClr val="000000"/>
                  </a:outerShdw>
                </a:effectLst>
                <a:latin typeface="Helvetica" charset="0"/>
              </a:endParaRPr>
            </a:p>
          </p:txBody>
        </p:sp>
        <p:sp>
          <p:nvSpPr>
            <p:cNvPr id="150555"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56" name="Group 28"/>
          <p:cNvGrpSpPr>
            <a:grpSpLocks/>
          </p:cNvGrpSpPr>
          <p:nvPr/>
        </p:nvGrpSpPr>
        <p:grpSpPr bwMode="auto">
          <a:xfrm>
            <a:off x="3155950" y="2546350"/>
            <a:ext cx="2763838" cy="1343025"/>
            <a:chOff x="2412" y="2052"/>
            <a:chExt cx="1741" cy="846"/>
          </a:xfrm>
        </p:grpSpPr>
        <p:sp>
          <p:nvSpPr>
            <p:cNvPr id="150557"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58"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59"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58" y="2078"/>
              <a:ext cx="61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JOSUA</a:t>
              </a:r>
              <a:endParaRPr lang="en-US" sz="2800" b="1">
                <a:effectLst>
                  <a:outerShdw blurRad="38100" dist="38100" dir="2700000" algn="tl">
                    <a:srgbClr val="000000"/>
                  </a:outerShdw>
                </a:effectLst>
                <a:latin typeface="Helvetica" charset="0"/>
              </a:endParaRPr>
            </a:p>
          </p:txBody>
        </p:sp>
        <p:sp>
          <p:nvSpPr>
            <p:cNvPr id="150561"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62" name="Group 34"/>
          <p:cNvGrpSpPr>
            <a:grpSpLocks/>
          </p:cNvGrpSpPr>
          <p:nvPr/>
        </p:nvGrpSpPr>
        <p:grpSpPr bwMode="auto">
          <a:xfrm>
            <a:off x="3435350" y="2851150"/>
            <a:ext cx="2763838" cy="1343025"/>
            <a:chOff x="2412" y="2052"/>
            <a:chExt cx="1741" cy="846"/>
          </a:xfrm>
        </p:grpSpPr>
        <p:sp>
          <p:nvSpPr>
            <p:cNvPr id="150563"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64"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65"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526" y="2078"/>
              <a:ext cx="68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BUAINA</a:t>
              </a:r>
              <a:endParaRPr lang="en-US" sz="2800" b="1">
                <a:effectLst>
                  <a:outerShdw blurRad="38100" dist="38100" dir="2700000" algn="tl">
                    <a:srgbClr val="000000"/>
                  </a:outerShdw>
                </a:effectLst>
                <a:latin typeface="Helvetica" charset="0"/>
              </a:endParaRPr>
            </a:p>
          </p:txBody>
        </p:sp>
        <p:sp>
          <p:nvSpPr>
            <p:cNvPr id="150567"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68" name="Group 40"/>
          <p:cNvGrpSpPr>
            <a:grpSpLocks/>
          </p:cNvGrpSpPr>
          <p:nvPr/>
        </p:nvGrpSpPr>
        <p:grpSpPr bwMode="auto">
          <a:xfrm>
            <a:off x="3727450" y="3168650"/>
            <a:ext cx="2763838" cy="1343025"/>
            <a:chOff x="2412" y="2052"/>
            <a:chExt cx="1741" cy="846"/>
          </a:xfrm>
        </p:grpSpPr>
        <p:sp>
          <p:nvSpPr>
            <p:cNvPr id="150569"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70"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71"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526" y="2078"/>
              <a:ext cx="68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CHHIAH</a:t>
              </a:r>
              <a:endParaRPr lang="en-US" sz="2800" b="1">
                <a:effectLst>
                  <a:outerShdw blurRad="38100" dist="38100" dir="2700000" algn="tl">
                    <a:srgbClr val="000000"/>
                  </a:outerShdw>
                </a:effectLst>
                <a:latin typeface="Helvetica" charset="0"/>
              </a:endParaRPr>
            </a:p>
          </p:txBody>
        </p:sp>
        <p:sp>
          <p:nvSpPr>
            <p:cNvPr id="150573"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74" name="Group 46"/>
          <p:cNvGrpSpPr>
            <a:grpSpLocks/>
          </p:cNvGrpSpPr>
          <p:nvPr/>
        </p:nvGrpSpPr>
        <p:grpSpPr bwMode="auto">
          <a:xfrm>
            <a:off x="3965575" y="3524250"/>
            <a:ext cx="2767013" cy="1343025"/>
            <a:chOff x="2410" y="2052"/>
            <a:chExt cx="1743" cy="846"/>
          </a:xfrm>
        </p:grpSpPr>
        <p:sp>
          <p:nvSpPr>
            <p:cNvPr id="150575"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76"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77"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410" y="2078"/>
              <a:ext cx="91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SALTANNA</a:t>
              </a:r>
              <a:endParaRPr lang="en-US" sz="2800" b="1">
                <a:effectLst>
                  <a:outerShdw blurRad="38100" dist="38100" dir="2700000" algn="tl">
                    <a:srgbClr val="000000"/>
                  </a:outerShdw>
                </a:effectLst>
                <a:latin typeface="Helvetica" charset="0"/>
              </a:endParaRPr>
            </a:p>
          </p:txBody>
        </p:sp>
        <p:sp>
          <p:nvSpPr>
            <p:cNvPr id="150579"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580" name="Group 52"/>
          <p:cNvGrpSpPr>
            <a:grpSpLocks/>
          </p:cNvGrpSpPr>
          <p:nvPr/>
        </p:nvGrpSpPr>
        <p:grpSpPr bwMode="auto">
          <a:xfrm>
            <a:off x="4273550" y="3859213"/>
            <a:ext cx="2760663" cy="1333500"/>
            <a:chOff x="2652" y="2271"/>
            <a:chExt cx="1739" cy="840"/>
          </a:xfrm>
        </p:grpSpPr>
        <p:sp>
          <p:nvSpPr>
            <p:cNvPr id="150581"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50582"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0583"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671" y="2298"/>
              <a:ext cx="92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NGAWIHNA</a:t>
              </a:r>
              <a:endParaRPr lang="en-US" sz="2800" b="1">
                <a:effectLst>
                  <a:outerShdw blurRad="38100" dist="38100" dir="2700000" algn="tl">
                    <a:srgbClr val="000000"/>
                  </a:outerShdw>
                </a:effectLst>
                <a:latin typeface="Helvetica" charset="0"/>
              </a:endParaRPr>
            </a:p>
          </p:txBody>
        </p:sp>
      </p:grpSp>
      <p:grpSp>
        <p:nvGrpSpPr>
          <p:cNvPr id="150585" name="Group 57"/>
          <p:cNvGrpSpPr>
            <a:grpSpLocks/>
          </p:cNvGrpSpPr>
          <p:nvPr/>
        </p:nvGrpSpPr>
        <p:grpSpPr bwMode="auto">
          <a:xfrm>
            <a:off x="4540250" y="4208463"/>
            <a:ext cx="2762250" cy="1479550"/>
            <a:chOff x="3948" y="107"/>
            <a:chExt cx="1740" cy="932"/>
          </a:xfrm>
        </p:grpSpPr>
        <p:sp>
          <p:nvSpPr>
            <p:cNvPr id="150586"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50587"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0588"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50589" name="Group 61"/>
            <p:cNvGrpSpPr>
              <a:grpSpLocks/>
            </p:cNvGrpSpPr>
            <p:nvPr/>
          </p:nvGrpSpPr>
          <p:grpSpPr bwMode="auto">
            <a:xfrm>
              <a:off x="4060" y="130"/>
              <a:ext cx="652" cy="284"/>
              <a:chOff x="3083" y="3101"/>
              <a:chExt cx="511" cy="235"/>
            </a:xfrm>
          </p:grpSpPr>
          <p:sp>
            <p:nvSpPr>
              <p:cNvPr id="150590" name="Rectangle 62"/>
              <p:cNvSpPr>
                <a:spLocks noChangeArrowheads="1"/>
              </p:cNvSpPr>
              <p:nvPr/>
            </p:nvSpPr>
            <p:spPr bwMode="auto">
              <a:xfrm>
                <a:off x="3083" y="3113"/>
                <a:ext cx="146"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159" y="3101"/>
                <a:ext cx="435"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790015"/>
                    </a:solidFill>
                    <a:latin typeface="Helvetica" charset="0"/>
                  </a:rPr>
                  <a:t>ISUA</a:t>
                </a:r>
                <a:endParaRPr lang="en-US" sz="4000" b="1">
                  <a:effectLst>
                    <a:outerShdw blurRad="38100" dist="38100" dir="2700000" algn="tl">
                      <a:srgbClr val="000000"/>
                    </a:outerShdw>
                  </a:effectLst>
                  <a:latin typeface="Helvetica" charset="0"/>
                </a:endParaRPr>
              </a:p>
            </p:txBody>
          </p:sp>
        </p:grpSp>
        <p:sp>
          <p:nvSpPr>
            <p:cNvPr id="150592"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0593"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50596" name="Text Box 6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150600" name="Text Box 7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67</a:t>
            </a:r>
          </a:p>
        </p:txBody>
      </p:sp>
      <p:sp>
        <p:nvSpPr>
          <p:cNvPr id="150606" name="Rectangle 78"/>
          <p:cNvSpPr>
            <a:spLocks noChangeArrowheads="1"/>
          </p:cNvSpPr>
          <p:nvPr/>
        </p:nvSpPr>
        <p:spPr bwMode="auto">
          <a:xfrm>
            <a:off x="355600" y="796925"/>
            <a:ext cx="7964488" cy="5788025"/>
          </a:xfrm>
          <a:prstGeom prst="rect">
            <a:avLst/>
          </a:prstGeom>
          <a:solidFill>
            <a:schemeClr val="bg2">
              <a:alpha val="50000"/>
            </a:schemeClr>
          </a:solidFill>
          <a:ln w="76200">
            <a:solidFill>
              <a:srgbClr val="990033"/>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95" name="Text Box 67"/>
          <p:cNvSpPr txBox="1">
            <a:spLocks noChangeArrowheads="1"/>
          </p:cNvSpPr>
          <p:nvPr/>
        </p:nvSpPr>
        <p:spPr bwMode="auto">
          <a:xfrm>
            <a:off x="-604838" y="0"/>
            <a:ext cx="9748838" cy="14319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4400" b="1">
                <a:solidFill>
                  <a:schemeClr val="tx2"/>
                </a:solidFill>
                <a:latin typeface="Comic Sans MS" charset="0"/>
              </a:rPr>
              <a:t>I RILRU A BAIBUL I HRIATNGHEH TAWH !</a:t>
            </a:r>
          </a:p>
        </p:txBody>
      </p:sp>
      <p:sp>
        <p:nvSpPr>
          <p:cNvPr id="150602" name="Text Box 74"/>
          <p:cNvSpPr txBox="1">
            <a:spLocks noChangeArrowheads="1"/>
          </p:cNvSpPr>
          <p:nvPr/>
        </p:nvSpPr>
        <p:spPr bwMode="auto">
          <a:xfrm>
            <a:off x="2841625" y="2171700"/>
            <a:ext cx="3206750"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800" b="1">
                <a:solidFill>
                  <a:schemeClr val="tx1"/>
                </a:solidFill>
              </a:rPr>
              <a:t>NGHET</a:t>
            </a:r>
          </a:p>
        </p:txBody>
      </p:sp>
      <p:sp>
        <p:nvSpPr>
          <p:cNvPr id="150603" name="Text Box 75"/>
          <p:cNvSpPr txBox="1">
            <a:spLocks noChangeArrowheads="1"/>
          </p:cNvSpPr>
          <p:nvPr/>
        </p:nvSpPr>
        <p:spPr bwMode="auto">
          <a:xfrm>
            <a:off x="2190750" y="3208338"/>
            <a:ext cx="4741863" cy="112871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800" b="1">
                <a:solidFill>
                  <a:schemeClr val="tx1"/>
                </a:solidFill>
              </a:rPr>
              <a:t>HRETHIAM</a:t>
            </a:r>
          </a:p>
        </p:txBody>
      </p:sp>
      <p:sp>
        <p:nvSpPr>
          <p:cNvPr id="150607" name="Text Box 79"/>
          <p:cNvSpPr txBox="1">
            <a:spLocks noChangeArrowheads="1"/>
          </p:cNvSpPr>
          <p:nvPr/>
        </p:nvSpPr>
        <p:spPr bwMode="auto">
          <a:xfrm>
            <a:off x="1641475" y="4233863"/>
            <a:ext cx="5556250" cy="112871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800" b="1">
                <a:solidFill>
                  <a:schemeClr val="tx1"/>
                </a:solidFill>
              </a:rPr>
              <a:t> BELHBAWM</a:t>
            </a:r>
          </a:p>
        </p:txBody>
      </p:sp>
      <p:sp>
        <p:nvSpPr>
          <p:cNvPr id="150609" name="Text Box 81"/>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fade">
                                      <p:cBhvr>
                                        <p:cTn id="7" dur="500"/>
                                        <p:tgtEl>
                                          <p:spTgt spid="15053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150538"/>
                                        </p:tgtEl>
                                        <p:attrNameLst>
                                          <p:attrName>style.visibility</p:attrName>
                                        </p:attrNameLst>
                                      </p:cBhvr>
                                      <p:to>
                                        <p:strVal val="visible"/>
                                      </p:to>
                                    </p:set>
                                    <p:animEffect transition="in" filter="fade">
                                      <p:cBhvr>
                                        <p:cTn id="11" dur="500"/>
                                        <p:tgtEl>
                                          <p:spTgt spid="150538"/>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150544"/>
                                        </p:tgtEl>
                                        <p:attrNameLst>
                                          <p:attrName>style.visibility</p:attrName>
                                        </p:attrNameLst>
                                      </p:cBhvr>
                                      <p:to>
                                        <p:strVal val="visible"/>
                                      </p:to>
                                    </p:set>
                                    <p:animEffect transition="in" filter="fade">
                                      <p:cBhvr>
                                        <p:cTn id="15" dur="500"/>
                                        <p:tgtEl>
                                          <p:spTgt spid="15054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150550"/>
                                        </p:tgtEl>
                                        <p:attrNameLst>
                                          <p:attrName>style.visibility</p:attrName>
                                        </p:attrNameLst>
                                      </p:cBhvr>
                                      <p:to>
                                        <p:strVal val="visible"/>
                                      </p:to>
                                    </p:set>
                                    <p:animEffect transition="in" filter="fade">
                                      <p:cBhvr>
                                        <p:cTn id="19" dur="500"/>
                                        <p:tgtEl>
                                          <p:spTgt spid="150550"/>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150556"/>
                                        </p:tgtEl>
                                        <p:attrNameLst>
                                          <p:attrName>style.visibility</p:attrName>
                                        </p:attrNameLst>
                                      </p:cBhvr>
                                      <p:to>
                                        <p:strVal val="visible"/>
                                      </p:to>
                                    </p:set>
                                    <p:animEffect transition="in" filter="fade">
                                      <p:cBhvr>
                                        <p:cTn id="23" dur="500"/>
                                        <p:tgtEl>
                                          <p:spTgt spid="15055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150562"/>
                                        </p:tgtEl>
                                        <p:attrNameLst>
                                          <p:attrName>style.visibility</p:attrName>
                                        </p:attrNameLst>
                                      </p:cBhvr>
                                      <p:to>
                                        <p:strVal val="visible"/>
                                      </p:to>
                                    </p:set>
                                    <p:animEffect transition="in" filter="fade">
                                      <p:cBhvr>
                                        <p:cTn id="27" dur="500"/>
                                        <p:tgtEl>
                                          <p:spTgt spid="150562"/>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150568"/>
                                        </p:tgtEl>
                                        <p:attrNameLst>
                                          <p:attrName>style.visibility</p:attrName>
                                        </p:attrNameLst>
                                      </p:cBhvr>
                                      <p:to>
                                        <p:strVal val="visible"/>
                                      </p:to>
                                    </p:set>
                                    <p:animEffect transition="in" filter="fade">
                                      <p:cBhvr>
                                        <p:cTn id="31" dur="500"/>
                                        <p:tgtEl>
                                          <p:spTgt spid="15056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150574"/>
                                        </p:tgtEl>
                                        <p:attrNameLst>
                                          <p:attrName>style.visibility</p:attrName>
                                        </p:attrNameLst>
                                      </p:cBhvr>
                                      <p:to>
                                        <p:strVal val="visible"/>
                                      </p:to>
                                    </p:set>
                                    <p:animEffect transition="in" filter="fade">
                                      <p:cBhvr>
                                        <p:cTn id="35" dur="500"/>
                                        <p:tgtEl>
                                          <p:spTgt spid="150574"/>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50580"/>
                                        </p:tgtEl>
                                        <p:attrNameLst>
                                          <p:attrName>style.visibility</p:attrName>
                                        </p:attrNameLst>
                                      </p:cBhvr>
                                      <p:to>
                                        <p:strVal val="visible"/>
                                      </p:to>
                                    </p:set>
                                    <p:animEffect transition="in" filter="fade">
                                      <p:cBhvr>
                                        <p:cTn id="39" dur="500"/>
                                        <p:tgtEl>
                                          <p:spTgt spid="15058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50585"/>
                                        </p:tgtEl>
                                        <p:attrNameLst>
                                          <p:attrName>style.visibility</p:attrName>
                                        </p:attrNameLst>
                                      </p:cBhvr>
                                      <p:to>
                                        <p:strVal val="visible"/>
                                      </p:to>
                                    </p:set>
                                    <p:animEffect transition="in" filter="fade">
                                      <p:cBhvr>
                                        <p:cTn id="43" dur="500"/>
                                        <p:tgtEl>
                                          <p:spTgt spid="15058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467" name="Rectangle 3"/>
          <p:cNvSpPr>
            <a:spLocks noChangeArrowheads="1"/>
          </p:cNvSpPr>
          <p:nvPr/>
        </p:nvSpPr>
        <p:spPr bwMode="auto">
          <a:xfrm>
            <a:off x="-1047750" y="1225550"/>
            <a:ext cx="7870825" cy="564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18468" name="Text Box 4"/>
          <p:cNvSpPr txBox="1">
            <a:spLocks noChangeArrowheads="1"/>
          </p:cNvSpPr>
          <p:nvPr/>
        </p:nvSpPr>
        <p:spPr bwMode="auto">
          <a:xfrm>
            <a:off x="8088313" y="6521450"/>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05</a:t>
            </a:r>
            <a:endParaRPr lang="en-US" sz="1400">
              <a:solidFill>
                <a:srgbClr val="FFFFFF"/>
              </a:solidFill>
            </a:endParaRPr>
          </a:p>
        </p:txBody>
      </p:sp>
      <p:sp>
        <p:nvSpPr>
          <p:cNvPr id="318469" name="Text Box 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318471" name="Rectangle 7"/>
          <p:cNvSpPr>
            <a:spLocks noChangeArrowheads="1"/>
          </p:cNvSpPr>
          <p:nvPr/>
        </p:nvSpPr>
        <p:spPr bwMode="auto">
          <a:xfrm>
            <a:off x="-1082675" y="1217613"/>
            <a:ext cx="7870825" cy="5640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18472" name="Rectangle 8"/>
          <p:cNvSpPr>
            <a:spLocks noChangeArrowheads="1"/>
          </p:cNvSpPr>
          <p:nvPr/>
        </p:nvSpPr>
        <p:spPr bwMode="auto">
          <a:xfrm>
            <a:off x="692150" y="622300"/>
            <a:ext cx="8086725" cy="5915025"/>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184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318474"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pic>
        <p:nvPicPr>
          <p:cNvPr id="318478"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pic>
        <p:nvPicPr>
          <p:cNvPr id="318479"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318480" name="Rectangle 16"/>
          <p:cNvSpPr>
            <a:spLocks noChangeArrowheads="1"/>
          </p:cNvSpPr>
          <p:nvPr/>
        </p:nvSpPr>
        <p:spPr bwMode="auto">
          <a:xfrm>
            <a:off x="666750" y="687388"/>
            <a:ext cx="7704138" cy="5511800"/>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481" name="Text Box 17"/>
          <p:cNvSpPr txBox="1">
            <a:spLocks noChangeArrowheads="1"/>
          </p:cNvSpPr>
          <p:nvPr/>
        </p:nvSpPr>
        <p:spPr bwMode="auto">
          <a:xfrm>
            <a:off x="1001713" y="1903413"/>
            <a:ext cx="7051675" cy="19208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6000" b="1" i="1" dirty="0">
                <a:solidFill>
                  <a:srgbClr val="FFFC1E"/>
                </a:solidFill>
              </a:rPr>
              <a:t>BAIBUL… A TLANGPUI  </a:t>
            </a:r>
            <a:endParaRPr lang="en-US" sz="6000" b="1" i="1" baseline="100000" dirty="0">
              <a:solidFill>
                <a:srgbClr val="27FC31"/>
              </a:solidFill>
            </a:endParaRPr>
          </a:p>
        </p:txBody>
      </p:sp>
      <p:sp>
        <p:nvSpPr>
          <p:cNvPr id="318482" name="Text Box 18"/>
          <p:cNvSpPr txBox="1">
            <a:spLocks noChangeArrowheads="1"/>
          </p:cNvSpPr>
          <p:nvPr/>
        </p:nvSpPr>
        <p:spPr bwMode="auto">
          <a:xfrm>
            <a:off x="2867025" y="3997325"/>
            <a:ext cx="3209925" cy="5794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3200" b="1">
                <a:solidFill>
                  <a:schemeClr val="tx1"/>
                </a:solidFill>
                <a:effectLst>
                  <a:outerShdw blurRad="38100" dist="38100" dir="2700000" algn="tl">
                    <a:srgbClr val="000000"/>
                  </a:outerShdw>
                </a:effectLst>
              </a:rPr>
              <a:t>BUNG KHATNA</a:t>
            </a:r>
          </a:p>
        </p:txBody>
      </p:sp>
      <p:sp>
        <p:nvSpPr>
          <p:cNvPr id="318483" name="Text Box 19"/>
          <p:cNvSpPr txBox="1">
            <a:spLocks noChangeArrowheads="1"/>
          </p:cNvSpPr>
          <p:nvPr/>
        </p:nvSpPr>
        <p:spPr bwMode="auto">
          <a:xfrm>
            <a:off x="6802438" y="2968625"/>
            <a:ext cx="3714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i="1">
                <a:solidFill>
                  <a:srgbClr val="FFFC1E"/>
                </a:solidFill>
              </a:rPr>
              <a:t>®</a:t>
            </a:r>
          </a:p>
        </p:txBody>
      </p:sp>
      <p:sp>
        <p:nvSpPr>
          <p:cNvPr id="318484" name="Text Box 20"/>
          <p:cNvSpPr txBox="1">
            <a:spLocks noChangeArrowheads="1"/>
          </p:cNvSpPr>
          <p:nvPr/>
        </p:nvSpPr>
        <p:spPr bwMode="auto">
          <a:xfrm>
            <a:off x="436563" y="1263650"/>
            <a:ext cx="8061325" cy="4889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600" b="1" i="1">
                <a:solidFill>
                  <a:schemeClr val="tx1"/>
                </a:solidFill>
                <a:effectLst>
                  <a:outerShdw blurRad="38100" dist="38100" dir="2700000" algn="tl">
                    <a:srgbClr val="000000"/>
                  </a:outerShdw>
                </a:effectLst>
                <a:latin typeface="Comic Sans MS" charset="0"/>
              </a:rPr>
              <a:t>(A Tum: Rilru-a Baibul Hriat leh Vawn reng)</a:t>
            </a:r>
          </a:p>
        </p:txBody>
      </p:sp>
      <p:sp>
        <p:nvSpPr>
          <p:cNvPr id="318485" name="Text Box 21"/>
          <p:cNvSpPr txBox="1">
            <a:spLocks noChangeArrowheads="1"/>
          </p:cNvSpPr>
          <p:nvPr/>
        </p:nvSpPr>
        <p:spPr bwMode="auto">
          <a:xfrm>
            <a:off x="969963" y="4822825"/>
            <a:ext cx="7024687" cy="11906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3600" b="1" i="1">
                <a:solidFill>
                  <a:srgbClr val="77FD68"/>
                </a:solidFill>
                <a:effectLst>
                  <a:outerShdw blurRad="38100" dist="38100" dir="2700000" algn="tl">
                    <a:srgbClr val="000000"/>
                  </a:outerShdw>
                </a:effectLst>
              </a:rPr>
              <a:t>KEU RAWH LE                            </a:t>
            </a:r>
            <a:r>
              <a:rPr lang="ja-JP" altLang="en-US" sz="3600" b="1" i="1">
                <a:solidFill>
                  <a:srgbClr val="77FD68"/>
                </a:solidFill>
                <a:effectLst>
                  <a:outerShdw blurRad="38100" dist="38100" dir="2700000" algn="tl">
                    <a:srgbClr val="000000"/>
                  </a:outerShdw>
                </a:effectLst>
                <a:latin typeface="Arial"/>
              </a:rPr>
              <a:t>“</a:t>
            </a:r>
            <a:r>
              <a:rPr lang="en-US" sz="3600" b="1" i="1">
                <a:solidFill>
                  <a:srgbClr val="77FD68"/>
                </a:solidFill>
                <a:effectLst>
                  <a:outerShdw blurRad="38100" dist="38100" dir="2700000" algn="tl">
                    <a:srgbClr val="000000"/>
                  </a:outerShdw>
                </a:effectLst>
              </a:rPr>
              <a:t>BAIBUL CHHUNG THU</a:t>
            </a:r>
            <a:r>
              <a:rPr lang="ja-JP" altLang="en-US" sz="3600" b="1" i="1">
                <a:solidFill>
                  <a:srgbClr val="77FD68"/>
                </a:solidFill>
                <a:effectLst>
                  <a:outerShdw blurRad="38100" dist="38100" dir="2700000" algn="tl">
                    <a:srgbClr val="000000"/>
                  </a:outerShdw>
                </a:effectLst>
                <a:latin typeface="Arial"/>
              </a:rPr>
              <a:t>”</a:t>
            </a:r>
            <a:endParaRPr lang="en-US" sz="3200" b="1">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1"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1"/>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52" name="Group 24"/>
          <p:cNvGrpSpPr>
            <a:grpSpLocks/>
          </p:cNvGrpSpPr>
          <p:nvPr/>
        </p:nvGrpSpPr>
        <p:grpSpPr bwMode="auto">
          <a:xfrm>
            <a:off x="604838" y="3159125"/>
            <a:ext cx="7869237" cy="2905125"/>
            <a:chOff x="381" y="1982"/>
            <a:chExt cx="4870" cy="1830"/>
          </a:xfrm>
        </p:grpSpPr>
        <p:grpSp>
          <p:nvGrpSpPr>
            <p:cNvPr id="227347"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endParaRPr lang="en-US" sz="2000">
                  <a:solidFill>
                    <a:schemeClr val="tx1"/>
                  </a:solidFill>
                </a:endParaRPr>
              </a:p>
            </p:txBody>
          </p:sp>
          <p:sp>
            <p:nvSpPr>
              <p:cNvPr id="227344" name="Text Box 16"/>
              <p:cNvSpPr txBox="1">
                <a:spLocks noChangeArrowheads="1"/>
              </p:cNvSpPr>
              <p:nvPr/>
            </p:nvSpPr>
            <p:spPr bwMode="auto">
              <a:xfrm>
                <a:off x="493" y="2368"/>
                <a:ext cx="1821" cy="92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r">
                  <a:spcBef>
                    <a:spcPct val="50000"/>
                  </a:spcBef>
                </a:pPr>
                <a:r>
                  <a:rPr lang="en-US" sz="3000" b="1">
                    <a:solidFill>
                      <a:srgbClr val="FFEA18"/>
                    </a:solidFill>
                  </a:rPr>
                  <a:t>ZAWHNA PATHUM CHHAN TUR</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grpSp>
      <p:sp>
        <p:nvSpPr>
          <p:cNvPr id="227332" name="Text Box 4"/>
          <p:cNvSpPr txBox="1">
            <a:spLocks noChangeArrowheads="1"/>
          </p:cNvSpPr>
          <p:nvPr/>
        </p:nvSpPr>
        <p:spPr bwMode="auto">
          <a:xfrm>
            <a:off x="2725738" y="358775"/>
            <a:ext cx="6418262" cy="8223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400" b="1" i="1">
                <a:solidFill>
                  <a:srgbClr val="FF0A1E"/>
                </a:solidFill>
                <a:latin typeface="Comic Sans MS" charset="0"/>
              </a:rPr>
              <a:t>Tunah chuan The Bible..Basically chungchangah, ngaihtuahna i nei ang a…</a:t>
            </a:r>
          </a:p>
        </p:txBody>
      </p:sp>
      <p:sp>
        <p:nvSpPr>
          <p:cNvPr id="227333" name="Text Box 5"/>
          <p:cNvSpPr txBox="1">
            <a:spLocks noChangeArrowheads="1"/>
          </p:cNvSpPr>
          <p:nvPr/>
        </p:nvSpPr>
        <p:spPr bwMode="auto">
          <a:xfrm>
            <a:off x="382588" y="1620838"/>
            <a:ext cx="8742362" cy="1552575"/>
          </a:xfrm>
          <a:prstGeom prst="rect">
            <a:avLst/>
          </a:prstGeom>
          <a:noFill/>
          <a:ln>
            <a:noFill/>
          </a:ln>
          <a:effectLst>
            <a:outerShdw blurRad="63500" dist="63500" dir="3187806"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63F1B"/>
                </a:solidFill>
                <a:miter lim="800000"/>
                <a:headEnd/>
                <a:tailEnd/>
              </a14:hiddenLine>
            </a:ext>
          </a:extLst>
        </p:spPr>
        <p:txBody>
          <a:bodyPr>
            <a:spAutoFit/>
          </a:bodyPr>
          <a:lstStyle/>
          <a:p>
            <a:pPr algn="l">
              <a:spcBef>
                <a:spcPct val="50000"/>
              </a:spcBef>
            </a:pPr>
            <a:r>
              <a:rPr lang="en-US" sz="2400" b="1">
                <a:solidFill>
                  <a:srgbClr val="FFCC18"/>
                </a:solidFill>
                <a:latin typeface="Comic Sans MS" charset="0"/>
              </a:rPr>
              <a:t>                   </a:t>
            </a:r>
            <a:r>
              <a:rPr lang="en-US" sz="1400" b="1">
                <a:solidFill>
                  <a:srgbClr val="FFCC18"/>
                </a:solidFill>
              </a:rPr>
              <a:t>•</a:t>
            </a:r>
            <a:r>
              <a:rPr lang="en-US" sz="2400" b="1">
                <a:solidFill>
                  <a:srgbClr val="FFCC18"/>
                </a:solidFill>
                <a:latin typeface="Comic Sans MS" charset="0"/>
              </a:rPr>
              <a:t> </a:t>
            </a:r>
            <a:r>
              <a:rPr lang="ja-JP" altLang="en-US" sz="2400" b="1">
                <a:solidFill>
                  <a:srgbClr val="1EAFCC"/>
                </a:solidFill>
                <a:latin typeface="Arial"/>
              </a:rPr>
              <a:t>“</a:t>
            </a:r>
            <a:r>
              <a:rPr lang="en-US" sz="2400" b="1">
                <a:solidFill>
                  <a:srgbClr val="1EAFCC"/>
                </a:solidFill>
                <a:latin typeface="Comic Sans MS" charset="0"/>
              </a:rPr>
              <a:t>Baibul chhungthu</a:t>
            </a:r>
            <a:r>
              <a:rPr lang="ja-JP" altLang="en-US" sz="2400" b="1">
                <a:solidFill>
                  <a:srgbClr val="1EAFCC"/>
                </a:solidFill>
                <a:latin typeface="Arial"/>
              </a:rPr>
              <a:t>”</a:t>
            </a:r>
            <a:r>
              <a:rPr lang="en-US" sz="2400" b="1">
                <a:solidFill>
                  <a:srgbClr val="1EAFCC"/>
                </a:solidFill>
                <a:latin typeface="Comic Sans MS" charset="0"/>
              </a:rPr>
              <a:t> kan tihte</a:t>
            </a:r>
            <a:endParaRPr lang="en-US" sz="2400" b="1">
              <a:solidFill>
                <a:srgbClr val="FFCC18"/>
              </a:solidFill>
              <a:latin typeface="Comic Sans MS" charset="0"/>
            </a:endParaRPr>
          </a:p>
          <a:p>
            <a:pPr algn="l">
              <a:spcBef>
                <a:spcPct val="50000"/>
              </a:spcBef>
            </a:pPr>
            <a:r>
              <a:rPr lang="en-US" sz="2400" b="1">
                <a:solidFill>
                  <a:srgbClr val="FFCC18"/>
                </a:solidFill>
                <a:latin typeface="Comic Sans MS" charset="0"/>
              </a:rPr>
              <a:t>• </a:t>
            </a:r>
            <a:r>
              <a:rPr lang="ja-JP" altLang="en-US" sz="2400" b="1">
                <a:solidFill>
                  <a:srgbClr val="FFCC18"/>
                </a:solidFill>
                <a:latin typeface="Arial"/>
              </a:rPr>
              <a:t>“</a:t>
            </a:r>
            <a:r>
              <a:rPr lang="en-US" sz="2400" b="1">
                <a:solidFill>
                  <a:srgbClr val="FFCC18"/>
                </a:solidFill>
                <a:latin typeface="Comic Sans MS" charset="0"/>
              </a:rPr>
              <a:t>Baibul chhungthu</a:t>
            </a:r>
            <a:r>
              <a:rPr lang="ja-JP" altLang="en-US" sz="2400" b="1">
                <a:solidFill>
                  <a:srgbClr val="FFCC18"/>
                </a:solidFill>
                <a:latin typeface="Arial"/>
              </a:rPr>
              <a:t>”</a:t>
            </a:r>
            <a:r>
              <a:rPr lang="en-US" sz="2400" b="1">
                <a:solidFill>
                  <a:srgbClr val="FFCC18"/>
                </a:solidFill>
                <a:latin typeface="Comic Sans MS" charset="0"/>
              </a:rPr>
              <a:t> kan hriatna kawngte…S 7 N I</a:t>
            </a:r>
          </a:p>
          <a:p>
            <a:pPr algn="l">
              <a:spcBef>
                <a:spcPct val="50000"/>
              </a:spcBef>
            </a:pPr>
            <a:endParaRPr lang="en-US" sz="2400" b="1">
              <a:solidFill>
                <a:srgbClr val="FFCC18"/>
              </a:solidFill>
              <a:latin typeface="Comic Sans MS" charset="0"/>
            </a:endParaRP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227339" name="Text Box 11"/>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68</a:t>
            </a:r>
          </a:p>
        </p:txBody>
      </p:sp>
      <p:sp>
        <p:nvSpPr>
          <p:cNvPr id="227343" name="Text Box 15"/>
          <p:cNvSpPr txBox="1">
            <a:spLocks noChangeArrowheads="1"/>
          </p:cNvSpPr>
          <p:nvPr/>
        </p:nvSpPr>
        <p:spPr bwMode="auto">
          <a:xfrm>
            <a:off x="3744913" y="4789488"/>
            <a:ext cx="5221287" cy="1004887"/>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l">
              <a:spcBef>
                <a:spcPct val="50000"/>
              </a:spcBef>
            </a:pPr>
            <a:r>
              <a:rPr lang="en-US" sz="2400" b="1">
                <a:solidFill>
                  <a:srgbClr val="FFEA18"/>
                </a:solidFill>
              </a:rPr>
              <a:t>3. ENGTINNGE PATHIAN THU </a:t>
            </a:r>
          </a:p>
          <a:p>
            <a:pPr algn="l">
              <a:spcBef>
                <a:spcPct val="50000"/>
              </a:spcBef>
            </a:pPr>
            <a:r>
              <a:rPr lang="en-US" sz="2400" b="1">
                <a:solidFill>
                  <a:srgbClr val="FFEA18"/>
                </a:solidFill>
              </a:rPr>
              <a:t>    AH NGHAWNG A NEIH        </a:t>
            </a:r>
          </a:p>
        </p:txBody>
      </p:sp>
      <p:sp>
        <p:nvSpPr>
          <p:cNvPr id="227348" name="Text Box 20"/>
          <p:cNvSpPr txBox="1">
            <a:spLocks noChangeArrowheads="1"/>
          </p:cNvSpPr>
          <p:nvPr/>
        </p:nvSpPr>
        <p:spPr bwMode="auto">
          <a:xfrm>
            <a:off x="3714750" y="3289300"/>
            <a:ext cx="4622800" cy="457200"/>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l">
              <a:spcBef>
                <a:spcPct val="50000"/>
              </a:spcBef>
            </a:pPr>
            <a:r>
              <a:rPr lang="en-US" sz="2400" b="1">
                <a:solidFill>
                  <a:srgbClr val="FFEA18"/>
                </a:solidFill>
              </a:rPr>
              <a:t>1. ENG THIL NGE THLENG</a:t>
            </a:r>
            <a:r>
              <a:rPr lang="en-US" sz="2400" b="1" i="1">
                <a:solidFill>
                  <a:schemeClr val="tx1"/>
                </a:solidFill>
              </a:rPr>
              <a:t> </a:t>
            </a:r>
            <a:r>
              <a:rPr lang="en-US" sz="2400" b="1">
                <a:solidFill>
                  <a:srgbClr val="FFEA18"/>
                </a:solidFill>
              </a:rPr>
              <a:t>!</a:t>
            </a:r>
          </a:p>
        </p:txBody>
      </p:sp>
      <p:sp>
        <p:nvSpPr>
          <p:cNvPr id="227349" name="Text Box 21"/>
          <p:cNvSpPr txBox="1">
            <a:spLocks noChangeArrowheads="1"/>
          </p:cNvSpPr>
          <p:nvPr/>
        </p:nvSpPr>
        <p:spPr bwMode="auto">
          <a:xfrm>
            <a:off x="3724275" y="3937000"/>
            <a:ext cx="4941888" cy="457200"/>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l">
              <a:spcBef>
                <a:spcPct val="50000"/>
              </a:spcBef>
            </a:pPr>
            <a:r>
              <a:rPr lang="en-US" sz="2400" b="1">
                <a:solidFill>
                  <a:srgbClr val="FFEA18"/>
                </a:solidFill>
              </a:rPr>
              <a:t>2. ENGATINGE A THLEN !</a:t>
            </a:r>
          </a:p>
        </p:txBody>
      </p:sp>
      <p:sp>
        <p:nvSpPr>
          <p:cNvPr id="227353" name="Text Box 25"/>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a:extLst>
            <a:ext uri="{909E8E84-426E-40dd-AFC4-6F175D3DCCD1}">
              <a14:hiddenFill xmlns="" xmlns:a14="http://schemas.microsoft.com/office/drawing/2010/main">
                <a:solidFill>
                  <a:srgbClr val="FFFFFF"/>
                </a:solidFill>
              </a14:hiddenFill>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2400">
              <a:solidFill>
                <a:srgbClr val="FFEC14"/>
              </a:solidFill>
              <a:latin typeface="Time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27352"/>
                                        </p:tgtEl>
                                        <p:attrNameLst>
                                          <p:attrName>style.visibility</p:attrName>
                                        </p:attrNameLst>
                                      </p:cBhvr>
                                      <p:to>
                                        <p:strVal val="visible"/>
                                      </p:to>
                                    </p:set>
                                    <p:animEffect transition="in" filter="wipe(left)">
                                      <p:cBhvr>
                                        <p:cTn id="33" dur="500"/>
                                        <p:tgtEl>
                                          <p:spTgt spid="2273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a:noFill/>
          </a:ln>
          <a:effectLst>
            <a:outerShdw blurRad="63500" dist="53882" dir="2700000" algn="ctr" rotWithShape="0">
              <a:schemeClr val="bg2">
                <a:alpha val="74998"/>
              </a:scheme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endParaRPr lang="en-US"/>
          </a:p>
        </p:txBody>
      </p:sp>
      <p:pic>
        <p:nvPicPr>
          <p:cNvPr id="212995" name="Picture 3"/>
          <p:cNvPicPr>
            <a:picLocks noChangeAspect="1" noChangeArrowheads="1"/>
          </p:cNvPicPr>
          <p:nvPr/>
        </p:nvPicPr>
        <p:blipFill>
          <a:blip r:embed="rId3">
            <a:extLst>
              <a:ext uri="{28A0092B-C50C-407E-A947-70E740481C1C}">
                <a14:useLocalDpi xmlns:a14="http://schemas.microsoft.com/office/drawing/2010/main" val="0"/>
              </a:ext>
            </a:extLst>
          </a:blip>
          <a:srcRect l="37312" t="11980" r="20161" b="3720"/>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pic>
      <p:sp>
        <p:nvSpPr>
          <p:cNvPr id="212996" name="Text Box 4"/>
          <p:cNvSpPr txBox="1">
            <a:spLocks noChangeArrowheads="1"/>
          </p:cNvSpPr>
          <p:nvPr/>
        </p:nvSpPr>
        <p:spPr bwMode="auto">
          <a:xfrm>
            <a:off x="2627313" y="1155700"/>
            <a:ext cx="7524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S</a:t>
            </a:r>
          </a:p>
        </p:txBody>
      </p:sp>
      <p:sp>
        <p:nvSpPr>
          <p:cNvPr id="212997" name="Text Box 5"/>
          <p:cNvSpPr txBox="1">
            <a:spLocks noChangeArrowheads="1"/>
          </p:cNvSpPr>
          <p:nvPr/>
        </p:nvSpPr>
        <p:spPr bwMode="auto">
          <a:xfrm>
            <a:off x="3543300" y="1166813"/>
            <a:ext cx="869950"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7</a:t>
            </a:r>
          </a:p>
        </p:txBody>
      </p:sp>
      <p:sp>
        <p:nvSpPr>
          <p:cNvPr id="212998" name="Text Box 6"/>
          <p:cNvSpPr txBox="1">
            <a:spLocks noChangeArrowheads="1"/>
          </p:cNvSpPr>
          <p:nvPr/>
        </p:nvSpPr>
        <p:spPr bwMode="auto">
          <a:xfrm>
            <a:off x="4443413" y="1206500"/>
            <a:ext cx="1011237"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N</a:t>
            </a:r>
          </a:p>
        </p:txBody>
      </p:sp>
      <p:sp>
        <p:nvSpPr>
          <p:cNvPr id="212999" name="Text Box 7"/>
          <p:cNvSpPr txBox="1">
            <a:spLocks noChangeArrowheads="1"/>
          </p:cNvSpPr>
          <p:nvPr/>
        </p:nvSpPr>
        <p:spPr bwMode="auto">
          <a:xfrm>
            <a:off x="5556250" y="1155700"/>
            <a:ext cx="738188"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I</a:t>
            </a:r>
          </a:p>
        </p:txBody>
      </p:sp>
      <p:sp>
        <p:nvSpPr>
          <p:cNvPr id="213000" name="Text Box 8"/>
          <p:cNvSpPr txBox="1">
            <a:spLocks noChangeArrowheads="1"/>
          </p:cNvSpPr>
          <p:nvPr/>
        </p:nvSpPr>
        <p:spPr bwMode="auto">
          <a:xfrm>
            <a:off x="2479675" y="2352675"/>
            <a:ext cx="684213"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SIAMNA</a:t>
            </a:r>
          </a:p>
        </p:txBody>
      </p:sp>
      <p:sp>
        <p:nvSpPr>
          <p:cNvPr id="213001" name="Text Box 9"/>
          <p:cNvSpPr txBox="1">
            <a:spLocks noChangeArrowheads="1"/>
          </p:cNvSpPr>
          <p:nvPr/>
        </p:nvSpPr>
        <p:spPr bwMode="auto">
          <a:xfrm>
            <a:off x="4522788" y="2339975"/>
            <a:ext cx="896937"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NGAWIHNA</a:t>
            </a:r>
          </a:p>
        </p:txBody>
      </p:sp>
      <p:sp>
        <p:nvSpPr>
          <p:cNvPr id="213002" name="Text Box 10"/>
          <p:cNvSpPr txBox="1">
            <a:spLocks noChangeArrowheads="1"/>
          </p:cNvSpPr>
          <p:nvPr/>
        </p:nvSpPr>
        <p:spPr bwMode="auto">
          <a:xfrm>
            <a:off x="2640013" y="3319463"/>
            <a:ext cx="927100"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BRAHAM</a:t>
            </a:r>
          </a:p>
        </p:txBody>
      </p:sp>
      <p:sp>
        <p:nvSpPr>
          <p:cNvPr id="213003" name="Text Box 11"/>
          <p:cNvSpPr txBox="1">
            <a:spLocks noChangeArrowheads="1"/>
          </p:cNvSpPr>
          <p:nvPr/>
        </p:nvSpPr>
        <p:spPr bwMode="auto">
          <a:xfrm>
            <a:off x="2586038" y="3535363"/>
            <a:ext cx="733425"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OSEPH</a:t>
            </a:r>
          </a:p>
        </p:txBody>
      </p:sp>
      <p:sp>
        <p:nvSpPr>
          <p:cNvPr id="213004" name="Text Box 12"/>
          <p:cNvSpPr txBox="1">
            <a:spLocks noChangeArrowheads="1"/>
          </p:cNvSpPr>
          <p:nvPr/>
        </p:nvSpPr>
        <p:spPr bwMode="auto">
          <a:xfrm>
            <a:off x="2609850" y="3738563"/>
            <a:ext cx="582613"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OSES</a:t>
            </a:r>
          </a:p>
        </p:txBody>
      </p:sp>
      <p:sp>
        <p:nvSpPr>
          <p:cNvPr id="213005" name="Text Box 13"/>
          <p:cNvSpPr txBox="1">
            <a:spLocks noChangeArrowheads="1"/>
          </p:cNvSpPr>
          <p:nvPr/>
        </p:nvSpPr>
        <p:spPr bwMode="auto">
          <a:xfrm>
            <a:off x="2601913" y="3954463"/>
            <a:ext cx="779462"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OSHUA</a:t>
            </a:r>
          </a:p>
        </p:txBody>
      </p:sp>
      <p:sp>
        <p:nvSpPr>
          <p:cNvPr id="213006" name="Text Box 14"/>
          <p:cNvSpPr txBox="1">
            <a:spLocks noChangeArrowheads="1"/>
          </p:cNvSpPr>
          <p:nvPr/>
        </p:nvSpPr>
        <p:spPr bwMode="auto">
          <a:xfrm>
            <a:off x="3000375" y="4729163"/>
            <a:ext cx="874713"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NARCHY</a:t>
            </a:r>
          </a:p>
        </p:txBody>
      </p:sp>
      <p:sp>
        <p:nvSpPr>
          <p:cNvPr id="213007" name="Text Box 15"/>
          <p:cNvSpPr txBox="1">
            <a:spLocks noChangeArrowheads="1"/>
          </p:cNvSpPr>
          <p:nvPr/>
        </p:nvSpPr>
        <p:spPr bwMode="auto">
          <a:xfrm>
            <a:off x="3011488" y="4945063"/>
            <a:ext cx="804862"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OYALTY</a:t>
            </a:r>
          </a:p>
        </p:txBody>
      </p:sp>
      <p:sp>
        <p:nvSpPr>
          <p:cNvPr id="213008" name="Text Box 16"/>
          <p:cNvSpPr txBox="1">
            <a:spLocks noChangeArrowheads="1"/>
          </p:cNvSpPr>
          <p:nvPr/>
        </p:nvSpPr>
        <p:spPr bwMode="auto">
          <a:xfrm>
            <a:off x="3017838" y="5186363"/>
            <a:ext cx="963612"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APTIVITY</a:t>
            </a:r>
          </a:p>
        </p:txBody>
      </p:sp>
      <p:sp>
        <p:nvSpPr>
          <p:cNvPr id="213009" name="Text Box 17"/>
          <p:cNvSpPr txBox="1">
            <a:spLocks noChangeArrowheads="1"/>
          </p:cNvSpPr>
          <p:nvPr/>
        </p:nvSpPr>
        <p:spPr bwMode="auto">
          <a:xfrm>
            <a:off x="3527425" y="3089275"/>
            <a:ext cx="915988"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ABRAHAMA</a:t>
            </a:r>
          </a:p>
        </p:txBody>
      </p:sp>
      <p:sp>
        <p:nvSpPr>
          <p:cNvPr id="213010" name="Text Box 18"/>
          <p:cNvSpPr txBox="1">
            <a:spLocks noChangeArrowheads="1"/>
          </p:cNvSpPr>
          <p:nvPr/>
        </p:nvSpPr>
        <p:spPr bwMode="auto">
          <a:xfrm>
            <a:off x="4406900" y="3317875"/>
            <a:ext cx="636588"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JOSEFA</a:t>
            </a:r>
          </a:p>
        </p:txBody>
      </p:sp>
      <p:sp>
        <p:nvSpPr>
          <p:cNvPr id="213011" name="Text Box 19"/>
          <p:cNvSpPr txBox="1">
            <a:spLocks noChangeArrowheads="1"/>
          </p:cNvSpPr>
          <p:nvPr/>
        </p:nvSpPr>
        <p:spPr bwMode="auto">
          <a:xfrm>
            <a:off x="5159375" y="3533775"/>
            <a:ext cx="601663"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MOSIA</a:t>
            </a:r>
          </a:p>
        </p:txBody>
      </p:sp>
      <p:sp>
        <p:nvSpPr>
          <p:cNvPr id="213012" name="Text Box 20"/>
          <p:cNvSpPr txBox="1">
            <a:spLocks noChangeArrowheads="1"/>
          </p:cNvSpPr>
          <p:nvPr/>
        </p:nvSpPr>
        <p:spPr bwMode="auto">
          <a:xfrm>
            <a:off x="5824538" y="3762375"/>
            <a:ext cx="592137"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JOSUA</a:t>
            </a:r>
          </a:p>
        </p:txBody>
      </p:sp>
      <p:sp>
        <p:nvSpPr>
          <p:cNvPr id="213013" name="Text Box 21"/>
          <p:cNvSpPr txBox="1">
            <a:spLocks noChangeArrowheads="1"/>
          </p:cNvSpPr>
          <p:nvPr/>
        </p:nvSpPr>
        <p:spPr bwMode="auto">
          <a:xfrm>
            <a:off x="4148138" y="4613275"/>
            <a:ext cx="696912"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BUAINA</a:t>
            </a:r>
          </a:p>
        </p:txBody>
      </p:sp>
      <p:sp>
        <p:nvSpPr>
          <p:cNvPr id="213014" name="Text Box 22"/>
          <p:cNvSpPr txBox="1">
            <a:spLocks noChangeArrowheads="1"/>
          </p:cNvSpPr>
          <p:nvPr/>
        </p:nvSpPr>
        <p:spPr bwMode="auto">
          <a:xfrm>
            <a:off x="4926013" y="4841875"/>
            <a:ext cx="709612"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CHHIAH</a:t>
            </a:r>
          </a:p>
        </p:txBody>
      </p:sp>
      <p:sp>
        <p:nvSpPr>
          <p:cNvPr id="213015" name="Text Box 23"/>
          <p:cNvSpPr txBox="1">
            <a:spLocks noChangeArrowheads="1"/>
          </p:cNvSpPr>
          <p:nvPr/>
        </p:nvSpPr>
        <p:spPr bwMode="auto">
          <a:xfrm>
            <a:off x="5700713" y="5070475"/>
            <a:ext cx="842962"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SALTANNA</a:t>
            </a:r>
          </a:p>
        </p:txBody>
      </p:sp>
      <p:sp>
        <p:nvSpPr>
          <p:cNvPr id="213016" name="Text Box 24"/>
          <p:cNvSpPr txBox="1">
            <a:spLocks noChangeArrowheads="1"/>
          </p:cNvSpPr>
          <p:nvPr/>
        </p:nvSpPr>
        <p:spPr bwMode="auto">
          <a:xfrm>
            <a:off x="5829300" y="4408488"/>
            <a:ext cx="3314700"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2400" b="1">
                <a:solidFill>
                  <a:srgbClr val="FFFF00"/>
                </a:solidFill>
                <a:latin typeface="Comic Sans MS" charset="0"/>
              </a:rPr>
              <a:t>ZIRNA PUITU #01 </a:t>
            </a:r>
          </a:p>
        </p:txBody>
      </p:sp>
      <p:sp>
        <p:nvSpPr>
          <p:cNvPr id="213018" name="Text Box 26"/>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213022" name="Text Box 3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213023"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024" name="Text Box 32"/>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616825" y="652303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13026" name="Text Box 3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69</a:t>
            </a:r>
          </a:p>
        </p:txBody>
      </p:sp>
      <p:sp>
        <p:nvSpPr>
          <p:cNvPr id="213027" name="Text Box 35"/>
          <p:cNvSpPr txBox="1">
            <a:spLocks noChangeArrowheads="1"/>
          </p:cNvSpPr>
          <p:nvPr/>
        </p:nvSpPr>
        <p:spPr bwMode="auto">
          <a:xfrm>
            <a:off x="8683625" y="6397625"/>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20</a:t>
            </a:r>
          </a:p>
        </p:txBody>
      </p:sp>
      <p:sp>
        <p:nvSpPr>
          <p:cNvPr id="213028" name="Text Box 36"/>
          <p:cNvSpPr txBox="1">
            <a:spLocks noChangeArrowheads="1"/>
          </p:cNvSpPr>
          <p:nvPr/>
        </p:nvSpPr>
        <p:spPr bwMode="auto">
          <a:xfrm>
            <a:off x="1974850" y="2947988"/>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F1F1D"/>
                </a:solidFill>
              </a:rPr>
              <a:t>{</a:t>
            </a:r>
          </a:p>
        </p:txBody>
      </p:sp>
      <p:sp>
        <p:nvSpPr>
          <p:cNvPr id="213029" name="Text Box 37"/>
          <p:cNvSpPr txBox="1">
            <a:spLocks noChangeArrowheads="1"/>
          </p:cNvSpPr>
          <p:nvPr/>
        </p:nvSpPr>
        <p:spPr bwMode="auto">
          <a:xfrm>
            <a:off x="2422525" y="4191000"/>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F1F1D"/>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11971" name="Picture 3"/>
          <p:cNvPicPr>
            <a:picLocks noChangeAspect="1" noChangeArrowheads="1"/>
          </p:cNvPicPr>
          <p:nvPr/>
        </p:nvPicPr>
        <p:blipFill>
          <a:blip r:embed="rId3">
            <a:extLst>
              <a:ext uri="{28A0092B-C50C-407E-A947-70E740481C1C}">
                <a14:useLocalDpi xmlns:a14="http://schemas.microsoft.com/office/drawing/2010/main" val="0"/>
              </a:ext>
            </a:extLst>
          </a:blip>
          <a:srcRect l="37079" t="11864" r="19904" b="3035"/>
          <a:stretch>
            <a:fillRect/>
          </a:stretch>
        </p:blipFill>
        <p:spPr bwMode="auto">
          <a:xfrm>
            <a:off x="1930400" y="41275"/>
            <a:ext cx="52006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11972" name="AutoShape 4"/>
          <p:cNvSpPr>
            <a:spLocks noChangeArrowheads="1"/>
          </p:cNvSpPr>
          <p:nvPr/>
        </p:nvSpPr>
        <p:spPr bwMode="auto">
          <a:xfrm>
            <a:off x="2362200" y="1187450"/>
            <a:ext cx="2813050"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4400">
              <a:latin typeface="Lucida Handwriting" charset="0"/>
            </a:endParaRPr>
          </a:p>
        </p:txBody>
      </p:sp>
      <p:sp>
        <p:nvSpPr>
          <p:cNvPr id="211973" name="AutoShape 5"/>
          <p:cNvSpPr>
            <a:spLocks noChangeArrowheads="1"/>
          </p:cNvSpPr>
          <p:nvPr/>
        </p:nvSpPr>
        <p:spPr bwMode="auto">
          <a:xfrm>
            <a:off x="5329238" y="1158875"/>
            <a:ext cx="1228725" cy="312738"/>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4400">
              <a:latin typeface="Lucida Handwriting" charset="0"/>
            </a:endParaRPr>
          </a:p>
        </p:txBody>
      </p:sp>
      <p:sp>
        <p:nvSpPr>
          <p:cNvPr id="211974" name="Oval 6"/>
          <p:cNvSpPr>
            <a:spLocks noChangeArrowheads="1"/>
          </p:cNvSpPr>
          <p:nvPr/>
        </p:nvSpPr>
        <p:spPr bwMode="auto">
          <a:xfrm>
            <a:off x="2266950" y="16113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5" name="Oval 7"/>
          <p:cNvSpPr>
            <a:spLocks noChangeArrowheads="1"/>
          </p:cNvSpPr>
          <p:nvPr/>
        </p:nvSpPr>
        <p:spPr bwMode="auto">
          <a:xfrm>
            <a:off x="2266950" y="19272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6" name="Oval 8"/>
          <p:cNvSpPr>
            <a:spLocks noChangeArrowheads="1"/>
          </p:cNvSpPr>
          <p:nvPr/>
        </p:nvSpPr>
        <p:spPr bwMode="auto">
          <a:xfrm>
            <a:off x="2295525" y="22685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7" name="Oval 9"/>
          <p:cNvSpPr>
            <a:spLocks noChangeArrowheads="1"/>
          </p:cNvSpPr>
          <p:nvPr/>
        </p:nvSpPr>
        <p:spPr bwMode="auto">
          <a:xfrm>
            <a:off x="2300288" y="30781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8" name="Oval 10"/>
          <p:cNvSpPr>
            <a:spLocks noChangeArrowheads="1"/>
          </p:cNvSpPr>
          <p:nvPr/>
        </p:nvSpPr>
        <p:spPr bwMode="auto">
          <a:xfrm>
            <a:off x="3230563" y="39258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9" name="Oval 11"/>
          <p:cNvSpPr>
            <a:spLocks noChangeArrowheads="1"/>
          </p:cNvSpPr>
          <p:nvPr/>
        </p:nvSpPr>
        <p:spPr bwMode="auto">
          <a:xfrm>
            <a:off x="3411538" y="4270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81" name="Text Box 13"/>
          <p:cNvSpPr txBox="1">
            <a:spLocks noChangeArrowheads="1"/>
          </p:cNvSpPr>
          <p:nvPr/>
        </p:nvSpPr>
        <p:spPr bwMode="auto">
          <a:xfrm>
            <a:off x="5964238" y="2740025"/>
            <a:ext cx="3179762"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2400" b="1">
                <a:solidFill>
                  <a:srgbClr val="FFFF00"/>
                </a:solidFill>
                <a:latin typeface="Comic Sans MS" charset="0"/>
              </a:rPr>
              <a:t>ZIRNA PUITU #02</a:t>
            </a:r>
          </a:p>
        </p:txBody>
      </p:sp>
      <p:grpSp>
        <p:nvGrpSpPr>
          <p:cNvPr id="211995" name="Group 27"/>
          <p:cNvGrpSpPr>
            <a:grpSpLocks/>
          </p:cNvGrpSpPr>
          <p:nvPr/>
        </p:nvGrpSpPr>
        <p:grpSpPr bwMode="auto">
          <a:xfrm>
            <a:off x="3808413" y="4379913"/>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83" name="Text Box 15"/>
            <p:cNvSpPr txBox="1">
              <a:spLocks noChangeArrowheads="1"/>
            </p:cNvSpPr>
            <p:nvPr/>
          </p:nvSpPr>
          <p:spPr bwMode="auto">
            <a:xfrm>
              <a:off x="2421" y="2759"/>
              <a:ext cx="24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600" b="1">
                  <a:solidFill>
                    <a:srgbClr val="FF0000"/>
                  </a:solidFill>
                  <a:latin typeface="Lucida Handwriting" charset="0"/>
                </a:rPr>
                <a:t>...</a:t>
              </a:r>
            </a:p>
          </p:txBody>
        </p:sp>
      </p:grpSp>
      <p:sp>
        <p:nvSpPr>
          <p:cNvPr id="211984"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211988" name="Text Box 20"/>
          <p:cNvSpPr txBox="1">
            <a:spLocks noChangeArrowheads="1"/>
          </p:cNvSpPr>
          <p:nvPr/>
        </p:nvSpPr>
        <p:spPr bwMode="auto">
          <a:xfrm>
            <a:off x="8394700" y="4378325"/>
            <a:ext cx="2333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11989" name="Rectangle 2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990" name="Text Box 22"/>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000" b="1">
              <a:solidFill>
                <a:srgbClr val="FFFFFF"/>
              </a:solidFill>
            </a:endParaRPr>
          </a:p>
        </p:txBody>
      </p:sp>
      <p:sp>
        <p:nvSpPr>
          <p:cNvPr id="211991" name="Text Box 23"/>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211992" name="Rectangle 24"/>
          <p:cNvSpPr>
            <a:spLocks noChangeArrowheads="1"/>
          </p:cNvSpPr>
          <p:nvPr/>
        </p:nvSpPr>
        <p:spPr bwMode="auto">
          <a:xfrm>
            <a:off x="7616825" y="652303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11993"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70</a:t>
            </a:r>
          </a:p>
        </p:txBody>
      </p:sp>
      <p:sp>
        <p:nvSpPr>
          <p:cNvPr id="211994" name="Text Box 26"/>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11995"/>
                                        </p:tgtEl>
                                        <p:attrNameLst>
                                          <p:attrName>style.visibility</p:attrName>
                                        </p:attrNameLst>
                                      </p:cBhvr>
                                      <p:to>
                                        <p:strVal val="visible"/>
                                      </p:to>
                                    </p:set>
                                    <p:animEffect transition="in" filter="fade">
                                      <p:cBhvr>
                                        <p:cTn id="53" dur="1000"/>
                                        <p:tgtEl>
                                          <p:spTgt spid="21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44" name="Text Box 4"/>
          <p:cNvSpPr txBox="1">
            <a:spLocks noChangeArrowheads="1"/>
          </p:cNvSpPr>
          <p:nvPr/>
        </p:nvSpPr>
        <p:spPr bwMode="auto">
          <a:xfrm>
            <a:off x="2747963" y="0"/>
            <a:ext cx="3348037" cy="691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endParaRPr lang="en-US"/>
          </a:p>
        </p:txBody>
      </p:sp>
      <p:sp>
        <p:nvSpPr>
          <p:cNvPr id="87048"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87053" name="Text Box 13"/>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87054"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80" name="Group 36"/>
          <p:cNvGrpSpPr>
            <a:grpSpLocks/>
          </p:cNvGrpSpPr>
          <p:nvPr/>
        </p:nvGrpSpPr>
        <p:grpSpPr bwMode="auto">
          <a:xfrm>
            <a:off x="552450" y="508000"/>
            <a:ext cx="8013700" cy="5822950"/>
            <a:chOff x="348" y="320"/>
            <a:chExt cx="5048" cy="3558"/>
          </a:xfrm>
        </p:grpSpPr>
        <p:pic>
          <p:nvPicPr>
            <p:cNvPr id="82970"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2972" name="Rectangle 28"/>
            <p:cNvSpPr>
              <a:spLocks noChangeArrowheads="1"/>
            </p:cNvSpPr>
            <p:nvPr/>
          </p:nvSpPr>
          <p:spPr bwMode="auto">
            <a:xfrm>
              <a:off x="4875" y="320"/>
              <a:ext cx="521" cy="3537"/>
            </a:xfrm>
            <a:prstGeom prst="rect">
              <a:avLst/>
            </a:prstGeom>
            <a:solidFill>
              <a:srgbClr val="7E400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74" name="Rectangle 30"/>
            <p:cNvSpPr>
              <a:spLocks noChangeArrowheads="1"/>
            </p:cNvSpPr>
            <p:nvPr/>
          </p:nvSpPr>
          <p:spPr bwMode="auto">
            <a:xfrm>
              <a:off x="348" y="341"/>
              <a:ext cx="496" cy="3537"/>
            </a:xfrm>
            <a:prstGeom prst="rect">
              <a:avLst/>
            </a:prstGeom>
            <a:solidFill>
              <a:srgbClr val="7E400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2963" name="Text Box 19"/>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82969"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72</a:t>
            </a:r>
          </a:p>
        </p:txBody>
      </p:sp>
      <p:sp>
        <p:nvSpPr>
          <p:cNvPr id="82947" name="Rectangle 3"/>
          <p:cNvSpPr>
            <a:spLocks noChangeArrowheads="1"/>
          </p:cNvSpPr>
          <p:nvPr/>
        </p:nvSpPr>
        <p:spPr bwMode="auto">
          <a:xfrm>
            <a:off x="7945438" y="23320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en-US" sz="2800" i="1">
              <a:solidFill>
                <a:srgbClr val="FAFD00"/>
              </a:solidFill>
              <a:latin typeface="Times" charset="0"/>
            </a:endParaRPr>
          </a:p>
        </p:txBody>
      </p:sp>
      <p:sp>
        <p:nvSpPr>
          <p:cNvPr id="82949" name="Rectangle 5"/>
          <p:cNvSpPr>
            <a:spLocks noChangeArrowheads="1"/>
          </p:cNvSpPr>
          <p:nvPr/>
        </p:nvSpPr>
        <p:spPr bwMode="auto">
          <a:xfrm>
            <a:off x="582613" y="4195763"/>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5400" b="1">
                <a:solidFill>
                  <a:srgbClr val="00FF00"/>
                </a:solidFill>
                <a:effectLst>
                  <a:outerShdw blurRad="38100" dist="38100" dir="2700000" algn="tl">
                    <a:srgbClr val="000000"/>
                  </a:outerShdw>
                </a:effectLst>
                <a:latin typeface="Times" charset="0"/>
              </a:rPr>
              <a:t> </a:t>
            </a:r>
            <a:r>
              <a:rPr lang="ja-JP" altLang="en-US" sz="6600" b="1" i="1">
                <a:solidFill>
                  <a:schemeClr val="tx1"/>
                </a:solidFill>
                <a:effectLst>
                  <a:outerShdw blurRad="38100" dist="38100" dir="2700000" algn="tl">
                    <a:srgbClr val="000000"/>
                  </a:outerShdw>
                </a:effectLst>
                <a:latin typeface="Arial"/>
              </a:rPr>
              <a:t>“</a:t>
            </a:r>
            <a:r>
              <a:rPr lang="en-US" sz="6600" b="1" i="1">
                <a:solidFill>
                  <a:schemeClr val="tx1"/>
                </a:solidFill>
                <a:effectLst>
                  <a:outerShdw blurRad="38100" dist="38100" dir="2700000" algn="tl">
                    <a:srgbClr val="000000"/>
                  </a:outerShdw>
                </a:effectLst>
                <a:latin typeface="Times" charset="0"/>
              </a:rPr>
              <a:t>I BAIBUL CHHUNGTHU</a:t>
            </a:r>
            <a:r>
              <a:rPr lang="ja-JP" altLang="en-US" sz="6600" b="1" i="1">
                <a:solidFill>
                  <a:schemeClr val="tx1"/>
                </a:solidFill>
                <a:effectLst>
                  <a:outerShdw blurRad="38100" dist="38100" dir="2700000" algn="tl">
                    <a:srgbClr val="000000"/>
                  </a:outerShdw>
                </a:effectLst>
                <a:latin typeface="Arial"/>
              </a:rPr>
              <a:t>”</a:t>
            </a:r>
            <a:endParaRPr lang="en-US" sz="6600" b="1" i="1">
              <a:solidFill>
                <a:schemeClr val="tx1"/>
              </a:solidFill>
              <a:effectLst>
                <a:outerShdw blurRad="38100" dist="38100" dir="2700000" algn="tl">
                  <a:srgbClr val="000000"/>
                </a:outerShdw>
              </a:effectLst>
              <a:latin typeface="Times" charset="0"/>
            </a:endParaRPr>
          </a:p>
          <a:p>
            <a:r>
              <a:rPr lang="en-US" sz="6000" b="1" i="1">
                <a:solidFill>
                  <a:srgbClr val="FFFF00"/>
                </a:solidFill>
                <a:effectLst>
                  <a:outerShdw blurRad="38100" dist="38100" dir="2700000" algn="tl">
                    <a:srgbClr val="000000"/>
                  </a:outerShdw>
                </a:effectLst>
                <a:latin typeface="Times" charset="0"/>
              </a:rPr>
              <a:t>Hriatchianna</a:t>
            </a:r>
          </a:p>
        </p:txBody>
      </p:sp>
      <p:grpSp>
        <p:nvGrpSpPr>
          <p:cNvPr id="82981" name="Group 37"/>
          <p:cNvGrpSpPr>
            <a:grpSpLocks/>
          </p:cNvGrpSpPr>
          <p:nvPr/>
        </p:nvGrpSpPr>
        <p:grpSpPr bwMode="auto">
          <a:xfrm>
            <a:off x="660400" y="234315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Baibul…A Tlangpui</a:t>
              </a:r>
              <a:endParaRPr lang="en-US" sz="6000" i="1">
                <a:solidFill>
                  <a:srgbClr val="F6FE0A"/>
                </a:solidFill>
                <a:latin typeface="Times" charset="0"/>
              </a:endParaRPr>
            </a:p>
          </p:txBody>
        </p:sp>
        <p:sp>
          <p:nvSpPr>
            <p:cNvPr id="82983" name="Rectangle 39"/>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sz="2000" b="1" i="1">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extLst>
            <a:ext uri="{909E8E84-426E-40dd-AFC4-6F175D3DCCD1}">
              <a14:hiddenFill xmlns="" xmlns:a14="http://schemas.microsoft.com/office/drawing/2010/main">
                <a:solidFill>
                  <a:srgbClr val="FFFFFF"/>
                </a:solidFill>
              </a14:hiddenFill>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sz="2400">
              <a:solidFill>
                <a:srgbClr val="FFEC14"/>
              </a:solidFill>
              <a:latin typeface="Times" charset="0"/>
            </a:endParaRPr>
          </a:p>
        </p:txBody>
      </p:sp>
      <p:sp>
        <p:nvSpPr>
          <p:cNvPr id="229381" name="Text Box 5"/>
          <p:cNvSpPr txBox="1">
            <a:spLocks noChangeArrowheads="1"/>
          </p:cNvSpPr>
          <p:nvPr/>
        </p:nvSpPr>
        <p:spPr bwMode="auto">
          <a:xfrm>
            <a:off x="2679700" y="385763"/>
            <a:ext cx="6235700" cy="10668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3200" b="1" i="1">
                <a:solidFill>
                  <a:schemeClr val="tx1"/>
                </a:solidFill>
                <a:latin typeface="Comic Sans MS" charset="0"/>
              </a:rPr>
              <a:t>Tunah a kalphung I hre ta… hei, kan kal zeldan tur…</a:t>
            </a:r>
            <a:endParaRPr lang="en-US" sz="3200" b="1" i="1">
              <a:solidFill>
                <a:srgbClr val="FF0A1E"/>
              </a:solidFill>
              <a:latin typeface="Comic Sans MS" charset="0"/>
            </a:endParaRPr>
          </a:p>
        </p:txBody>
      </p:sp>
      <p:sp>
        <p:nvSpPr>
          <p:cNvPr id="229382" name="Text Box 6"/>
          <p:cNvSpPr txBox="1">
            <a:spLocks noChangeArrowheads="1"/>
          </p:cNvSpPr>
          <p:nvPr/>
        </p:nvSpPr>
        <p:spPr bwMode="auto">
          <a:xfrm>
            <a:off x="401638" y="1555750"/>
            <a:ext cx="8742362" cy="42545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63F1B"/>
                </a:solidFill>
                <a:miter lim="800000"/>
                <a:headEnd/>
                <a:tailEnd/>
              </a14:hiddenLine>
            </a:ext>
          </a:extLst>
        </p:spPr>
        <p:txBody>
          <a:bodyPr>
            <a:spAutoFit/>
          </a:bodyPr>
          <a:lstStyle/>
          <a:p>
            <a:pPr algn="l">
              <a:lnSpc>
                <a:spcPct val="120000"/>
              </a:lnSpc>
              <a:spcBef>
                <a:spcPct val="50000"/>
              </a:spcBef>
            </a:pPr>
            <a:r>
              <a:rPr lang="en-US" sz="2400" b="1">
                <a:solidFill>
                  <a:srgbClr val="FFEA18"/>
                </a:solidFill>
                <a:latin typeface="Comic Sans MS" charset="0"/>
              </a:rPr>
              <a:t>                	•</a:t>
            </a:r>
            <a:r>
              <a:rPr lang="ja-JP" altLang="en-US" sz="2400" b="1">
                <a:solidFill>
                  <a:srgbClr val="FFEA18"/>
                </a:solidFill>
                <a:latin typeface="Arial"/>
              </a:rPr>
              <a:t>”</a:t>
            </a:r>
            <a:r>
              <a:rPr lang="en-US" sz="2400" b="1">
                <a:solidFill>
                  <a:srgbClr val="FFEA18"/>
                </a:solidFill>
                <a:latin typeface="Comic Sans MS" charset="0"/>
              </a:rPr>
              <a:t>Baibul chhungthu</a:t>
            </a:r>
            <a:r>
              <a:rPr lang="ja-JP" altLang="en-US" sz="2400" b="1">
                <a:solidFill>
                  <a:srgbClr val="FFEA18"/>
                </a:solidFill>
                <a:latin typeface="Arial"/>
              </a:rPr>
              <a:t>”</a:t>
            </a:r>
            <a:r>
              <a:rPr lang="en-US" sz="2400" b="1">
                <a:solidFill>
                  <a:srgbClr val="FFEA18"/>
                </a:solidFill>
                <a:latin typeface="Comic Sans MS" charset="0"/>
              </a:rPr>
              <a:t> kan tihte</a:t>
            </a:r>
            <a:endParaRPr lang="en-US" sz="2400" b="1">
              <a:solidFill>
                <a:srgbClr val="43F22C"/>
              </a:solidFill>
              <a:latin typeface="Comic Sans MS" charset="0"/>
            </a:endParaRPr>
          </a:p>
          <a:p>
            <a:pPr algn="l">
              <a:lnSpc>
                <a:spcPct val="120000"/>
              </a:lnSpc>
              <a:spcBef>
                <a:spcPct val="50000"/>
              </a:spcBef>
            </a:pPr>
            <a:r>
              <a:rPr lang="en-US" sz="2400" b="1">
                <a:solidFill>
                  <a:srgbClr val="FFEA18"/>
                </a:solidFill>
                <a:latin typeface="Comic Sans MS" charset="0"/>
              </a:rPr>
              <a:t>•</a:t>
            </a:r>
            <a:r>
              <a:rPr lang="ja-JP" altLang="en-US" sz="2400" b="1">
                <a:solidFill>
                  <a:srgbClr val="FFEA18"/>
                </a:solidFill>
                <a:latin typeface="Arial"/>
              </a:rPr>
              <a:t>”</a:t>
            </a:r>
            <a:r>
              <a:rPr lang="en-US" sz="2400" b="1">
                <a:solidFill>
                  <a:srgbClr val="FFEA18"/>
                </a:solidFill>
                <a:latin typeface="Comic Sans MS" charset="0"/>
              </a:rPr>
              <a:t>Baibul Chhungthu</a:t>
            </a:r>
            <a:r>
              <a:rPr lang="ja-JP" altLang="en-US" sz="2400" b="1">
                <a:solidFill>
                  <a:srgbClr val="FFEA18"/>
                </a:solidFill>
                <a:latin typeface="Arial"/>
              </a:rPr>
              <a:t>”</a:t>
            </a:r>
            <a:r>
              <a:rPr lang="en-US" sz="2400" b="1">
                <a:solidFill>
                  <a:srgbClr val="FFEA18"/>
                </a:solidFill>
                <a:latin typeface="Comic Sans MS" charset="0"/>
              </a:rPr>
              <a:t> kan hriatna kawngte…</a:t>
            </a:r>
            <a:r>
              <a:rPr lang="en-US" sz="2400" b="1">
                <a:solidFill>
                  <a:srgbClr val="43F22C"/>
                </a:solidFill>
                <a:latin typeface="Comic Sans MS" charset="0"/>
              </a:rPr>
              <a:t>S 7 N I</a:t>
            </a:r>
          </a:p>
          <a:p>
            <a:pPr algn="l">
              <a:lnSpc>
                <a:spcPct val="120000"/>
              </a:lnSpc>
              <a:spcBef>
                <a:spcPct val="50000"/>
              </a:spcBef>
            </a:pPr>
            <a:r>
              <a:rPr lang="en-US" sz="2400" b="1">
                <a:solidFill>
                  <a:srgbClr val="FFEA18"/>
                </a:solidFill>
                <a:latin typeface="Comic Sans MS" charset="0"/>
              </a:rPr>
              <a:t>•Baibul a thilthleng rilru a vawnngheh tawhte</a:t>
            </a:r>
          </a:p>
          <a:p>
            <a:pPr algn="l">
              <a:lnSpc>
                <a:spcPct val="120000"/>
              </a:lnSpc>
              <a:spcBef>
                <a:spcPct val="50000"/>
              </a:spcBef>
            </a:pPr>
            <a:r>
              <a:rPr lang="en-US" sz="2400" b="1">
                <a:solidFill>
                  <a:srgbClr val="FFEA18"/>
                </a:solidFill>
                <a:latin typeface="Comic Sans MS" charset="0"/>
              </a:rPr>
              <a:t>•Baibul thawnthu laipui ber: </a:t>
            </a:r>
            <a:r>
              <a:rPr lang="ja-JP" altLang="en-US" sz="2400" b="1">
                <a:solidFill>
                  <a:srgbClr val="FFEA18"/>
                </a:solidFill>
                <a:latin typeface="Arial"/>
              </a:rPr>
              <a:t>”</a:t>
            </a:r>
            <a:r>
              <a:rPr lang="en-US" sz="2400" b="1">
                <a:solidFill>
                  <a:srgbClr val="FFEA18"/>
                </a:solidFill>
                <a:latin typeface="Comic Sans MS" charset="0"/>
              </a:rPr>
              <a:t>a indawtdan awlsam</a:t>
            </a:r>
            <a:r>
              <a:rPr lang="ja-JP" altLang="en-US" sz="2400" b="1">
                <a:solidFill>
                  <a:srgbClr val="FFEA18"/>
                </a:solidFill>
                <a:latin typeface="Arial"/>
              </a:rPr>
              <a:t>”</a:t>
            </a:r>
            <a:r>
              <a:rPr lang="en-US" sz="2400" b="1">
                <a:solidFill>
                  <a:srgbClr val="FFEA18"/>
                </a:solidFill>
                <a:latin typeface="Comic Sans MS" charset="0"/>
              </a:rPr>
              <a:t> </a:t>
            </a:r>
          </a:p>
          <a:p>
            <a:pPr algn="l">
              <a:lnSpc>
                <a:spcPct val="120000"/>
              </a:lnSpc>
              <a:spcBef>
                <a:spcPct val="50000"/>
              </a:spcBef>
            </a:pPr>
            <a:r>
              <a:rPr lang="en-US" sz="2400" b="1">
                <a:solidFill>
                  <a:srgbClr val="FFEA18"/>
                </a:solidFill>
                <a:latin typeface="Comic Sans MS" charset="0"/>
              </a:rPr>
              <a:t>•</a:t>
            </a:r>
            <a:r>
              <a:rPr lang="en-US" sz="2400" b="1">
                <a:solidFill>
                  <a:srgbClr val="43F22C"/>
                </a:solidFill>
                <a:latin typeface="Comic Sans MS" charset="0"/>
              </a:rPr>
              <a:t>Abrahama bulpui atanga Lal Isua Krista rawngbawlna</a:t>
            </a:r>
            <a:endParaRPr lang="en-US" sz="2400" b="1">
              <a:solidFill>
                <a:srgbClr val="FFEA18"/>
              </a:solidFill>
              <a:latin typeface="Comic Sans MS" charset="0"/>
            </a:endParaRPr>
          </a:p>
          <a:p>
            <a:pPr algn="l">
              <a:lnSpc>
                <a:spcPct val="120000"/>
              </a:lnSpc>
              <a:spcBef>
                <a:spcPct val="50000"/>
              </a:spcBef>
            </a:pPr>
            <a:r>
              <a:rPr lang="en-US" sz="2400" b="1">
                <a:solidFill>
                  <a:srgbClr val="FFEA18"/>
                </a:solidFill>
                <a:latin typeface="Comic Sans MS" charset="0"/>
              </a:rPr>
              <a:t>•Baibul ruangam, thawnthu a innghat </a:t>
            </a:r>
          </a:p>
          <a:p>
            <a:pPr algn="l">
              <a:lnSpc>
                <a:spcPct val="120000"/>
              </a:lnSpc>
              <a:spcBef>
                <a:spcPct val="50000"/>
              </a:spcBef>
            </a:pPr>
            <a:r>
              <a:rPr lang="en-US" sz="2400" b="1">
                <a:solidFill>
                  <a:srgbClr val="FFEA18"/>
                </a:solidFill>
                <a:latin typeface="Comic Sans MS" charset="0"/>
              </a:rPr>
              <a:t>•Thuthlung hlui leh Thuthlung thar Bu leh a Thupuite</a:t>
            </a:r>
          </a:p>
        </p:txBody>
      </p:sp>
      <p:sp>
        <p:nvSpPr>
          <p:cNvPr id="229386" name="Text Box 10"/>
          <p:cNvSpPr txBox="1">
            <a:spLocks noChangeArrowheads="1"/>
          </p:cNvSpPr>
          <p:nvPr/>
        </p:nvSpPr>
        <p:spPr bwMode="auto">
          <a:xfrm>
            <a:off x="355600" y="6262688"/>
            <a:ext cx="15335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229390"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73</a:t>
            </a:r>
          </a:p>
        </p:txBody>
      </p:sp>
      <p:sp>
        <p:nvSpPr>
          <p:cNvPr id="229392" name="Text Box 16"/>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000" b="1">
              <a:solidFill>
                <a:srgbClr val="FFFFFF"/>
              </a:solidFill>
            </a:endParaRPr>
          </a:p>
        </p:txBody>
      </p:sp>
      <p:sp>
        <p:nvSpPr>
          <p:cNvPr id="229393" name="Text Box 17"/>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493713" y="19510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grpId="0"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P spid="22939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61456" name="Group 16"/>
          <p:cNvGrpSpPr>
            <a:grpSpLocks/>
          </p:cNvGrpSpPr>
          <p:nvPr/>
        </p:nvGrpSpPr>
        <p:grpSpPr bwMode="auto">
          <a:xfrm>
            <a:off x="76200" y="5435600"/>
            <a:ext cx="8596313" cy="1346200"/>
            <a:chOff x="48" y="3424"/>
            <a:chExt cx="5415" cy="848"/>
          </a:xfrm>
        </p:grpSpPr>
        <p:sp>
          <p:nvSpPr>
            <p:cNvPr id="61457" name="Text Box 17"/>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en-US" sz="1200" b="1">
                <a:solidFill>
                  <a:schemeClr val="tx1"/>
                </a:solidFill>
                <a:effectLst>
                  <a:outerShdw blurRad="38100" dist="38100" dir="2700000" algn="tl">
                    <a:srgbClr val="000000"/>
                  </a:outerShdw>
                </a:effectLst>
                <a:latin typeface="Times New Roman" charset="0"/>
              </a:endParaRPr>
            </a:p>
          </p:txBody>
        </p:sp>
        <p:sp>
          <p:nvSpPr>
            <p:cNvPr id="61458" name="Text Box 18"/>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Baibul… A Tlangpui Rawngbawlna Lantirna, International Inc.                Fort Worth, Texas</a:t>
              </a:r>
              <a:endParaRPr lang="en-US" sz="1800" b="1">
                <a:solidFill>
                  <a:srgbClr val="FAFD00"/>
                </a:solidFill>
                <a:latin typeface="Times New Roman" charset="0"/>
              </a:endParaRPr>
            </a:p>
          </p:txBody>
        </p:sp>
        <p:sp>
          <p:nvSpPr>
            <p:cNvPr id="61459" name="Text Box 19"/>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a:solidFill>
                    <a:srgbClr val="FFFB0C"/>
                  </a:solidFill>
                  <a:latin typeface="Helvetica" charset="0"/>
                </a:rPr>
                <a:t>www.biblebasically.com</a:t>
              </a:r>
            </a:p>
          </p:txBody>
        </p:sp>
      </p:grpSp>
      <p:sp>
        <p:nvSpPr>
          <p:cNvPr id="61475" name="Text Box 3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61476" name="Rectangle 36"/>
          <p:cNvSpPr>
            <a:spLocks noChangeArrowheads="1"/>
          </p:cNvSpPr>
          <p:nvPr/>
        </p:nvSpPr>
        <p:spPr bwMode="auto">
          <a:xfrm>
            <a:off x="7618413" y="6526213"/>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61477" name="Text Box 37"/>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74</a:t>
            </a:r>
          </a:p>
        </p:txBody>
      </p:sp>
      <p:pic>
        <p:nvPicPr>
          <p:cNvPr id="61478" name="Picture 38"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extLst>
            <a:ext uri="{909E8E84-426E-40dd-AFC4-6F175D3DCCD1}">
              <a14:hiddenFill xmlns="" xmlns:a14="http://schemas.microsoft.com/office/drawing/2010/main">
                <a:solidFill>
                  <a:srgbClr val="FFFFFF"/>
                </a:solidFill>
              </a14:hiddenFill>
            </a:ext>
          </a:extLst>
        </p:spPr>
      </p:pic>
      <p:pic>
        <p:nvPicPr>
          <p:cNvPr id="61479" name="Picture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61480" name="Group 40"/>
          <p:cNvGrpSpPr>
            <a:grpSpLocks/>
          </p:cNvGrpSpPr>
          <p:nvPr/>
        </p:nvGrpSpPr>
        <p:grpSpPr bwMode="auto">
          <a:xfrm>
            <a:off x="76200" y="5435600"/>
            <a:ext cx="8596313" cy="1346200"/>
            <a:chOff x="48" y="3424"/>
            <a:chExt cx="5415" cy="848"/>
          </a:xfrm>
        </p:grpSpPr>
        <p:sp>
          <p:nvSpPr>
            <p:cNvPr id="61481" name="Text Box 41"/>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en-US" sz="1200" b="1">
                <a:solidFill>
                  <a:schemeClr val="tx1"/>
                </a:solidFill>
                <a:effectLst>
                  <a:outerShdw blurRad="38100" dist="38100" dir="2700000" algn="tl">
                    <a:srgbClr val="000000"/>
                  </a:outerShdw>
                </a:effectLst>
                <a:latin typeface="Times New Roman" charset="0"/>
              </a:endParaRPr>
            </a:p>
          </p:txBody>
        </p:sp>
        <p:sp>
          <p:nvSpPr>
            <p:cNvPr id="61482" name="Text Box 42"/>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Baibul…A Tlangpui Rawngbawlna Lantirna, International Inc.                Fort Worth, Texas</a:t>
              </a:r>
              <a:endParaRPr lang="en-US" sz="1800" b="1">
                <a:solidFill>
                  <a:srgbClr val="FAFD00"/>
                </a:solidFill>
                <a:latin typeface="Times New Roman" charset="0"/>
              </a:endParaRPr>
            </a:p>
          </p:txBody>
        </p:sp>
        <p:sp>
          <p:nvSpPr>
            <p:cNvPr id="61483" name="Text Box 43"/>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a:solidFill>
                    <a:srgbClr val="FFFB0C"/>
                  </a:solidFill>
                  <a:latin typeface="Helvetica" charset="0"/>
                </a:rPr>
                <a:t>www.biblebasically.com</a:t>
              </a:r>
            </a:p>
          </p:txBody>
        </p:sp>
      </p:grpSp>
      <p:sp>
        <p:nvSpPr>
          <p:cNvPr id="61484" name="Text Box 44"/>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61485" name="Text Box 4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61486" name="Rectangle 46"/>
          <p:cNvSpPr>
            <a:spLocks noChangeArrowheads="1"/>
          </p:cNvSpPr>
          <p:nvPr/>
        </p:nvSpPr>
        <p:spPr bwMode="auto">
          <a:xfrm>
            <a:off x="7618413" y="6526213"/>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61487" name="Text Box 47"/>
          <p:cNvSpPr txBox="1">
            <a:spLocks noChangeArrowheads="1"/>
          </p:cNvSpPr>
          <p:nvPr/>
        </p:nvSpPr>
        <p:spPr bwMode="auto">
          <a:xfrm>
            <a:off x="8089900" y="6519863"/>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04</a:t>
            </a:r>
          </a:p>
        </p:txBody>
      </p:sp>
      <p:pic>
        <p:nvPicPr>
          <p:cNvPr id="61488" name="Picture 48"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38"/>
            <a:ext cx="9144000" cy="6891338"/>
          </a:xfrm>
          <a:prstGeom prst="rect">
            <a:avLst/>
          </a:prstGeom>
          <a:noFill/>
          <a:extLst>
            <a:ext uri="{909E8E84-426E-40dd-AFC4-6F175D3DCCD1}">
              <a14:hiddenFill xmlns="" xmlns:a14="http://schemas.microsoft.com/office/drawing/2010/main">
                <a:solidFill>
                  <a:srgbClr val="FFFFFF"/>
                </a:solidFill>
              </a14:hiddenFill>
            </a:ext>
          </a:extLst>
        </p:spPr>
      </p:pic>
      <p:pic>
        <p:nvPicPr>
          <p:cNvPr id="61489"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61490" name="Group 50"/>
          <p:cNvGrpSpPr>
            <a:grpSpLocks/>
          </p:cNvGrpSpPr>
          <p:nvPr/>
        </p:nvGrpSpPr>
        <p:grpSpPr bwMode="auto">
          <a:xfrm>
            <a:off x="76200" y="5435600"/>
            <a:ext cx="8596313" cy="1346200"/>
            <a:chOff x="48" y="3424"/>
            <a:chExt cx="5415" cy="848"/>
          </a:xfrm>
        </p:grpSpPr>
        <p:sp>
          <p:nvSpPr>
            <p:cNvPr id="61491" name="Text Box 51"/>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en-US" sz="1200" b="1">
                <a:solidFill>
                  <a:schemeClr val="tx1"/>
                </a:solidFill>
                <a:effectLst>
                  <a:outerShdw blurRad="38100" dist="38100" dir="2700000" algn="tl">
                    <a:srgbClr val="000000"/>
                  </a:outerShdw>
                </a:effectLst>
                <a:latin typeface="Times New Roman" charset="0"/>
              </a:endParaRPr>
            </a:p>
          </p:txBody>
        </p:sp>
        <p:sp>
          <p:nvSpPr>
            <p:cNvPr id="61492" name="Text Box 52"/>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Baibul… A Tlangpui Rawngbawlna Lantirna, International Inc.                Fort Worth, Texas</a:t>
              </a:r>
              <a:endParaRPr lang="en-US" sz="1800" b="1">
                <a:solidFill>
                  <a:srgbClr val="FAFD00"/>
                </a:solidFill>
                <a:latin typeface="Times New Roman" charset="0"/>
              </a:endParaRPr>
            </a:p>
          </p:txBody>
        </p:sp>
        <p:sp>
          <p:nvSpPr>
            <p:cNvPr id="61493" name="Text Box 53"/>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a:solidFill>
                    <a:srgbClr val="FFFB0C"/>
                  </a:solidFill>
                  <a:latin typeface="Helvetica" charset="0"/>
                </a:rPr>
                <a:t>www.biblebasically.org</a:t>
              </a:r>
            </a:p>
          </p:txBody>
        </p:sp>
      </p:grpSp>
      <p:sp>
        <p:nvSpPr>
          <p:cNvPr id="61494" name="Text Box 54"/>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61495" name="Text Box 55"/>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61496" name="Text Box 56"/>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VERSION 9.6 BETA</a:t>
            </a:r>
          </a:p>
        </p:txBody>
      </p:sp>
      <p:pic>
        <p:nvPicPr>
          <p:cNvPr id="61497" name="Picture 57"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4550"/>
            <a:ext cx="9144000" cy="6891338"/>
          </a:xfrm>
          <a:prstGeom prst="rect">
            <a:avLst/>
          </a:prstGeom>
          <a:noFill/>
          <a:extLst>
            <a:ext uri="{909E8E84-426E-40dd-AFC4-6F175D3DCCD1}">
              <a14:hiddenFill xmlns="" xmlns:a14="http://schemas.microsoft.com/office/drawing/2010/main">
                <a:solidFill>
                  <a:srgbClr val="FFFFFF"/>
                </a:solidFill>
              </a14:hiddenFill>
            </a:ext>
          </a:extLst>
        </p:spPr>
      </p:pic>
      <p:sp>
        <p:nvSpPr>
          <p:cNvPr id="61498" name="Rectangle 58"/>
          <p:cNvSpPr>
            <a:spLocks noChangeArrowheads="1"/>
          </p:cNvSpPr>
          <p:nvPr/>
        </p:nvSpPr>
        <p:spPr bwMode="auto">
          <a:xfrm>
            <a:off x="-633413" y="766763"/>
            <a:ext cx="9602788"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8000" b="1">
                <a:solidFill>
                  <a:srgbClr val="FFFF00"/>
                </a:solidFill>
              </a:rPr>
              <a:t>BAIBUL… </a:t>
            </a:r>
          </a:p>
          <a:p>
            <a:r>
              <a:rPr lang="en-US" sz="8000" b="1">
                <a:solidFill>
                  <a:srgbClr val="FFFF00"/>
                </a:solidFill>
              </a:rPr>
              <a:t>          A TLANGPUI</a:t>
            </a:r>
          </a:p>
        </p:txBody>
      </p:sp>
      <p:sp>
        <p:nvSpPr>
          <p:cNvPr id="61499" name="Rectangle 59"/>
          <p:cNvSpPr>
            <a:spLocks noChangeArrowheads="1"/>
          </p:cNvSpPr>
          <p:nvPr/>
        </p:nvSpPr>
        <p:spPr bwMode="auto">
          <a:xfrm>
            <a:off x="549275" y="5175250"/>
            <a:ext cx="774065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2000" b="1" i="1">
                <a:solidFill>
                  <a:srgbClr val="FAFD00"/>
                </a:solidFill>
              </a:rPr>
              <a:t>Baibul… A Tlangpui Rawngbawlna Lantirna, International Inc.  </a:t>
            </a:r>
          </a:p>
          <a:p>
            <a:pPr>
              <a:spcBef>
                <a:spcPct val="50000"/>
              </a:spcBef>
            </a:pPr>
            <a:r>
              <a:rPr lang="en-US" sz="2000" b="1" i="1">
                <a:solidFill>
                  <a:srgbClr val="FAFD00"/>
                </a:solidFill>
              </a:rPr>
              <a:t>Fort Worth, Texas</a:t>
            </a:r>
          </a:p>
        </p:txBody>
      </p:sp>
      <p:pic>
        <p:nvPicPr>
          <p:cNvPr id="61500" name="Picture 60"/>
          <p:cNvPicPr>
            <a:picLocks noChangeArrowheads="1"/>
          </p:cNvPicPr>
          <p:nvPr/>
        </p:nvPicPr>
        <p:blipFill>
          <a:blip r:embed="rId5">
            <a:extLst>
              <a:ext uri="{28A0092B-C50C-407E-A947-70E740481C1C}">
                <a14:useLocalDpi xmlns:a14="http://schemas.microsoft.com/office/drawing/2010/main" val="0"/>
              </a:ext>
            </a:extLst>
          </a:blip>
          <a:srcRect t="44444" r="80165"/>
          <a:stretch>
            <a:fillRect/>
          </a:stretch>
        </p:blipFill>
        <p:spPr bwMode="auto">
          <a:xfrm>
            <a:off x="333375" y="2003425"/>
            <a:ext cx="1866900" cy="246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5"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46" name="Text Box 6"/>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ndParaRPr>
          </a:p>
        </p:txBody>
      </p:sp>
      <p:sp>
        <p:nvSpPr>
          <p:cNvPr id="266248" name="Text Box 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618413" y="6526213"/>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66250" name="Text Box 10"/>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75</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Baibul</a:t>
            </a:r>
            <a:r>
              <a:rPr lang="en-US" sz="2400" b="1" dirty="0">
                <a:solidFill>
                  <a:srgbClr val="FFFFFF"/>
                </a:solidFill>
                <a:latin typeface="Arial" charset="0"/>
                <a:ea typeface="ＭＳ Ｐゴシック" charset="0"/>
              </a:rPr>
              <a:t>… A </a:t>
            </a:r>
            <a:r>
              <a:rPr lang="en-US" sz="2400" b="1" dirty="0" err="1">
                <a:solidFill>
                  <a:srgbClr val="FFFFFF"/>
                </a:solidFill>
                <a:latin typeface="Arial" charset="0"/>
                <a:ea typeface="ＭＳ Ｐゴシック" charset="0"/>
              </a:rPr>
              <a:t>Tlangpui</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Thlawnin</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Hetah</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Rawn</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La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Rawh</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Le!</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3680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7" name="Rectangle 9"/>
          <p:cNvSpPr>
            <a:spLocks noChangeArrowheads="1"/>
          </p:cNvSpPr>
          <p:nvPr/>
        </p:nvSpPr>
        <p:spPr bwMode="auto">
          <a:xfrm>
            <a:off x="0" y="-17463"/>
            <a:ext cx="939800" cy="6888163"/>
          </a:xfrm>
          <a:prstGeom prst="rect">
            <a:avLst/>
          </a:prstGeom>
          <a:solidFill>
            <a:srgbClr val="10101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endParaRPr lang="en-US"/>
          </a:p>
        </p:txBody>
      </p:sp>
      <p:grpSp>
        <p:nvGrpSpPr>
          <p:cNvPr id="191588"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pic>
        <p:sp>
          <p:nvSpPr>
            <p:cNvPr id="191492" name="Rectangle 4"/>
            <p:cNvSpPr>
              <a:spLocks noChangeArrowheads="1"/>
            </p:cNvSpPr>
            <p:nvPr/>
          </p:nvSpPr>
          <p:spPr bwMode="auto">
            <a:xfrm>
              <a:off x="5357" y="-84"/>
              <a:ext cx="403" cy="4404"/>
            </a:xfrm>
            <a:prstGeom prst="rect">
              <a:avLst/>
            </a:prstGeom>
            <a:solidFill>
              <a:srgbClr val="101010"/>
            </a:solidFill>
            <a:ln>
              <a:noFill/>
            </a:ln>
            <a:effectLst>
              <a:outerShdw blurRad="63500" dist="71842" dir="2700000" algn="ctr" rotWithShape="0">
                <a:srgbClr val="040404">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191493" name="Rectangle 5"/>
            <p:cNvSpPr>
              <a:spLocks noChangeArrowheads="1"/>
            </p:cNvSpPr>
            <p:nvPr/>
          </p:nvSpPr>
          <p:spPr bwMode="auto">
            <a:xfrm>
              <a:off x="0" y="-72"/>
              <a:ext cx="483" cy="4339"/>
            </a:xfrm>
            <a:prstGeom prst="rect">
              <a:avLst/>
            </a:prstGeom>
            <a:solidFill>
              <a:srgbClr val="10101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5999"/>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590" name="Text Box 102"/>
          <p:cNvSpPr txBox="1">
            <a:spLocks noChangeArrowheads="1"/>
          </p:cNvSpPr>
          <p:nvPr/>
        </p:nvSpPr>
        <p:spPr bwMode="auto">
          <a:xfrm>
            <a:off x="7542213" y="122238"/>
            <a:ext cx="260350" cy="44608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00">
                <a:latin typeface="Comic Sans MS" charset="0"/>
              </a:rPr>
              <a:t> </a:t>
            </a:r>
          </a:p>
        </p:txBody>
      </p:sp>
      <p:sp>
        <p:nvSpPr>
          <p:cNvPr id="191613" name="Text Box 12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618413" y="6526213"/>
            <a:ext cx="661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91615" name="Text Box 127"/>
          <p:cNvSpPr txBox="1">
            <a:spLocks noChangeArrowheads="1"/>
          </p:cNvSpPr>
          <p:nvPr/>
        </p:nvSpPr>
        <p:spPr bwMode="auto">
          <a:xfrm>
            <a:off x="8102600"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06</a:t>
            </a:r>
          </a:p>
        </p:txBody>
      </p:sp>
      <p:sp>
        <p:nvSpPr>
          <p:cNvPr id="191618" name="Text Box 130"/>
          <p:cNvSpPr txBox="1">
            <a:spLocks noChangeArrowheads="1"/>
          </p:cNvSpPr>
          <p:nvPr/>
        </p:nvSpPr>
        <p:spPr bwMode="auto">
          <a:xfrm>
            <a:off x="2047875" y="115888"/>
            <a:ext cx="4975225" cy="87153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chemeClr val="tx1"/>
                </a:solidFill>
                <a:latin typeface="Comic Sans MS" charset="0"/>
              </a:rPr>
              <a:t>WHAT IS THE </a:t>
            </a:r>
            <a:r>
              <a:rPr lang="en-US" sz="2800" b="1" i="1" u="sng">
                <a:solidFill>
                  <a:schemeClr val="tx1"/>
                </a:solidFill>
                <a:latin typeface="Comic Sans MS" charset="0"/>
              </a:rPr>
              <a:t>SOURCE</a:t>
            </a:r>
            <a:r>
              <a:rPr lang="en-US" sz="2400" b="1">
                <a:solidFill>
                  <a:schemeClr val="tx1"/>
                </a:solidFill>
                <a:latin typeface="Comic Sans MS" charset="0"/>
              </a:rPr>
              <a:t> OF…</a:t>
            </a:r>
            <a:r>
              <a:rPr lang="en-US" sz="4400">
                <a:solidFill>
                  <a:schemeClr val="tx1"/>
                </a:solidFill>
                <a:latin typeface="Comic Sans MS" charset="0"/>
              </a:rPr>
              <a:t> </a:t>
            </a:r>
          </a:p>
        </p:txBody>
      </p:sp>
      <p:sp>
        <p:nvSpPr>
          <p:cNvPr id="191627" name="Text Box 139"/>
          <p:cNvSpPr txBox="1">
            <a:spLocks noChangeArrowheads="1"/>
          </p:cNvSpPr>
          <p:nvPr/>
        </p:nvSpPr>
        <p:spPr bwMode="auto">
          <a:xfrm>
            <a:off x="763588" y="6045200"/>
            <a:ext cx="7553325"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Every Believer and Nonbeliever Across the Planet</a:t>
            </a:r>
          </a:p>
        </p:txBody>
      </p:sp>
      <p:sp>
        <p:nvSpPr>
          <p:cNvPr id="191628" name="Text Box 140"/>
          <p:cNvSpPr txBox="1">
            <a:spLocks noChangeArrowheads="1"/>
          </p:cNvSpPr>
          <p:nvPr/>
        </p:nvSpPr>
        <p:spPr bwMode="auto">
          <a:xfrm>
            <a:off x="2011363" y="5711825"/>
            <a:ext cx="5073650" cy="347663"/>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lnSpc>
                <a:spcPct val="60000"/>
              </a:lnSpc>
              <a:spcBef>
                <a:spcPct val="50000"/>
              </a:spcBef>
            </a:pPr>
            <a:r>
              <a:rPr lang="en-US" sz="2400" b="1">
                <a:solidFill>
                  <a:schemeClr val="tx1"/>
                </a:solidFill>
                <a:latin typeface="Comic Sans MS" charset="0"/>
              </a:rPr>
              <a:t>The Biblically Based Thoughts of</a:t>
            </a:r>
          </a:p>
        </p:txBody>
      </p:sp>
      <p:sp>
        <p:nvSpPr>
          <p:cNvPr id="191513" name="Text Box 25"/>
          <p:cNvSpPr txBox="1">
            <a:spLocks noChangeArrowheads="1"/>
          </p:cNvSpPr>
          <p:nvPr/>
        </p:nvSpPr>
        <p:spPr bwMode="auto">
          <a:xfrm>
            <a:off x="2322513" y="53975"/>
            <a:ext cx="4465637" cy="64643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6000" b="1">
                <a:solidFill>
                  <a:srgbClr val="FFFF00"/>
                </a:solidFill>
                <a:latin typeface="Comic Sans MS" charset="0"/>
              </a:rPr>
              <a:t>Let</a:t>
            </a:r>
            <a:r>
              <a:rPr lang="ja-JP" altLang="en-US" sz="6000" b="1">
                <a:solidFill>
                  <a:srgbClr val="FFFF00"/>
                </a:solidFill>
                <a:latin typeface="Arial"/>
              </a:rPr>
              <a:t>’</a:t>
            </a:r>
            <a:r>
              <a:rPr lang="en-US" sz="6000" b="1">
                <a:solidFill>
                  <a:srgbClr val="FFFF00"/>
                </a:solidFill>
                <a:latin typeface="Comic Sans MS" charset="0"/>
              </a:rPr>
              <a:t>s launch this project with one massive thought!</a:t>
            </a:r>
          </a:p>
        </p:txBody>
      </p:sp>
      <p:sp>
        <p:nvSpPr>
          <p:cNvPr id="191635" name="Text Box 147"/>
          <p:cNvSpPr txBox="1">
            <a:spLocks noChangeArrowheads="1"/>
          </p:cNvSpPr>
          <p:nvPr/>
        </p:nvSpPr>
        <p:spPr bwMode="auto">
          <a:xfrm>
            <a:off x="2366963" y="1846263"/>
            <a:ext cx="436245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chemeClr val="tx1"/>
                </a:solidFill>
                <a:latin typeface="Comic Sans MS" charset="0"/>
              </a:rPr>
              <a:t>Every Biblically Based Book:</a:t>
            </a:r>
          </a:p>
        </p:txBody>
      </p:sp>
      <p:sp>
        <p:nvSpPr>
          <p:cNvPr id="191636" name="Text Box 148"/>
          <p:cNvSpPr txBox="1">
            <a:spLocks noChangeArrowheads="1"/>
          </p:cNvSpPr>
          <p:nvPr/>
        </p:nvSpPr>
        <p:spPr bwMode="auto">
          <a:xfrm>
            <a:off x="2239963" y="1358900"/>
            <a:ext cx="4638675"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Every Christian Belief System</a:t>
            </a:r>
          </a:p>
        </p:txBody>
      </p:sp>
      <p:sp>
        <p:nvSpPr>
          <p:cNvPr id="191637" name="Text Box 149"/>
          <p:cNvSpPr txBox="1">
            <a:spLocks noChangeArrowheads="1"/>
          </p:cNvSpPr>
          <p:nvPr/>
        </p:nvSpPr>
        <p:spPr bwMode="auto">
          <a:xfrm>
            <a:off x="2647950" y="874713"/>
            <a:ext cx="381635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Every Christian Doctrine</a:t>
            </a:r>
          </a:p>
        </p:txBody>
      </p:sp>
      <p:sp>
        <p:nvSpPr>
          <p:cNvPr id="191638" name="Text Box 150"/>
          <p:cNvSpPr txBox="1">
            <a:spLocks noChangeArrowheads="1"/>
          </p:cNvSpPr>
          <p:nvPr/>
        </p:nvSpPr>
        <p:spPr bwMode="auto">
          <a:xfrm>
            <a:off x="2540000" y="4635500"/>
            <a:ext cx="4043363"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Almost Every Language</a:t>
            </a:r>
          </a:p>
        </p:txBody>
      </p:sp>
      <p:sp>
        <p:nvSpPr>
          <p:cNvPr id="191639" name="Text Box 151"/>
          <p:cNvSpPr txBox="1">
            <a:spLocks noChangeArrowheads="1"/>
          </p:cNvSpPr>
          <p:nvPr/>
        </p:nvSpPr>
        <p:spPr bwMode="auto">
          <a:xfrm>
            <a:off x="2160588" y="4165600"/>
            <a:ext cx="4740275"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Every Country in the World</a:t>
            </a:r>
          </a:p>
        </p:txBody>
      </p:sp>
      <p:sp>
        <p:nvSpPr>
          <p:cNvPr id="191640" name="Text Box 152"/>
          <p:cNvSpPr txBox="1">
            <a:spLocks noChangeArrowheads="1"/>
          </p:cNvSpPr>
          <p:nvPr/>
        </p:nvSpPr>
        <p:spPr bwMode="auto">
          <a:xfrm>
            <a:off x="2463800" y="2311400"/>
            <a:ext cx="4141788"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Every Seminary Library</a:t>
            </a:r>
          </a:p>
        </p:txBody>
      </p:sp>
      <p:sp>
        <p:nvSpPr>
          <p:cNvPr id="191641" name="Text Box 153"/>
          <p:cNvSpPr txBox="1">
            <a:spLocks noChangeArrowheads="1"/>
          </p:cNvSpPr>
          <p:nvPr/>
        </p:nvSpPr>
        <p:spPr bwMode="auto">
          <a:xfrm>
            <a:off x="4097338" y="5105400"/>
            <a:ext cx="874712"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AND</a:t>
            </a:r>
          </a:p>
        </p:txBody>
      </p:sp>
      <p:sp>
        <p:nvSpPr>
          <p:cNvPr id="191642" name="Text Box 154"/>
          <p:cNvSpPr txBox="1">
            <a:spLocks noChangeArrowheads="1"/>
          </p:cNvSpPr>
          <p:nvPr/>
        </p:nvSpPr>
        <p:spPr bwMode="auto">
          <a:xfrm>
            <a:off x="2398713" y="3708400"/>
            <a:ext cx="4271962"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Every University Library</a:t>
            </a:r>
          </a:p>
        </p:txBody>
      </p:sp>
      <p:sp>
        <p:nvSpPr>
          <p:cNvPr id="191643" name="Text Box 155"/>
          <p:cNvSpPr txBox="1">
            <a:spLocks noChangeArrowheads="1"/>
          </p:cNvSpPr>
          <p:nvPr/>
        </p:nvSpPr>
        <p:spPr bwMode="auto">
          <a:xfrm>
            <a:off x="2551113" y="3238500"/>
            <a:ext cx="3994150"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Every Personal Library</a:t>
            </a:r>
          </a:p>
        </p:txBody>
      </p:sp>
      <p:sp>
        <p:nvSpPr>
          <p:cNvPr id="191644" name="Text Box 156"/>
          <p:cNvSpPr txBox="1">
            <a:spLocks noChangeArrowheads="1"/>
          </p:cNvSpPr>
          <p:nvPr/>
        </p:nvSpPr>
        <p:spPr bwMode="auto">
          <a:xfrm>
            <a:off x="2711450" y="2768600"/>
            <a:ext cx="3622675" cy="51752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Every Public Library</a:t>
            </a:r>
          </a:p>
        </p:txBody>
      </p:sp>
      <p:sp>
        <p:nvSpPr>
          <p:cNvPr id="191645" name="Rectangle 157"/>
          <p:cNvSpPr>
            <a:spLocks noChangeArrowheads="1"/>
          </p:cNvSpPr>
          <p:nvPr/>
        </p:nvSpPr>
        <p:spPr bwMode="auto">
          <a:xfrm>
            <a:off x="0" y="-223838"/>
            <a:ext cx="9144000" cy="7234238"/>
          </a:xfrm>
          <a:prstGeom prst="rect">
            <a:avLst/>
          </a:prstGeom>
          <a:solidFill>
            <a:srgbClr val="010921">
              <a:alpha val="75999"/>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631" name="Text Box 143"/>
          <p:cNvSpPr txBox="1">
            <a:spLocks noChangeArrowheads="1"/>
          </p:cNvSpPr>
          <p:nvPr/>
        </p:nvSpPr>
        <p:spPr bwMode="auto">
          <a:xfrm>
            <a:off x="2465388" y="0"/>
            <a:ext cx="4387850" cy="6294438"/>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40700" b="1">
                <a:solidFill>
                  <a:srgbClr val="CC1417"/>
                </a:solidFill>
                <a:latin typeface="Helvetica" charset="0"/>
              </a:rPr>
              <a:t>?</a:t>
            </a:r>
          </a:p>
        </p:txBody>
      </p:sp>
      <p:sp>
        <p:nvSpPr>
          <p:cNvPr id="191606" name="Text Box 118"/>
          <p:cNvSpPr txBox="1">
            <a:spLocks noChangeArrowheads="1"/>
          </p:cNvSpPr>
          <p:nvPr/>
        </p:nvSpPr>
        <p:spPr bwMode="auto">
          <a:xfrm>
            <a:off x="8651875" y="6397625"/>
            <a:ext cx="466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2"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000"/>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095" name="Text Box 7"/>
          <p:cNvSpPr txBox="1">
            <a:spLocks noChangeArrowheads="1"/>
          </p:cNvSpPr>
          <p:nvPr/>
        </p:nvSpPr>
        <p:spPr bwMode="auto">
          <a:xfrm>
            <a:off x="1187450" y="2320925"/>
            <a:ext cx="6697663" cy="210502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6600" b="1">
                <a:solidFill>
                  <a:srgbClr val="FFFF00"/>
                </a:solidFill>
                <a:latin typeface="Comic Sans MS" charset="0"/>
              </a:rPr>
              <a:t>KAN RINNA ZIAKNA BUPUI</a:t>
            </a:r>
          </a:p>
        </p:txBody>
      </p:sp>
      <p:sp>
        <p:nvSpPr>
          <p:cNvPr id="89099" name="Text Box 11"/>
          <p:cNvSpPr txBox="1">
            <a:spLocks noChangeArrowheads="1"/>
          </p:cNvSpPr>
          <p:nvPr/>
        </p:nvSpPr>
        <p:spPr bwMode="auto">
          <a:xfrm>
            <a:off x="8888413" y="6173788"/>
            <a:ext cx="1841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latin typeface="Comic Sans MS" charset="0"/>
            </a:endParaRPr>
          </a:p>
        </p:txBody>
      </p:sp>
      <p:sp>
        <p:nvSpPr>
          <p:cNvPr id="89100" name="Text Box 12"/>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FFFF"/>
              </a:solidFill>
            </a:endParaRPr>
          </a:p>
        </p:txBody>
      </p:sp>
      <p:sp>
        <p:nvSpPr>
          <p:cNvPr id="89102" name="Text Box 14"/>
          <p:cNvSpPr txBox="1">
            <a:spLocks noChangeArrowheads="1"/>
          </p:cNvSpPr>
          <p:nvPr/>
        </p:nvSpPr>
        <p:spPr bwMode="auto">
          <a:xfrm>
            <a:off x="8099425" y="6524625"/>
            <a:ext cx="3238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07</a:t>
            </a:r>
          </a:p>
        </p:txBody>
      </p:sp>
      <p:sp>
        <p:nvSpPr>
          <p:cNvPr id="89104" name="Text Box 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rPr>
              <a:t>2</a:t>
            </a:r>
          </a:p>
        </p:txBody>
      </p:sp>
      <p:sp>
        <p:nvSpPr>
          <p:cNvPr id="89105" name="Text Box 17"/>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3927</TotalTime>
  <Pages>43</Pages>
  <Words>2462</Words>
  <Application>Microsoft Macintosh PowerPoint</Application>
  <PresentationFormat>On-screen Show (4:3)</PresentationFormat>
  <Paragraphs>740</Paragraphs>
  <Slides>78</Slides>
  <Notes>77</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78</vt:i4>
      </vt:variant>
    </vt:vector>
  </HeadingPairs>
  <TitlesOfParts>
    <vt:vector size="96" baseType="lpstr">
      <vt:lpstr>Brush Script MT</vt:lpstr>
      <vt:lpstr>Ligurino</vt:lpstr>
      <vt:lpstr>Arial</vt:lpstr>
      <vt:lpstr>Arial Black</vt:lpstr>
      <vt:lpstr>Comic Sans MS</vt:lpstr>
      <vt:lpstr>Helvetica</vt:lpstr>
      <vt:lpstr>Impact</vt:lpstr>
      <vt:lpstr>Lucida Handwriting</vt:lpstr>
      <vt:lpstr>Monotype Sorts</vt:lpstr>
      <vt:lpstr>Papyrus</vt:lpstr>
      <vt:lpstr>Times</vt:lpstr>
      <vt:lpstr>Times New Roman</vt:lpstr>
      <vt:lpstr>Webdings</vt:lpstr>
      <vt:lpstr>Wingdings</vt:lpstr>
      <vt:lpstr>untitled 1</vt:lpstr>
      <vt:lpstr>7_Orbit</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Keu rawh le  “I Baibul Chhung Thu”</vt:lpstr>
      <vt:lpstr>PowerPoint Presentation</vt:lpstr>
      <vt:lpstr>THUMAL AWMZE NEI 5 :</vt:lpstr>
      <vt:lpstr>THUMAL AWMZE NEI 5:</vt:lpstr>
      <vt:lpstr>THUMAL AWMZE NEI 5:</vt:lpstr>
      <vt:lpstr>       MI 4-TE :</vt:lpstr>
      <vt:lpstr>PowerPoint Presentation</vt:lpstr>
      <vt:lpstr>       MI 4-TE :</vt:lpstr>
      <vt:lpstr>PowerPoint Presentation</vt:lpstr>
      <vt:lpstr>THUMAL AWMZE NEI 5 :</vt:lpstr>
      <vt:lpstr>PowerPoint Presentation</vt:lpstr>
      <vt:lpstr>       KHAWTLANG  3-TE :</vt:lpstr>
      <vt:lpstr>  SIAMNA  ABRAHAMA  JOSEFA  MOSIA  JOSUA  BUAINA  CHHIAH  SALTANNA </vt:lpstr>
      <vt:lpstr>PowerPoint Presentation</vt:lpstr>
      <vt:lpstr>  SIAMNA MI 4-TE KHAWTLANG 3-TE NGAWIHNA ISUA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Baibul… A Tlangpui • BibleStudyDownloads.org</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264</cp:revision>
  <cp:lastPrinted>2003-03-25T20:32:03Z</cp:lastPrinted>
  <dcterms:created xsi:type="dcterms:W3CDTF">2003-04-22T14:39:17Z</dcterms:created>
  <dcterms:modified xsi:type="dcterms:W3CDTF">2019-11-12T11:41:51Z</dcterms:modified>
</cp:coreProperties>
</file>