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81" r:id="rId4"/>
    <p:sldMasterId id="2147484093" r:id="rId5"/>
    <p:sldMasterId id="2147484105" r:id="rId6"/>
  </p:sldMasterIdLst>
  <p:notesMasterIdLst>
    <p:notesMasterId r:id="rId28"/>
  </p:notesMasterIdLst>
  <p:sldIdLst>
    <p:sldId id="257" r:id="rId7"/>
    <p:sldId id="282" r:id="rId8"/>
    <p:sldId id="264" r:id="rId9"/>
    <p:sldId id="280" r:id="rId10"/>
    <p:sldId id="258" r:id="rId11"/>
    <p:sldId id="271" r:id="rId12"/>
    <p:sldId id="272" r:id="rId13"/>
    <p:sldId id="284" r:id="rId14"/>
    <p:sldId id="285" r:id="rId15"/>
    <p:sldId id="273" r:id="rId16"/>
    <p:sldId id="281" r:id="rId17"/>
    <p:sldId id="274" r:id="rId18"/>
    <p:sldId id="275" r:id="rId19"/>
    <p:sldId id="288" r:id="rId20"/>
    <p:sldId id="287" r:id="rId21"/>
    <p:sldId id="276" r:id="rId22"/>
    <p:sldId id="277" r:id="rId23"/>
    <p:sldId id="278" r:id="rId24"/>
    <p:sldId id="265" r:id="rId25"/>
    <p:sldId id="279" r:id="rId26"/>
    <p:sldId id="286"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81926" autoAdjust="0"/>
  </p:normalViewPr>
  <p:slideViewPr>
    <p:cSldViewPr>
      <p:cViewPr varScale="1">
        <p:scale>
          <a:sx n="93" d="100"/>
          <a:sy n="93" d="100"/>
        </p:scale>
        <p:origin x="-22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97962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10</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9950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6363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2563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14</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4822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15</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3033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16</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7176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17</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0652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18</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78669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19</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57619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20</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8375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extLst>
      <p:ext uri="{BB962C8B-B14F-4D97-AF65-F5344CB8AC3E}">
        <p14:creationId xmlns:p14="http://schemas.microsoft.com/office/powerpoint/2010/main" val="186224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000000"/>
                </a:solidFill>
                <a:latin typeface="Arial" charset="0"/>
                <a:ea typeface="ＭＳ Ｐゴシック" charset="0"/>
              </a:rPr>
              <a:t>Preaching</a:t>
            </a:r>
            <a:r>
              <a:rPr lang="en-US" sz="1200" b="0" baseline="0" dirty="0" smtClean="0">
                <a:solidFill>
                  <a:srgbClr val="000000"/>
                </a:solidFill>
                <a:latin typeface="Arial" charset="0"/>
                <a:ea typeface="ＭＳ Ｐゴシック" charset="0"/>
              </a:rPr>
              <a:t> (</a:t>
            </a:r>
            <a:r>
              <a:rPr lang="en-US" sz="1200" b="0" baseline="0" dirty="0" err="1" smtClean="0">
                <a:solidFill>
                  <a:srgbClr val="000000"/>
                </a:solidFill>
                <a:latin typeface="Arial" charset="0"/>
                <a:ea typeface="ＭＳ Ｐゴシック" charset="0"/>
              </a:rPr>
              <a:t>pr</a:t>
            </a:r>
            <a:r>
              <a:rPr lang="en-US" sz="1200" b="0" baseline="0" dirty="0" smtClean="0">
                <a:solidFill>
                  <a:srgbClr val="000000"/>
                </a:solidFill>
                <a:latin typeface="Arial" charset="0"/>
                <a:ea typeface="ＭＳ Ｐゴシック" charset="0"/>
              </a:rPr>
              <a:t>)</a:t>
            </a:r>
            <a:endParaRPr lang="en-US" sz="1200" b="0" dirty="0" smtClean="0">
              <a:solidFill>
                <a:srgbClr val="000000"/>
              </a:solidFill>
              <a:latin typeface="Arial" charset="0"/>
              <a:ea typeface="ＭＳ Ｐゴシック" charset="0"/>
            </a:endParaRPr>
          </a:p>
          <a:p>
            <a:pPr eaLnBrk="1" hangingPunct="1"/>
            <a:r>
              <a:rPr lang="en-US" sz="1200" b="0" dirty="0" smtClean="0">
                <a:solidFill>
                  <a:srgbClr val="000000"/>
                </a:solidFill>
                <a:latin typeface="Arial" charset="0"/>
                <a:ea typeface="ＭＳ Ｐゴシック" charset="0"/>
              </a:rPr>
              <a:t>Homiletics </a:t>
            </a:r>
            <a:endParaRPr lang="en-US" b="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74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0737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623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3023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6</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4965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7</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2909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8</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0816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9</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676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F164BD-FBC9-954F-9CE6-F84F449A03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7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AE11B3-8A7E-E543-8742-DE59669FE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000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7E0103-8AF2-D748-84F4-AA000A61F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659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FF6E76-5FA3-9C4F-9EEB-FC2598046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48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CD7827-2C49-4B40-B099-AE731D619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559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2F67B-7CD6-5B43-87CB-8AABD87178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96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6E1E11-E21B-6044-8289-9DC66151C2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9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14EB2F-FF20-4749-BE65-44ECB27798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84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592A64-B6FD-D845-8051-05A256276E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14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2D27A-6542-EA41-8CA4-47785FBD0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213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98902D-EEB6-3949-8D10-C607D76DF3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9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167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065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72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288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41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130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764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2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966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06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474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170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715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96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9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7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07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48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77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168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672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66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42848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9315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11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9.gif"/><Relationship Id="rId1" Type="http://schemas.openxmlformats.org/officeDocument/2006/relationships/themeOverride" Target="../theme/themeOverride3.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gif"/><Relationship Id="rId1" Type="http://schemas.openxmlformats.org/officeDocument/2006/relationships/themeOverride" Target="../theme/themeOverride4.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themeOverride" Target="../theme/themeOverride2.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a:extLst/>
        </p:spPr>
        <p:txBody>
          <a:bodyPr/>
          <a:lstStyle/>
          <a:p>
            <a:pPr eaLnBrk="1" hangingPunct="1">
              <a:defRPr/>
            </a:pPr>
            <a:r>
              <a:rPr lang="ko-KR" altLang="en-US" sz="7200" b="1" dirty="0" smtClean="0">
                <a:effectLst>
                  <a:glow rad="190500">
                    <a:schemeClr val="bg1">
                      <a:alpha val="90000"/>
                    </a:schemeClr>
                  </a:glow>
                </a:effectLst>
                <a:latin typeface="Arial" charset="0"/>
                <a:ea typeface="ＭＳ Ｐゴシック" charset="0"/>
                <a:cs typeface="ＭＳ Ｐゴシック" charset="0"/>
              </a:rPr>
              <a:t>공개적 성경 읽기</a:t>
            </a:r>
            <a:endParaRPr lang="en-US" sz="7200" b="1" dirty="0">
              <a:effectLst>
                <a:glow rad="190500">
                  <a:schemeClr val="bg1">
                    <a:alpha val="90000"/>
                  </a:schemeClr>
                </a:glow>
              </a:effectLst>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1276028" y="3810000"/>
            <a:ext cx="6477000" cy="2362200"/>
          </a:xfrm>
          <a:extLst/>
        </p:spPr>
        <p:txBody>
          <a:bodyPr/>
          <a:lstStyle/>
          <a:p>
            <a:pPr eaLnBrk="1" hangingPunct="1">
              <a:defRPr/>
            </a:pPr>
            <a:r>
              <a:rPr lang="ko-KR" altLang="en-US" sz="3600" b="1" i="1" dirty="0" smtClean="0">
                <a:effectLst>
                  <a:glow rad="190500">
                    <a:schemeClr val="bg1">
                      <a:alpha val="90000"/>
                    </a:schemeClr>
                  </a:glow>
                </a:effectLst>
                <a:latin typeface="Arial" charset="0"/>
                <a:ea typeface="ＭＳ Ｐゴシック" charset="0"/>
                <a:cs typeface="ＭＳ Ｐゴシック" charset="0"/>
              </a:rPr>
              <a:t>어떻게 하나님의 </a:t>
            </a:r>
            <a:r>
              <a:rPr lang="ko-KR" altLang="en-US" sz="3600" b="1" i="1" dirty="0">
                <a:effectLst>
                  <a:glow rad="190500">
                    <a:schemeClr val="bg1">
                      <a:alpha val="90000"/>
                    </a:schemeClr>
                  </a:glow>
                </a:effectLst>
                <a:latin typeface="Arial" charset="0"/>
                <a:ea typeface="ＭＳ Ｐゴシック" charset="0"/>
                <a:cs typeface="ＭＳ Ｐゴシック" charset="0"/>
              </a:rPr>
              <a:t>말씀을 큰 소리로 </a:t>
            </a:r>
            <a:r>
              <a:rPr lang="ko-KR" altLang="en-US" sz="3600" b="1" i="1" dirty="0" smtClean="0">
                <a:effectLst>
                  <a:glow rad="190500">
                    <a:schemeClr val="bg1">
                      <a:alpha val="90000"/>
                    </a:schemeClr>
                  </a:glow>
                </a:effectLst>
                <a:latin typeface="Arial" charset="0"/>
                <a:ea typeface="ＭＳ Ｐゴシック" charset="0"/>
                <a:cs typeface="ＭＳ Ｐゴシック" charset="0"/>
              </a:rPr>
              <a:t>읽어야 사람들이 </a:t>
            </a:r>
            <a:r>
              <a:rPr lang="ko-KR" altLang="en-US" sz="3600" b="1" i="1" dirty="0">
                <a:effectLst>
                  <a:glow rad="190500">
                    <a:schemeClr val="bg1">
                      <a:alpha val="90000"/>
                    </a:schemeClr>
                  </a:glow>
                </a:effectLst>
                <a:latin typeface="Arial" charset="0"/>
                <a:ea typeface="ＭＳ Ｐゴシック" charset="0"/>
                <a:cs typeface="ＭＳ Ｐゴシック" charset="0"/>
              </a:rPr>
              <a:t>실제로 </a:t>
            </a:r>
            <a:r>
              <a:rPr lang="ko-KR" altLang="en-US" sz="3600" b="1" i="1" dirty="0" smtClean="0">
                <a:effectLst>
                  <a:glow rad="190500">
                    <a:schemeClr val="bg1">
                      <a:alpha val="90000"/>
                    </a:schemeClr>
                  </a:glow>
                </a:effectLst>
                <a:latin typeface="Arial" charset="0"/>
                <a:ea typeface="ＭＳ Ｐゴシック" charset="0"/>
                <a:cs typeface="ＭＳ Ｐゴシック" charset="0"/>
              </a:rPr>
              <a:t>그것을 들을 </a:t>
            </a:r>
            <a:r>
              <a:rPr lang="ko-KR" altLang="en-US" sz="3600" b="1" i="1" dirty="0">
                <a:effectLst>
                  <a:glow rad="190500">
                    <a:schemeClr val="bg1">
                      <a:alpha val="90000"/>
                    </a:schemeClr>
                  </a:glow>
                </a:effectLst>
                <a:latin typeface="Arial" charset="0"/>
                <a:ea typeface="ＭＳ Ｐゴシック" charset="0"/>
                <a:cs typeface="ＭＳ Ｐゴシック" charset="0"/>
              </a:rPr>
              <a:t>수 </a:t>
            </a:r>
            <a:r>
              <a:rPr lang="ko-KR" altLang="en-US" sz="3600" b="1" i="1" dirty="0" smtClean="0">
                <a:effectLst>
                  <a:glow rad="190500">
                    <a:schemeClr val="bg1">
                      <a:alpha val="90000"/>
                    </a:schemeClr>
                  </a:glow>
                </a:effectLst>
                <a:latin typeface="Arial" charset="0"/>
                <a:ea typeface="ＭＳ Ｐゴシック" charset="0"/>
                <a:cs typeface="ＭＳ Ｐゴシック" charset="0"/>
              </a:rPr>
              <a:t>있는가</a:t>
            </a:r>
            <a:r>
              <a:rPr lang="en-US" altLang="ko-KR" sz="3600" b="1" i="1" dirty="0" smtClean="0">
                <a:effectLst>
                  <a:glow rad="190500">
                    <a:schemeClr val="bg1">
                      <a:alpha val="90000"/>
                    </a:schemeClr>
                  </a:glow>
                </a:effectLst>
                <a:latin typeface="Arial" charset="0"/>
                <a:ea typeface="ＭＳ Ｐゴシック" charset="0"/>
                <a:cs typeface="ＭＳ Ｐゴシック" charset="0"/>
              </a:rPr>
              <a:t>!</a:t>
            </a:r>
            <a:endParaRPr lang="en-US" sz="3600" b="1" i="1" dirty="0">
              <a:effectLst>
                <a:glow rad="190500">
                  <a:schemeClr val="bg1">
                    <a:alpha val="90000"/>
                  </a:schemeClr>
                </a:glow>
              </a:effectLst>
              <a:latin typeface="Arial" charset="0"/>
              <a:ea typeface="ＭＳ Ｐゴシック" charset="0"/>
              <a:cs typeface="ＭＳ Ｐゴシック" charset="0"/>
            </a:endParaRPr>
          </a:p>
        </p:txBody>
      </p:sp>
      <p:sp>
        <p:nvSpPr>
          <p:cNvPr id="8" name="Text Box 5"/>
          <p:cNvSpPr txBox="1">
            <a:spLocks noChangeArrowheads="1"/>
          </p:cNvSpPr>
          <p:nvPr/>
        </p:nvSpPr>
        <p:spPr bwMode="auto">
          <a:xfrm>
            <a:off x="1539888" y="6096000"/>
            <a:ext cx="5949280"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fontAlgn="auto" hangingPunct="1">
              <a:spcBef>
                <a:spcPts val="0"/>
              </a:spcBef>
              <a:spcAft>
                <a:spcPts val="0"/>
              </a:spcAft>
              <a:defRPr/>
            </a:pPr>
            <a:r>
              <a:rPr lang="en-US" sz="2000" b="1" kern="0" dirty="0" smtClean="0">
                <a:solidFill>
                  <a:srgbClr val="000000"/>
                </a:solidFill>
                <a:effectLst>
                  <a:glow rad="190500">
                    <a:schemeClr val="bg1">
                      <a:alpha val="90000"/>
                    </a:schemeClr>
                  </a:glow>
                </a:effectLst>
                <a:latin typeface="Arial"/>
                <a:ea typeface="ＭＳ Ｐゴシック" charset="-128"/>
                <a:cs typeface="Arial"/>
              </a:rPr>
              <a:t>Rick Griffith</a:t>
            </a:r>
            <a:r>
              <a:rPr lang="ko-KR" altLang="en-US" sz="2000" b="1" kern="0" dirty="0">
                <a:solidFill>
                  <a:srgbClr val="FFFFFF"/>
                </a:solidFill>
                <a:latin typeface="Arial"/>
                <a:ea typeface="ＭＳ Ｐゴシック" charset="-128"/>
                <a:cs typeface="Arial"/>
              </a:rPr>
              <a:t> </a:t>
            </a:r>
            <a:r>
              <a:rPr lang="en-US" altLang="ko-KR" sz="2000" b="1" kern="0" dirty="0" smtClean="0">
                <a:solidFill>
                  <a:srgbClr val="000000"/>
                </a:solidFill>
                <a:effectLst>
                  <a:glow rad="190500">
                    <a:schemeClr val="bg1">
                      <a:alpha val="90000"/>
                    </a:schemeClr>
                  </a:glow>
                </a:effectLst>
                <a:latin typeface="Arial"/>
                <a:ea typeface="ＭＳ Ｐゴシック" charset="-128"/>
                <a:cs typeface="Arial"/>
              </a:rPr>
              <a:t> </a:t>
            </a:r>
            <a:r>
              <a:rPr lang="ko-KR" altLang="en-US" sz="2000" b="1" kern="0" dirty="0" smtClean="0">
                <a:solidFill>
                  <a:srgbClr val="000000"/>
                </a:solidFill>
                <a:effectLst>
                  <a:glow rad="190500">
                    <a:schemeClr val="bg1">
                      <a:alpha val="90000"/>
                    </a:schemeClr>
                  </a:glow>
                </a:effectLst>
                <a:latin typeface="Arial"/>
                <a:ea typeface="ＭＳ Ｐゴシック" charset="-128"/>
                <a:cs typeface="Arial"/>
              </a:rPr>
              <a:t>박사</a:t>
            </a:r>
            <a:r>
              <a:rPr lang="en-US" altLang="ko-KR" sz="2000" b="1" kern="0" dirty="0" smtClean="0">
                <a:solidFill>
                  <a:srgbClr val="000000"/>
                </a:solidFill>
                <a:effectLst>
                  <a:glow rad="190500">
                    <a:schemeClr val="bg1">
                      <a:alpha val="90000"/>
                    </a:schemeClr>
                  </a:glow>
                </a:effectLst>
                <a:latin typeface="Arial"/>
                <a:ea typeface="ＭＳ Ｐゴシック" charset="-128"/>
                <a:cs typeface="Arial"/>
              </a:rPr>
              <a:t>, </a:t>
            </a:r>
            <a:r>
              <a:rPr lang="ko-KR" altLang="en-US" sz="2000" b="1" kern="0" dirty="0" smtClean="0">
                <a:solidFill>
                  <a:srgbClr val="000000"/>
                </a:solidFill>
                <a:effectLst>
                  <a:glow rad="190500">
                    <a:schemeClr val="bg1">
                      <a:alpha val="90000"/>
                    </a:schemeClr>
                  </a:glow>
                </a:effectLst>
                <a:latin typeface="Arial"/>
                <a:ea typeface="ＭＳ Ｐゴシック" charset="-128"/>
                <a:cs typeface="Arial"/>
              </a:rPr>
              <a:t>싱가포르 바이블 컬리지 </a:t>
            </a:r>
            <a:r>
              <a:rPr lang="en-US" sz="2000" b="1" kern="0" dirty="0" err="1" smtClean="0">
                <a:solidFill>
                  <a:srgbClr val="000000"/>
                </a:solidFill>
                <a:effectLst>
                  <a:glow rad="190500">
                    <a:schemeClr val="bg1">
                      <a:alpha val="90000"/>
                    </a:schemeClr>
                  </a:glow>
                </a:effectLst>
                <a:latin typeface="Arial"/>
                <a:ea typeface="ＭＳ Ｐゴシック" charset="-128"/>
                <a:cs typeface="Arial"/>
              </a:rPr>
              <a:t>BibleStudyDownloads.org</a:t>
            </a:r>
            <a:endParaRPr lang="en-US" sz="2000" b="1" kern="0" dirty="0">
              <a:solidFill>
                <a:srgbClr val="000000"/>
              </a:solidFill>
              <a:effectLst>
                <a:glow rad="190500">
                  <a:schemeClr val="bg1">
                    <a:alpha val="90000"/>
                  </a:schemeClr>
                </a:glow>
              </a:effectLst>
              <a:latin typeface="Arial"/>
              <a:ea typeface="ＭＳ Ｐゴシック" charset="-128"/>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a:extLst/>
        </p:spPr>
        <p:txBody>
          <a:bodyPr/>
          <a:lstStyle/>
          <a:p>
            <a:pPr eaLnBrk="1" hangingPunct="1">
              <a:defRPr/>
            </a:pPr>
            <a:r>
              <a:rPr lang="en-US" sz="4000" b="1" dirty="0">
                <a:solidFill>
                  <a:srgbClr val="FFFFFF"/>
                </a:solidFill>
                <a:effectLst>
                  <a:glow rad="139700">
                    <a:schemeClr val="tx1"/>
                  </a:glow>
                </a:effectLst>
                <a:latin typeface="Arial" charset="0"/>
                <a:ea typeface="ＭＳ Ｐゴシック" charset="0"/>
                <a:cs typeface="Arial" charset="0"/>
              </a:rPr>
              <a:t>D.	</a:t>
            </a:r>
            <a:r>
              <a:rPr lang="ko-KR" altLang="en-US" sz="4000" b="1" dirty="0" smtClean="0">
                <a:solidFill>
                  <a:srgbClr val="FFFFFF"/>
                </a:solidFill>
                <a:effectLst>
                  <a:glow rad="139700">
                    <a:schemeClr val="tx1"/>
                  </a:glow>
                </a:effectLst>
                <a:latin typeface="Arial" charset="0"/>
                <a:ea typeface="ＭＳ Ｐゴシック" charset="0"/>
                <a:cs typeface="Arial" charset="0"/>
              </a:rPr>
              <a:t>우리는 본문을 이해하기 위한 배경정보를 제공 하지 않는다</a:t>
            </a:r>
            <a:r>
              <a:rPr lang="en-US" sz="4000" b="1" dirty="0" smtClean="0">
                <a:solidFill>
                  <a:srgbClr val="FFFFFF"/>
                </a:solidFill>
                <a:effectLst>
                  <a:glow rad="139700">
                    <a:schemeClr val="tx1"/>
                  </a:glow>
                </a:effectLst>
                <a:latin typeface="Arial" charset="0"/>
                <a:ea typeface="ＭＳ Ｐゴシック" charset="0"/>
                <a:cs typeface="Arial" charset="0"/>
              </a:rPr>
              <a:t> </a:t>
            </a:r>
            <a:br>
              <a:rPr lang="en-US" sz="4000" b="1" dirty="0" smtClean="0">
                <a:solidFill>
                  <a:srgbClr val="FFFFFF"/>
                </a:solidFill>
                <a:effectLst>
                  <a:glow rad="139700">
                    <a:schemeClr val="tx1"/>
                  </a:glow>
                </a:effectLst>
                <a:latin typeface="Arial" charset="0"/>
                <a:ea typeface="ＭＳ Ｐゴシック" charset="0"/>
                <a:cs typeface="Arial" charset="0"/>
              </a:rPr>
            </a:br>
            <a:r>
              <a:rPr lang="en-US" sz="4000" b="1" dirty="0" smtClean="0">
                <a:solidFill>
                  <a:srgbClr val="FFFFFF"/>
                </a:solidFill>
                <a:effectLst>
                  <a:glow rad="139700">
                    <a:schemeClr val="tx1"/>
                  </a:glow>
                </a:effectLst>
                <a:latin typeface="Arial" charset="0"/>
                <a:ea typeface="ＭＳ Ｐゴシック" charset="0"/>
                <a:cs typeface="Arial" charset="0"/>
              </a:rPr>
              <a:t>(</a:t>
            </a:r>
            <a:r>
              <a:rPr lang="ko-KR" altLang="en-US" sz="4000" b="1" dirty="0" smtClean="0">
                <a:solidFill>
                  <a:srgbClr val="FFFFFF"/>
                </a:solidFill>
                <a:effectLst>
                  <a:glow rad="139700">
                    <a:schemeClr val="tx1"/>
                  </a:glow>
                </a:effectLst>
                <a:latin typeface="Arial" charset="0"/>
                <a:ea typeface="ＭＳ Ｐゴシック" charset="0"/>
                <a:cs typeface="Arial" charset="0"/>
              </a:rPr>
              <a:t>예</a:t>
            </a:r>
            <a:r>
              <a:rPr lang="en-US" sz="4000" b="1" dirty="0" smtClean="0">
                <a:solidFill>
                  <a:srgbClr val="FFFFFF"/>
                </a:solidFill>
                <a:effectLst>
                  <a:glow rad="139700">
                    <a:schemeClr val="tx1"/>
                  </a:glow>
                </a:effectLst>
                <a:latin typeface="Arial" charset="0"/>
                <a:ea typeface="ＭＳ Ｐゴシック" charset="0"/>
                <a:cs typeface="Arial" charset="0"/>
              </a:rPr>
              <a:t>, </a:t>
            </a:r>
            <a:r>
              <a:rPr lang="ko-KR" altLang="en-US" sz="4000" b="1" dirty="0" smtClean="0">
                <a:solidFill>
                  <a:srgbClr val="FFFFFF"/>
                </a:solidFill>
                <a:effectLst>
                  <a:glow rad="139700">
                    <a:schemeClr val="tx1"/>
                  </a:glow>
                </a:effectLst>
                <a:latin typeface="Arial" charset="0"/>
                <a:ea typeface="ＭＳ Ｐゴシック" charset="0"/>
                <a:cs typeface="Arial" charset="0"/>
              </a:rPr>
              <a:t>사도행전 </a:t>
            </a:r>
            <a:r>
              <a:rPr lang="en-US" altLang="ko-KR" sz="4000" b="1" dirty="0" smtClean="0">
                <a:solidFill>
                  <a:srgbClr val="FFFFFF"/>
                </a:solidFill>
                <a:effectLst>
                  <a:glow rad="139700">
                    <a:schemeClr val="tx1"/>
                  </a:glow>
                </a:effectLst>
                <a:latin typeface="Arial" charset="0"/>
                <a:ea typeface="ＭＳ Ｐゴシック" charset="0"/>
                <a:cs typeface="Arial" charset="0"/>
              </a:rPr>
              <a:t>14:21 </a:t>
            </a:r>
            <a:r>
              <a:rPr lang="ko-KR" altLang="en-US" sz="4000" b="1" dirty="0" smtClean="0">
                <a:solidFill>
                  <a:srgbClr val="FFFFFF"/>
                </a:solidFill>
                <a:effectLst>
                  <a:glow rad="139700">
                    <a:schemeClr val="tx1"/>
                  </a:glow>
                </a:effectLst>
                <a:latin typeface="Arial" charset="0"/>
                <a:ea typeface="ＭＳ Ｐゴシック" charset="0"/>
                <a:cs typeface="Arial" charset="0"/>
              </a:rPr>
              <a:t>에서 문맥이 시작되지 않는다 </a:t>
            </a:r>
            <a:r>
              <a:rPr lang="en-US" sz="4000" b="1" dirty="0" smtClean="0">
                <a:solidFill>
                  <a:srgbClr val="FFFFFF"/>
                </a:solidFill>
                <a:effectLst>
                  <a:glow rad="139700">
                    <a:schemeClr val="tx1"/>
                  </a:glow>
                </a:effectLst>
                <a:latin typeface="Arial" charset="0"/>
                <a:ea typeface="ＭＳ Ｐゴシック" charset="0"/>
                <a:cs typeface="Arial" charset="0"/>
              </a:rPr>
              <a:t>.)</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ko-KR" altLang="en-US" sz="4000" b="1" dirty="0" smtClean="0">
                <a:solidFill>
                  <a:srgbClr val="FFFFFF"/>
                </a:solidFill>
                <a:effectLst>
                  <a:glow rad="139700">
                    <a:schemeClr val="tx1"/>
                  </a:glow>
                </a:effectLst>
                <a:cs typeface="Arial" charset="0"/>
              </a:rPr>
              <a:t>그래서 본문을 말하기 전에 필요한  전후 맥락을 제공하십시오</a:t>
            </a:r>
            <a:r>
              <a:rPr lang="en-US" altLang="ko-KR" sz="4000" b="1" dirty="0" smtClean="0">
                <a:solidFill>
                  <a:srgbClr val="FFFFFF"/>
                </a:solidFill>
                <a:effectLst>
                  <a:glow rad="139700">
                    <a:schemeClr val="tx1"/>
                  </a:glow>
                </a:effectLst>
                <a:cs typeface="Arial" charset="0"/>
              </a:rPr>
              <a:t>.</a:t>
            </a:r>
            <a:endParaRPr lang="en-US" sz="4000" b="1" dirty="0" smtClean="0">
              <a:solidFill>
                <a:srgbClr val="FFFFFF"/>
              </a:solidFill>
              <a:effectLst>
                <a:glow rad="139700">
                  <a:schemeClr val="tx1"/>
                </a:glow>
              </a:effectLst>
              <a:cs typeface="Arial"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smtClean="0">
                <a:solidFill>
                  <a:srgbClr val="FFFFFF"/>
                </a:solidFill>
                <a:effectLst>
                  <a:glow rad="139700">
                    <a:schemeClr val="tx1"/>
                  </a:glow>
                </a:effectLst>
                <a:cs typeface="Arial" charset="0"/>
              </a:rPr>
              <a:t>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3200" dirty="0" smtClean="0">
                <a:solidFill>
                  <a:schemeClr val="bg1"/>
                </a:solidFill>
                <a:latin typeface="Trajan" charset="0"/>
              </a:rPr>
              <a:t>바울과 바나바 </a:t>
            </a:r>
            <a:r>
              <a:rPr lang="en-US" sz="3200" dirty="0" smtClean="0">
                <a:solidFill>
                  <a:schemeClr val="bg1"/>
                </a:solidFill>
                <a:latin typeface="Trajan" charset="0"/>
              </a:rPr>
              <a:t>(</a:t>
            </a:r>
            <a:r>
              <a:rPr lang="ko-KR" altLang="en-US" sz="3200" dirty="0" smtClean="0">
                <a:solidFill>
                  <a:schemeClr val="bg1"/>
                </a:solidFill>
                <a:latin typeface="Trajan" charset="0"/>
              </a:rPr>
              <a:t>사도행전</a:t>
            </a:r>
            <a:r>
              <a:rPr lang="en-US" sz="3200" dirty="0" smtClean="0">
                <a:solidFill>
                  <a:schemeClr val="bg1"/>
                </a:solidFill>
                <a:latin typeface="Trajan" charset="0"/>
              </a:rPr>
              <a:t> </a:t>
            </a:r>
            <a:r>
              <a:rPr lang="en-US" sz="3200" dirty="0">
                <a:solidFill>
                  <a:schemeClr val="bg1"/>
                </a:solidFill>
                <a:latin typeface="Trajan" charset="0"/>
              </a:rPr>
              <a:t>13–14)</a:t>
            </a: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ko-KR" altLang="en-US" sz="4000" dirty="0" smtClean="0">
                <a:solidFill>
                  <a:schemeClr val="bg1"/>
                </a:solidFill>
                <a:cs typeface="+mj-cs"/>
              </a:rPr>
              <a:t>첫번째 선교여행</a:t>
            </a:r>
            <a:endParaRPr lang="en-US" sz="4000" dirty="0" smtClean="0">
              <a:solidFill>
                <a:schemeClr val="bg1"/>
              </a:solidFill>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a:lstStyle/>
          <a:p>
            <a:pPr eaLnBrk="1" hangingPunct="1"/>
            <a:r>
              <a:rPr lang="en-US" sz="4000" b="1" dirty="0">
                <a:latin typeface="Arial" charset="0"/>
                <a:ea typeface="ＭＳ Ｐゴシック" charset="0"/>
                <a:cs typeface="Arial" charset="0"/>
              </a:rPr>
              <a:t>E.	</a:t>
            </a:r>
            <a:r>
              <a:rPr lang="ko-KR" altLang="en-US" sz="4000" b="1" dirty="0" smtClean="0">
                <a:latin typeface="Arial" charset="0"/>
                <a:ea typeface="ＭＳ Ｐゴシック" charset="0"/>
                <a:cs typeface="Arial" charset="0"/>
              </a:rPr>
              <a:t>어려운 단어들은  가끔 </a:t>
            </a:r>
            <a:r>
              <a:rPr lang="ko-KR" altLang="en-US" sz="4000" b="1" dirty="0">
                <a:latin typeface="Arial" charset="0"/>
                <a:ea typeface="ＭＳ Ｐゴシック" charset="0"/>
                <a:cs typeface="Arial" charset="0"/>
              </a:rPr>
              <a:t>준비 부족으로 인해 잘못 </a:t>
            </a:r>
            <a:r>
              <a:rPr lang="ko-KR" altLang="en-US" sz="4000" b="1" dirty="0" smtClean="0">
                <a:latin typeface="Arial" charset="0"/>
                <a:ea typeface="ＭＳ Ｐゴシック" charset="0"/>
                <a:cs typeface="Arial" charset="0"/>
              </a:rPr>
              <a:t>발음 할 수 있다</a:t>
            </a:r>
            <a:r>
              <a:rPr lang="en-US" altLang="ko-KR" sz="4000" b="1" dirty="0" smtClean="0">
                <a:latin typeface="Arial" charset="0"/>
                <a:ea typeface="ＭＳ Ｐゴシック" charset="0"/>
                <a:cs typeface="Arial" charset="0"/>
              </a:rPr>
              <a:t>. </a:t>
            </a:r>
            <a:endParaRPr lang="en-US" sz="4000" b="1" dirty="0">
              <a:latin typeface="Arial" charset="0"/>
              <a:ea typeface="ＭＳ Ｐゴシック" charset="0"/>
              <a:cs typeface="Arial" charset="0"/>
            </a:endParaRPr>
          </a:p>
        </p:txBody>
      </p:sp>
      <p:sp>
        <p:nvSpPr>
          <p:cNvPr id="72706" name="Text Box 4"/>
          <p:cNvSpPr txBox="1">
            <a:spLocks noChangeArrowheads="1"/>
          </p:cNvSpPr>
          <p:nvPr/>
        </p:nvSpPr>
        <p:spPr bwMode="auto">
          <a:xfrm>
            <a:off x="669925" y="4336504"/>
            <a:ext cx="79406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727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4000" b="1" dirty="0">
                <a:solidFill>
                  <a:schemeClr val="tx2"/>
                </a:solidFill>
                <a:cs typeface="Arial" charset="0"/>
              </a:rPr>
              <a:t>노트 뒷면에있는 </a:t>
            </a:r>
            <a:r>
              <a:rPr lang="en-US" altLang="ko-KR" sz="4000" b="1" dirty="0" smtClean="0">
                <a:solidFill>
                  <a:schemeClr val="tx2"/>
                </a:solidFill>
                <a:cs typeface="Arial" charset="0"/>
              </a:rPr>
              <a:t>“</a:t>
            </a:r>
            <a:r>
              <a:rPr lang="ko-KR" altLang="en-US" sz="4000" b="1" dirty="0" smtClean="0">
                <a:solidFill>
                  <a:schemeClr val="tx2"/>
                </a:solidFill>
                <a:cs typeface="Arial" charset="0"/>
              </a:rPr>
              <a:t>생명의 책</a:t>
            </a:r>
            <a:r>
              <a:rPr lang="en-US" altLang="ko-KR" sz="4000" b="1" dirty="0" smtClean="0">
                <a:solidFill>
                  <a:schemeClr val="tx2"/>
                </a:solidFill>
                <a:cs typeface="Arial" charset="0"/>
              </a:rPr>
              <a:t>” </a:t>
            </a:r>
            <a:r>
              <a:rPr lang="ko-KR" altLang="en-US" sz="4000" b="1" dirty="0" smtClean="0">
                <a:solidFill>
                  <a:schemeClr val="tx2"/>
                </a:solidFill>
                <a:cs typeface="Arial" charset="0"/>
              </a:rPr>
              <a:t>을 사용하여 </a:t>
            </a:r>
            <a:r>
              <a:rPr lang="ko-KR" altLang="en-US" sz="4000" b="1" dirty="0">
                <a:solidFill>
                  <a:schemeClr val="tx2"/>
                </a:solidFill>
                <a:cs typeface="Arial" charset="0"/>
              </a:rPr>
              <a:t>이름을 올바르게 발음하십시오</a:t>
            </a:r>
            <a:r>
              <a:rPr lang="en-US" altLang="ko-KR" sz="4000" b="1" dirty="0">
                <a:solidFill>
                  <a:schemeClr val="tx2"/>
                </a:solidFill>
                <a:cs typeface="Arial" charset="0"/>
              </a:rPr>
              <a:t>. </a:t>
            </a:r>
            <a:r>
              <a:rPr lang="en-US" sz="4000" b="1" dirty="0" smtClean="0">
                <a:solidFill>
                  <a:schemeClr val="tx2"/>
                </a:solidFill>
                <a:cs typeface="Arial" charset="0"/>
              </a:rPr>
              <a:t>(226-244 </a:t>
            </a:r>
            <a:r>
              <a:rPr lang="ko-KR" altLang="en-US" sz="4000" b="1" dirty="0" smtClean="0">
                <a:solidFill>
                  <a:schemeClr val="tx2"/>
                </a:solidFill>
                <a:cs typeface="Arial" charset="0"/>
              </a:rPr>
              <a:t>페이지</a:t>
            </a:r>
            <a:r>
              <a:rPr lang="en-US" sz="4000" b="1" dirty="0" smtClean="0">
                <a:solidFill>
                  <a:schemeClr val="tx2"/>
                </a:solidFill>
                <a:cs typeface="Arial" charset="0"/>
              </a:rPr>
              <a:t>)</a:t>
            </a:r>
            <a:endParaRPr lang="en-US" sz="4000" b="1" dirty="0">
              <a:solidFill>
                <a:schemeClr val="tx2"/>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ko-KR" altLang="en-US" sz="3600" b="1" dirty="0">
                <a:solidFill>
                  <a:schemeClr val="bg1"/>
                </a:solidFill>
                <a:latin typeface="Arial" charset="0"/>
                <a:ea typeface="ＭＳ Ｐゴシック" charset="0"/>
                <a:cs typeface="Arial" charset="0"/>
              </a:rPr>
              <a:t>우리는 잘못된 </a:t>
            </a:r>
            <a:r>
              <a:rPr lang="ko-KR" altLang="en-US" sz="3600" b="1" dirty="0" smtClean="0">
                <a:solidFill>
                  <a:schemeClr val="bg1"/>
                </a:solidFill>
                <a:latin typeface="Arial" charset="0"/>
                <a:ea typeface="ＭＳ Ｐゴシック" charset="0"/>
                <a:cs typeface="Arial" charset="0"/>
              </a:rPr>
              <a:t>단어를 강조한다</a:t>
            </a:r>
            <a:r>
              <a:rPr lang="en-US" sz="3600" b="1" dirty="0" smtClean="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altLang="ko-KR" sz="2800" dirty="0" smtClean="0"/>
              <a:t>“</a:t>
            </a:r>
            <a:r>
              <a:rPr lang="ko-KR" altLang="en-US" sz="2800" dirty="0" smtClean="0"/>
              <a:t>내가 </a:t>
            </a:r>
            <a:r>
              <a:rPr lang="ko-KR" altLang="en-US" sz="2800" dirty="0"/>
              <a:t>그리스도와 함께 십자가에 못 박혔나니 그런즉 이제는 내가 사는 것이 아니요 오직 내 안에 그리스도께서 사시는 것이라 이제 내가 육체 가운데 사는 것은 나를 사랑하사 나를 위하여 자기 자신을 버리신 하나님의 아들을 믿는 믿음 안에서 사는 </a:t>
            </a:r>
            <a:r>
              <a:rPr lang="ko-KR" altLang="en-US" sz="2800" dirty="0" smtClean="0"/>
              <a:t>것이라</a:t>
            </a:r>
            <a:r>
              <a:rPr lang="en-US" altLang="ko-KR" sz="2800" dirty="0" smtClean="0"/>
              <a:t>”</a:t>
            </a:r>
            <a:r>
              <a:rPr lang="en-US" sz="3200" dirty="0"/>
              <a:t/>
            </a:r>
            <a:br>
              <a:rPr lang="en-US" sz="3200" dirty="0"/>
            </a:br>
            <a:r>
              <a:rPr lang="en-US" sz="3200" dirty="0" smtClean="0"/>
              <a:t>(</a:t>
            </a:r>
            <a:r>
              <a:rPr lang="ko-KR" altLang="en-US" sz="3200" dirty="0" smtClean="0"/>
              <a:t>갈라디아서 </a:t>
            </a:r>
            <a:r>
              <a:rPr lang="en-US" sz="3200" dirty="0" smtClean="0"/>
              <a:t> 2:20).</a:t>
            </a:r>
            <a:endParaRPr lang="en-US" sz="3200" dirty="0"/>
          </a:p>
        </p:txBody>
      </p:sp>
      <p:sp>
        <p:nvSpPr>
          <p:cNvPr id="7" name="Rectangle 2"/>
          <p:cNvSpPr txBox="1">
            <a:spLocks noChangeArrowheads="1"/>
          </p:cNvSpPr>
          <p:nvPr/>
        </p:nvSpPr>
        <p:spPr bwMode="auto">
          <a:xfrm>
            <a:off x="683568" y="1124744"/>
            <a:ext cx="777686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3600" b="1" dirty="0" smtClean="0">
                <a:solidFill>
                  <a:schemeClr val="bg1"/>
                </a:solidFill>
                <a:latin typeface="Arial" charset="0"/>
                <a:ea typeface="ＭＳ Ｐゴシック" charset="0"/>
                <a:cs typeface="Arial" charset="0"/>
              </a:rPr>
              <a:t>(</a:t>
            </a:r>
            <a:r>
              <a:rPr lang="en-US" altLang="ko-KR" sz="3600" b="1" dirty="0" smtClean="0">
                <a:solidFill>
                  <a:schemeClr val="bg1"/>
                </a:solidFill>
                <a:latin typeface="Arial" charset="0"/>
                <a:ea typeface="ＭＳ Ｐゴシック" charset="0"/>
                <a:cs typeface="Arial" charset="0"/>
              </a:rPr>
              <a:t>“</a:t>
            </a:r>
            <a:r>
              <a:rPr lang="ko-KR" altLang="en-US" sz="3600" b="1" dirty="0" smtClean="0">
                <a:solidFill>
                  <a:schemeClr val="bg1"/>
                </a:solidFill>
                <a:latin typeface="Arial" charset="0"/>
                <a:ea typeface="ＭＳ Ｐゴシック" charset="0"/>
                <a:cs typeface="Arial" charset="0"/>
              </a:rPr>
              <a:t>위하여</a:t>
            </a:r>
            <a:r>
              <a:rPr lang="en-US" altLang="ko-KR" sz="3600" b="1" dirty="0" smtClean="0">
                <a:solidFill>
                  <a:schemeClr val="bg1"/>
                </a:solidFill>
                <a:latin typeface="Arial" charset="0"/>
                <a:ea typeface="ＭＳ Ｐゴシック" charset="0"/>
                <a:cs typeface="Arial" charset="0"/>
              </a:rPr>
              <a:t>” </a:t>
            </a:r>
            <a:r>
              <a:rPr lang="ko-KR" altLang="en-US" sz="3600" b="1" dirty="0" smtClean="0">
                <a:solidFill>
                  <a:schemeClr val="bg1"/>
                </a:solidFill>
                <a:latin typeface="Arial" charset="0"/>
                <a:ea typeface="ＭＳ Ｐゴシック" charset="0"/>
                <a:cs typeface="Arial" charset="0"/>
              </a:rPr>
              <a:t>아닌 </a:t>
            </a:r>
            <a:r>
              <a:rPr lang="en-US" altLang="ko-KR" sz="3600" b="1" dirty="0" smtClean="0">
                <a:solidFill>
                  <a:schemeClr val="bg1"/>
                </a:solidFill>
                <a:latin typeface="Arial" charset="0"/>
                <a:ea typeface="ＭＳ Ｐゴシック" charset="0"/>
                <a:cs typeface="Arial" charset="0"/>
              </a:rPr>
              <a:t>“</a:t>
            </a:r>
            <a:r>
              <a:rPr lang="ko-KR" altLang="en-US" sz="3600" b="1" dirty="0" smtClean="0">
                <a:solidFill>
                  <a:schemeClr val="bg1"/>
                </a:solidFill>
                <a:latin typeface="Arial" charset="0"/>
                <a:ea typeface="ＭＳ Ｐゴシック" charset="0"/>
                <a:cs typeface="Arial" charset="0"/>
              </a:rPr>
              <a:t>버리신</a:t>
            </a:r>
            <a:r>
              <a:rPr lang="en-US" altLang="ko-KR" sz="3600" b="1" dirty="0" smtClean="0">
                <a:solidFill>
                  <a:schemeClr val="bg1"/>
                </a:solidFill>
                <a:latin typeface="Arial" charset="0"/>
                <a:ea typeface="ＭＳ Ｐゴシック" charset="0"/>
                <a:cs typeface="Arial" charset="0"/>
              </a:rPr>
              <a:t>”</a:t>
            </a:r>
            <a:r>
              <a:rPr lang="en-US" altLang="ja-JP" sz="3600" b="1" dirty="0" smtClean="0">
                <a:solidFill>
                  <a:schemeClr val="bg1"/>
                </a:solidFill>
                <a:latin typeface="Arial" charset="0"/>
                <a:ea typeface="ＭＳ Ｐゴシック" charset="0"/>
                <a:cs typeface="Arial" charset="0"/>
              </a:rPr>
              <a:t> </a:t>
            </a:r>
            <a:r>
              <a:rPr lang="ko-KR" altLang="en-US" sz="3600" b="1" dirty="0" smtClean="0">
                <a:solidFill>
                  <a:schemeClr val="bg1"/>
                </a:solidFill>
                <a:latin typeface="Arial" charset="0"/>
                <a:ea typeface="ＭＳ Ｐゴシック" charset="0"/>
                <a:cs typeface="Arial" charset="0"/>
              </a:rPr>
              <a:t>을 강조</a:t>
            </a:r>
            <a:r>
              <a:rPr lang="en-US" altLang="ko-KR" sz="3600" b="1" dirty="0" smtClean="0">
                <a:solidFill>
                  <a:schemeClr val="bg1"/>
                </a:solidFill>
                <a:latin typeface="Arial" charset="0"/>
                <a:ea typeface="ＭＳ Ｐゴシック" charset="0"/>
                <a:cs typeface="Arial" charset="0"/>
              </a:rPr>
              <a:t>,</a:t>
            </a:r>
            <a:r>
              <a:rPr lang="en-US" altLang="ja-JP" sz="3600" b="1" dirty="0" smtClean="0">
                <a:solidFill>
                  <a:schemeClr val="bg1"/>
                </a:solidFill>
                <a:latin typeface="Arial" charset="0"/>
                <a:ea typeface="ＭＳ Ｐゴシック" charset="0"/>
                <a:cs typeface="Arial" charset="0"/>
              </a:rPr>
              <a:t> </a:t>
            </a:r>
          </a:p>
          <a:p>
            <a:pPr eaLnBrk="1" hangingPunct="1"/>
            <a:r>
              <a:rPr lang="en-US" altLang="ja-JP" sz="3600" b="1" dirty="0" smtClean="0">
                <a:solidFill>
                  <a:schemeClr val="bg1"/>
                </a:solidFill>
                <a:latin typeface="Arial" charset="0"/>
                <a:ea typeface="ＭＳ Ｐゴシック" charset="0"/>
                <a:cs typeface="Arial" charset="0"/>
              </a:rPr>
              <a:t> </a:t>
            </a:r>
            <a:r>
              <a:rPr lang="ko-KR" altLang="en-US" sz="3600" b="1" dirty="0" smtClean="0">
                <a:solidFill>
                  <a:schemeClr val="bg1"/>
                </a:solidFill>
                <a:latin typeface="Arial" charset="0"/>
                <a:ea typeface="ＭＳ Ｐゴシック" charset="0"/>
                <a:cs typeface="Arial" charset="0"/>
              </a:rPr>
              <a:t>갈 </a:t>
            </a:r>
            <a:r>
              <a:rPr lang="en-US" altLang="ja-JP" sz="3600" b="1" dirty="0" smtClean="0">
                <a:solidFill>
                  <a:schemeClr val="bg1"/>
                </a:solidFill>
                <a:latin typeface="Arial" charset="0"/>
                <a:ea typeface="ＭＳ Ｐゴシック" charset="0"/>
                <a:cs typeface="Arial" charset="0"/>
              </a:rPr>
              <a:t>2:20 </a:t>
            </a:r>
            <a:r>
              <a:rPr lang="ko-KR" altLang="en-US" sz="3600" b="1" dirty="0" smtClean="0">
                <a:solidFill>
                  <a:schemeClr val="bg1"/>
                </a:solidFill>
                <a:latin typeface="Arial" charset="0"/>
                <a:ea typeface="ＭＳ Ｐゴシック" charset="0"/>
                <a:cs typeface="Arial" charset="0"/>
              </a:rPr>
              <a:t>에서</a:t>
            </a:r>
            <a:r>
              <a:rPr lang="en-US" altLang="ja-JP" sz="3600" b="1" dirty="0" smtClean="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ko-KR" altLang="en-US" sz="3600" b="1" dirty="0">
                <a:solidFill>
                  <a:schemeClr val="bg1"/>
                </a:solidFill>
                <a:latin typeface="Arial" charset="0"/>
                <a:ea typeface="ＭＳ Ｐゴシック" charset="0"/>
                <a:cs typeface="Arial" charset="0"/>
              </a:rPr>
              <a:t> 우리는 잘못된 단어를 </a:t>
            </a:r>
            <a:r>
              <a:rPr lang="ko-KR" altLang="en-US" sz="3600" b="1" dirty="0" smtClean="0">
                <a:solidFill>
                  <a:schemeClr val="bg1"/>
                </a:solidFill>
                <a:latin typeface="Arial" charset="0"/>
                <a:ea typeface="ＭＳ Ｐゴシック" charset="0"/>
                <a:cs typeface="Arial" charset="0"/>
              </a:rPr>
              <a:t>강조한다</a:t>
            </a:r>
            <a:r>
              <a:rPr lang="en-US" sz="3600" b="1" dirty="0" smtClean="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sz="3200" dirty="0" smtClean="0">
                <a:solidFill>
                  <a:srgbClr val="FFFFFF"/>
                </a:solidFill>
              </a:rPr>
              <a:t>“</a:t>
            </a:r>
            <a:r>
              <a:rPr lang="ko-KR" altLang="en-US" dirty="0"/>
              <a:t>너는 나 외에는 다른 신들을 네게 두지 </a:t>
            </a:r>
            <a:r>
              <a:rPr lang="ko-KR" altLang="en-US" dirty="0" smtClean="0"/>
              <a:t>말라</a:t>
            </a:r>
            <a:r>
              <a:rPr lang="en-US" sz="3200" dirty="0" smtClean="0">
                <a:solidFill>
                  <a:srgbClr val="FFFFFF"/>
                </a:solidFill>
              </a:rPr>
              <a:t>” </a:t>
            </a:r>
            <a:r>
              <a:rPr lang="en-US" sz="3200" dirty="0">
                <a:solidFill>
                  <a:srgbClr val="FFFFFF"/>
                </a:solidFill>
              </a:rPr>
              <a:t/>
            </a:r>
            <a:br>
              <a:rPr lang="en-US" sz="3200" dirty="0">
                <a:solidFill>
                  <a:srgbClr val="FFFFFF"/>
                </a:solidFill>
              </a:rPr>
            </a:br>
            <a:r>
              <a:rPr lang="en-US" sz="3200" dirty="0" smtClean="0">
                <a:solidFill>
                  <a:srgbClr val="FFFFFF"/>
                </a:solidFill>
              </a:rPr>
              <a:t>(</a:t>
            </a:r>
            <a:r>
              <a:rPr lang="ko-KR" altLang="en-US" sz="3200" dirty="0" smtClean="0">
                <a:solidFill>
                  <a:srgbClr val="FFFFFF"/>
                </a:solidFill>
              </a:rPr>
              <a:t>출애굽기</a:t>
            </a:r>
            <a:r>
              <a:rPr lang="en-US" sz="3200" dirty="0" smtClean="0">
                <a:solidFill>
                  <a:srgbClr val="FFFFFF"/>
                </a:solidFill>
              </a:rPr>
              <a:t> 20:3).</a:t>
            </a:r>
            <a:endParaRPr lang="en-US" sz="3200" dirty="0">
              <a:solidFill>
                <a:srgbClr val="FFFFFF"/>
              </a:solidFill>
            </a:endParaRP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3600" b="1" dirty="0" smtClean="0">
                <a:solidFill>
                  <a:srgbClr val="FFFFFF"/>
                </a:solidFill>
                <a:latin typeface="Arial" charset="0"/>
                <a:ea typeface="ＭＳ Ｐゴシック" charset="0"/>
                <a:cs typeface="Arial" charset="0"/>
              </a:rPr>
              <a:t>(</a:t>
            </a:r>
            <a:r>
              <a:rPr lang="en-US" altLang="ja-JP" sz="3600" b="1" dirty="0" smtClean="0">
                <a:solidFill>
                  <a:srgbClr val="FFFFFF"/>
                </a:solidFill>
                <a:latin typeface="Arial" charset="0"/>
                <a:ea typeface="ＭＳ Ｐゴシック" charset="0"/>
                <a:cs typeface="Arial" charset="0"/>
              </a:rPr>
              <a:t>"</a:t>
            </a:r>
            <a:r>
              <a:rPr lang="ko-KR" altLang="en-US" sz="3600" b="1" dirty="0" smtClean="0">
                <a:solidFill>
                  <a:srgbClr val="FFFFFF"/>
                </a:solidFill>
                <a:latin typeface="Arial" charset="0"/>
                <a:ea typeface="ＭＳ Ｐゴシック" charset="0"/>
                <a:cs typeface="Arial" charset="0"/>
              </a:rPr>
              <a:t>외에는</a:t>
            </a:r>
            <a:r>
              <a:rPr lang="en-US" altLang="ko-KR" sz="3600" b="1" dirty="0" smtClean="0">
                <a:solidFill>
                  <a:srgbClr val="FFFFFF"/>
                </a:solidFill>
                <a:latin typeface="Arial" charset="0"/>
                <a:ea typeface="ＭＳ Ｐゴシック" charset="0"/>
                <a:cs typeface="Arial" charset="0"/>
              </a:rPr>
              <a:t>”</a:t>
            </a:r>
            <a:r>
              <a:rPr lang="en-US" altLang="ja-JP" sz="3600" b="1" dirty="0" smtClean="0">
                <a:solidFill>
                  <a:srgbClr val="FFFFFF"/>
                </a:solidFill>
                <a:latin typeface="Arial" charset="0"/>
                <a:ea typeface="ＭＳ Ｐゴシック" charset="0"/>
                <a:cs typeface="Arial" charset="0"/>
              </a:rPr>
              <a:t> </a:t>
            </a:r>
            <a:r>
              <a:rPr lang="ko-KR" altLang="en-US" sz="3600" b="1" dirty="0" smtClean="0">
                <a:solidFill>
                  <a:srgbClr val="FFFFFF"/>
                </a:solidFill>
                <a:latin typeface="Arial" charset="0"/>
                <a:ea typeface="ＭＳ Ｐゴシック" charset="0"/>
                <a:cs typeface="Arial" charset="0"/>
              </a:rPr>
              <a:t>아닌 </a:t>
            </a:r>
            <a:r>
              <a:rPr lang="en-US" altLang="ko-KR" sz="3600" b="1" dirty="0" smtClean="0">
                <a:solidFill>
                  <a:srgbClr val="FFFFFF"/>
                </a:solidFill>
                <a:latin typeface="Arial" charset="0"/>
                <a:ea typeface="ＭＳ Ｐゴシック" charset="0"/>
                <a:cs typeface="Arial" charset="0"/>
              </a:rPr>
              <a:t>“</a:t>
            </a:r>
            <a:r>
              <a:rPr lang="ko-KR" altLang="en-US" sz="3600" b="1" dirty="0" smtClean="0">
                <a:solidFill>
                  <a:srgbClr val="FFFFFF"/>
                </a:solidFill>
                <a:latin typeface="Arial" charset="0"/>
                <a:ea typeface="ＭＳ Ｐゴシック" charset="0"/>
                <a:cs typeface="Arial" charset="0"/>
              </a:rPr>
              <a:t>나</a:t>
            </a:r>
            <a:r>
              <a:rPr lang="en-US" altLang="ko-KR" sz="3600" b="1" dirty="0" smtClean="0">
                <a:solidFill>
                  <a:srgbClr val="FFFFFF"/>
                </a:solidFill>
                <a:latin typeface="Arial" charset="0"/>
                <a:ea typeface="ＭＳ Ｐゴシック" charset="0"/>
                <a:cs typeface="Arial" charset="0"/>
              </a:rPr>
              <a:t>” </a:t>
            </a:r>
            <a:r>
              <a:rPr lang="ko-KR" altLang="en-US" sz="3600" b="1" dirty="0" smtClean="0">
                <a:solidFill>
                  <a:srgbClr val="FFFFFF"/>
                </a:solidFill>
                <a:latin typeface="Arial" charset="0"/>
                <a:ea typeface="ＭＳ Ｐゴシック" charset="0"/>
                <a:cs typeface="Arial" charset="0"/>
              </a:rPr>
              <a:t>를 강조</a:t>
            </a:r>
            <a:r>
              <a:rPr lang="en-US" altLang="ko-KR" sz="3600" b="1" dirty="0" smtClean="0">
                <a:solidFill>
                  <a:srgbClr val="FFFFFF"/>
                </a:solidFill>
                <a:latin typeface="Arial" charset="0"/>
                <a:ea typeface="ＭＳ Ｐゴシック" charset="0"/>
                <a:cs typeface="Arial" charset="0"/>
              </a:rPr>
              <a:t>,</a:t>
            </a:r>
            <a:r>
              <a:rPr lang="en-US" altLang="ja-JP" sz="3600" b="1" dirty="0" smtClean="0">
                <a:solidFill>
                  <a:srgbClr val="FFFFFF"/>
                </a:solidFill>
                <a:latin typeface="Arial" charset="0"/>
                <a:ea typeface="ＭＳ Ｐゴシック" charset="0"/>
                <a:cs typeface="Arial" charset="0"/>
              </a:rPr>
              <a:t> </a:t>
            </a:r>
            <a:r>
              <a:rPr lang="en-US" altLang="ja-JP" sz="3600" b="1" dirty="0">
                <a:solidFill>
                  <a:srgbClr val="FFFFFF"/>
                </a:solidFill>
                <a:latin typeface="Arial" charset="0"/>
                <a:ea typeface="ＭＳ Ｐゴシック" charset="0"/>
                <a:cs typeface="Arial" charset="0"/>
              </a:rPr>
              <a:t/>
            </a:r>
            <a:br>
              <a:rPr lang="en-US" altLang="ja-JP" sz="3600" b="1" dirty="0">
                <a:solidFill>
                  <a:srgbClr val="FFFFFF"/>
                </a:solidFill>
                <a:latin typeface="Arial" charset="0"/>
                <a:ea typeface="ＭＳ Ｐゴシック" charset="0"/>
                <a:cs typeface="Arial" charset="0"/>
              </a:rPr>
            </a:br>
            <a:r>
              <a:rPr lang="ko-KR" altLang="en-US" sz="3600" b="1" dirty="0" smtClean="0">
                <a:solidFill>
                  <a:srgbClr val="FFFFFF"/>
                </a:solidFill>
                <a:latin typeface="Arial" charset="0"/>
                <a:ea typeface="ＭＳ Ｐゴシック" charset="0"/>
                <a:cs typeface="Arial" charset="0"/>
              </a:rPr>
              <a:t>출</a:t>
            </a:r>
            <a:r>
              <a:rPr lang="en-US" altLang="ja-JP" sz="3600" b="1" dirty="0" smtClean="0">
                <a:solidFill>
                  <a:srgbClr val="FFFFFF"/>
                </a:solidFill>
                <a:latin typeface="Arial" charset="0"/>
                <a:ea typeface="ＭＳ Ｐゴシック" charset="0"/>
                <a:cs typeface="Arial" charset="0"/>
              </a:rPr>
              <a:t> 20:3 </a:t>
            </a:r>
            <a:r>
              <a:rPr lang="ko-KR" altLang="en-US" sz="3600" b="1" dirty="0" smtClean="0">
                <a:solidFill>
                  <a:srgbClr val="FFFFFF"/>
                </a:solidFill>
                <a:latin typeface="Arial" charset="0"/>
                <a:ea typeface="ＭＳ Ｐゴシック" charset="0"/>
                <a:cs typeface="Arial" charset="0"/>
              </a:rPr>
              <a:t>에서</a:t>
            </a:r>
            <a:r>
              <a:rPr lang="en-US" altLang="ja-JP" sz="3600" b="1" dirty="0" smtClean="0">
                <a:solidFill>
                  <a:srgbClr val="FFFFFF"/>
                </a:solidFill>
                <a:latin typeface="Arial" charset="0"/>
                <a:ea typeface="ＭＳ Ｐゴシック" charset="0"/>
                <a:cs typeface="Arial" charset="0"/>
              </a:rPr>
              <a:t>).</a:t>
            </a:r>
            <a:endParaRPr lang="en-US" sz="3600" b="1" dirty="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91696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en-US" sz="3600" b="1" dirty="0">
                <a:solidFill>
                  <a:schemeClr val="bg1"/>
                </a:solidFill>
                <a:latin typeface="Arial" charset="0"/>
                <a:ea typeface="ＭＳ Ｐゴシック" charset="0"/>
                <a:cs typeface="Arial" charset="0"/>
              </a:rPr>
              <a:t>F.	</a:t>
            </a:r>
            <a:r>
              <a:rPr lang="ko-KR" altLang="en-US" sz="3600" b="1" dirty="0">
                <a:solidFill>
                  <a:schemeClr val="bg1"/>
                </a:solidFill>
                <a:latin typeface="Arial" charset="0"/>
                <a:ea typeface="ＭＳ Ｐゴシック" charset="0"/>
                <a:cs typeface="Arial" charset="0"/>
              </a:rPr>
              <a:t> 우리는 잘못된 단어를 </a:t>
            </a:r>
            <a:r>
              <a:rPr lang="ko-KR" altLang="en-US" sz="3600" b="1" dirty="0" smtClean="0">
                <a:solidFill>
                  <a:schemeClr val="bg1"/>
                </a:solidFill>
                <a:latin typeface="Arial" charset="0"/>
                <a:ea typeface="ＭＳ Ｐゴシック" charset="0"/>
                <a:cs typeface="Arial" charset="0"/>
              </a:rPr>
              <a:t>강조한다</a:t>
            </a:r>
            <a:r>
              <a:rPr lang="en-US" sz="3600" b="1" dirty="0" smtClean="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233477" name="Text Box 5"/>
          <p:cNvSpPr txBox="1">
            <a:spLocks noChangeArrowheads="1"/>
          </p:cNvSpPr>
          <p:nvPr/>
        </p:nvSpPr>
        <p:spPr bwMode="auto">
          <a:xfrm>
            <a:off x="27546" y="3190577"/>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3600" b="1" dirty="0">
                <a:solidFill>
                  <a:srgbClr val="FFFFFF"/>
                </a:solidFill>
                <a:cs typeface="Arial" charset="0"/>
              </a:rPr>
              <a:t>따라서 강조 할 단어를 연습하고 </a:t>
            </a:r>
            <a:r>
              <a:rPr lang="ko-KR" altLang="en-US" sz="3600" b="1" dirty="0" smtClean="0">
                <a:solidFill>
                  <a:srgbClr val="FFFFFF"/>
                </a:solidFill>
                <a:cs typeface="Arial" charset="0"/>
              </a:rPr>
              <a:t>본문을 </a:t>
            </a:r>
            <a:r>
              <a:rPr lang="ko-KR" altLang="en-US" sz="3600" b="1" dirty="0">
                <a:solidFill>
                  <a:srgbClr val="FFFFFF"/>
                </a:solidFill>
                <a:cs typeface="Arial" charset="0"/>
              </a:rPr>
              <a:t>소리내어 여러 번 읽으면 거의 기억할 수 </a:t>
            </a:r>
            <a:r>
              <a:rPr lang="ko-KR" altLang="en-US" sz="3600" b="1" dirty="0" smtClean="0">
                <a:solidFill>
                  <a:srgbClr val="FFFFFF"/>
                </a:solidFill>
                <a:cs typeface="Arial" charset="0"/>
              </a:rPr>
              <a:t>있다</a:t>
            </a:r>
            <a:r>
              <a:rPr lang="en-US" altLang="ko-KR" sz="3600" b="1" dirty="0" smtClean="0">
                <a:solidFill>
                  <a:srgbClr val="FFFFFF"/>
                </a:solidFill>
                <a:cs typeface="Arial" charset="0"/>
              </a:rPr>
              <a:t>.</a:t>
            </a:r>
            <a:endParaRPr lang="en-US" sz="3600" b="1" dirty="0">
              <a:solidFill>
                <a:srgbClr val="FFFFFF"/>
              </a:solidFill>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72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en-US" sz="4000" b="1" dirty="0">
                <a:solidFill>
                  <a:srgbClr val="FFFFFF"/>
                </a:solidFill>
                <a:latin typeface="Arial" charset="0"/>
                <a:ea typeface="ＭＳ Ｐゴシック" charset="0"/>
                <a:cs typeface="Arial" charset="0"/>
              </a:rPr>
              <a:t>G.	</a:t>
            </a:r>
            <a:r>
              <a:rPr lang="ko-KR" altLang="en-US" sz="4000" b="1" dirty="0">
                <a:solidFill>
                  <a:srgbClr val="FFFFFF"/>
                </a:solidFill>
                <a:latin typeface="Arial" charset="0"/>
                <a:ea typeface="ＭＳ Ｐゴシック" charset="0"/>
                <a:cs typeface="Arial" charset="0"/>
              </a:rPr>
              <a:t> </a:t>
            </a:r>
            <a:r>
              <a:rPr lang="ko-KR" altLang="en-US" sz="4000" b="1" dirty="0" smtClean="0">
                <a:solidFill>
                  <a:srgbClr val="FFFFFF"/>
                </a:solidFill>
                <a:latin typeface="Arial" charset="0"/>
                <a:ea typeface="ＭＳ Ｐゴシック" charset="0"/>
                <a:cs typeface="Arial" charset="0"/>
              </a:rPr>
              <a:t>본문을 종종 강세</a:t>
            </a:r>
            <a:r>
              <a:rPr lang="en-US" altLang="ko-KR" sz="4000" b="1" dirty="0" smtClean="0">
                <a:solidFill>
                  <a:srgbClr val="FFFFFF"/>
                </a:solidFill>
                <a:latin typeface="Arial" charset="0"/>
                <a:ea typeface="ＭＳ Ｐゴシック" charset="0"/>
                <a:cs typeface="Arial" charset="0"/>
              </a:rPr>
              <a:t>,</a:t>
            </a:r>
            <a:r>
              <a:rPr lang="ko-KR" altLang="en-US" sz="4000" b="1" dirty="0" smtClean="0">
                <a:solidFill>
                  <a:srgbClr val="FFFFFF"/>
                </a:solidFill>
                <a:latin typeface="Arial" charset="0"/>
                <a:ea typeface="ＭＳ Ｐゴシック" charset="0"/>
                <a:cs typeface="Arial" charset="0"/>
              </a:rPr>
              <a:t> 억양 없이 단조롭게 읽는다</a:t>
            </a:r>
            <a:r>
              <a:rPr lang="en-US" sz="4000" b="1" dirty="0" smtClean="0">
                <a:solidFill>
                  <a:srgbClr val="FFFFFF"/>
                </a:solidFill>
                <a:latin typeface="Arial" charset="0"/>
                <a:ea typeface="ＭＳ Ｐゴシック" charset="0"/>
                <a:cs typeface="Arial" charset="0"/>
              </a:rPr>
              <a:t>.</a:t>
            </a:r>
            <a:endParaRPr lang="en-US" sz="40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ko-KR" altLang="en-US" sz="4000" b="1" dirty="0" smtClean="0">
                <a:solidFill>
                  <a:srgbClr val="FFFFFF"/>
                </a:solidFill>
                <a:latin typeface="Arial" charset="0"/>
                <a:ea typeface="ＭＳ Ｐゴシック" charset="0"/>
                <a:cs typeface="Arial" charset="0"/>
              </a:rPr>
              <a:t>그래서 말하는 속도와 소리 크기를 변화시키라</a:t>
            </a:r>
            <a:r>
              <a:rPr lang="en-US" altLang="ko-KR" sz="4000" b="1" dirty="0" smtClean="0">
                <a:solidFill>
                  <a:srgbClr val="FFFFFF"/>
                </a:solidFill>
                <a:latin typeface="Arial" charset="0"/>
                <a:ea typeface="ＭＳ Ｐゴシック" charset="0"/>
                <a:cs typeface="Arial" charset="0"/>
              </a:rPr>
              <a:t>. </a:t>
            </a:r>
            <a:r>
              <a:rPr lang="ko-KR" altLang="en-US" sz="4000" b="1" dirty="0" smtClean="0">
                <a:solidFill>
                  <a:srgbClr val="FFFFFF"/>
                </a:solidFill>
                <a:latin typeface="Arial" charset="0"/>
                <a:ea typeface="ＭＳ Ｐゴシック" charset="0"/>
                <a:cs typeface="Arial" charset="0"/>
              </a:rPr>
              <a:t>아이 들에게 읽어주라 </a:t>
            </a:r>
            <a:r>
              <a:rPr lang="en-US" altLang="ko-KR" sz="4000" b="1" dirty="0" smtClean="0">
                <a:solidFill>
                  <a:srgbClr val="FFFFFF"/>
                </a:solidFill>
                <a:latin typeface="Arial" charset="0"/>
                <a:ea typeface="ＭＳ Ｐゴシック" charset="0"/>
                <a:cs typeface="Arial" charset="0"/>
              </a:rPr>
              <a:t>- </a:t>
            </a:r>
            <a:r>
              <a:rPr lang="ko-KR" altLang="en-US" sz="4000" b="1" dirty="0">
                <a:solidFill>
                  <a:srgbClr val="FFFFFF"/>
                </a:solidFill>
                <a:latin typeface="Arial" charset="0"/>
                <a:ea typeface="ＭＳ Ｐゴシック" charset="0"/>
                <a:cs typeface="Arial" charset="0"/>
              </a:rPr>
              <a:t>그들은 </a:t>
            </a:r>
            <a:r>
              <a:rPr lang="ko-KR" altLang="en-US" sz="4000" b="1" dirty="0" smtClean="0">
                <a:solidFill>
                  <a:srgbClr val="FFFFFF"/>
                </a:solidFill>
                <a:latin typeface="Arial" charset="0"/>
                <a:ea typeface="ＭＳ Ｐゴシック" charset="0"/>
                <a:cs typeface="Arial" charset="0"/>
              </a:rPr>
              <a:t>사정을 봐 주지 않는다</a:t>
            </a:r>
            <a:endParaRPr lang="en-US" sz="4000" b="1" dirty="0">
              <a:solidFill>
                <a:srgbClr val="FFFFFF"/>
              </a:solidFill>
              <a:latin typeface="Arial" charset="0"/>
              <a:ea typeface="ＭＳ Ｐゴシック" charset="0"/>
              <a:cs typeface="Arial" charset="0"/>
            </a:endParaRP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en-US" sz="4000" b="1" dirty="0">
                <a:solidFill>
                  <a:srgbClr val="FFFFFF"/>
                </a:solidFill>
                <a:latin typeface="Arial" charset="0"/>
                <a:ea typeface="ＭＳ Ｐゴシック" charset="0"/>
                <a:cs typeface="Arial" charset="0"/>
              </a:rPr>
              <a:t>H.	</a:t>
            </a:r>
            <a:r>
              <a:rPr lang="en-US" altLang="ko-KR" sz="4000" b="1" dirty="0" smtClean="0">
                <a:solidFill>
                  <a:srgbClr val="FFFFFF"/>
                </a:solidFill>
                <a:latin typeface="Arial" charset="0"/>
                <a:ea typeface="ＭＳ Ｐゴシック" charset="0"/>
                <a:cs typeface="Arial" charset="0"/>
              </a:rPr>
              <a:t>"</a:t>
            </a:r>
            <a:r>
              <a:rPr lang="ko-KR" altLang="en-US" sz="4000" b="1" dirty="0">
                <a:solidFill>
                  <a:srgbClr val="FFFFFF"/>
                </a:solidFill>
                <a:latin typeface="Arial" charset="0"/>
                <a:ea typeface="ＭＳ Ｐゴシック" charset="0"/>
                <a:cs typeface="Arial" charset="0"/>
              </a:rPr>
              <a:t>나는 이미 읽는 법을 알고 있다</a:t>
            </a:r>
            <a:r>
              <a:rPr lang="en-US" altLang="ko-KR" sz="4000" b="1" dirty="0">
                <a:solidFill>
                  <a:srgbClr val="FFFFFF"/>
                </a:solidFill>
                <a:latin typeface="Arial" charset="0"/>
                <a:ea typeface="ＭＳ Ｐゴシック" charset="0"/>
                <a:cs typeface="Arial" charset="0"/>
              </a:rPr>
              <a:t>" </a:t>
            </a:r>
            <a:r>
              <a:rPr lang="ko-KR" altLang="en-US" sz="4000" b="1" dirty="0">
                <a:solidFill>
                  <a:srgbClr val="FFFFFF"/>
                </a:solidFill>
                <a:latin typeface="Arial" charset="0"/>
                <a:ea typeface="ＭＳ Ｐゴシック" charset="0"/>
                <a:cs typeface="Arial" charset="0"/>
              </a:rPr>
              <a:t>라는 사람에게 잘 읽도록 </a:t>
            </a:r>
            <a:r>
              <a:rPr lang="ko-KR" altLang="en-US" sz="4000" b="1" dirty="0" smtClean="0">
                <a:solidFill>
                  <a:srgbClr val="FFFFFF"/>
                </a:solidFill>
                <a:latin typeface="Arial" charset="0"/>
                <a:ea typeface="ＭＳ Ｐゴシック" charset="0"/>
                <a:cs typeface="Arial" charset="0"/>
              </a:rPr>
              <a:t>가르치는 것은 어렵다</a:t>
            </a:r>
            <a:r>
              <a:rPr lang="en-US" altLang="ko-KR" sz="4000" b="1" dirty="0" smtClean="0">
                <a:solidFill>
                  <a:srgbClr val="FFFFFF"/>
                </a:solidFill>
                <a:latin typeface="Arial" charset="0"/>
                <a:ea typeface="ＭＳ Ｐゴシック" charset="0"/>
                <a:cs typeface="Arial" charset="0"/>
              </a:rPr>
              <a:t>.</a:t>
            </a:r>
            <a:endParaRPr lang="en-US" sz="40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4000" b="1" dirty="0">
                <a:solidFill>
                  <a:srgbClr val="FFFFFF"/>
                </a:solidFill>
                <a:cs typeface="Arial" charset="0"/>
              </a:rPr>
              <a:t>그러므로 </a:t>
            </a:r>
            <a:r>
              <a:rPr lang="ko-KR" altLang="en-US" sz="4000" b="1" dirty="0" smtClean="0">
                <a:solidFill>
                  <a:srgbClr val="FFFFFF"/>
                </a:solidFill>
                <a:cs typeface="Arial" charset="0"/>
              </a:rPr>
              <a:t>정확하게 읽는 사람 </a:t>
            </a:r>
            <a:r>
              <a:rPr lang="en-US" altLang="ko-KR" sz="4000" b="1" dirty="0" smtClean="0">
                <a:solidFill>
                  <a:srgbClr val="FFFFFF"/>
                </a:solidFill>
                <a:cs typeface="Arial" charset="0"/>
              </a:rPr>
              <a:t>5</a:t>
            </a:r>
            <a:r>
              <a:rPr lang="ko-KR" altLang="en-US" sz="4000" b="1" dirty="0" smtClean="0">
                <a:solidFill>
                  <a:srgbClr val="FFFFFF"/>
                </a:solidFill>
                <a:cs typeface="Arial" charset="0"/>
              </a:rPr>
              <a:t>명을 교회에서 선택하여 그들에게 소교모의 세미나를 하라</a:t>
            </a:r>
            <a:r>
              <a:rPr lang="en-US" altLang="ko-KR" sz="4000" b="1" dirty="0" smtClean="0">
                <a:solidFill>
                  <a:srgbClr val="FFFFFF"/>
                </a:solidFill>
                <a:cs typeface="Arial" charset="0"/>
              </a:rPr>
              <a:t>. </a:t>
            </a:r>
            <a:endParaRPr lang="en-US" sz="4000" b="1" dirty="0">
              <a:solidFill>
                <a:srgbClr val="FFFFFF"/>
              </a:solidFill>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173038" y="260648"/>
            <a:ext cx="8936037" cy="2743200"/>
          </a:xfrm>
          <a:extLst/>
        </p:spPr>
        <p:txBody>
          <a:bodyPr/>
          <a:lstStyle/>
          <a:p>
            <a:pPr eaLnBrk="1" hangingPunct="1">
              <a:defRPr/>
            </a:pPr>
            <a:r>
              <a:rPr lang="en-US" sz="4000" b="1" dirty="0">
                <a:solidFill>
                  <a:srgbClr val="FFFFFF"/>
                </a:solidFill>
                <a:effectLst>
                  <a:glow rad="127000">
                    <a:schemeClr val="tx1"/>
                  </a:glow>
                </a:effectLst>
                <a:latin typeface="Arial" charset="0"/>
                <a:ea typeface="ＭＳ Ｐゴシック" charset="0"/>
                <a:cs typeface="Arial" charset="0"/>
              </a:rPr>
              <a:t>I.	</a:t>
            </a:r>
            <a:r>
              <a:rPr lang="ko-KR" altLang="en-US" sz="4000" b="1" dirty="0" smtClean="0">
                <a:solidFill>
                  <a:srgbClr val="FFFFFF"/>
                </a:solidFill>
                <a:effectLst>
                  <a:glow rad="127000">
                    <a:schemeClr val="tx1"/>
                  </a:glow>
                </a:effectLst>
                <a:latin typeface="Arial" charset="0"/>
                <a:ea typeface="ＭＳ Ｐゴシック" charset="0"/>
                <a:cs typeface="Arial" charset="0"/>
              </a:rPr>
              <a:t>우리는 </a:t>
            </a:r>
            <a:r>
              <a:rPr lang="ko-KR" altLang="en-US" sz="4000" b="1" dirty="0">
                <a:solidFill>
                  <a:srgbClr val="FFFFFF"/>
                </a:solidFill>
                <a:effectLst>
                  <a:glow rad="127000">
                    <a:schemeClr val="tx1"/>
                  </a:glow>
                </a:effectLst>
                <a:latin typeface="Arial" charset="0"/>
                <a:ea typeface="ＭＳ Ｐゴシック" charset="0"/>
                <a:cs typeface="Arial" charset="0"/>
              </a:rPr>
              <a:t>항상 </a:t>
            </a:r>
            <a:r>
              <a:rPr lang="ko-KR" altLang="en-US" sz="4000" b="1" dirty="0" smtClean="0">
                <a:solidFill>
                  <a:schemeClr val="bg1"/>
                </a:solidFill>
                <a:effectLst>
                  <a:glow rad="127000">
                    <a:schemeClr val="tx1"/>
                  </a:glow>
                </a:effectLst>
                <a:latin typeface="Arial" charset="0"/>
                <a:ea typeface="ＭＳ Ｐゴシック" charset="0"/>
                <a:cs typeface="Arial" charset="0"/>
              </a:rPr>
              <a:t>읽기를 </a:t>
            </a:r>
            <a:r>
              <a:rPr lang="ko-KR" altLang="en-US" sz="4000" b="1" dirty="0">
                <a:solidFill>
                  <a:schemeClr val="bg1"/>
                </a:solidFill>
              </a:rPr>
              <a:t>틀에 박힌 </a:t>
            </a:r>
            <a:r>
              <a:rPr lang="ko-KR" altLang="en-US" sz="4000" b="1" dirty="0"/>
              <a:t>말 </a:t>
            </a:r>
            <a:r>
              <a:rPr lang="ko-KR" altLang="en-US" sz="4000" b="1" dirty="0" smtClean="0">
                <a:solidFill>
                  <a:srgbClr val="FFFFFF"/>
                </a:solidFill>
                <a:effectLst>
                  <a:glow rad="127000">
                    <a:schemeClr val="tx1"/>
                  </a:glow>
                </a:effectLst>
                <a:latin typeface="Arial" charset="0"/>
                <a:ea typeface="ＭＳ Ｐゴシック" charset="0"/>
                <a:cs typeface="Arial" charset="0"/>
              </a:rPr>
              <a:t>표현으로 끝내야 한다고 생각한다</a:t>
            </a:r>
            <a:r>
              <a:rPr lang="en-US" altLang="ko-KR" sz="4000" b="1" dirty="0" smtClean="0">
                <a:solidFill>
                  <a:srgbClr val="FFFFFF"/>
                </a:solidFill>
                <a:effectLst>
                  <a:glow rad="127000">
                    <a:schemeClr val="tx1"/>
                  </a:glow>
                </a:effectLst>
                <a:latin typeface="Arial" charset="0"/>
                <a:ea typeface="ＭＳ Ｐゴシック" charset="0"/>
                <a:cs typeface="Arial" charset="0"/>
              </a:rPr>
              <a:t>. </a:t>
            </a:r>
            <a:r>
              <a:rPr lang="en-US" altLang="ko-KR" sz="4000" b="1" dirty="0">
                <a:solidFill>
                  <a:srgbClr val="FFFFFF"/>
                </a:solidFill>
                <a:effectLst>
                  <a:glow rad="127000">
                    <a:schemeClr val="tx1"/>
                  </a:glow>
                </a:effectLst>
                <a:latin typeface="Arial" charset="0"/>
                <a:ea typeface="ＭＳ Ｐゴシック" charset="0"/>
                <a:cs typeface="Arial" charset="0"/>
              </a:rPr>
              <a:t>"</a:t>
            </a:r>
            <a:r>
              <a:rPr lang="ko-KR" altLang="en-US" sz="4000" b="1" dirty="0">
                <a:solidFill>
                  <a:srgbClr val="FFFFFF"/>
                </a:solidFill>
                <a:effectLst>
                  <a:glow rad="127000">
                    <a:schemeClr val="tx1"/>
                  </a:glow>
                </a:effectLst>
                <a:latin typeface="Arial" charset="0"/>
                <a:ea typeface="ＭＳ Ｐゴシック" charset="0"/>
                <a:cs typeface="Arial" charset="0"/>
              </a:rPr>
              <a:t>하나님이 그분의 말씀을 읽을 때 그분의 축복을 더하기를 바랍니다</a:t>
            </a:r>
            <a:r>
              <a:rPr lang="en-US" altLang="ko-KR" sz="4000" b="1" dirty="0">
                <a:solidFill>
                  <a:srgbClr val="FFFFFF"/>
                </a:solidFill>
                <a:effectLst>
                  <a:glow rad="127000">
                    <a:schemeClr val="tx1"/>
                  </a:glow>
                </a:effectLst>
                <a:latin typeface="Arial" charset="0"/>
                <a:ea typeface="ＭＳ Ｐゴシック" charset="0"/>
                <a:cs typeface="Arial" charset="0"/>
              </a:rPr>
              <a:t>."</a:t>
            </a:r>
            <a:endParaRPr lang="en-US" sz="40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p:cNvSpPr txBox="1">
            <a:spLocks noChangeArrowheads="1"/>
          </p:cNvSpPr>
          <p:nvPr/>
        </p:nvSpPr>
        <p:spPr bwMode="auto">
          <a:xfrm>
            <a:off x="381000" y="4908376"/>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rgbClr val="FFFFFF"/>
                </a:solidFill>
                <a:effectLst>
                  <a:glow rad="127000">
                    <a:schemeClr val="tx1"/>
                  </a:glow>
                </a:effectLst>
                <a:cs typeface="Arial" charset="0"/>
              </a:rPr>
              <a:t>.</a:t>
            </a:r>
            <a:r>
              <a:rPr lang="ko-KR" altLang="en-US" sz="4000" b="1" dirty="0" smtClean="0">
                <a:solidFill>
                  <a:srgbClr val="FFFFFF"/>
                </a:solidFill>
                <a:effectLst>
                  <a:glow rad="127000">
                    <a:schemeClr val="tx1"/>
                  </a:glow>
                </a:effectLst>
                <a:cs typeface="Arial" charset="0"/>
              </a:rPr>
              <a:t> </a:t>
            </a:r>
            <a:r>
              <a:rPr lang="ko-KR" altLang="en-US" sz="4000" b="1" dirty="0">
                <a:solidFill>
                  <a:srgbClr val="FFFFFF"/>
                </a:solidFill>
                <a:effectLst>
                  <a:glow rad="127000">
                    <a:schemeClr val="tx1"/>
                  </a:glow>
                </a:effectLst>
                <a:cs typeface="Arial" charset="0"/>
              </a:rPr>
              <a:t>우리가 성경을 잘 읽으면</a:t>
            </a:r>
            <a:r>
              <a:rPr lang="en-US" altLang="ko-KR" sz="4000" b="1" dirty="0">
                <a:solidFill>
                  <a:srgbClr val="FFFFFF"/>
                </a:solidFill>
                <a:effectLst>
                  <a:glow rad="127000">
                    <a:schemeClr val="tx1"/>
                  </a:glow>
                </a:effectLst>
                <a:cs typeface="Arial" charset="0"/>
              </a:rPr>
              <a:t>, </a:t>
            </a:r>
            <a:r>
              <a:rPr lang="ko-KR" altLang="en-US" sz="4000" b="1" dirty="0" smtClean="0">
                <a:solidFill>
                  <a:srgbClr val="FFFFFF"/>
                </a:solidFill>
                <a:effectLst>
                  <a:glow rad="127000">
                    <a:schemeClr val="tx1"/>
                  </a:glow>
                </a:effectLst>
                <a:cs typeface="Arial" charset="0"/>
              </a:rPr>
              <a:t>축복을 받아야 할  필요가 없이 읽는 것 그 자체가 하나의 축복이 </a:t>
            </a:r>
            <a:r>
              <a:rPr lang="ko-KR" altLang="en-US" sz="4000" b="1" dirty="0">
                <a:solidFill>
                  <a:srgbClr val="FFFFFF"/>
                </a:solidFill>
                <a:effectLst>
                  <a:glow rad="127000">
                    <a:schemeClr val="tx1"/>
                  </a:glow>
                </a:effectLst>
                <a:cs typeface="Arial" charset="0"/>
              </a:rPr>
              <a:t>될 </a:t>
            </a:r>
            <a:r>
              <a:rPr lang="ko-KR" altLang="en-US" sz="4000" b="1" dirty="0" smtClean="0">
                <a:solidFill>
                  <a:srgbClr val="FFFFFF"/>
                </a:solidFill>
                <a:effectLst>
                  <a:glow rad="127000">
                    <a:schemeClr val="tx1"/>
                  </a:glow>
                </a:effectLst>
                <a:cs typeface="Arial" charset="0"/>
              </a:rPr>
              <a:t>것이다</a:t>
            </a:r>
            <a:r>
              <a:rPr lang="en-US" altLang="ko-KR" sz="4000" b="1" dirty="0">
                <a:solidFill>
                  <a:srgbClr val="FFFFFF"/>
                </a:solidFill>
                <a:effectLst>
                  <a:glow rad="127000">
                    <a:schemeClr val="tx1"/>
                  </a:glow>
                </a:effectLst>
                <a:cs typeface="Arial" charset="0"/>
              </a:rPr>
              <a:t>.</a:t>
            </a:r>
            <a:endParaRPr lang="en-US" sz="4000" b="1" dirty="0" smtClean="0">
              <a:solidFill>
                <a:srgbClr val="FFFFFF"/>
              </a:solidFill>
              <a:effectLst>
                <a:glow rad="127000">
                  <a:schemeClr val="tx1"/>
                </a:glo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ko-KR" altLang="en-US" b="1" dirty="0" smtClean="0">
                <a:solidFill>
                  <a:srgbClr val="FF0000"/>
                </a:solidFill>
                <a:latin typeface="Arial" charset="0"/>
                <a:cs typeface="Arial" charset="0"/>
              </a:rPr>
              <a:t>성경읽기</a:t>
            </a:r>
            <a:endParaRPr lang="en-US" b="1" dirty="0">
              <a:solidFill>
                <a:srgbClr val="FF0000"/>
              </a:solidFill>
              <a:latin typeface="Arial" charset="0"/>
              <a:cs typeface="Arial" charset="0"/>
            </a:endParaRPr>
          </a:p>
        </p:txBody>
      </p:sp>
      <p:sp>
        <p:nvSpPr>
          <p:cNvPr id="23558" name="Text Box 6"/>
          <p:cNvSpPr txBox="1">
            <a:spLocks noChangeArrowheads="1"/>
          </p:cNvSpPr>
          <p:nvPr/>
        </p:nvSpPr>
        <p:spPr bwMode="auto">
          <a:xfrm>
            <a:off x="609600" y="1676400"/>
            <a:ext cx="8077200" cy="5016758"/>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000" b="1" dirty="0" smtClean="0">
                <a:solidFill>
                  <a:schemeClr val="bg1"/>
                </a:solidFill>
                <a:effectLst>
                  <a:outerShdw blurRad="38100" dist="38100" dir="2700000" algn="tl">
                    <a:srgbClr val="000000">
                      <a:alpha val="43137"/>
                    </a:srgbClr>
                  </a:outerShdw>
                </a:effectLst>
                <a:latin typeface="Arial"/>
                <a:cs typeface="Arial"/>
              </a:rPr>
              <a:t>A.	</a:t>
            </a:r>
            <a:r>
              <a:rPr lang="ko-KR" altLang="en-US" sz="4000" b="1" dirty="0" smtClean="0">
                <a:solidFill>
                  <a:schemeClr val="bg1"/>
                </a:solidFill>
                <a:effectLst>
                  <a:outerShdw blurRad="38100" dist="38100" dir="2700000" algn="tl">
                    <a:srgbClr val="000000">
                      <a:alpha val="43137"/>
                    </a:srgbClr>
                  </a:outerShdw>
                </a:effectLst>
                <a:latin typeface="Arial"/>
                <a:cs typeface="Arial"/>
              </a:rPr>
              <a:t>이야기 </a:t>
            </a:r>
            <a:r>
              <a:rPr lang="en-US" sz="4000" b="1" dirty="0" smtClean="0">
                <a:solidFill>
                  <a:schemeClr val="bg1"/>
                </a:solidFill>
                <a:effectLst>
                  <a:outerShdw blurRad="38100" dist="38100" dir="2700000" algn="tl">
                    <a:srgbClr val="000000">
                      <a:alpha val="43137"/>
                    </a:srgbClr>
                  </a:outerShdw>
                </a:effectLst>
                <a:latin typeface="Arial"/>
                <a:cs typeface="Arial"/>
              </a:rPr>
              <a:t>: </a:t>
            </a:r>
            <a:r>
              <a:rPr lang="ko-KR" altLang="en-US" sz="4000" b="1" dirty="0" smtClean="0">
                <a:solidFill>
                  <a:schemeClr val="bg1"/>
                </a:solidFill>
                <a:effectLst>
                  <a:outerShdw blurRad="38100" dist="38100" dir="2700000" algn="tl">
                    <a:srgbClr val="000000">
                      <a:alpha val="43137"/>
                    </a:srgbClr>
                  </a:outerShdw>
                </a:effectLst>
                <a:latin typeface="Arial"/>
                <a:cs typeface="Arial"/>
              </a:rPr>
              <a:t>승리의 입성</a:t>
            </a:r>
            <a:r>
              <a:rPr lang="en-US" sz="4000" b="1" dirty="0" smtClean="0">
                <a:solidFill>
                  <a:schemeClr val="bg1"/>
                </a:solidFill>
                <a:effectLst>
                  <a:outerShdw blurRad="38100" dist="38100" dir="2700000" algn="tl">
                    <a:srgbClr val="000000">
                      <a:alpha val="43137"/>
                    </a:srgbClr>
                  </a:outerShdw>
                </a:effectLst>
                <a:latin typeface="Arial"/>
                <a:cs typeface="Arial"/>
              </a:rPr>
              <a:t/>
            </a:r>
            <a:br>
              <a:rPr lang="en-US" sz="4000" b="1" dirty="0" smtClean="0">
                <a:solidFill>
                  <a:schemeClr val="bg1"/>
                </a:solidFill>
                <a:effectLst>
                  <a:outerShdw blurRad="38100" dist="38100" dir="2700000" algn="tl">
                    <a:srgbClr val="000000">
                      <a:alpha val="43137"/>
                    </a:srgbClr>
                  </a:outerShdw>
                </a:effectLst>
                <a:latin typeface="Arial"/>
                <a:cs typeface="Arial"/>
              </a:rPr>
            </a:br>
            <a:r>
              <a:rPr lang="en-US" sz="4000" b="1" dirty="0" smtClean="0">
                <a:solidFill>
                  <a:schemeClr val="bg1"/>
                </a:solidFill>
                <a:effectLst>
                  <a:outerShdw blurRad="38100" dist="38100" dir="2700000" algn="tl">
                    <a:srgbClr val="000000">
                      <a:alpha val="43137"/>
                    </a:srgbClr>
                  </a:outerShdw>
                </a:effectLst>
                <a:latin typeface="Arial"/>
                <a:cs typeface="Arial"/>
              </a:rPr>
              <a:t>(</a:t>
            </a:r>
            <a:r>
              <a:rPr lang="ko-KR" altLang="en-US" sz="4000" b="1" dirty="0" smtClean="0">
                <a:solidFill>
                  <a:schemeClr val="bg1"/>
                </a:solidFill>
                <a:effectLst>
                  <a:outerShdw blurRad="38100" dist="38100" dir="2700000" algn="tl">
                    <a:srgbClr val="000000">
                      <a:alpha val="43137"/>
                    </a:srgbClr>
                  </a:outerShdw>
                </a:effectLst>
                <a:latin typeface="Arial"/>
                <a:cs typeface="Arial"/>
              </a:rPr>
              <a:t>마가복음</a:t>
            </a:r>
            <a:r>
              <a:rPr lang="en-US" sz="4000" b="1" dirty="0" smtClean="0">
                <a:solidFill>
                  <a:schemeClr val="bg1"/>
                </a:solidFill>
                <a:effectLst>
                  <a:outerShdw blurRad="38100" dist="38100" dir="2700000" algn="tl">
                    <a:srgbClr val="000000">
                      <a:alpha val="43137"/>
                    </a:srgbClr>
                  </a:outerShdw>
                </a:effectLst>
                <a:latin typeface="Arial"/>
                <a:cs typeface="Arial"/>
              </a:rPr>
              <a:t> 11:1-11)</a:t>
            </a:r>
          </a:p>
          <a:p>
            <a:pPr>
              <a:defRPr/>
            </a:pPr>
            <a:endParaRPr lang="en-US" sz="4000" b="1" dirty="0" smtClean="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ko-KR" altLang="en-US" sz="4000" b="1" dirty="0" smtClean="0">
                <a:solidFill>
                  <a:schemeClr val="bg1"/>
                </a:solidFill>
                <a:effectLst>
                  <a:outerShdw blurRad="38100" dist="38100" dir="2700000" algn="tl">
                    <a:srgbClr val="000000">
                      <a:alpha val="43137"/>
                    </a:srgbClr>
                  </a:outerShdw>
                </a:effectLst>
                <a:latin typeface="Arial"/>
                <a:cs typeface="Arial"/>
              </a:rPr>
              <a:t>예언 </a:t>
            </a:r>
            <a:r>
              <a:rPr lang="en-US" sz="4000" b="1" dirty="0" smtClean="0">
                <a:solidFill>
                  <a:schemeClr val="bg1"/>
                </a:solidFill>
                <a:effectLst>
                  <a:outerShdw blurRad="38100" dist="38100" dir="2700000" algn="tl">
                    <a:srgbClr val="000000">
                      <a:alpha val="43137"/>
                    </a:srgbClr>
                  </a:outerShdw>
                </a:effectLst>
                <a:latin typeface="Arial"/>
                <a:cs typeface="Arial"/>
              </a:rPr>
              <a:t>: </a:t>
            </a:r>
            <a:r>
              <a:rPr lang="ko-KR" altLang="en-US" sz="4000" b="1" dirty="0" smtClean="0">
                <a:solidFill>
                  <a:schemeClr val="bg1"/>
                </a:solidFill>
                <a:effectLst>
                  <a:outerShdw blurRad="38100" dist="38100" dir="2700000" algn="tl">
                    <a:srgbClr val="000000">
                      <a:alpha val="43137"/>
                    </a:srgbClr>
                  </a:outerShdw>
                </a:effectLst>
                <a:latin typeface="Arial"/>
                <a:cs typeface="Arial"/>
              </a:rPr>
              <a:t>천국의 왕좌</a:t>
            </a:r>
            <a:r>
              <a:rPr lang="en-US" sz="4000" b="1" dirty="0" smtClean="0">
                <a:solidFill>
                  <a:schemeClr val="bg1"/>
                </a:solidFill>
                <a:effectLst>
                  <a:outerShdw blurRad="38100" dist="38100" dir="2700000" algn="tl">
                    <a:srgbClr val="000000">
                      <a:alpha val="43137"/>
                    </a:srgbClr>
                  </a:outerShdw>
                </a:effectLst>
                <a:latin typeface="Arial"/>
                <a:cs typeface="Arial"/>
              </a:rPr>
              <a:t/>
            </a:r>
            <a:br>
              <a:rPr lang="en-US" sz="4000" b="1" dirty="0" smtClean="0">
                <a:solidFill>
                  <a:schemeClr val="bg1"/>
                </a:solidFill>
                <a:effectLst>
                  <a:outerShdw blurRad="38100" dist="38100" dir="2700000" algn="tl">
                    <a:srgbClr val="000000">
                      <a:alpha val="43137"/>
                    </a:srgbClr>
                  </a:outerShdw>
                </a:effectLst>
                <a:latin typeface="Arial"/>
                <a:cs typeface="Arial"/>
              </a:rPr>
            </a:br>
            <a:r>
              <a:rPr lang="en-US" sz="4000" b="1" dirty="0" smtClean="0">
                <a:solidFill>
                  <a:schemeClr val="bg1"/>
                </a:solidFill>
                <a:effectLst>
                  <a:outerShdw blurRad="38100" dist="38100" dir="2700000" algn="tl">
                    <a:srgbClr val="000000">
                      <a:alpha val="43137"/>
                    </a:srgbClr>
                  </a:outerShdw>
                </a:effectLst>
                <a:latin typeface="Arial"/>
                <a:cs typeface="Arial"/>
              </a:rPr>
              <a:t>(</a:t>
            </a:r>
            <a:r>
              <a:rPr lang="ko-KR" altLang="en-US" sz="4000" b="1" dirty="0" smtClean="0">
                <a:solidFill>
                  <a:schemeClr val="bg1"/>
                </a:solidFill>
                <a:effectLst>
                  <a:outerShdw blurRad="38100" dist="38100" dir="2700000" algn="tl">
                    <a:srgbClr val="000000">
                      <a:alpha val="43137"/>
                    </a:srgbClr>
                  </a:outerShdw>
                </a:effectLst>
                <a:latin typeface="Arial"/>
                <a:cs typeface="Arial"/>
              </a:rPr>
              <a:t>요한계시록</a:t>
            </a:r>
            <a:r>
              <a:rPr lang="en-US" sz="4000" b="1" dirty="0" smtClean="0">
                <a:solidFill>
                  <a:schemeClr val="bg1"/>
                </a:solidFill>
                <a:effectLst>
                  <a:outerShdw blurRad="38100" dist="38100" dir="2700000" algn="tl">
                    <a:srgbClr val="000000">
                      <a:alpha val="43137"/>
                    </a:srgbClr>
                  </a:outerShdw>
                </a:effectLst>
                <a:latin typeface="Arial"/>
                <a:cs typeface="Arial"/>
              </a:rPr>
              <a:t> 4:1-11)</a:t>
            </a:r>
          </a:p>
          <a:p>
            <a:pPr>
              <a:buFont typeface="Arial" charset="0"/>
              <a:buAutoNum type="alphaUcPeriod" startAt="2"/>
              <a:defRPr/>
            </a:pPr>
            <a:endParaRPr lang="en-US" sz="4000" b="1" dirty="0" smtClean="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ko-KR" altLang="en-US" sz="4000" b="1" dirty="0" smtClean="0">
                <a:solidFill>
                  <a:schemeClr val="bg1"/>
                </a:solidFill>
                <a:effectLst>
                  <a:outerShdw blurRad="38100" dist="38100" dir="2700000" algn="tl">
                    <a:srgbClr val="000000">
                      <a:alpha val="43137"/>
                    </a:srgbClr>
                  </a:outerShdw>
                </a:effectLst>
                <a:latin typeface="Arial"/>
                <a:cs typeface="Arial"/>
              </a:rPr>
              <a:t>탄원 </a:t>
            </a:r>
            <a:r>
              <a:rPr lang="en-US" sz="4000" b="1" dirty="0" smtClean="0">
                <a:solidFill>
                  <a:schemeClr val="bg1"/>
                </a:solidFill>
                <a:effectLst>
                  <a:outerShdw blurRad="38100" dist="38100" dir="2700000" algn="tl">
                    <a:srgbClr val="000000">
                      <a:alpha val="43137"/>
                    </a:srgbClr>
                  </a:outerShdw>
                </a:effectLst>
                <a:latin typeface="Arial"/>
                <a:cs typeface="Arial"/>
              </a:rPr>
              <a:t>: </a:t>
            </a:r>
            <a:r>
              <a:rPr lang="ko-KR" altLang="en-US" sz="4000" b="1" dirty="0" smtClean="0">
                <a:solidFill>
                  <a:schemeClr val="bg1"/>
                </a:solidFill>
                <a:effectLst>
                  <a:outerShdw blurRad="38100" dist="38100" dir="2700000" algn="tl">
                    <a:srgbClr val="000000">
                      <a:alpha val="43137"/>
                    </a:srgbClr>
                  </a:outerShdw>
                </a:effectLst>
                <a:latin typeface="Arial"/>
                <a:cs typeface="Arial"/>
              </a:rPr>
              <a:t>도움 요청</a:t>
            </a:r>
            <a:r>
              <a:rPr lang="en-US" sz="4000" b="1" dirty="0" smtClean="0">
                <a:solidFill>
                  <a:schemeClr val="bg1"/>
                </a:solidFill>
                <a:effectLst>
                  <a:outerShdw blurRad="38100" dist="38100" dir="2700000" algn="tl">
                    <a:srgbClr val="000000">
                      <a:alpha val="43137"/>
                    </a:srgbClr>
                  </a:outerShdw>
                </a:effectLst>
                <a:latin typeface="Arial"/>
                <a:cs typeface="Arial"/>
              </a:rPr>
              <a:t/>
            </a:r>
            <a:br>
              <a:rPr lang="en-US" sz="4000" b="1" dirty="0" smtClean="0">
                <a:solidFill>
                  <a:schemeClr val="bg1"/>
                </a:solidFill>
                <a:effectLst>
                  <a:outerShdw blurRad="38100" dist="38100" dir="2700000" algn="tl">
                    <a:srgbClr val="000000">
                      <a:alpha val="43137"/>
                    </a:srgbClr>
                  </a:outerShdw>
                </a:effectLst>
                <a:latin typeface="Arial"/>
                <a:cs typeface="Arial"/>
              </a:rPr>
            </a:br>
            <a:r>
              <a:rPr lang="en-US" sz="4000" b="1" dirty="0" smtClean="0">
                <a:solidFill>
                  <a:schemeClr val="bg1"/>
                </a:solidFill>
                <a:effectLst>
                  <a:outerShdw blurRad="38100" dist="38100" dir="2700000" algn="tl">
                    <a:srgbClr val="000000">
                      <a:alpha val="43137"/>
                    </a:srgbClr>
                  </a:outerShdw>
                </a:effectLst>
                <a:latin typeface="Arial"/>
                <a:cs typeface="Arial"/>
              </a:rPr>
              <a:t>(</a:t>
            </a:r>
            <a:r>
              <a:rPr lang="ko-KR" altLang="en-US" sz="4000" b="1" dirty="0" smtClean="0">
                <a:solidFill>
                  <a:schemeClr val="bg1"/>
                </a:solidFill>
                <a:effectLst>
                  <a:outerShdw blurRad="38100" dist="38100" dir="2700000" algn="tl">
                    <a:srgbClr val="000000">
                      <a:alpha val="43137"/>
                    </a:srgbClr>
                  </a:outerShdw>
                </a:effectLst>
                <a:latin typeface="Arial"/>
                <a:cs typeface="Arial"/>
              </a:rPr>
              <a:t>시편</a:t>
            </a:r>
            <a:r>
              <a:rPr lang="en-US" sz="4000" b="1" dirty="0" smtClean="0">
                <a:solidFill>
                  <a:schemeClr val="bg1"/>
                </a:solidFill>
                <a:effectLst>
                  <a:outerShdw blurRad="38100" dist="38100" dir="2700000" algn="tl">
                    <a:srgbClr val="000000">
                      <a:alpha val="43137"/>
                    </a:srgbClr>
                  </a:outerShdw>
                </a:effectLst>
                <a:latin typeface="Arial"/>
                <a:cs typeface="Arial"/>
              </a:rPr>
              <a:t> 70)</a:t>
            </a:r>
            <a:endParaRPr lang="en-US" dirty="0" smtClean="0">
              <a:effectLst>
                <a:outerShdw blurRad="38100" dist="38100" dir="2700000" algn="tl">
                  <a:srgbClr val="000000">
                    <a:alpha val="43137"/>
                  </a:srgbClr>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ko-KR" altLang="en-US" sz="3200" b="1" dirty="0" smtClean="0">
                <a:latin typeface="Arial" charset="0"/>
                <a:ea typeface="ＭＳ Ｐゴシック" charset="0"/>
                <a:cs typeface="Arial" charset="0"/>
              </a:rPr>
              <a:t>몰몬교는 </a:t>
            </a:r>
            <a:r>
              <a:rPr lang="ko-KR" altLang="en-US" sz="3200" b="1" dirty="0">
                <a:latin typeface="Arial" charset="0"/>
                <a:ea typeface="ＭＳ Ｐゴシック" charset="0"/>
                <a:cs typeface="Arial" charset="0"/>
              </a:rPr>
              <a:t>몰몬경을 </a:t>
            </a:r>
            <a:r>
              <a:rPr lang="ko-KR" altLang="en-US" sz="3200" b="1" dirty="0" smtClean="0">
                <a:latin typeface="Arial" charset="0"/>
                <a:ea typeface="ＭＳ Ｐゴシック" charset="0"/>
                <a:cs typeface="Arial" charset="0"/>
              </a:rPr>
              <a:t>많이 읽고</a:t>
            </a:r>
            <a:r>
              <a:rPr lang="en-US" altLang="ko-KR" sz="3200" b="1" dirty="0" smtClean="0">
                <a:latin typeface="Arial" charset="0"/>
                <a:ea typeface="ＭＳ Ｐゴシック" charset="0"/>
                <a:cs typeface="Arial" charset="0"/>
              </a:rPr>
              <a:t>,</a:t>
            </a:r>
            <a:r>
              <a:rPr lang="ko-KR" altLang="en-US" sz="3200" b="1" dirty="0" smtClean="0">
                <a:latin typeface="Arial" charset="0"/>
                <a:ea typeface="ＭＳ Ｐゴシック" charset="0"/>
                <a:cs typeface="Arial" charset="0"/>
              </a:rPr>
              <a:t> </a:t>
            </a:r>
            <a:r>
              <a:rPr lang="en-US" altLang="ko-KR" sz="3200" b="1" dirty="0" smtClean="0">
                <a:latin typeface="Arial" charset="0"/>
                <a:ea typeface="ＭＳ Ｐゴシック" charset="0"/>
                <a:cs typeface="Arial" charset="0"/>
              </a:rPr>
              <a:t/>
            </a:r>
            <a:br>
              <a:rPr lang="en-US" altLang="ko-KR" sz="3200" b="1" dirty="0" smtClean="0">
                <a:latin typeface="Arial" charset="0"/>
                <a:ea typeface="ＭＳ Ｐゴシック" charset="0"/>
                <a:cs typeface="Arial" charset="0"/>
              </a:rPr>
            </a:br>
            <a:r>
              <a:rPr lang="ko-KR" altLang="en-US" sz="3200" b="1" dirty="0" smtClean="0">
                <a:latin typeface="Arial" charset="0"/>
                <a:ea typeface="ＭＳ Ｐゴシック" charset="0"/>
                <a:cs typeface="Arial" charset="0"/>
              </a:rPr>
              <a:t>성경은 적게 읽는다</a:t>
            </a:r>
            <a:endParaRPr lang="en-US" sz="3200" b="1" dirty="0">
              <a:latin typeface="Arial" charset="0"/>
              <a:ea typeface="ＭＳ Ｐゴシック" charset="0"/>
              <a:cs typeface="Arial" charset="0"/>
            </a:endParaRP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chemeClr val="tx2"/>
                </a:solidFill>
              </a:rPr>
              <a:t>http://</a:t>
            </a:r>
            <a:r>
              <a:rPr lang="en-US" sz="2000" dirty="0" err="1">
                <a:solidFill>
                  <a:schemeClr val="tx2"/>
                </a:solidFill>
              </a:rPr>
              <a:t>zelophehadsdaughters.com</a:t>
            </a:r>
            <a:r>
              <a:rPr lang="en-US" sz="2000" dirty="0">
                <a:solidFill>
                  <a:schemeClr val="tx2"/>
                </a:solidFill>
              </a:rPr>
              <a:t>/ </a:t>
            </a:r>
            <a:r>
              <a:rPr lang="en-US" sz="2000" dirty="0" smtClean="0">
                <a:solidFill>
                  <a:schemeClr val="tx2"/>
                </a:solidFill>
              </a:rPr>
              <a:t>@ 2014</a:t>
            </a:r>
            <a:r>
              <a:rPr lang="ko-KR" altLang="en-US" sz="2000" dirty="0" smtClean="0">
                <a:solidFill>
                  <a:schemeClr val="tx2"/>
                </a:solidFill>
              </a:rPr>
              <a:t>년 </a:t>
            </a:r>
            <a:r>
              <a:rPr lang="en-US" altLang="ko-KR" sz="2000" dirty="0" smtClean="0">
                <a:solidFill>
                  <a:schemeClr val="tx2"/>
                </a:solidFill>
              </a:rPr>
              <a:t>7</a:t>
            </a:r>
            <a:r>
              <a:rPr lang="ko-KR" altLang="en-US" sz="2000" dirty="0" smtClean="0">
                <a:solidFill>
                  <a:schemeClr val="tx2"/>
                </a:solidFill>
              </a:rPr>
              <a:t>월 </a:t>
            </a:r>
            <a:r>
              <a:rPr lang="en-US" altLang="ko-KR" sz="2000" dirty="0" smtClean="0">
                <a:solidFill>
                  <a:schemeClr val="tx2"/>
                </a:solidFill>
              </a:rPr>
              <a:t>10</a:t>
            </a:r>
            <a:r>
              <a:rPr lang="ko-KR" altLang="en-US" sz="2000" dirty="0" smtClean="0">
                <a:solidFill>
                  <a:schemeClr val="tx2"/>
                </a:solidFill>
              </a:rPr>
              <a:t>일</a:t>
            </a:r>
            <a:endParaRPr lang="en-US" sz="2000" b="1" dirty="0">
              <a:solidFill>
                <a:schemeClr val="tx2"/>
              </a:solidFill>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2000" b="1" dirty="0" smtClean="0">
                <a:solidFill>
                  <a:srgbClr val="FFAA3E"/>
                </a:solidFill>
              </a:rPr>
              <a:t>신약성경</a:t>
            </a:r>
            <a:endParaRPr lang="en-US" sz="2000" b="1" dirty="0">
              <a:solidFill>
                <a:srgbClr val="FFAA3E"/>
              </a:solidFill>
              <a:cs typeface="Arial"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2000" b="1" dirty="0" smtClean="0">
                <a:solidFill>
                  <a:srgbClr val="C7314D"/>
                </a:solidFill>
              </a:rPr>
              <a:t>구약성경</a:t>
            </a:r>
            <a:endParaRPr lang="en-US" sz="2000" b="1" dirty="0">
              <a:solidFill>
                <a:srgbClr val="C7314D"/>
              </a:solidFill>
              <a:cs typeface="Arial"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2000" b="1" dirty="0" smtClean="0">
                <a:solidFill>
                  <a:srgbClr val="5A88C9"/>
                </a:solidFill>
              </a:rPr>
              <a:t>몰몬경</a:t>
            </a:r>
            <a:endParaRPr lang="en-US" sz="2000" b="1" dirty="0">
              <a:solidFill>
                <a:srgbClr val="5A88C9"/>
              </a:solidFill>
              <a:cs typeface="Arial"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2000" b="1" dirty="0" smtClean="0">
                <a:solidFill>
                  <a:srgbClr val="64ABBB"/>
                </a:solidFill>
              </a:rPr>
              <a:t>값진 진주</a:t>
            </a:r>
            <a:endParaRPr lang="en-US" sz="2000" b="1" dirty="0">
              <a:solidFill>
                <a:srgbClr val="64ABBB"/>
              </a:solidFill>
              <a:cs typeface="Arial"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2000" b="1" dirty="0" smtClean="0">
                <a:solidFill>
                  <a:srgbClr val="5B9359"/>
                </a:solidFill>
              </a:rPr>
              <a:t>교리 와 언약</a:t>
            </a:r>
            <a:endParaRPr lang="en-US" sz="2000" b="1" dirty="0">
              <a:solidFill>
                <a:srgbClr val="5B9359"/>
              </a:solidFill>
              <a:cs typeface="Arial"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1800" b="1" dirty="0" smtClean="0"/>
              <a:t>컨프런스에서 인용된 경전의 백분율</a:t>
            </a:r>
            <a:r>
              <a:rPr lang="en-US" sz="1800" b="1" dirty="0" smtClean="0"/>
              <a:t>, </a:t>
            </a:r>
            <a:r>
              <a:rPr lang="en-US" sz="1800" b="1" dirty="0"/>
              <a:t>1942-2013 (</a:t>
            </a:r>
            <a:r>
              <a:rPr lang="en-US" sz="1800" b="1" dirty="0" smtClean="0"/>
              <a:t>5</a:t>
            </a:r>
            <a:r>
              <a:rPr lang="ko-KR" altLang="en-US" sz="1800" b="1" dirty="0" smtClean="0"/>
              <a:t>년 이동 평균</a:t>
            </a:r>
            <a:r>
              <a:rPr lang="en-US" sz="1800" b="1" dirty="0" smtClean="0"/>
              <a:t>)</a:t>
            </a:r>
            <a:endParaRPr lang="en-US" sz="1800" b="1"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2400" dirty="0">
                <a:solidFill>
                  <a:srgbClr val="FFFFFF"/>
                </a:solidFill>
                <a:latin typeface="MS PGothic" panose="020B0600070205080204" pitchFamily="34" charset="-128"/>
              </a:rPr>
              <a:t>설교</a:t>
            </a:r>
            <a:r>
              <a:rPr lang="en-US" altLang="ko-KR" sz="2400" dirty="0">
                <a:solidFill>
                  <a:srgbClr val="FFFFFF"/>
                </a:solidFill>
                <a:latin typeface="MS PGothic" panose="020B0600070205080204" pitchFamily="34" charset="-128"/>
                <a:ea typeface="MS PGothic" panose="020B0600070205080204" pitchFamily="34" charset="-128"/>
              </a:rPr>
              <a:t>(</a:t>
            </a:r>
            <a:r>
              <a:rPr lang="ko-KR" altLang="en-US" sz="2400" dirty="0">
                <a:solidFill>
                  <a:srgbClr val="FFFFFF"/>
                </a:solidFill>
                <a:latin typeface="MS PGothic" panose="020B0600070205080204" pitchFamily="34" charset="-128"/>
              </a:rPr>
              <a:t>설교학</a:t>
            </a:r>
            <a:r>
              <a:rPr lang="en-US" altLang="ko-KR" sz="2400" dirty="0">
                <a:solidFill>
                  <a:srgbClr val="FFFFFF"/>
                </a:solidFill>
                <a:latin typeface="MS PGothic" panose="020B0600070205080204" pitchFamily="34" charset="-128"/>
                <a:ea typeface="MS PGothic" panose="020B0600070205080204" pitchFamily="34" charset="-128"/>
              </a:rPr>
              <a:t>) </a:t>
            </a:r>
            <a:r>
              <a:rPr lang="ko-KR" altLang="en-US" sz="2400" dirty="0">
                <a:solidFill>
                  <a:srgbClr val="FFFFFF"/>
                </a:solidFill>
                <a:latin typeface="MS PGothic" panose="020B0600070205080204" pitchFamily="34" charset="-128"/>
              </a:rPr>
              <a:t>자료를 </a:t>
            </a:r>
            <a:r>
              <a:rPr lang="en-US" altLang="ko-KR" sz="2400" dirty="0" err="1">
                <a:solidFill>
                  <a:srgbClr val="FFFFFF"/>
                </a:solidFill>
                <a:latin typeface="MS PGothic" panose="020B0600070205080204" pitchFamily="34" charset="-128"/>
                <a:ea typeface="MS PGothic" panose="020B0600070205080204" pitchFamily="34" charset="-128"/>
              </a:rPr>
              <a:t>BibleStudyDownloads.org</a:t>
            </a:r>
            <a:r>
              <a:rPr lang="en-US" altLang="ko-KR" sz="2400" dirty="0">
                <a:solidFill>
                  <a:srgbClr val="FFFFFF"/>
                </a:solidFill>
                <a:latin typeface="MS PGothic" panose="020B0600070205080204" pitchFamily="34" charset="-128"/>
                <a:ea typeface="MS PGothic" panose="020B0600070205080204" pitchFamily="34" charset="-128"/>
              </a:rPr>
              <a:t> </a:t>
            </a:r>
            <a:r>
              <a:rPr lang="ko-KR" altLang="en-US" sz="2400" dirty="0">
                <a:solidFill>
                  <a:srgbClr val="FFFFFF"/>
                </a:solidFill>
                <a:latin typeface="MS PGothic" panose="020B0600070205080204" pitchFamily="34" charset="-128"/>
              </a:rPr>
              <a:t>에서 볼 수 있음 </a:t>
            </a:r>
            <a:endParaRPr lang="en-US" sz="1000" b="1" dirty="0">
              <a:solidFill>
                <a:srgbClr val="FFFFFF"/>
              </a:solidFill>
              <a:latin typeface="MS PGothic" panose="020B0600070205080204" pitchFamily="34" charset="-128"/>
              <a:ea typeface="MS PGothic" panose="020B0600070205080204" pitchFamily="34" charset="-128"/>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ko-KR" altLang="en-US" sz="4000" b="1" dirty="0">
                <a:solidFill>
                  <a:srgbClr val="FFFFFF"/>
                </a:solidFill>
                <a:latin typeface="Arial" charset="0"/>
                <a:cs typeface="Arial" charset="0"/>
              </a:rPr>
              <a:t>이 자료를 무료로 가져가세요</a:t>
            </a:r>
            <a:r>
              <a:rPr lang="en-US" altLang="zh-CN" sz="4000" b="1" dirty="0">
                <a:solidFill>
                  <a:srgbClr val="FFFFFF"/>
                </a:solidFill>
                <a:latin typeface="Arial" charset="0"/>
                <a:cs typeface="Arial" charset="0"/>
              </a:rPr>
              <a:t>!</a:t>
            </a:r>
            <a:endParaRPr lang="en-US" altLang="zh-CN"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3054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44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400" b="1" dirty="0" smtClean="0">
                <a:solidFill>
                  <a:schemeClr val="bg1"/>
                </a:solidFill>
                <a:latin typeface="Arial"/>
                <a:ea typeface="ＭＳ Ｐゴシック" charset="-128"/>
                <a:cs typeface="Arial"/>
              </a:rPr>
              <a:t>… </a:t>
            </a:r>
            <a:r>
              <a:rPr lang="ko-KR" altLang="en-US" sz="4400" b="1" dirty="0" smtClean="0">
                <a:solidFill>
                  <a:schemeClr val="bg1"/>
                </a:solidFill>
                <a:latin typeface="Arial"/>
                <a:ea typeface="ＭＳ Ｐゴシック" charset="-128"/>
                <a:cs typeface="Arial"/>
              </a:rPr>
              <a:t>한가지 인데 청중이 실제 </a:t>
            </a:r>
            <a:r>
              <a:rPr lang="ko-KR" altLang="en-US" sz="4400" b="1" dirty="0" smtClean="0">
                <a:solidFill>
                  <a:srgbClr val="FFFF00"/>
                </a:solidFill>
                <a:latin typeface="Arial"/>
                <a:ea typeface="ＭＳ Ｐゴシック" charset="-128"/>
                <a:cs typeface="Arial"/>
              </a:rPr>
              <a:t>하나님의 말씀</a:t>
            </a:r>
            <a:r>
              <a:rPr lang="ko-KR" altLang="en-US" sz="4400" b="1" dirty="0" smtClean="0">
                <a:solidFill>
                  <a:schemeClr val="bg1"/>
                </a:solidFill>
                <a:latin typeface="Arial"/>
                <a:ea typeface="ＭＳ Ｐゴシック" charset="-128"/>
                <a:cs typeface="Arial"/>
              </a:rPr>
              <a:t>을 듣는 것이다 </a:t>
            </a:r>
            <a:r>
              <a:rPr lang="en-US" altLang="ko-KR" sz="4400" b="1" dirty="0" smtClean="0">
                <a:solidFill>
                  <a:schemeClr val="bg1"/>
                </a:solidFill>
                <a:latin typeface="Arial"/>
                <a:ea typeface="ＭＳ Ｐゴシック" charset="-128"/>
                <a:cs typeface="Arial"/>
              </a:rPr>
              <a:t>!</a:t>
            </a:r>
            <a:endParaRPr lang="en-US" sz="4400" b="1" dirty="0">
              <a:solidFill>
                <a:schemeClr val="bg1"/>
              </a:solidFill>
              <a:latin typeface="Arial"/>
              <a:ea typeface="ＭＳ Ｐゴシック" charset="-128"/>
              <a:cs typeface="Arial"/>
            </a:endParaRPr>
          </a:p>
        </p:txBody>
      </p:sp>
      <p:sp>
        <p:nvSpPr>
          <p:cNvPr id="55299"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ko-KR" altLang="en-US" b="1" dirty="0" smtClean="0">
                <a:solidFill>
                  <a:srgbClr val="FF0000"/>
                </a:solidFill>
                <a:latin typeface="Arial" charset="0"/>
                <a:cs typeface="Arial" charset="0"/>
              </a:rPr>
              <a:t>당신의 설교중에 가장 중요한 부분은 </a:t>
            </a:r>
            <a:r>
              <a:rPr lang="en-US" altLang="ko-KR" b="1" dirty="0" smtClean="0">
                <a:solidFill>
                  <a:srgbClr val="FF0000"/>
                </a:solidFill>
                <a:latin typeface="Arial" charset="0"/>
                <a:cs typeface="Arial" charset="0"/>
              </a:rPr>
              <a:t>…</a:t>
            </a:r>
            <a:endParaRPr lang="en-US" dirty="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248025" y="1330325"/>
            <a:ext cx="5861050" cy="2374900"/>
          </a:xfrm>
        </p:spPr>
        <p:txBody>
          <a:bodyPr/>
          <a:lstStyle/>
          <a:p>
            <a:pPr eaLnBrk="1" hangingPunct="1"/>
            <a:r>
              <a:rPr lang="ko-KR" altLang="en-US" sz="4000" b="1" dirty="0">
                <a:solidFill>
                  <a:schemeClr val="bg1"/>
                </a:solidFill>
                <a:latin typeface="Arial" charset="0"/>
                <a:ea typeface="ＭＳ Ｐゴシック" charset="0"/>
                <a:cs typeface="ＭＳ Ｐゴシック" charset="0"/>
              </a:rPr>
              <a:t>그렇다면 우리는 어떻게 성경을 올바르게 읽을 수 </a:t>
            </a:r>
            <a:r>
              <a:rPr lang="ko-KR" altLang="en-US" sz="4000" b="1" dirty="0" smtClean="0">
                <a:solidFill>
                  <a:schemeClr val="bg1"/>
                </a:solidFill>
                <a:latin typeface="Arial" charset="0"/>
                <a:ea typeface="ＭＳ Ｐゴシック" charset="0"/>
                <a:cs typeface="ＭＳ Ｐゴシック" charset="0"/>
              </a:rPr>
              <a:t>있는가</a:t>
            </a:r>
            <a:r>
              <a:rPr lang="en-US" altLang="ko-KR" sz="4000" b="1" dirty="0" smtClean="0">
                <a:solidFill>
                  <a:schemeClr val="bg1"/>
                </a:solidFill>
                <a:latin typeface="Arial" charset="0"/>
                <a:ea typeface="ＭＳ Ｐゴシック" charset="0"/>
                <a:cs typeface="ＭＳ Ｐゴシック" charset="0"/>
              </a:rPr>
              <a:t>?</a:t>
            </a:r>
            <a:endParaRPr lang="en-US" sz="4000" b="1" dirty="0">
              <a:solidFill>
                <a:schemeClr val="bg1"/>
              </a:solidFill>
              <a:latin typeface="Arial" charset="0"/>
              <a:ea typeface="ＭＳ Ｐゴシック" charset="0"/>
              <a:cs typeface="ＭＳ Ｐゴシック" charset="0"/>
            </a:endParaRP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ko-KR" altLang="en-US" sz="4000" b="1" dirty="0">
                <a:solidFill>
                  <a:schemeClr val="bg1"/>
                </a:solidFill>
                <a:latin typeface="Arial" charset="0"/>
                <a:ea typeface="ＭＳ Ｐゴシック" charset="0"/>
                <a:cs typeface="ＭＳ Ｐゴシック" charset="0"/>
              </a:rPr>
              <a:t>몇 가지 문제와 해결책을 살펴 </a:t>
            </a:r>
            <a:r>
              <a:rPr lang="ko-KR" altLang="en-US" sz="4000" b="1" dirty="0" smtClean="0">
                <a:solidFill>
                  <a:schemeClr val="bg1"/>
                </a:solidFill>
                <a:latin typeface="Arial" charset="0"/>
                <a:ea typeface="ＭＳ Ｐゴシック" charset="0"/>
                <a:cs typeface="ＭＳ Ｐゴシック" charset="0"/>
              </a:rPr>
              <a:t>보자</a:t>
            </a:r>
            <a:r>
              <a:rPr lang="en-US" altLang="ko-KR" sz="4000" b="1" dirty="0" smtClean="0">
                <a:solidFill>
                  <a:schemeClr val="bg1"/>
                </a:solidFill>
                <a:latin typeface="Arial" charset="0"/>
                <a:ea typeface="ＭＳ Ｐゴシック" charset="0"/>
                <a:cs typeface="ＭＳ Ｐゴシック" charset="0"/>
              </a:rPr>
              <a:t> </a:t>
            </a:r>
            <a:endParaRPr lang="en-US" sz="4000" b="1" dirty="0">
              <a:solidFill>
                <a:schemeClr val="bg1"/>
              </a:solidFill>
              <a:latin typeface="Arial" charset="0"/>
              <a:ea typeface="ＭＳ Ｐゴシック" charset="0"/>
              <a:cs typeface="ＭＳ Ｐゴシック" charset="0"/>
            </a:endParaRP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chemeClr val="bg1"/>
                </a:solidFill>
              </a:rPr>
              <a:t>9</a:t>
            </a: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a:lstStyle/>
          <a:p>
            <a:pPr eaLnBrk="1" hangingPunct="1"/>
            <a:r>
              <a:rPr lang="en-US" sz="4000" b="1" dirty="0">
                <a:latin typeface="Arial" charset="0"/>
                <a:ea typeface="ＭＳ Ｐゴシック" charset="0"/>
                <a:cs typeface="Arial" charset="0"/>
              </a:rPr>
              <a:t>A</a:t>
            </a:r>
            <a:r>
              <a:rPr lang="en-US" sz="4000" b="1" dirty="0" smtClean="0">
                <a:latin typeface="Arial" charset="0"/>
                <a:ea typeface="ＭＳ Ｐゴシック" charset="0"/>
                <a:cs typeface="Arial" charset="0"/>
              </a:rPr>
              <a:t>.</a:t>
            </a:r>
            <a:r>
              <a:rPr lang="ko-KR" altLang="en-US" sz="4000" b="1" dirty="0" smtClean="0">
                <a:latin typeface="Arial" charset="0"/>
                <a:ea typeface="ＭＳ Ｐゴシック" charset="0"/>
                <a:cs typeface="Arial" charset="0"/>
              </a:rPr>
              <a:t> 빈번히 성경읽기는 주일 설교와  </a:t>
            </a:r>
            <a:r>
              <a:rPr lang="ko-KR" altLang="en-US" sz="4000" b="1" dirty="0">
                <a:latin typeface="Arial" charset="0"/>
                <a:ea typeface="ＭＳ Ｐゴシック" charset="0"/>
                <a:cs typeface="Arial" charset="0"/>
              </a:rPr>
              <a:t>관련이 </a:t>
            </a:r>
            <a:r>
              <a:rPr lang="ko-KR" altLang="en-US" sz="4000" b="1" dirty="0" smtClean="0">
                <a:latin typeface="Arial" charset="0"/>
                <a:ea typeface="ＭＳ Ｐゴシック" charset="0"/>
                <a:cs typeface="Arial" charset="0"/>
              </a:rPr>
              <a:t>없다</a:t>
            </a:r>
            <a:r>
              <a:rPr lang="en-US" altLang="ko-KR" sz="4000" b="1" dirty="0" smtClean="0">
                <a:latin typeface="Arial" charset="0"/>
                <a:ea typeface="ＭＳ Ｐゴシック" charset="0"/>
                <a:cs typeface="Arial" charset="0"/>
              </a:rPr>
              <a:t>.</a:t>
            </a:r>
            <a:endParaRPr lang="en-US" sz="4000" b="1" dirty="0">
              <a:latin typeface="Arial" charset="0"/>
              <a:ea typeface="ＭＳ Ｐゴシック" charset="0"/>
              <a:cs typeface="Arial" charset="0"/>
            </a:endParaRP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ko-KR" altLang="en-US" b="1" dirty="0" smtClean="0">
                <a:solidFill>
                  <a:schemeClr val="tx2"/>
                </a:solidFill>
                <a:latin typeface="Arial" charset="0"/>
                <a:ea typeface="ＭＳ Ｐゴシック" charset="0"/>
                <a:cs typeface="Arial" charset="0"/>
              </a:rPr>
              <a:t>그래서 </a:t>
            </a:r>
            <a:r>
              <a:rPr lang="ko-KR" altLang="en-US" b="1" dirty="0">
                <a:solidFill>
                  <a:schemeClr val="tx2"/>
                </a:solidFill>
                <a:latin typeface="Arial" charset="0"/>
                <a:ea typeface="ＭＳ Ｐゴシック" charset="0"/>
                <a:cs typeface="Arial" charset="0"/>
              </a:rPr>
              <a:t>그들이 연관되어 있는지 확인하십시오</a:t>
            </a:r>
            <a:r>
              <a:rPr lang="en-US" altLang="ko-KR" b="1" dirty="0">
                <a:solidFill>
                  <a:schemeClr val="tx2"/>
                </a:solidFill>
                <a:latin typeface="Arial" charset="0"/>
                <a:ea typeface="ＭＳ Ｐゴシック" charset="0"/>
                <a:cs typeface="Arial" charset="0"/>
              </a:rPr>
              <a:t>!</a:t>
            </a:r>
            <a:r>
              <a:rPr lang="en-US" b="1" dirty="0" smtClean="0">
                <a:solidFill>
                  <a:schemeClr val="tx2"/>
                </a:solidFill>
                <a:latin typeface="Arial" charset="0"/>
                <a:ea typeface="ＭＳ Ｐゴシック" charset="0"/>
                <a:cs typeface="Arial" charset="0"/>
              </a:rPr>
              <a:t> </a:t>
            </a:r>
            <a:endParaRPr lang="en-US" b="1" dirty="0">
              <a:solidFill>
                <a:schemeClr val="tx2"/>
              </a:solidFill>
              <a:latin typeface="Arial" charset="0"/>
              <a:ea typeface="ＭＳ Ｐゴシック" charset="0"/>
              <a:cs typeface="Arial" charset="0"/>
            </a:endParaRPr>
          </a:p>
        </p:txBody>
      </p:sp>
      <p:sp>
        <p:nvSpPr>
          <p:cNvPr id="5939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a:extLst/>
        </p:spPr>
        <p:txBody>
          <a:bodyPr/>
          <a:lstStyle/>
          <a:p>
            <a:pPr eaLnBrk="1" hangingPunct="1">
              <a:defRPr/>
            </a:pPr>
            <a:r>
              <a:rPr lang="en-US" sz="4000" b="1" dirty="0">
                <a:solidFill>
                  <a:srgbClr val="FFFFFF"/>
                </a:solidFill>
                <a:effectLst>
                  <a:glow rad="165100">
                    <a:schemeClr val="tx1"/>
                  </a:glow>
                </a:effectLst>
                <a:latin typeface="Arial" charset="0"/>
                <a:ea typeface="ＭＳ Ｐゴシック" charset="0"/>
                <a:cs typeface="Arial" charset="0"/>
              </a:rPr>
              <a:t>B.	</a:t>
            </a:r>
            <a:r>
              <a:rPr lang="ko-KR" altLang="en-US" sz="4000" b="1" dirty="0" smtClean="0">
                <a:solidFill>
                  <a:srgbClr val="FFFFFF"/>
                </a:solidFill>
                <a:effectLst>
                  <a:glow rad="165100">
                    <a:schemeClr val="tx1"/>
                  </a:glow>
                </a:effectLst>
                <a:latin typeface="Arial" charset="0"/>
                <a:ea typeface="ＭＳ Ｐゴシック" charset="0"/>
                <a:cs typeface="Arial" charset="0"/>
              </a:rPr>
              <a:t>우리는 성경본문을 잘못 말하여   청중들은 그들이 어디를 찾아야 하는지 서로에게 물어야 한다</a:t>
            </a:r>
            <a:r>
              <a:rPr lang="en-US" altLang="ko-KR" sz="4000" b="1" dirty="0" smtClean="0">
                <a:solidFill>
                  <a:srgbClr val="FFFFFF"/>
                </a:solidFill>
                <a:effectLst>
                  <a:glow rad="165100">
                    <a:schemeClr val="tx1"/>
                  </a:glow>
                </a:effectLst>
                <a:latin typeface="Arial" charset="0"/>
                <a:ea typeface="ＭＳ Ｐゴシック" charset="0"/>
                <a:cs typeface="Arial" charset="0"/>
              </a:rPr>
              <a:t>.</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0" y="4968552"/>
            <a:ext cx="9144000" cy="1772816"/>
          </a:xfrm>
          <a:extLst/>
        </p:spPr>
        <p:txBody>
          <a:bodyPr anchor="ctr"/>
          <a:lstStyle/>
          <a:p>
            <a:pPr eaLnBrk="1" hangingPunct="1">
              <a:spcBef>
                <a:spcPct val="0"/>
              </a:spcBef>
              <a:defRPr/>
            </a:pPr>
            <a:r>
              <a:rPr lang="ko-KR" altLang="en-US" sz="4000" b="1" dirty="0">
                <a:solidFill>
                  <a:srgbClr val="FFFFFF"/>
                </a:solidFill>
                <a:effectLst>
                  <a:glow rad="165100">
                    <a:schemeClr val="tx1"/>
                  </a:glow>
                </a:effectLst>
                <a:latin typeface="Arial" charset="0"/>
                <a:ea typeface="ＭＳ Ｐゴシック" charset="0"/>
                <a:cs typeface="Arial" charset="0"/>
              </a:rPr>
              <a:t>그래서 </a:t>
            </a:r>
            <a:r>
              <a:rPr lang="ko-KR" altLang="en-US" sz="4000" b="1" dirty="0" smtClean="0">
                <a:solidFill>
                  <a:srgbClr val="FFFFFF"/>
                </a:solidFill>
                <a:effectLst>
                  <a:glow rad="165100">
                    <a:schemeClr val="tx1"/>
                  </a:glow>
                </a:effectLst>
                <a:latin typeface="Arial" charset="0"/>
                <a:ea typeface="ＭＳ Ｐゴシック" charset="0"/>
                <a:cs typeface="Arial" charset="0"/>
              </a:rPr>
              <a:t>도입부분에서 항상 </a:t>
            </a:r>
            <a:r>
              <a:rPr lang="ko-KR" altLang="en-US" sz="4000" b="1" dirty="0">
                <a:solidFill>
                  <a:srgbClr val="FFFFFF"/>
                </a:solidFill>
                <a:effectLst>
                  <a:glow rad="165100">
                    <a:schemeClr val="tx1"/>
                  </a:glow>
                </a:effectLst>
                <a:latin typeface="Arial" charset="0"/>
                <a:ea typeface="ＭＳ Ｐゴシック" charset="0"/>
                <a:cs typeface="Arial" charset="0"/>
              </a:rPr>
              <a:t>처음에 그것을 </a:t>
            </a:r>
            <a:r>
              <a:rPr lang="ko-KR" altLang="en-US" sz="4000" b="1" dirty="0" smtClean="0">
                <a:solidFill>
                  <a:srgbClr val="FFFFFF"/>
                </a:solidFill>
                <a:effectLst>
                  <a:glow rad="165100">
                    <a:schemeClr val="tx1"/>
                  </a:glow>
                </a:effectLst>
                <a:latin typeface="Arial" charset="0"/>
                <a:ea typeface="ＭＳ Ｐゴシック" charset="0"/>
                <a:cs typeface="Arial" charset="0"/>
              </a:rPr>
              <a:t>이해하지 못하는 사람들을 </a:t>
            </a:r>
            <a:r>
              <a:rPr lang="ko-KR" altLang="en-US" sz="4000" b="1" dirty="0">
                <a:solidFill>
                  <a:srgbClr val="FFFFFF"/>
                </a:solidFill>
                <a:effectLst>
                  <a:glow rad="165100">
                    <a:schemeClr val="tx1"/>
                  </a:glow>
                </a:effectLst>
                <a:latin typeface="Arial" charset="0"/>
                <a:ea typeface="ＭＳ Ｐゴシック" charset="0"/>
                <a:cs typeface="Arial" charset="0"/>
              </a:rPr>
              <a:t>위해 </a:t>
            </a:r>
            <a:r>
              <a:rPr lang="ko-KR" altLang="en-US" sz="4000" b="1" dirty="0" smtClean="0">
                <a:solidFill>
                  <a:srgbClr val="FFFFFF"/>
                </a:solidFill>
                <a:effectLst>
                  <a:glow rad="165100">
                    <a:schemeClr val="tx1"/>
                  </a:glow>
                </a:effectLst>
                <a:latin typeface="Arial" charset="0"/>
                <a:ea typeface="ＭＳ Ｐゴシック" charset="0"/>
                <a:cs typeface="Arial" charset="0"/>
              </a:rPr>
              <a:t>본문이 어디인지 </a:t>
            </a:r>
            <a:r>
              <a:rPr lang="ko-KR" altLang="en-US" sz="4000" b="1" dirty="0" smtClean="0">
                <a:solidFill>
                  <a:srgbClr val="FFFF00"/>
                </a:solidFill>
                <a:effectLst>
                  <a:glow rad="165100">
                    <a:schemeClr val="tx1"/>
                  </a:glow>
                </a:effectLst>
                <a:latin typeface="Arial" charset="0"/>
                <a:ea typeface="ＭＳ Ｐゴシック" charset="0"/>
                <a:cs typeface="Arial" charset="0"/>
              </a:rPr>
              <a:t>세 </a:t>
            </a:r>
            <a:r>
              <a:rPr lang="ko-KR" altLang="en-US" sz="4000" b="1" dirty="0">
                <a:solidFill>
                  <a:srgbClr val="FFFF00"/>
                </a:solidFill>
                <a:effectLst>
                  <a:glow rad="165100">
                    <a:schemeClr val="tx1"/>
                  </a:glow>
                </a:effectLst>
                <a:latin typeface="Arial" charset="0"/>
                <a:ea typeface="ＭＳ Ｐゴシック" charset="0"/>
                <a:cs typeface="Arial" charset="0"/>
              </a:rPr>
              <a:t>번</a:t>
            </a:r>
            <a:r>
              <a:rPr lang="ko-KR" altLang="en-US" sz="4000" b="1" dirty="0">
                <a:solidFill>
                  <a:srgbClr val="FFFFFF"/>
                </a:solidFill>
                <a:effectLst>
                  <a:glow rad="165100">
                    <a:schemeClr val="tx1"/>
                  </a:glow>
                </a:effectLst>
                <a:latin typeface="Arial" charset="0"/>
                <a:ea typeface="ＭＳ Ｐゴシック" charset="0"/>
                <a:cs typeface="Arial" charset="0"/>
              </a:rPr>
              <a:t> </a:t>
            </a:r>
            <a:r>
              <a:rPr lang="ko-KR" altLang="en-US" sz="4000" b="1" dirty="0" smtClean="0">
                <a:solidFill>
                  <a:srgbClr val="FFFFFF"/>
                </a:solidFill>
                <a:effectLst>
                  <a:glow rad="165100">
                    <a:schemeClr val="tx1"/>
                  </a:glow>
                </a:effectLst>
                <a:latin typeface="Arial" charset="0"/>
                <a:ea typeface="ＭＳ Ｐゴシック" charset="0"/>
                <a:cs typeface="Arial" charset="0"/>
              </a:rPr>
              <a:t>말하라 </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smtClean="0">
                <a:solidFill>
                  <a:srgbClr val="FFFFFF"/>
                </a:solidFill>
                <a:effectLst>
                  <a:glow rad="165100">
                    <a:schemeClr val="tx1"/>
                  </a:glow>
                </a:effectLst>
                <a:cs typeface="Arial" charset="0"/>
              </a:rPr>
              <a:t>9</a:t>
            </a:r>
            <a:endParaRPr lang="en-US" smtClean="0">
              <a:solidFill>
                <a:srgbClr val="FFFFFF"/>
              </a:solidFill>
              <a:effectLst>
                <a:glow rad="165100">
                  <a:schemeClr val="tx1"/>
                </a:glo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a:lstStyle/>
          <a:p>
            <a:pPr eaLnBrk="1" hangingPunct="1"/>
            <a:r>
              <a:rPr lang="en-US" sz="4000" b="1" dirty="0">
                <a:latin typeface="Arial" charset="0"/>
                <a:ea typeface="ＭＳ Ｐゴシック" charset="0"/>
                <a:cs typeface="Arial" charset="0"/>
              </a:rPr>
              <a:t>C.	</a:t>
            </a:r>
            <a:r>
              <a:rPr lang="ko-KR" altLang="en-US" sz="4000" b="1" dirty="0" smtClean="0">
                <a:latin typeface="Arial" charset="0"/>
                <a:ea typeface="ＭＳ Ｐゴシック" charset="0"/>
                <a:cs typeface="Arial" charset="0"/>
              </a:rPr>
              <a:t>우리는 </a:t>
            </a:r>
            <a:r>
              <a:rPr lang="ko-KR" altLang="en-US" sz="4000" b="1" dirty="0">
                <a:latin typeface="Arial" charset="0"/>
                <a:ea typeface="ＭＳ Ｐゴシック" charset="0"/>
                <a:cs typeface="Arial" charset="0"/>
              </a:rPr>
              <a:t>사람들이 그 </a:t>
            </a:r>
            <a:r>
              <a:rPr lang="ko-KR" altLang="en-US" sz="4000" b="1" dirty="0" smtClean="0">
                <a:latin typeface="Arial" charset="0"/>
                <a:ea typeface="ＭＳ Ｐゴシック" charset="0"/>
                <a:cs typeface="Arial" charset="0"/>
              </a:rPr>
              <a:t>본문을 </a:t>
            </a:r>
            <a:r>
              <a:rPr lang="ko-KR" altLang="en-US" sz="4000" b="1" dirty="0">
                <a:latin typeface="Arial" charset="0"/>
                <a:ea typeface="ＭＳ Ｐゴシック" charset="0"/>
                <a:cs typeface="Arial" charset="0"/>
              </a:rPr>
              <a:t>찾을 기회를 갖기 전에 읽는 것을 </a:t>
            </a:r>
            <a:r>
              <a:rPr lang="ko-KR" altLang="en-US" sz="4000" b="1" dirty="0" smtClean="0">
                <a:latin typeface="Arial" charset="0"/>
                <a:ea typeface="ＭＳ Ｐゴシック" charset="0"/>
                <a:cs typeface="Arial" charset="0"/>
              </a:rPr>
              <a:t>시작한다</a:t>
            </a:r>
            <a:r>
              <a:rPr lang="en-US" sz="4000" b="1" dirty="0" smtClean="0">
                <a:latin typeface="Arial" charset="0"/>
                <a:ea typeface="ＭＳ Ｐゴシック" charset="0"/>
                <a:cs typeface="Arial" charset="0"/>
              </a:rPr>
              <a:t>.</a:t>
            </a:r>
            <a:endParaRPr lang="en-US" sz="4000" b="1" dirty="0">
              <a:latin typeface="Arial" charset="0"/>
              <a:ea typeface="ＭＳ Ｐゴシック" charset="0"/>
              <a:cs typeface="Arial" charset="0"/>
            </a:endParaRP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ko-KR" altLang="en-US" sz="4000" b="1" dirty="0" smtClean="0">
                <a:solidFill>
                  <a:schemeClr val="tx2"/>
                </a:solidFill>
                <a:cs typeface="Arial" charset="0"/>
              </a:rPr>
              <a:t>그래서 본문을 읽기 </a:t>
            </a:r>
            <a:r>
              <a:rPr lang="ko-KR" altLang="en-US" sz="4000" b="1" dirty="0">
                <a:solidFill>
                  <a:schemeClr val="tx2"/>
                </a:solidFill>
                <a:cs typeface="Arial" charset="0"/>
              </a:rPr>
              <a:t>전에 </a:t>
            </a:r>
            <a:r>
              <a:rPr lang="ko-KR" altLang="en-US" sz="4000" b="1" dirty="0" smtClean="0">
                <a:solidFill>
                  <a:schemeClr val="tx2"/>
                </a:solidFill>
                <a:cs typeface="Arial" charset="0"/>
              </a:rPr>
              <a:t>종이를 넘기는 소리가 끝날 때 까지 기다리십시오</a:t>
            </a:r>
            <a:r>
              <a:rPr lang="en-US" altLang="ko-KR" sz="4000" b="1" dirty="0" smtClean="0">
                <a:solidFill>
                  <a:schemeClr val="tx2"/>
                </a:solidFill>
                <a:cs typeface="Arial" charset="0"/>
              </a:rPr>
              <a:t>.</a:t>
            </a:r>
            <a:endParaRPr lang="en-US" sz="4000" b="1" dirty="0">
              <a:solidFill>
                <a:schemeClr val="tx2"/>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ko-KR" altLang="en-US" sz="4000" b="1" dirty="0" smtClean="0">
                <a:solidFill>
                  <a:schemeClr val="bg1"/>
                </a:solidFill>
                <a:effectLst>
                  <a:glow rad="177800">
                    <a:schemeClr val="tx1"/>
                  </a:glow>
                </a:effectLst>
                <a:latin typeface="Arial" charset="0"/>
                <a:ea typeface="ＭＳ Ｐゴシック" charset="0"/>
                <a:cs typeface="Arial" charset="0"/>
              </a:rPr>
              <a:t>그들이 스마트 </a:t>
            </a:r>
            <a:r>
              <a:rPr lang="ko-KR" altLang="en-US" sz="4000" b="1" dirty="0">
                <a:solidFill>
                  <a:schemeClr val="bg1"/>
                </a:solidFill>
                <a:effectLst>
                  <a:glow rad="177800">
                    <a:schemeClr val="tx1"/>
                  </a:glow>
                </a:effectLst>
                <a:latin typeface="Arial" charset="0"/>
                <a:ea typeface="ＭＳ Ｐゴシック" charset="0"/>
                <a:cs typeface="Arial" charset="0"/>
              </a:rPr>
              <a:t>폰에서 </a:t>
            </a:r>
            <a:r>
              <a:rPr lang="ko-KR" altLang="en-US" sz="4000" b="1" dirty="0" smtClean="0">
                <a:solidFill>
                  <a:schemeClr val="bg1"/>
                </a:solidFill>
                <a:effectLst>
                  <a:glow rad="177800">
                    <a:schemeClr val="tx1"/>
                  </a:glow>
                </a:effectLst>
                <a:latin typeface="Arial" charset="0"/>
                <a:ea typeface="ＭＳ Ｐゴシック" charset="0"/>
                <a:cs typeface="Arial" charset="0"/>
              </a:rPr>
              <a:t>본문을 찾았을 때를 당신은 어떻게 </a:t>
            </a:r>
            <a:r>
              <a:rPr lang="ko-KR" altLang="en-US" sz="4000" b="1" dirty="0">
                <a:solidFill>
                  <a:schemeClr val="bg1"/>
                </a:solidFill>
                <a:effectLst>
                  <a:glow rad="177800">
                    <a:schemeClr val="tx1"/>
                  </a:glow>
                </a:effectLst>
                <a:latin typeface="Arial" charset="0"/>
                <a:ea typeface="ＭＳ Ｐゴシック" charset="0"/>
                <a:cs typeface="Arial" charset="0"/>
              </a:rPr>
              <a:t>알 수 </a:t>
            </a:r>
            <a:r>
              <a:rPr lang="ko-KR" altLang="en-US" sz="4000" b="1" dirty="0" smtClean="0">
                <a:solidFill>
                  <a:schemeClr val="bg1"/>
                </a:solidFill>
                <a:effectLst>
                  <a:glow rad="177800">
                    <a:schemeClr val="tx1"/>
                  </a:glow>
                </a:effectLst>
                <a:latin typeface="Arial" charset="0"/>
                <a:ea typeface="ＭＳ Ｐゴシック" charset="0"/>
                <a:cs typeface="Arial" charset="0"/>
              </a:rPr>
              <a:t>있는가</a:t>
            </a:r>
            <a:r>
              <a:rPr lang="en-US" altLang="ko-KR" sz="4000" b="1" dirty="0" smtClean="0">
                <a:solidFill>
                  <a:schemeClr val="bg1"/>
                </a:solidFill>
                <a:effectLst>
                  <a:glow rad="177800">
                    <a:schemeClr val="tx1"/>
                  </a:glow>
                </a:effectLst>
                <a:latin typeface="Arial" charset="0"/>
                <a:ea typeface="ＭＳ Ｐゴシック" charset="0"/>
                <a:cs typeface="Arial" charset="0"/>
              </a:rPr>
              <a:t>?</a:t>
            </a:r>
            <a:endParaRPr lang="en-US" sz="40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ko-KR" altLang="en-US" b="0" dirty="0" smtClean="0">
                <a:effectLst/>
              </a:rPr>
              <a:t>그들에게 </a:t>
            </a:r>
            <a:r>
              <a:rPr lang="ko-KR" altLang="en-US" b="0" dirty="0">
                <a:effectLst/>
              </a:rPr>
              <a:t>당신을 </a:t>
            </a:r>
            <a:r>
              <a:rPr lang="ko-KR" altLang="en-US" b="0" dirty="0" smtClean="0">
                <a:effectLst/>
              </a:rPr>
              <a:t>보라고 하라</a:t>
            </a:r>
            <a:r>
              <a:rPr lang="en-US" altLang="ko-KR" b="0" dirty="0" smtClean="0">
                <a:effectLst/>
              </a:rPr>
              <a:t>!</a:t>
            </a:r>
            <a:endParaRPr lang="en-US" dirty="0"/>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ko-KR" altLang="en-US" sz="4000" b="1" dirty="0">
                <a:solidFill>
                  <a:schemeClr val="bg1"/>
                </a:solidFill>
                <a:effectLst>
                  <a:glow rad="177800">
                    <a:schemeClr val="tx1"/>
                  </a:glow>
                </a:effectLst>
                <a:latin typeface="Arial" charset="0"/>
                <a:cs typeface="Arial" charset="0"/>
              </a:rPr>
              <a:t>그들이 스마트 폰에서 </a:t>
            </a:r>
            <a:r>
              <a:rPr lang="ko-KR" altLang="en-US" sz="4000" b="1" dirty="0" smtClean="0">
                <a:solidFill>
                  <a:schemeClr val="bg1"/>
                </a:solidFill>
                <a:effectLst>
                  <a:glow rad="177800">
                    <a:schemeClr val="tx1"/>
                  </a:glow>
                </a:effectLst>
                <a:latin typeface="Arial" charset="0"/>
                <a:cs typeface="Arial" charset="0"/>
              </a:rPr>
              <a:t>본문을 찾았을 때를 </a:t>
            </a:r>
            <a:r>
              <a:rPr lang="ko-KR" altLang="en-US" sz="4000" b="1" dirty="0">
                <a:solidFill>
                  <a:schemeClr val="bg1"/>
                </a:solidFill>
                <a:effectLst>
                  <a:glow rad="177800">
                    <a:schemeClr val="tx1"/>
                  </a:glow>
                </a:effectLst>
                <a:latin typeface="Arial" charset="0"/>
                <a:cs typeface="Arial" charset="0"/>
              </a:rPr>
              <a:t>당신은 어떻게 알 수 있는가</a:t>
            </a:r>
            <a:r>
              <a:rPr lang="en-US" altLang="ko-KR" sz="4000" b="1" dirty="0">
                <a:solidFill>
                  <a:schemeClr val="bg1"/>
                </a:solidFill>
                <a:effectLst>
                  <a:glow rad="177800">
                    <a:schemeClr val="tx1"/>
                  </a:glow>
                </a:effectLst>
                <a:latin typeface="Arial" charset="0"/>
                <a:cs typeface="Arial" charset="0"/>
              </a:rPr>
              <a:t>?</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1556</TotalTime>
  <Words>617</Words>
  <Application>Microsoft Macintosh PowerPoint</Application>
  <PresentationFormat>On-screen Show (4:3)</PresentationFormat>
  <Paragraphs>95</Paragraphs>
  <Slides>21</Slides>
  <Notes>20</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Blank Presentation</vt:lpstr>
      <vt:lpstr>Default Design</vt:lpstr>
      <vt:lpstr>1_Default Design</vt:lpstr>
      <vt:lpstr>3_Default Design</vt:lpstr>
      <vt:lpstr>1_Blank Presentation</vt:lpstr>
      <vt:lpstr>2_Blank Presentation</vt:lpstr>
      <vt:lpstr>공개적 성경 읽기</vt:lpstr>
      <vt:lpstr>몰몬교는 몰몬경을 많이 읽고,  성경은 적게 읽는다</vt:lpstr>
      <vt:lpstr>당신의 설교중에 가장 중요한 부분은 …</vt:lpstr>
      <vt:lpstr>그렇다면 우리는 어떻게 성경을 올바르게 읽을 수 있는가?</vt:lpstr>
      <vt:lpstr>A. 빈번히 성경읽기는 주일 설교와  관련이 없다.</vt:lpstr>
      <vt:lpstr>B. 우리는 성경본문을 잘못 말하여   청중들은 그들이 어디를 찾아야 하는지 서로에게 물어야 한다.</vt:lpstr>
      <vt:lpstr>C. 우리는 사람들이 그 본문을 찾을 기회를 갖기 전에 읽는 것을 시작한다.</vt:lpstr>
      <vt:lpstr>그들이 스마트 폰에서 본문을 찾았을 때를 당신은 어떻게 알 수 있는가?</vt:lpstr>
      <vt:lpstr>그들이 스마트 폰에서 본문을 찾았을 때를 당신은 어떻게 알 수 있는가?</vt:lpstr>
      <vt:lpstr>D. 우리는 본문을 이해하기 위한 배경정보를 제공 하지 않는다  (예, 사도행전 14:21 에서 문맥이 시작되지 않는다 .)</vt:lpstr>
      <vt:lpstr>첫번째 선교여행</vt:lpstr>
      <vt:lpstr>E. 어려운 단어들은  가끔 준비 부족으로 인해 잘못 발음 할 수 있다. </vt:lpstr>
      <vt:lpstr>F. 우리는 잘못된 단어를 강조한다.</vt:lpstr>
      <vt:lpstr>F.  우리는 잘못된 단어를 강조한다.</vt:lpstr>
      <vt:lpstr>F.  우리는 잘못된 단어를 강조한다.</vt:lpstr>
      <vt:lpstr>G.  본문을 종종 강세, 억양 없이 단조롭게 읽는다.</vt:lpstr>
      <vt:lpstr>H. "나는 이미 읽는 법을 알고 있다" 라는 사람에게 잘 읽도록 가르치는 것은 어렵다.</vt:lpstr>
      <vt:lpstr>I. 우리는 항상 읽기를 틀에 박힌 말 표현으로 끝내야 한다고 생각한다. "하나님이 그분의 말씀을 읽을 때 그분의 축복을 더하기를 바랍니다."</vt:lpstr>
      <vt:lpstr>성경읽기</vt:lpstr>
      <vt:lpstr>Black</vt:lpstr>
      <vt:lpstr>설교(설교학) 자료를 BibleStudyDownloads.org 에서 볼 수 있음 </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90</cp:revision>
  <dcterms:created xsi:type="dcterms:W3CDTF">2005-08-24T10:09:52Z</dcterms:created>
  <dcterms:modified xsi:type="dcterms:W3CDTF">2017-01-27T09:34:03Z</dcterms:modified>
</cp:coreProperties>
</file>