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 id="2147483656" r:id="rId2"/>
    <p:sldMasterId id="2147483885" r:id="rId3"/>
    <p:sldMasterId id="2147483931" r:id="rId4"/>
  </p:sldMasterIdLst>
  <p:notesMasterIdLst>
    <p:notesMasterId r:id="rId34"/>
  </p:notesMasterIdLst>
  <p:sldIdLst>
    <p:sldId id="300" r:id="rId5"/>
    <p:sldId id="261" r:id="rId6"/>
    <p:sldId id="301" r:id="rId7"/>
    <p:sldId id="302" r:id="rId8"/>
    <p:sldId id="275" r:id="rId9"/>
    <p:sldId id="276" r:id="rId10"/>
    <p:sldId id="277" r:id="rId11"/>
    <p:sldId id="269" r:id="rId12"/>
    <p:sldId id="270" r:id="rId13"/>
    <p:sldId id="271" r:id="rId14"/>
    <p:sldId id="273" r:id="rId15"/>
    <p:sldId id="274" r:id="rId16"/>
    <p:sldId id="285" r:id="rId17"/>
    <p:sldId id="286" r:id="rId18"/>
    <p:sldId id="290" r:id="rId19"/>
    <p:sldId id="291" r:id="rId20"/>
    <p:sldId id="303" r:id="rId21"/>
    <p:sldId id="292" r:id="rId22"/>
    <p:sldId id="287" r:id="rId23"/>
    <p:sldId id="288" r:id="rId24"/>
    <p:sldId id="293" r:id="rId25"/>
    <p:sldId id="294" r:id="rId26"/>
    <p:sldId id="299" r:id="rId27"/>
    <p:sldId id="298" r:id="rId28"/>
    <p:sldId id="297" r:id="rId29"/>
    <p:sldId id="296" r:id="rId30"/>
    <p:sldId id="289" r:id="rId31"/>
    <p:sldId id="284" r:id="rId32"/>
    <p:sldId id="305"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7FD"/>
    <a:srgbClr val="D4ABFD"/>
    <a:srgbClr val="038F04"/>
    <a:srgbClr val="CC0B12"/>
    <a:srgbClr val="06FD07"/>
    <a:srgbClr val="C06DFD"/>
    <a:srgbClr val="E71AFD"/>
    <a:srgbClr val="FDEC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3" autoAdjust="0"/>
    <p:restoredTop sz="92912" autoAdjust="0"/>
  </p:normalViewPr>
  <p:slideViewPr>
    <p:cSldViewPr>
      <p:cViewPr varScale="1">
        <p:scale>
          <a:sx n="105" d="100"/>
          <a:sy n="105" d="100"/>
        </p:scale>
        <p:origin x="-145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94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pPr>
              <a:defRPr/>
            </a:pPr>
            <a:fld id="{F75EDA1C-44CE-604C-83B8-C9312A62ACED}" type="slidenum">
              <a:rPr lang="en-US"/>
              <a:pPr>
                <a:defRPr/>
              </a:pPr>
              <a:t>‹#›</a:t>
            </a:fld>
            <a:endParaRPr lang="en-US"/>
          </a:p>
        </p:txBody>
      </p:sp>
    </p:spTree>
    <p:extLst>
      <p:ext uri="{BB962C8B-B14F-4D97-AF65-F5344CB8AC3E}">
        <p14:creationId xmlns:p14="http://schemas.microsoft.com/office/powerpoint/2010/main" val="697992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128"/>
      </a:defRPr>
    </a:lvl1pPr>
    <a:lvl2pPr marL="742950" indent="-28575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819E68E-8493-7D46-BC24-6257A52363D8}" type="slidenum">
              <a:rPr lang="en-US" sz="1200"/>
              <a:pPr/>
              <a:t>1</a:t>
            </a:fld>
            <a:endParaRPr lang="en-US" sz="1200"/>
          </a:p>
        </p:txBody>
      </p:sp>
      <p:sp>
        <p:nvSpPr>
          <p:cNvPr id="52226" name="Rectangle 2"/>
          <p:cNvSpPr>
            <a:spLocks noGrp="1" noRot="1" noChangeAspect="1" noChangeArrowheads="1"/>
          </p:cNvSpPr>
          <p:nvPr>
            <p:ph type="sldImg"/>
          </p:nvPr>
        </p:nvSpPr>
        <p:spPr>
          <a:xfrm>
            <a:off x="1150938" y="692150"/>
            <a:ext cx="4556125" cy="3416300"/>
          </a:xfrm>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Welcome &amp; thanks</a:t>
            </a:r>
          </a:p>
        </p:txBody>
      </p:sp>
    </p:spTree>
    <p:extLst>
      <p:ext uri="{BB962C8B-B14F-4D97-AF65-F5344CB8AC3E}">
        <p14:creationId xmlns:p14="http://schemas.microsoft.com/office/powerpoint/2010/main" val="2826268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4AA993D-86A4-9440-BAD7-23DF85343892}" type="slidenum">
              <a:rPr lang="en-US" sz="1200"/>
              <a:pPr/>
              <a:t>11</a:t>
            </a:fld>
            <a:endParaRPr lang="en-US" sz="1200"/>
          </a:p>
        </p:txBody>
      </p:sp>
      <p:sp>
        <p:nvSpPr>
          <p:cNvPr id="70658" name="Rectangle 2"/>
          <p:cNvSpPr>
            <a:spLocks noGrp="1" noRot="1" noChangeAspect="1" noChangeArrowheads="1"/>
          </p:cNvSpPr>
          <p:nvPr>
            <p:ph type="sldImg"/>
          </p:nvPr>
        </p:nvSpPr>
        <p:spPr>
          <a:xfrm>
            <a:off x="1150938" y="692150"/>
            <a:ext cx="4556125" cy="34163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dirty="0">
                <a:latin typeface="Times" charset="0"/>
                <a:cs typeface="ＭＳ Ｐゴシック" charset="0"/>
              </a:rPr>
              <a:t>It relates biblical truth to the listener</a:t>
            </a:r>
            <a:r>
              <a:rPr lang="fr-FR" altLang="ja-JP" dirty="0">
                <a:cs typeface="ＭＳ Ｐゴシック" charset="0"/>
              </a:rPr>
              <a:t>'</a:t>
            </a:r>
            <a:r>
              <a:rPr lang="en-US" altLang="ja-JP" dirty="0">
                <a:latin typeface="Times" charset="0"/>
                <a:cs typeface="ＭＳ Ｐゴシック" charset="0"/>
              </a:rPr>
              <a:t>s life in line with the original purpose, meaning, or function of the text.  </a:t>
            </a:r>
          </a:p>
          <a:p>
            <a:pPr>
              <a:spcBef>
                <a:spcPct val="0"/>
              </a:spcBef>
            </a:pPr>
            <a:r>
              <a:rPr lang="en-US" dirty="0">
                <a:latin typeface="Times" charset="0"/>
                <a:cs typeface="ＭＳ Ｐゴシック" charset="0"/>
              </a:rPr>
              <a:t>Application must first be applied to the preacher</a:t>
            </a:r>
            <a:r>
              <a:rPr lang="fr-FR" altLang="ja-JP" dirty="0">
                <a:cs typeface="ＭＳ Ｐゴシック" charset="0"/>
              </a:rPr>
              <a:t>'</a:t>
            </a:r>
            <a:r>
              <a:rPr lang="en-US" altLang="ja-JP" dirty="0">
                <a:latin typeface="Times" charset="0"/>
                <a:cs typeface="ＭＳ Ｐゴシック" charset="0"/>
              </a:rPr>
              <a:t>s life to be effective exposition</a:t>
            </a:r>
          </a:p>
          <a:p>
            <a:pPr>
              <a:spcBef>
                <a:spcPct val="0"/>
              </a:spcBef>
            </a:pPr>
            <a:r>
              <a:rPr lang="en-US" altLang="ja-JP" dirty="0">
                <a:latin typeface="Times" charset="0"/>
                <a:cs typeface="ＭＳ Ｐゴシック" charset="0"/>
              </a:rPr>
              <a:t>----- Meeting Notes (7/5/12 10:55) -----</a:t>
            </a:r>
          </a:p>
          <a:p>
            <a:pPr>
              <a:spcBef>
                <a:spcPct val="0"/>
              </a:spcBef>
            </a:pPr>
            <a:r>
              <a:rPr lang="en-US" altLang="ja-JP" dirty="0">
                <a:latin typeface="Times" charset="0"/>
                <a:cs typeface="ＭＳ Ｐゴシック" charset="0"/>
              </a:rPr>
              <a:t>Preaching without application is like making a car but forgetting to put the </a:t>
            </a:r>
            <a:r>
              <a:rPr lang="en-US" altLang="ja-JP" dirty="0" err="1">
                <a:latin typeface="Times" charset="0"/>
                <a:cs typeface="ＭＳ Ｐゴシック" charset="0"/>
              </a:rPr>
              <a:t>tyres</a:t>
            </a:r>
            <a:r>
              <a:rPr lang="en-US" altLang="ja-JP" dirty="0">
                <a:latin typeface="Times" charset="0"/>
                <a:cs typeface="ＭＳ Ｐゴシック" charset="0"/>
              </a:rPr>
              <a:t> on!  It is "where the rubber meets the road" in this sense, for the sermon will go nowhere without application.</a:t>
            </a:r>
            <a:endParaRPr lang="en-US" dirty="0">
              <a:latin typeface="Times" charset="0"/>
              <a:cs typeface="ＭＳ Ｐゴシック" charset="0"/>
            </a:endParaRPr>
          </a:p>
        </p:txBody>
      </p:sp>
    </p:spTree>
    <p:extLst>
      <p:ext uri="{BB962C8B-B14F-4D97-AF65-F5344CB8AC3E}">
        <p14:creationId xmlns:p14="http://schemas.microsoft.com/office/powerpoint/2010/main" val="1683467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6BB7E2-54CB-CF4C-B503-89B320E4084E}" type="slidenum">
              <a:rPr lang="en-US" sz="1200"/>
              <a:pPr/>
              <a:t>12</a:t>
            </a:fld>
            <a:endParaRPr lang="en-US" sz="1200"/>
          </a:p>
        </p:txBody>
      </p:sp>
      <p:sp>
        <p:nvSpPr>
          <p:cNvPr id="72706" name="Rectangle 2"/>
          <p:cNvSpPr>
            <a:spLocks noGrp="1" noRot="1" noChangeAspect="1" noChangeArrowheads="1"/>
          </p:cNvSpPr>
          <p:nvPr>
            <p:ph type="sldImg"/>
          </p:nvPr>
        </p:nvSpPr>
        <p:spPr>
          <a:xfrm>
            <a:off x="1150938" y="692150"/>
            <a:ext cx="4556125" cy="3416300"/>
          </a:xfrm>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u="sng" dirty="0">
                <a:latin typeface="Times" charset="0"/>
                <a:cs typeface="ＭＳ Ｐゴシック" charset="0"/>
              </a:rPr>
              <a:t>Summary</a:t>
            </a:r>
            <a:r>
              <a:rPr lang="en-US" dirty="0">
                <a:latin typeface="Times" charset="0"/>
                <a:cs typeface="ＭＳ Ｐゴシック" charset="0"/>
              </a:rPr>
              <a:t>: So then, what </a:t>
            </a:r>
            <a:r>
              <a:rPr lang="en-US" i="1" dirty="0">
                <a:latin typeface="Times" charset="0"/>
                <a:cs typeface="ＭＳ Ｐゴシック" charset="0"/>
              </a:rPr>
              <a:t>is</a:t>
            </a:r>
            <a:r>
              <a:rPr lang="en-US" dirty="0">
                <a:latin typeface="Times" charset="0"/>
                <a:cs typeface="ＭＳ Ｐゴシック" charset="0"/>
              </a:rPr>
              <a:t> expository preaching and what is it </a:t>
            </a:r>
            <a:r>
              <a:rPr lang="en-US" i="1" dirty="0">
                <a:latin typeface="Times" charset="0"/>
                <a:cs typeface="ＭＳ Ｐゴシック" charset="0"/>
              </a:rPr>
              <a:t>not</a:t>
            </a:r>
            <a:r>
              <a:rPr lang="en-US" dirty="0">
                <a:latin typeface="Times" charset="0"/>
                <a:cs typeface="ＭＳ Ｐゴシック" charset="0"/>
              </a:rPr>
              <a:t>?</a:t>
            </a:r>
          </a:p>
        </p:txBody>
      </p:sp>
    </p:spTree>
    <p:extLst>
      <p:ext uri="{BB962C8B-B14F-4D97-AF65-F5344CB8AC3E}">
        <p14:creationId xmlns:p14="http://schemas.microsoft.com/office/powerpoint/2010/main" val="662340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31AD6CD-65D0-304B-B421-B938B3DE06DF}" type="slidenum">
              <a:rPr lang="en-US" sz="1200"/>
              <a:pPr/>
              <a:t>13</a:t>
            </a:fld>
            <a:endParaRPr lang="en-US" sz="1200"/>
          </a:p>
        </p:txBody>
      </p:sp>
      <p:sp>
        <p:nvSpPr>
          <p:cNvPr id="74754" name="Rectangle 2"/>
          <p:cNvSpPr>
            <a:spLocks noGrp="1" noRot="1" noChangeAspect="1" noChangeArrowheads="1"/>
          </p:cNvSpPr>
          <p:nvPr>
            <p:ph type="sldImg"/>
          </p:nvPr>
        </p:nvSpPr>
        <p:spPr>
          <a:xfrm>
            <a:off x="1150938" y="692150"/>
            <a:ext cx="4556125" cy="3416300"/>
          </a:xfrm>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spcBef>
                <a:spcPct val="0"/>
              </a:spcBef>
            </a:pPr>
            <a:endParaRPr lang="en-US" sz="2400">
              <a:cs typeface="ＭＳ Ｐゴシック" charset="0"/>
            </a:endParaRPr>
          </a:p>
        </p:txBody>
      </p:sp>
    </p:spTree>
    <p:extLst>
      <p:ext uri="{BB962C8B-B14F-4D97-AF65-F5344CB8AC3E}">
        <p14:creationId xmlns:p14="http://schemas.microsoft.com/office/powerpoint/2010/main" val="4229352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378A8A-135E-8343-B67A-785B4D981795}" type="slidenum">
              <a:rPr lang="en-US" sz="1200"/>
              <a:pPr/>
              <a:t>14</a:t>
            </a:fld>
            <a:endParaRPr lang="en-US" sz="1200"/>
          </a:p>
        </p:txBody>
      </p:sp>
      <p:sp>
        <p:nvSpPr>
          <p:cNvPr id="76802" name="Rectangle 2"/>
          <p:cNvSpPr>
            <a:spLocks noGrp="1" noRot="1" noChangeAspect="1" noChangeArrowheads="1"/>
          </p:cNvSpPr>
          <p:nvPr>
            <p:ph type="sldImg"/>
          </p:nvPr>
        </p:nvSpPr>
        <p:spPr>
          <a:solidFill>
            <a:srgbClr val="FFFFFF"/>
          </a:solidFill>
          <a:ln/>
        </p:spPr>
      </p:sp>
      <p:sp>
        <p:nvSpPr>
          <p:cNvPr id="76803"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The more we preach from Scripture, the less false teaching we will have.</a:t>
            </a:r>
          </a:p>
          <a:p>
            <a:r>
              <a:rPr lang="en-US">
                <a:latin typeface="Times" charset="0"/>
                <a:cs typeface="ＭＳ Ｐゴシック" charset="0"/>
              </a:rPr>
              <a:t>We have only ONE inerrant book!  Why preach other things?</a:t>
            </a:r>
          </a:p>
        </p:txBody>
      </p:sp>
    </p:spTree>
    <p:extLst>
      <p:ext uri="{BB962C8B-B14F-4D97-AF65-F5344CB8AC3E}">
        <p14:creationId xmlns:p14="http://schemas.microsoft.com/office/powerpoint/2010/main" val="2777700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B3F2AA-5341-F44B-8ED3-7878E8FFDAEB}" type="slidenum">
              <a:rPr lang="en-US" sz="1200"/>
              <a:pPr/>
              <a:t>15</a:t>
            </a:fld>
            <a:endParaRPr lang="en-US" sz="1200"/>
          </a:p>
        </p:txBody>
      </p:sp>
      <p:sp>
        <p:nvSpPr>
          <p:cNvPr id="78850" name="Rectangle 2"/>
          <p:cNvSpPr>
            <a:spLocks noGrp="1" noRot="1" noChangeAspect="1" noChangeArrowheads="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God</a:t>
            </a:r>
            <a:r>
              <a:rPr lang="fr-FR" altLang="ja-JP">
                <a:cs typeface="ＭＳ Ｐゴシック" charset="0"/>
              </a:rPr>
              <a:t>'</a:t>
            </a:r>
            <a:r>
              <a:rPr lang="en-US" altLang="ja-JP">
                <a:latin typeface="Times" charset="0"/>
                <a:cs typeface="ＭＳ Ｐゴシック" charset="0"/>
              </a:rPr>
              <a:t>s Word is much more effective than the best of man</a:t>
            </a:r>
            <a:r>
              <a:rPr lang="fr-FR" altLang="ja-JP">
                <a:cs typeface="ＭＳ Ｐゴシック" charset="0"/>
              </a:rPr>
              <a:t>'</a:t>
            </a:r>
            <a:r>
              <a:rPr lang="en-US" altLang="ja-JP">
                <a:latin typeface="Times" charset="0"/>
                <a:cs typeface="ＭＳ Ｐゴシック" charset="0"/>
              </a:rPr>
              <a:t>s sermons to affect people</a:t>
            </a:r>
            <a:r>
              <a:rPr lang="fr-FR" altLang="ja-JP">
                <a:cs typeface="ＭＳ Ｐゴシック" charset="0"/>
              </a:rPr>
              <a:t>'</a:t>
            </a:r>
            <a:r>
              <a:rPr lang="en-US" altLang="ja-JP">
                <a:latin typeface="Times" charset="0"/>
                <a:cs typeface="ＭＳ Ｐゴシック" charset="0"/>
              </a:rPr>
              <a:t>s will and meet their needs.  </a:t>
            </a:r>
          </a:p>
          <a:p>
            <a:r>
              <a:rPr lang="en-US" altLang="ja-JP">
                <a:cs typeface="ＭＳ Ｐゴシック" charset="0"/>
              </a:rPr>
              <a:t>"</a:t>
            </a:r>
            <a:r>
              <a:rPr lang="en-US" altLang="ja-JP">
                <a:latin typeface="Times" charset="0"/>
                <a:cs typeface="ＭＳ Ｐゴシック" charset="0"/>
              </a:rPr>
              <a:t>The type of preaching that best carries the force of divine authority is expository preaching</a:t>
            </a:r>
            <a:r>
              <a:rPr lang="en-US" altLang="ja-JP">
                <a:cs typeface="ＭＳ Ｐゴシック" charset="0"/>
              </a:rPr>
              <a:t>"</a:t>
            </a:r>
            <a:r>
              <a:rPr lang="en-US" altLang="ja-JP">
                <a:latin typeface="Times" charset="0"/>
                <a:cs typeface="ＭＳ Ｐゴシック" charset="0"/>
              </a:rPr>
              <a:t> (Robinson, 19).</a:t>
            </a:r>
            <a:endParaRPr lang="en-US">
              <a:latin typeface="Times" charset="0"/>
              <a:cs typeface="ＭＳ Ｐゴシック" charset="0"/>
            </a:endParaRPr>
          </a:p>
        </p:txBody>
      </p:sp>
    </p:spTree>
    <p:extLst>
      <p:ext uri="{BB962C8B-B14F-4D97-AF65-F5344CB8AC3E}">
        <p14:creationId xmlns:p14="http://schemas.microsoft.com/office/powerpoint/2010/main" val="1939648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E1D65F2-2A8F-1D49-ACEC-4B5E18232660}" type="slidenum">
              <a:rPr lang="en-US" sz="1200"/>
              <a:pPr/>
              <a:t>16</a:t>
            </a:fld>
            <a:endParaRPr lang="en-US" sz="1200"/>
          </a:p>
        </p:txBody>
      </p:sp>
      <p:sp>
        <p:nvSpPr>
          <p:cNvPr id="80898" name="Rectangle 2"/>
          <p:cNvSpPr>
            <a:spLocks noGrp="1" noRot="1" noChangeAspect="1" noChangeArrowheads="1"/>
          </p:cNvSpPr>
          <p:nvPr>
            <p:ph type="sldImg"/>
          </p:nvPr>
        </p:nvSpPr>
        <p:spPr>
          <a:solidFill>
            <a:srgbClr val="FFFFFF"/>
          </a:solidFill>
          <a:ln/>
        </p:spPr>
      </p:sp>
      <p:sp>
        <p:nvSpPr>
          <p:cNvPr id="80899"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Isaiah 55:10-11</a:t>
            </a:r>
          </a:p>
          <a:p>
            <a:r>
              <a:rPr lang="en-US">
                <a:cs typeface="ＭＳ Ｐゴシック" charset="0"/>
              </a:rPr>
              <a:t>----- Meeting Notes (7/5/12 11:23) -----</a:t>
            </a:r>
          </a:p>
          <a:p>
            <a:r>
              <a:rPr lang="en-US">
                <a:cs typeface="ＭＳ Ｐゴシック" charset="0"/>
              </a:rPr>
              <a:t>As water comes from God and blesses the earth, so God</a:t>
            </a:r>
            <a:r>
              <a:rPr lang="fr-FR">
                <a:cs typeface="ＭＳ Ｐゴシック" charset="0"/>
              </a:rPr>
              <a:t>'</a:t>
            </a:r>
            <a:r>
              <a:rPr lang="en-US">
                <a:cs typeface="ＭＳ Ｐゴシック" charset="0"/>
              </a:rPr>
              <a:t>s Word comes from him and blesses his people.</a:t>
            </a:r>
          </a:p>
        </p:txBody>
      </p:sp>
    </p:spTree>
    <p:extLst>
      <p:ext uri="{BB962C8B-B14F-4D97-AF65-F5344CB8AC3E}">
        <p14:creationId xmlns:p14="http://schemas.microsoft.com/office/powerpoint/2010/main" val="24192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09C0257-E724-824F-A4F8-E46E9112C0A9}" type="slidenum">
              <a:rPr lang="en-US" sz="1200">
                <a:solidFill>
                  <a:srgbClr val="000000"/>
                </a:solidFill>
              </a:rPr>
              <a:pPr/>
              <a:t>17</a:t>
            </a:fld>
            <a:endParaRPr lang="en-US" sz="1200">
              <a:solidFill>
                <a:srgbClr val="000000"/>
              </a:solidFill>
            </a:endParaRPr>
          </a:p>
        </p:txBody>
      </p:sp>
      <p:sp>
        <p:nvSpPr>
          <p:cNvPr id="82946" name="Rectangle 2"/>
          <p:cNvSpPr>
            <a:spLocks noGrp="1" noRot="1" noChangeAspect="1" noChangeArrowheads="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dirty="0">
                <a:cs typeface="ＭＳ Ｐゴシック" charset="0"/>
              </a:rPr>
              <a:t>Any kind of preaching is tough today!</a:t>
            </a:r>
          </a:p>
          <a:p>
            <a:r>
              <a:rPr lang="en-US" dirty="0">
                <a:cs typeface="ＭＳ Ｐゴシック" charset="0"/>
              </a:rPr>
              <a:t>Yet it still has inherent authority and power when it preaches God’s Word!</a:t>
            </a:r>
          </a:p>
        </p:txBody>
      </p:sp>
    </p:spTree>
    <p:extLst>
      <p:ext uri="{BB962C8B-B14F-4D97-AF65-F5344CB8AC3E}">
        <p14:creationId xmlns:p14="http://schemas.microsoft.com/office/powerpoint/2010/main" val="2280145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900FB82-A1DB-FA47-AE0A-90B10F2997BA}" type="slidenum">
              <a:rPr lang="en-US" sz="1200"/>
              <a:pPr/>
              <a:t>18</a:t>
            </a:fld>
            <a:endParaRPr lang="en-US" sz="1200"/>
          </a:p>
        </p:txBody>
      </p:sp>
      <p:sp>
        <p:nvSpPr>
          <p:cNvPr id="84994" name="Rectangle 2"/>
          <p:cNvSpPr>
            <a:spLocks noGrp="1" noRot="1" noChangeAspect="1" noChangeArrowheads="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By teaching his people how to get answers from Scripture itself, the pastor frees himself up from always being the authority. </a:t>
            </a:r>
          </a:p>
          <a:p>
            <a:r>
              <a:rPr lang="en-US">
                <a:latin typeface="Times" charset="0"/>
                <a:cs typeface="ＭＳ Ｐゴシック" charset="0"/>
              </a:rPr>
              <a:t> Expository sermons remind people that the final authority is the Bible—not the preacher! </a:t>
            </a:r>
          </a:p>
        </p:txBody>
      </p:sp>
    </p:spTree>
    <p:extLst>
      <p:ext uri="{BB962C8B-B14F-4D97-AF65-F5344CB8AC3E}">
        <p14:creationId xmlns:p14="http://schemas.microsoft.com/office/powerpoint/2010/main" val="18748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CE47E29-0ACD-064D-9A48-6DA902B5D921}" type="slidenum">
              <a:rPr lang="en-US" sz="1200"/>
              <a:pPr/>
              <a:t>19</a:t>
            </a:fld>
            <a:endParaRPr lang="en-US" sz="1200"/>
          </a:p>
        </p:txBody>
      </p:sp>
      <p:sp>
        <p:nvSpPr>
          <p:cNvPr id="87042" name="Rectangle 2"/>
          <p:cNvSpPr>
            <a:spLocks noGrp="1" noRot="1" noChangeAspect="1" noChangeArrowheads="1"/>
          </p:cNvSpPr>
          <p:nvPr>
            <p:ph type="sldImg"/>
          </p:nvPr>
        </p:nvSpPr>
        <p:spPr>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818525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F63EA5-6DAA-AD49-BACC-164C3DAFBBD6}" type="slidenum">
              <a:rPr lang="en-US" sz="1200"/>
              <a:pPr/>
              <a:t>20</a:t>
            </a:fld>
            <a:endParaRPr lang="en-US" sz="1200"/>
          </a:p>
        </p:txBody>
      </p:sp>
      <p:sp>
        <p:nvSpPr>
          <p:cNvPr id="89090"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dirty="0">
                <a:cs typeface="ＭＳ Ｐゴシック" charset="0"/>
              </a:rPr>
              <a:t>If you preach sequentially through the Bible, you will have the divine balance in these four </a:t>
            </a:r>
            <a:r>
              <a:rPr lang="en-US" dirty="0" smtClean="0">
                <a:cs typeface="ＭＳ Ｐゴシック" charset="0"/>
              </a:rPr>
              <a:t>areas:</a:t>
            </a:r>
          </a:p>
          <a:p>
            <a:pPr marL="228600" indent="-228600">
              <a:buFontTx/>
              <a:buAutoNum type="arabicPeriod"/>
              <a:defRPr/>
            </a:pPr>
            <a:r>
              <a:rPr lang="en-US" dirty="0" smtClean="0">
                <a:cs typeface="ＭＳ Ｐゴシック" charset="0"/>
              </a:rPr>
              <a:t>Teaching tells people how to walk God</a:t>
            </a:r>
            <a:r>
              <a:rPr lang="fr-FR" dirty="0" smtClean="0">
                <a:cs typeface="ＭＳ Ｐゴシック" charset="0"/>
              </a:rPr>
              <a:t>'</a:t>
            </a:r>
            <a:r>
              <a:rPr lang="en-US" dirty="0" smtClean="0">
                <a:cs typeface="ＭＳ Ｐゴシック" charset="0"/>
              </a:rPr>
              <a:t>s road</a:t>
            </a:r>
          </a:p>
          <a:p>
            <a:pPr marL="228600" indent="-228600">
              <a:buFontTx/>
              <a:buAutoNum type="arabicPeriod"/>
              <a:defRPr/>
            </a:pPr>
            <a:r>
              <a:rPr lang="en-US" dirty="0" smtClean="0">
                <a:cs typeface="ＭＳ Ｐゴシック" charset="0"/>
              </a:rPr>
              <a:t>Rebuking tells them when they get off the path</a:t>
            </a:r>
          </a:p>
          <a:p>
            <a:pPr marL="228600" indent="-228600">
              <a:buFontTx/>
              <a:buAutoNum type="arabicPeriod"/>
              <a:defRPr/>
            </a:pPr>
            <a:r>
              <a:rPr lang="en-US" dirty="0" smtClean="0">
                <a:cs typeface="ＭＳ Ｐゴシック" charset="0"/>
              </a:rPr>
              <a:t>Correcting shows how to get back to the right way</a:t>
            </a:r>
          </a:p>
          <a:p>
            <a:pPr marL="228600" indent="-228600">
              <a:buFontTx/>
              <a:buAutoNum type="arabicPeriod"/>
              <a:defRPr/>
            </a:pPr>
            <a:r>
              <a:rPr lang="en-US" dirty="0" smtClean="0">
                <a:cs typeface="ＭＳ Ｐゴシック" charset="0"/>
              </a:rPr>
              <a:t>Training in righteousness is the result of the cycle of teaching, rebuking and correcting over and over.</a:t>
            </a:r>
            <a:endParaRPr lang="en-US" dirty="0">
              <a:cs typeface="ＭＳ Ｐゴシック" charset="0"/>
            </a:endParaRPr>
          </a:p>
        </p:txBody>
      </p:sp>
    </p:spTree>
    <p:extLst>
      <p:ext uri="{BB962C8B-B14F-4D97-AF65-F5344CB8AC3E}">
        <p14:creationId xmlns:p14="http://schemas.microsoft.com/office/powerpoint/2010/main" val="176857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07B918-E05F-BC4B-AE92-241BFBF86637}" type="slidenum">
              <a:rPr lang="en-US" sz="1200"/>
              <a:pPr/>
              <a:t>2</a:t>
            </a:fld>
            <a:endParaRPr lang="en-US" sz="1200"/>
          </a:p>
        </p:txBody>
      </p:sp>
      <p:sp>
        <p:nvSpPr>
          <p:cNvPr id="54274" name="Rectangle 2"/>
          <p:cNvSpPr>
            <a:spLocks noGrp="1" noRot="1" noChangeAspect="1" noChangeArrowheads="1"/>
          </p:cNvSpPr>
          <p:nvPr>
            <p:ph type="sldImg"/>
          </p:nvPr>
        </p:nvSpPr>
        <p:spPr>
          <a:xfrm>
            <a:off x="1150938" y="692150"/>
            <a:ext cx="4556125" cy="3416300"/>
          </a:xfrm>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spcBef>
                <a:spcPct val="0"/>
              </a:spcBef>
            </a:pPr>
            <a:endParaRPr lang="en-US" sz="2400" dirty="0">
              <a:cs typeface="ＭＳ Ｐゴシック" charset="0"/>
            </a:endParaRPr>
          </a:p>
        </p:txBody>
      </p:sp>
    </p:spTree>
    <p:extLst>
      <p:ext uri="{BB962C8B-B14F-4D97-AF65-F5344CB8AC3E}">
        <p14:creationId xmlns:p14="http://schemas.microsoft.com/office/powerpoint/2010/main" val="4093965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BDAB17-B2F7-604F-86EE-B4E52A84C3C5}" type="slidenum">
              <a:rPr lang="en-US" sz="1200"/>
              <a:pPr/>
              <a:t>21</a:t>
            </a:fld>
            <a:endParaRPr lang="en-US" sz="1200"/>
          </a:p>
        </p:txBody>
      </p:sp>
      <p:sp>
        <p:nvSpPr>
          <p:cNvPr id="91138" name="Rectangle 2"/>
          <p:cNvSpPr>
            <a:spLocks noGrp="1" noRot="1" noChangeAspect="1" noChangeArrowheads="1"/>
          </p:cNvSpPr>
          <p:nvPr>
            <p:ph type="sldImg"/>
          </p:nvPr>
        </p:nvSpPr>
        <p:spPr>
          <a:solidFill>
            <a:srgbClr val="FFFFFF"/>
          </a:solidFill>
          <a:ln/>
        </p:spPr>
      </p:sp>
      <p:sp>
        <p:nvSpPr>
          <p:cNvPr id="91139"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Good expository preaching does not </a:t>
            </a:r>
            <a:r>
              <a:rPr lang="en-US" i="1">
                <a:latin typeface="Times" charset="0"/>
                <a:cs typeface="ＭＳ Ｐゴシック" charset="0"/>
              </a:rPr>
              <a:t>impress</a:t>
            </a:r>
            <a:r>
              <a:rPr lang="en-US">
                <a:latin typeface="Times" charset="0"/>
                <a:cs typeface="ＭＳ Ｐゴシック" charset="0"/>
              </a:rPr>
              <a:t> the congregation; it </a:t>
            </a:r>
            <a:r>
              <a:rPr lang="en-US" i="1">
                <a:latin typeface="Times" charset="0"/>
                <a:cs typeface="ＭＳ Ｐゴシック" charset="0"/>
              </a:rPr>
              <a:t>feeds</a:t>
            </a:r>
            <a:r>
              <a:rPr lang="en-US">
                <a:latin typeface="Times" charset="0"/>
                <a:cs typeface="ＭＳ Ｐゴシック" charset="0"/>
              </a:rPr>
              <a:t> them.</a:t>
            </a:r>
          </a:p>
        </p:txBody>
      </p:sp>
    </p:spTree>
    <p:extLst>
      <p:ext uri="{BB962C8B-B14F-4D97-AF65-F5344CB8AC3E}">
        <p14:creationId xmlns:p14="http://schemas.microsoft.com/office/powerpoint/2010/main" val="3239812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4A6683-CA72-7944-BB89-98B00DC2764D}" type="slidenum">
              <a:rPr lang="en-US" sz="1200"/>
              <a:pPr/>
              <a:t>22</a:t>
            </a:fld>
            <a:endParaRPr lang="en-US" sz="1200"/>
          </a:p>
        </p:txBody>
      </p:sp>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ja-JP">
                <a:cs typeface="ＭＳ Ｐゴシック" charset="0"/>
              </a:rPr>
              <a:t>"</a:t>
            </a:r>
            <a:r>
              <a:rPr lang="en-US" altLang="ja-JP">
                <a:latin typeface="Times" charset="0"/>
                <a:cs typeface="ＭＳ Ｐゴシック" charset="0"/>
              </a:rPr>
              <a:t>Spiritualizing</a:t>
            </a:r>
            <a:r>
              <a:rPr lang="en-US" altLang="ja-JP">
                <a:cs typeface="ＭＳ Ｐゴシック" charset="0"/>
              </a:rPr>
              <a:t>"</a:t>
            </a:r>
            <a:r>
              <a:rPr lang="en-US" altLang="ja-JP">
                <a:latin typeface="Times" charset="0"/>
                <a:cs typeface="ＭＳ Ｐゴシック" charset="0"/>
              </a:rPr>
              <a:t> (drawing a spiritual lesson while ignoring the actual meaning of a passage) is more difficult to fall into when one preaches from a single text than when the pulpit hits at verses all over the Bible.</a:t>
            </a:r>
            <a:endParaRPr lang="en-US">
              <a:latin typeface="Times" charset="0"/>
              <a:cs typeface="ＭＳ Ｐゴシック" charset="0"/>
            </a:endParaRPr>
          </a:p>
        </p:txBody>
      </p:sp>
    </p:spTree>
    <p:extLst>
      <p:ext uri="{BB962C8B-B14F-4D97-AF65-F5344CB8AC3E}">
        <p14:creationId xmlns:p14="http://schemas.microsoft.com/office/powerpoint/2010/main" val="169496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E33E1F-3373-E249-A994-A12312C0511A}" type="slidenum">
              <a:rPr lang="en-US" sz="1200"/>
              <a:pPr/>
              <a:t>23</a:t>
            </a:fld>
            <a:endParaRPr lang="en-US" sz="1200"/>
          </a:p>
        </p:txBody>
      </p:sp>
      <p:sp>
        <p:nvSpPr>
          <p:cNvPr id="95234" name="Rectangle 2"/>
          <p:cNvSpPr>
            <a:spLocks noGrp="1" noRot="1" noChangeAspect="1" noChangeArrowheads="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In a 10 year period, topical preaching might at best hit a third of the text in these two pages.</a:t>
            </a:r>
          </a:p>
          <a:p>
            <a:r>
              <a:rPr lang="en-US">
                <a:latin typeface="Times" charset="0"/>
                <a:cs typeface="ＭＳ Ｐゴシック" charset="0"/>
              </a:rPr>
              <a:t>Systematic exposition provides a vehicle for people to get to know the big picture of each biblical book and cover every passage.</a:t>
            </a:r>
          </a:p>
        </p:txBody>
      </p:sp>
    </p:spTree>
    <p:extLst>
      <p:ext uri="{BB962C8B-B14F-4D97-AF65-F5344CB8AC3E}">
        <p14:creationId xmlns:p14="http://schemas.microsoft.com/office/powerpoint/2010/main" val="2585261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1ACDFA8-8706-2449-A9C9-CC1F6C549581}" type="slidenum">
              <a:rPr lang="en-US" sz="1200"/>
              <a:pPr/>
              <a:t>24</a:t>
            </a:fld>
            <a:endParaRPr lang="en-US" sz="1200"/>
          </a:p>
        </p:txBody>
      </p:sp>
      <p:sp>
        <p:nvSpPr>
          <p:cNvPr id="97282" name="Rectangle 2"/>
          <p:cNvSpPr>
            <a:spLocks noGrp="1" noRot="1" noChangeAspect="1" noChangeArrowheads="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1040991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D38BD2F-2442-6246-95E1-54BBAF503D37}" type="slidenum">
              <a:rPr lang="en-US" sz="1200"/>
              <a:pPr/>
              <a:t>25</a:t>
            </a:fld>
            <a:endParaRPr lang="en-US" sz="1200"/>
          </a:p>
        </p:txBody>
      </p:sp>
      <p:sp>
        <p:nvSpPr>
          <p:cNvPr id="99330" name="Rectangle 2"/>
          <p:cNvSpPr>
            <a:spLocks noGrp="1" noRot="1" noChangeAspect="1" noChangeArrowheads="1"/>
          </p:cNvSpPr>
          <p:nvPr>
            <p:ph type="sldImg"/>
          </p:nvPr>
        </p:nvSpPr>
        <p:spPr>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cs typeface="ＭＳ Ｐゴシック" charset="0"/>
            </a:endParaRPr>
          </a:p>
        </p:txBody>
      </p:sp>
    </p:spTree>
    <p:extLst>
      <p:ext uri="{BB962C8B-B14F-4D97-AF65-F5344CB8AC3E}">
        <p14:creationId xmlns:p14="http://schemas.microsoft.com/office/powerpoint/2010/main" val="65849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A6FBBD-AE7D-C348-8A68-332097C171CE}" type="slidenum">
              <a:rPr lang="en-US" sz="1200"/>
              <a:pPr/>
              <a:t>26</a:t>
            </a:fld>
            <a:endParaRPr lang="en-US" sz="1200"/>
          </a:p>
        </p:txBody>
      </p:sp>
      <p:sp>
        <p:nvSpPr>
          <p:cNvPr id="101378" name="Rectangle 2"/>
          <p:cNvSpPr>
            <a:spLocks noGrp="1" noRot="1" noChangeAspect="1" noChangeArrowheads="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371413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1B1B05-8C60-B241-85C0-3A69246914D9}" type="slidenum">
              <a:rPr lang="en-US" sz="1200"/>
              <a:pPr/>
              <a:t>27</a:t>
            </a:fld>
            <a:endParaRPr lang="en-US" sz="1200"/>
          </a:p>
        </p:txBody>
      </p:sp>
      <p:sp>
        <p:nvSpPr>
          <p:cNvPr id="103426" name="Rectangle 2"/>
          <p:cNvSpPr>
            <a:spLocks noGrp="1" noRot="1" noChangeAspect="1" noChangeArrowheads="1"/>
          </p:cNvSpPr>
          <p:nvPr>
            <p:ph type="sldImg"/>
          </p:nvPr>
        </p:nvSpPr>
        <p:spPr>
          <a:xfrm>
            <a:off x="1150938" y="692150"/>
            <a:ext cx="4556125" cy="3416300"/>
          </a:xfrm>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spcBef>
                <a:spcPct val="0"/>
              </a:spcBef>
            </a:pPr>
            <a:endParaRPr lang="en-US" sz="2400" dirty="0">
              <a:cs typeface="ＭＳ Ｐゴシック" charset="0"/>
            </a:endParaRPr>
          </a:p>
        </p:txBody>
      </p:sp>
    </p:spTree>
    <p:extLst>
      <p:ext uri="{BB962C8B-B14F-4D97-AF65-F5344CB8AC3E}">
        <p14:creationId xmlns:p14="http://schemas.microsoft.com/office/powerpoint/2010/main" val="794273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DF3DC4-94F9-264C-BF46-23BC0A5E4C40}" type="slidenum">
              <a:rPr lang="en-US" sz="1200"/>
              <a:pPr/>
              <a:t>28</a:t>
            </a:fld>
            <a:endParaRPr lang="en-US" sz="1200"/>
          </a:p>
        </p:txBody>
      </p:sp>
      <p:sp>
        <p:nvSpPr>
          <p:cNvPr id="105474" name="Rectangle 2"/>
          <p:cNvSpPr>
            <a:spLocks noGrp="1" noRot="1" noChangeAspect="1" noChangeArrowheads="1"/>
          </p:cNvSpPr>
          <p:nvPr>
            <p:ph type="sldImg"/>
          </p:nvPr>
        </p:nvSpPr>
        <p:spPr>
          <a:xfrm>
            <a:off x="1150938" y="692150"/>
            <a:ext cx="4556125" cy="3416300"/>
          </a:xfrm>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cs typeface="ＭＳ Ｐゴシック" charset="0"/>
            </a:endParaRPr>
          </a:p>
        </p:txBody>
      </p:sp>
    </p:spTree>
    <p:extLst>
      <p:ext uri="{BB962C8B-B14F-4D97-AF65-F5344CB8AC3E}">
        <p14:creationId xmlns:p14="http://schemas.microsoft.com/office/powerpoint/2010/main" val="2761034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chemeClr val="tx1"/>
                </a:solidFill>
                <a:latin typeface="Arial" charset="0"/>
                <a:ea typeface="ＭＳ Ｐゴシック" charset="0"/>
              </a:rPr>
              <a:t>Preaching</a:t>
            </a:r>
            <a:r>
              <a:rPr lang="en-US" sz="1200" b="0" baseline="0" dirty="0" smtClean="0">
                <a:solidFill>
                  <a:schemeClr val="tx1"/>
                </a:solidFill>
                <a:latin typeface="Arial" charset="0"/>
                <a:ea typeface="ＭＳ Ｐゴシック" charset="0"/>
              </a:rPr>
              <a:t> (</a:t>
            </a:r>
            <a:r>
              <a:rPr lang="en-US" sz="1200" b="0" baseline="0" dirty="0" err="1" smtClean="0">
                <a:solidFill>
                  <a:schemeClr val="tx1"/>
                </a:solidFill>
                <a:latin typeface="Arial" charset="0"/>
                <a:ea typeface="ＭＳ Ｐゴシック" charset="0"/>
              </a:rPr>
              <a:t>pr</a:t>
            </a:r>
            <a:r>
              <a:rPr lang="en-US" sz="1200" b="0" baseline="0" dirty="0" smtClean="0">
                <a:solidFill>
                  <a:schemeClr val="tx1"/>
                </a:solidFill>
                <a:latin typeface="Arial" charset="0"/>
                <a:ea typeface="ＭＳ Ｐゴシック" charset="0"/>
              </a:rPr>
              <a:t>)</a:t>
            </a:r>
            <a:endParaRPr lang="en-US" sz="1200" b="0" dirty="0" smtClean="0">
              <a:solidFill>
                <a:schemeClr val="tx1"/>
              </a:solidFill>
              <a:latin typeface="Arial" charset="0"/>
              <a:ea typeface="ＭＳ Ｐゴシック" charset="0"/>
            </a:endParaRPr>
          </a:p>
          <a:p>
            <a:pPr eaLnBrk="1" hangingPunct="1"/>
            <a:r>
              <a:rPr lang="en-US" sz="1200" b="0" dirty="0" smtClean="0">
                <a:solidFill>
                  <a:schemeClr val="tx1"/>
                </a:solidFill>
                <a:latin typeface="Arial" charset="0"/>
                <a:ea typeface="ＭＳ Ｐゴシック" charset="0"/>
              </a:rPr>
              <a:t>Homiletics </a:t>
            </a:r>
          </a:p>
        </p:txBody>
      </p:sp>
    </p:spTree>
    <p:extLst>
      <p:ext uri="{BB962C8B-B14F-4D97-AF65-F5344CB8AC3E}">
        <p14:creationId xmlns:p14="http://schemas.microsoft.com/office/powerpoint/2010/main" val="3218568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pPr>
              <a:defRPr/>
            </a:pPr>
            <a:fld id="{F75EDA1C-44CE-604C-83B8-C9312A62ACED}" type="slidenum">
              <a:rPr lang="en-US" smtClean="0"/>
              <a:pPr>
                <a:defRPr/>
              </a:pPr>
              <a:t>3</a:t>
            </a:fld>
            <a:endParaRPr lang="en-US"/>
          </a:p>
        </p:txBody>
      </p:sp>
    </p:spTree>
    <p:extLst>
      <p:ext uri="{BB962C8B-B14F-4D97-AF65-F5344CB8AC3E}">
        <p14:creationId xmlns:p14="http://schemas.microsoft.com/office/powerpoint/2010/main" val="1846671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715B33-994D-2E41-9B3D-5C6BB5E16577}" type="slidenum">
              <a:rPr lang="en-US" sz="1200"/>
              <a:pPr/>
              <a:t>5</a:t>
            </a:fld>
            <a:endParaRPr lang="en-US" sz="1200"/>
          </a:p>
        </p:txBody>
      </p:sp>
      <p:sp>
        <p:nvSpPr>
          <p:cNvPr id="58370" name="Rectangle 2"/>
          <p:cNvSpPr>
            <a:spLocks noGrp="1" noRot="1" noChangeAspect="1" noChangeArrowheads="1"/>
          </p:cNvSpPr>
          <p:nvPr>
            <p:ph type="sldImg"/>
          </p:nvPr>
        </p:nvSpPr>
        <p:spPr>
          <a:xfrm>
            <a:off x="1150938" y="692150"/>
            <a:ext cx="4556125" cy="3416300"/>
          </a:xfrm>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dirty="0">
                <a:cs typeface="ＭＳ Ｐゴシック" charset="0"/>
              </a:rPr>
              <a:t>04.03</a:t>
            </a:r>
          </a:p>
        </p:txBody>
      </p:sp>
    </p:spTree>
    <p:extLst>
      <p:ext uri="{BB962C8B-B14F-4D97-AF65-F5344CB8AC3E}">
        <p14:creationId xmlns:p14="http://schemas.microsoft.com/office/powerpoint/2010/main" val="2959022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CECA66-80B0-CC4F-9EA2-ACE9FCC58C5E}" type="slidenum">
              <a:rPr lang="en-US" sz="1200"/>
              <a:pPr/>
              <a:t>6</a:t>
            </a:fld>
            <a:endParaRPr lang="en-US" sz="1200"/>
          </a:p>
        </p:txBody>
      </p:sp>
      <p:sp>
        <p:nvSpPr>
          <p:cNvPr id="60418" name="Rectangle 2"/>
          <p:cNvSpPr>
            <a:spLocks noGrp="1" noRot="1" noChangeAspect="1" noChangeArrowheads="1"/>
          </p:cNvSpPr>
          <p:nvPr>
            <p:ph type="sldImg"/>
          </p:nvPr>
        </p:nvSpPr>
        <p:spPr>
          <a:xfrm>
            <a:off x="1150938" y="692150"/>
            <a:ext cx="4556125" cy="3416300"/>
          </a:xfrm>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cs typeface="ＭＳ Ｐゴシック" charset="0"/>
            </a:endParaRPr>
          </a:p>
        </p:txBody>
      </p:sp>
    </p:spTree>
    <p:extLst>
      <p:ext uri="{BB962C8B-B14F-4D97-AF65-F5344CB8AC3E}">
        <p14:creationId xmlns:p14="http://schemas.microsoft.com/office/powerpoint/2010/main" val="3881672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43FBDF-AABE-F144-BA01-13A97AE69FD5}" type="slidenum">
              <a:rPr lang="en-US" sz="1200"/>
              <a:pPr/>
              <a:t>7</a:t>
            </a:fld>
            <a:endParaRPr lang="en-US" sz="1200"/>
          </a:p>
        </p:txBody>
      </p:sp>
      <p:sp>
        <p:nvSpPr>
          <p:cNvPr id="62466" name="Rectangle 2"/>
          <p:cNvSpPr>
            <a:spLocks noGrp="1" noRot="1" noChangeAspect="1" noChangeArrowheads="1"/>
          </p:cNvSpPr>
          <p:nvPr>
            <p:ph type="sldImg"/>
          </p:nvPr>
        </p:nvSpPr>
        <p:spPr>
          <a:xfrm>
            <a:off x="1150938" y="692150"/>
            <a:ext cx="4556125" cy="3416300"/>
          </a:xfrm>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dirty="0">
                <a:cs typeface="ＭＳ Ｐゴシック" charset="0"/>
              </a:rPr>
              <a:t>E.g., 1 </a:t>
            </a:r>
            <a:r>
              <a:rPr lang="en-US" dirty="0" err="1">
                <a:cs typeface="ＭＳ Ｐゴシック" charset="0"/>
              </a:rPr>
              <a:t>Cor</a:t>
            </a:r>
            <a:r>
              <a:rPr lang="en-US" dirty="0">
                <a:cs typeface="ＭＳ Ｐゴシック" charset="0"/>
              </a:rPr>
              <a:t> 13:1-7</a:t>
            </a:r>
          </a:p>
          <a:p>
            <a:r>
              <a:rPr lang="en-US" dirty="0">
                <a:cs typeface="ＭＳ Ｐゴシック" charset="0"/>
              </a:rPr>
              <a:t>Reference to other Scriptures is subordinate to the exposition of the main passage</a:t>
            </a:r>
          </a:p>
        </p:txBody>
      </p:sp>
    </p:spTree>
    <p:extLst>
      <p:ext uri="{BB962C8B-B14F-4D97-AF65-F5344CB8AC3E}">
        <p14:creationId xmlns:p14="http://schemas.microsoft.com/office/powerpoint/2010/main" val="131197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2C24A4-A216-7E40-AEAA-849F56032E7D}" type="slidenum">
              <a:rPr lang="en-US" sz="1200"/>
              <a:pPr/>
              <a:t>8</a:t>
            </a:fld>
            <a:endParaRPr lang="en-US" sz="1200"/>
          </a:p>
        </p:txBody>
      </p:sp>
      <p:sp>
        <p:nvSpPr>
          <p:cNvPr id="64514"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a:cs typeface="ＭＳ Ｐゴシック" charset="0"/>
              </a:rPr>
              <a:t>Neh</a:t>
            </a:r>
            <a:r>
              <a:rPr lang="en-US" dirty="0">
                <a:cs typeface="ＭＳ Ｐゴシック" charset="0"/>
              </a:rPr>
              <a:t> 8:8</a:t>
            </a:r>
          </a:p>
          <a:p>
            <a:r>
              <a:rPr lang="en-US" dirty="0">
                <a:cs typeface="ＭＳ Ｐゴシック" charset="0"/>
              </a:rPr>
              <a:t>Luke 4:16-22 on Isa. 61:1-2</a:t>
            </a:r>
          </a:p>
          <a:p>
            <a:r>
              <a:rPr lang="en-US" dirty="0">
                <a:latin typeface="Times" charset="0"/>
                <a:cs typeface="ＭＳ Ｐゴシック" charset="0"/>
              </a:rPr>
              <a:t>The text is not a box of candy from which one selects his favorite treats.  It is the Word of God, which has come to us to be master, not servant.  </a:t>
            </a:r>
          </a:p>
          <a:p>
            <a:r>
              <a:rPr lang="en-US" dirty="0">
                <a:latin typeface="Times" charset="0"/>
                <a:cs typeface="ＭＳ Ｐゴシック" charset="0"/>
              </a:rPr>
              <a:t>For example, preaching leadership principles from Nehemiah 1—2 misreads authorial intent.  </a:t>
            </a:r>
          </a:p>
          <a:p>
            <a:r>
              <a:rPr lang="en-US" dirty="0">
                <a:latin typeface="Times" charset="0"/>
                <a:cs typeface="ＭＳ Ｐゴシック" charset="0"/>
              </a:rPr>
              <a:t>You can preach a biblical message from the wrong verse!  </a:t>
            </a:r>
          </a:p>
          <a:p>
            <a:r>
              <a:rPr lang="en-US" dirty="0">
                <a:latin typeface="Times" charset="0"/>
                <a:cs typeface="ＭＳ Ｐゴシック" charset="0"/>
              </a:rPr>
              <a:t>In other words, you can be held by a great theology so that you preach truth, but it may not be the message of the particular passage before you.</a:t>
            </a:r>
          </a:p>
        </p:txBody>
      </p:sp>
    </p:spTree>
    <p:extLst>
      <p:ext uri="{BB962C8B-B14F-4D97-AF65-F5344CB8AC3E}">
        <p14:creationId xmlns:p14="http://schemas.microsoft.com/office/powerpoint/2010/main" val="370267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E29E1C-2EB0-DB46-B23F-3FA7EC34F91D}" type="slidenum">
              <a:rPr lang="en-US" sz="1200"/>
              <a:pPr/>
              <a:t>9</a:t>
            </a:fld>
            <a:endParaRPr lang="en-US" sz="1200"/>
          </a:p>
        </p:txBody>
      </p:sp>
      <p:sp>
        <p:nvSpPr>
          <p:cNvPr id="66562"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charset="0"/>
                <a:cs typeface="ＭＳ Ｐゴシック" charset="0"/>
              </a:rPr>
              <a:t>True exposition expounds the one, central idea of the text called the </a:t>
            </a:r>
            <a:r>
              <a:rPr lang="en-US" i="1" dirty="0">
                <a:latin typeface="Times" charset="0"/>
                <a:cs typeface="ＭＳ Ｐゴシック" charset="0"/>
              </a:rPr>
              <a:t>Big Idea</a:t>
            </a:r>
            <a:r>
              <a:rPr lang="en-US" dirty="0">
                <a:latin typeface="Times" charset="0"/>
                <a:cs typeface="ＭＳ Ｐゴシック" charset="0"/>
              </a:rPr>
              <a:t> (homiletical idea or main idea or synthetic statement).  Real exposition is not a series of exegetical comments, unrelated truths, or a cute outline that gives a survey of a passage</a:t>
            </a:r>
          </a:p>
        </p:txBody>
      </p:sp>
    </p:spTree>
    <p:extLst>
      <p:ext uri="{BB962C8B-B14F-4D97-AF65-F5344CB8AC3E}">
        <p14:creationId xmlns:p14="http://schemas.microsoft.com/office/powerpoint/2010/main" val="4231555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4A205C-A39B-CE44-AFE0-B29B6F73B074}" type="slidenum">
              <a:rPr lang="en-US" sz="1200"/>
              <a:pPr/>
              <a:t>10</a:t>
            </a:fld>
            <a:endParaRPr lang="en-US" sz="1200"/>
          </a:p>
        </p:txBody>
      </p:sp>
      <p:sp>
        <p:nvSpPr>
          <p:cNvPr id="68610" name="Rectangle 2"/>
          <p:cNvSpPr>
            <a:spLocks noGrp="1" noRot="1" noChangeAspect="1" noChangeArrowheads="1"/>
          </p:cNvSpPr>
          <p:nvPr>
            <p:ph type="sldImg"/>
          </p:nvPr>
        </p:nvSpPr>
        <p:spPr>
          <a:xfrm>
            <a:off x="1150938" y="692150"/>
            <a:ext cx="4556125" cy="3416300"/>
          </a:xfrm>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dirty="0">
                <a:latin typeface="Times" charset="0"/>
                <a:cs typeface="ＭＳ Ｐゴシック" charset="0"/>
              </a:rPr>
              <a:t>brings the hearers towards the same point made by the author.  The message does not simply state the main idea over and over without some design that brings the listeners along in truth</a:t>
            </a:r>
          </a:p>
        </p:txBody>
      </p:sp>
    </p:spTree>
    <p:extLst>
      <p:ext uri="{BB962C8B-B14F-4D97-AF65-F5344CB8AC3E}">
        <p14:creationId xmlns:p14="http://schemas.microsoft.com/office/powerpoint/2010/main" val="29623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65BC07-CE11-9349-9036-E79911E4FF60}" type="slidenum">
              <a:rPr lang="en-US"/>
              <a:pPr>
                <a:defRPr/>
              </a:pPr>
              <a:t>‹#›</a:t>
            </a:fld>
            <a:endParaRPr lang="en-US"/>
          </a:p>
        </p:txBody>
      </p:sp>
    </p:spTree>
    <p:extLst>
      <p:ext uri="{BB962C8B-B14F-4D97-AF65-F5344CB8AC3E}">
        <p14:creationId xmlns:p14="http://schemas.microsoft.com/office/powerpoint/2010/main" val="417078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12EC9B-0935-8A46-AFD0-D6AEF2AD6FCB}" type="slidenum">
              <a:rPr lang="en-US"/>
              <a:pPr>
                <a:defRPr/>
              </a:pPr>
              <a:t>‹#›</a:t>
            </a:fld>
            <a:endParaRPr lang="en-US"/>
          </a:p>
        </p:txBody>
      </p:sp>
    </p:spTree>
    <p:extLst>
      <p:ext uri="{BB962C8B-B14F-4D97-AF65-F5344CB8AC3E}">
        <p14:creationId xmlns:p14="http://schemas.microsoft.com/office/powerpoint/2010/main" val="5091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FED244-F1C3-3646-97E1-B2207FEF675B}" type="slidenum">
              <a:rPr lang="en-US"/>
              <a:pPr>
                <a:defRPr/>
              </a:pPr>
              <a:t>‹#›</a:t>
            </a:fld>
            <a:endParaRPr lang="en-US"/>
          </a:p>
        </p:txBody>
      </p:sp>
    </p:spTree>
    <p:extLst>
      <p:ext uri="{BB962C8B-B14F-4D97-AF65-F5344CB8AC3E}">
        <p14:creationId xmlns:p14="http://schemas.microsoft.com/office/powerpoint/2010/main" val="2641568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457200" y="2362200"/>
            <a:ext cx="8305800" cy="1295400"/>
            <a:chOff x="288" y="192"/>
            <a:chExt cx="5232" cy="816"/>
          </a:xfrm>
        </p:grpSpPr>
        <p:sp>
          <p:nvSpPr>
            <p:cNvPr id="5" name="AutoShape 7"/>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chemeClr val="accent1">
                    <a:gamma/>
                    <a:shade val="40000"/>
                    <a:invGamma/>
                  </a:schemeClr>
                </a:gs>
              </a:gsLst>
              <a:lin ang="5400000" scaled="1"/>
            </a:gradFill>
            <a:ln>
              <a:noFill/>
            </a:ln>
            <a:effectLst>
              <a:outerShdw blurRad="63500" dist="117432" dir="4604261" algn="ctr" rotWithShape="0">
                <a:schemeClr val="bg2">
                  <a:alpha val="50000"/>
                </a:schemeClr>
              </a:outerShdw>
            </a:effectLst>
            <a:extLst/>
          </p:spPr>
          <p:txBody>
            <a:bodyPr wrap="none" anchor="ctr"/>
            <a:lstStyle/>
            <a:p>
              <a:pPr>
                <a:defRPr/>
              </a:pPr>
              <a:endParaRPr lang="en-US"/>
            </a:p>
          </p:txBody>
        </p:sp>
        <p:sp>
          <p:nvSpPr>
            <p:cNvPr id="6" name="AutoShape 8"/>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a:noFill/>
            </a:ln>
            <a:effectLst/>
            <a:extLst/>
          </p:spPr>
          <p:txBody>
            <a:bodyPr wrap="none" anchor="ctr"/>
            <a:lstStyle/>
            <a:p>
              <a:pPr>
                <a:defRPr/>
              </a:pPr>
              <a:endParaRPr lang="en-US"/>
            </a:p>
          </p:txBody>
        </p:sp>
        <p:sp>
          <p:nvSpPr>
            <p:cNvPr id="7" name="Freeform 9"/>
            <p:cNvSpPr>
              <a:spLocks/>
            </p:cNvSpPr>
            <p:nvPr userDrawn="1"/>
          </p:nvSpPr>
          <p:spPr bwMode="auto">
            <a:xfrm>
              <a:off x="456" y="245"/>
              <a:ext cx="4896" cy="124"/>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a:noFill/>
            </a:ln>
            <a:extLst/>
          </p:spPr>
          <p:txBody>
            <a:bodyPr wrap="none" anchor="ctr"/>
            <a:lstStyle/>
            <a:p>
              <a:pPr>
                <a:defRPr/>
              </a:pPr>
              <a:endParaRPr lang="en-US"/>
            </a:p>
          </p:txBody>
        </p:sp>
        <p:sp>
          <p:nvSpPr>
            <p:cNvPr id="8" name="Freeform 10"/>
            <p:cNvSpPr>
              <a:spLocks/>
            </p:cNvSpPr>
            <p:nvPr userDrawn="1"/>
          </p:nvSpPr>
          <p:spPr bwMode="auto">
            <a:xfrm>
              <a:off x="450" y="342"/>
              <a:ext cx="4902" cy="98"/>
            </a:xfrm>
            <a:custGeom>
              <a:avLst/>
              <a:gdLst>
                <a:gd name="T0" fmla="*/ 6 w 4902"/>
                <a:gd name="T1" fmla="*/ 0 h 98"/>
                <a:gd name="T2" fmla="*/ 136 w 4902"/>
                <a:gd name="T3" fmla="*/ 98 h 98"/>
                <a:gd name="T4" fmla="*/ 4770 w 4902"/>
                <a:gd name="T5" fmla="*/ 84 h 98"/>
                <a:gd name="T6" fmla="*/ 4902 w 4902"/>
                <a:gd name="T7" fmla="*/ 6 h 98"/>
                <a:gd name="T8" fmla="*/ 6 w 4902"/>
                <a:gd name="T9" fmla="*/ 0 h 98"/>
              </a:gdLst>
              <a:ahLst/>
              <a:cxnLst>
                <a:cxn ang="0">
                  <a:pos x="T0" y="T1"/>
                </a:cxn>
                <a:cxn ang="0">
                  <a:pos x="T2" y="T3"/>
                </a:cxn>
                <a:cxn ang="0">
                  <a:pos x="T4" y="T5"/>
                </a:cxn>
                <a:cxn ang="0">
                  <a:pos x="T6" y="T7"/>
                </a:cxn>
                <a:cxn ang="0">
                  <a:pos x="T8" y="T9"/>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a:noFill/>
            </a:ln>
            <a:extLst/>
          </p:spPr>
          <p:txBody>
            <a:bodyPr wrap="none" anchor="ctr"/>
            <a:lstStyle/>
            <a:p>
              <a:pPr>
                <a:defRPr/>
              </a:pPr>
              <a:endParaRPr lang="en-US"/>
            </a:p>
          </p:txBody>
        </p:sp>
        <p:sp>
          <p:nvSpPr>
            <p:cNvPr id="9" name="Freeform 11"/>
            <p:cNvSpPr>
              <a:spLocks/>
            </p:cNvSpPr>
            <p:nvPr userDrawn="1"/>
          </p:nvSpPr>
          <p:spPr bwMode="auto">
            <a:xfrm flipV="1">
              <a:off x="408" y="672"/>
              <a:ext cx="4989" cy="288"/>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a:noFill/>
            </a:ln>
            <a:extLst/>
          </p:spPr>
          <p:txBody>
            <a:bodyPr wrap="none" anchor="ctr"/>
            <a:lstStyle/>
            <a:p>
              <a:pPr>
                <a:defRPr/>
              </a:pPr>
              <a:endParaRPr lang="en-US"/>
            </a:p>
          </p:txBody>
        </p:sp>
      </p:grpSp>
      <p:sp>
        <p:nvSpPr>
          <p:cNvPr id="125957" name="Rectangle 5"/>
          <p:cNvSpPr>
            <a:spLocks noGrp="1" noChangeArrowheads="1"/>
          </p:cNvSpPr>
          <p:nvPr>
            <p:ph type="subTitle" idx="1"/>
          </p:nvPr>
        </p:nvSpPr>
        <p:spPr>
          <a:xfrm>
            <a:off x="1371600" y="3886200"/>
            <a:ext cx="6400800" cy="1752600"/>
          </a:xfrm>
          <a:extLst/>
        </p:spPr>
        <p:txBody>
          <a:bodyPr/>
          <a:lstStyle>
            <a:lvl1pPr marL="0" indent="0" algn="ctr">
              <a:buFont typeface="Arial" charset="0"/>
              <a:buNone/>
              <a:defRPr/>
            </a:lvl1pPr>
          </a:lstStyle>
          <a:p>
            <a:pPr lvl="0"/>
            <a:r>
              <a:rPr lang="en-US" noProof="0" smtClean="0"/>
              <a:t>Click to edit Master subtitle style</a:t>
            </a:r>
          </a:p>
        </p:txBody>
      </p:sp>
      <p:sp>
        <p:nvSpPr>
          <p:cNvPr id="125964" name="Rectangle 12"/>
          <p:cNvSpPr>
            <a:spLocks noGrp="1" noChangeArrowheads="1"/>
          </p:cNvSpPr>
          <p:nvPr>
            <p:ph type="ctrTitle" sz="quarter"/>
          </p:nvPr>
        </p:nvSpPr>
        <p:spPr>
          <a:xfrm>
            <a:off x="685800" y="2438400"/>
            <a:ext cx="7772400" cy="1143000"/>
          </a:xfrm>
        </p:spPr>
        <p:txBody>
          <a:bodyPr/>
          <a:lstStyle>
            <a:lvl1pPr>
              <a:defRPr/>
            </a:lvl1pPr>
          </a:lstStyle>
          <a:p>
            <a:pPr lvl="0"/>
            <a:r>
              <a:rPr lang="en-US" noProof="0" smtClean="0"/>
              <a:t>Click to edit Master title style</a:t>
            </a:r>
          </a:p>
        </p:txBody>
      </p:sp>
      <p:sp>
        <p:nvSpPr>
          <p:cNvPr id="10" name="Rectangle 2"/>
          <p:cNvSpPr>
            <a:spLocks noGrp="1" noChangeArrowheads="1"/>
          </p:cNvSpPr>
          <p:nvPr>
            <p:ph type="dt" sz="half" idx="10"/>
          </p:nvPr>
        </p:nvSpPr>
        <p:spPr>
          <a:xfrm>
            <a:off x="152400" y="6248400"/>
            <a:ext cx="1905000" cy="457200"/>
          </a:xfrm>
        </p:spPr>
        <p:txBody>
          <a:bodyPr/>
          <a:lstStyle>
            <a:lvl1pPr eaLnBrk="1" hangingPunct="1">
              <a:defRPr/>
            </a:lvl1pPr>
          </a:lstStyle>
          <a:p>
            <a:pPr>
              <a:defRPr/>
            </a:pPr>
            <a:endParaRPr lang="en-US"/>
          </a:p>
        </p:txBody>
      </p:sp>
      <p:sp>
        <p:nvSpPr>
          <p:cNvPr id="11" name="Rectangle 3"/>
          <p:cNvSpPr>
            <a:spLocks noGrp="1" noChangeArrowheads="1"/>
          </p:cNvSpPr>
          <p:nvPr>
            <p:ph type="ftr" sz="quarter" idx="11"/>
          </p:nvPr>
        </p:nvSpPr>
        <p:spPr>
          <a:xfrm>
            <a:off x="2133600" y="6248400"/>
            <a:ext cx="4876800" cy="457200"/>
          </a:xfrm>
        </p:spPr>
        <p:txBody>
          <a:bodyPr/>
          <a:lstStyle>
            <a:lvl1pPr eaLnBrk="1" hangingPunct="1">
              <a:defRPr/>
            </a:lvl1pPr>
          </a:lstStyle>
          <a:p>
            <a:pPr>
              <a:defRPr/>
            </a:pPr>
            <a:endParaRPr lang="en-US"/>
          </a:p>
        </p:txBody>
      </p:sp>
      <p:sp>
        <p:nvSpPr>
          <p:cNvPr id="12" name="Rectangle 4"/>
          <p:cNvSpPr>
            <a:spLocks noGrp="1" noChangeArrowheads="1"/>
          </p:cNvSpPr>
          <p:nvPr>
            <p:ph type="sldNum" sz="quarter" idx="12"/>
          </p:nvPr>
        </p:nvSpPr>
        <p:spPr>
          <a:xfrm>
            <a:off x="7086600" y="6248400"/>
            <a:ext cx="1905000" cy="457200"/>
          </a:xfrm>
        </p:spPr>
        <p:txBody>
          <a:bodyPr/>
          <a:lstStyle>
            <a:lvl1pPr eaLnBrk="1" hangingPunct="1">
              <a:defRPr/>
            </a:lvl1pPr>
          </a:lstStyle>
          <a:p>
            <a:pPr>
              <a:defRPr/>
            </a:pPr>
            <a:fld id="{A917E285-30B4-8E46-88F0-F6CA38A97B8B}" type="slidenum">
              <a:rPr lang="en-US"/>
              <a:pPr>
                <a:defRPr/>
              </a:pPr>
              <a:t>‹#›</a:t>
            </a:fld>
            <a:endParaRPr lang="en-US"/>
          </a:p>
        </p:txBody>
      </p:sp>
    </p:spTree>
    <p:extLst>
      <p:ext uri="{BB962C8B-B14F-4D97-AF65-F5344CB8AC3E}">
        <p14:creationId xmlns:p14="http://schemas.microsoft.com/office/powerpoint/2010/main" val="2815578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DDB758B4-537D-4C41-90D5-6B2BBF4B95B9}" type="slidenum">
              <a:rPr lang="en-US"/>
              <a:pPr>
                <a:defRPr/>
              </a:pPr>
              <a:t>‹#›</a:t>
            </a:fld>
            <a:endParaRPr lang="en-US"/>
          </a:p>
        </p:txBody>
      </p:sp>
    </p:spTree>
    <p:extLst>
      <p:ext uri="{BB962C8B-B14F-4D97-AF65-F5344CB8AC3E}">
        <p14:creationId xmlns:p14="http://schemas.microsoft.com/office/powerpoint/2010/main" val="1589558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38130871-8973-D048-AF3A-B3BC2F0070D2}" type="slidenum">
              <a:rPr lang="en-US"/>
              <a:pPr>
                <a:defRPr/>
              </a:pPr>
              <a:t>‹#›</a:t>
            </a:fld>
            <a:endParaRPr lang="en-US"/>
          </a:p>
        </p:txBody>
      </p:sp>
    </p:spTree>
    <p:extLst>
      <p:ext uri="{BB962C8B-B14F-4D97-AF65-F5344CB8AC3E}">
        <p14:creationId xmlns:p14="http://schemas.microsoft.com/office/powerpoint/2010/main" val="182770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4015F4B5-78CA-1848-ABF1-08C4CE3D79C1}" type="slidenum">
              <a:rPr lang="en-US"/>
              <a:pPr>
                <a:defRPr/>
              </a:pPr>
              <a:t>‹#›</a:t>
            </a:fld>
            <a:endParaRPr lang="en-US"/>
          </a:p>
        </p:txBody>
      </p:sp>
    </p:spTree>
    <p:extLst>
      <p:ext uri="{BB962C8B-B14F-4D97-AF65-F5344CB8AC3E}">
        <p14:creationId xmlns:p14="http://schemas.microsoft.com/office/powerpoint/2010/main" val="69578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B953C53D-F452-3642-9B73-E1F0F0CB0DC3}" type="slidenum">
              <a:rPr lang="en-US"/>
              <a:pPr>
                <a:defRPr/>
              </a:pPr>
              <a:t>‹#›</a:t>
            </a:fld>
            <a:endParaRPr lang="en-US"/>
          </a:p>
        </p:txBody>
      </p:sp>
    </p:spTree>
    <p:extLst>
      <p:ext uri="{BB962C8B-B14F-4D97-AF65-F5344CB8AC3E}">
        <p14:creationId xmlns:p14="http://schemas.microsoft.com/office/powerpoint/2010/main" val="3554578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7F0A6A00-3CE6-1B46-AF42-38F5D9ACF1AD}" type="slidenum">
              <a:rPr lang="en-US"/>
              <a:pPr>
                <a:defRPr/>
              </a:pPr>
              <a:t>‹#›</a:t>
            </a:fld>
            <a:endParaRPr lang="en-US"/>
          </a:p>
        </p:txBody>
      </p:sp>
    </p:spTree>
    <p:extLst>
      <p:ext uri="{BB962C8B-B14F-4D97-AF65-F5344CB8AC3E}">
        <p14:creationId xmlns:p14="http://schemas.microsoft.com/office/powerpoint/2010/main" val="1163987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77DB1FC2-043D-5342-8F15-AA304826F35B}" type="slidenum">
              <a:rPr lang="en-US"/>
              <a:pPr>
                <a:defRPr/>
              </a:pPr>
              <a:t>‹#›</a:t>
            </a:fld>
            <a:endParaRPr lang="en-US"/>
          </a:p>
        </p:txBody>
      </p:sp>
    </p:spTree>
    <p:extLst>
      <p:ext uri="{BB962C8B-B14F-4D97-AF65-F5344CB8AC3E}">
        <p14:creationId xmlns:p14="http://schemas.microsoft.com/office/powerpoint/2010/main" val="3243053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6D6BBE93-CE82-6744-A0CE-573E13CC85B3}" type="slidenum">
              <a:rPr lang="en-US"/>
              <a:pPr>
                <a:defRPr/>
              </a:pPr>
              <a:t>‹#›</a:t>
            </a:fld>
            <a:endParaRPr lang="en-US"/>
          </a:p>
        </p:txBody>
      </p:sp>
    </p:spTree>
    <p:extLst>
      <p:ext uri="{BB962C8B-B14F-4D97-AF65-F5344CB8AC3E}">
        <p14:creationId xmlns:p14="http://schemas.microsoft.com/office/powerpoint/2010/main" val="183309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C79FA8-1BD2-1444-BE9C-A6F9841205D3}" type="slidenum">
              <a:rPr lang="en-US"/>
              <a:pPr>
                <a:defRPr/>
              </a:pPr>
              <a:t>‹#›</a:t>
            </a:fld>
            <a:endParaRPr lang="en-US"/>
          </a:p>
        </p:txBody>
      </p:sp>
    </p:spTree>
    <p:extLst>
      <p:ext uri="{BB962C8B-B14F-4D97-AF65-F5344CB8AC3E}">
        <p14:creationId xmlns:p14="http://schemas.microsoft.com/office/powerpoint/2010/main" val="77138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3DE9E719-DCC7-4648-81EA-72B5FC2722BF}" type="slidenum">
              <a:rPr lang="en-US"/>
              <a:pPr>
                <a:defRPr/>
              </a:pPr>
              <a:t>‹#›</a:t>
            </a:fld>
            <a:endParaRPr lang="en-US"/>
          </a:p>
        </p:txBody>
      </p:sp>
    </p:spTree>
    <p:extLst>
      <p:ext uri="{BB962C8B-B14F-4D97-AF65-F5344CB8AC3E}">
        <p14:creationId xmlns:p14="http://schemas.microsoft.com/office/powerpoint/2010/main" val="1910415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D92422B0-76E3-2D45-8229-BA2BA65A13B3}" type="slidenum">
              <a:rPr lang="en-US"/>
              <a:pPr>
                <a:defRPr/>
              </a:pPr>
              <a:t>‹#›</a:t>
            </a:fld>
            <a:endParaRPr lang="en-US"/>
          </a:p>
        </p:txBody>
      </p:sp>
    </p:spTree>
    <p:extLst>
      <p:ext uri="{BB962C8B-B14F-4D97-AF65-F5344CB8AC3E}">
        <p14:creationId xmlns:p14="http://schemas.microsoft.com/office/powerpoint/2010/main" val="3512677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68300"/>
            <a:ext cx="207645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68300"/>
            <a:ext cx="607695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A678AC81-BA22-1C43-8E9B-96E896DB0A20}" type="slidenum">
              <a:rPr lang="en-US"/>
              <a:pPr>
                <a:defRPr/>
              </a:pPr>
              <a:t>‹#›</a:t>
            </a:fld>
            <a:endParaRPr lang="en-US"/>
          </a:p>
        </p:txBody>
      </p:sp>
    </p:spTree>
    <p:extLst>
      <p:ext uri="{BB962C8B-B14F-4D97-AF65-F5344CB8AC3E}">
        <p14:creationId xmlns:p14="http://schemas.microsoft.com/office/powerpoint/2010/main" val="631896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5EC7BB-D550-7049-9500-8E04A6F9139E}" type="slidenum">
              <a:rPr lang="en-US"/>
              <a:pPr>
                <a:defRPr/>
              </a:pPr>
              <a:t>‹#›</a:t>
            </a:fld>
            <a:endParaRPr lang="en-US"/>
          </a:p>
        </p:txBody>
      </p:sp>
    </p:spTree>
    <p:extLst>
      <p:ext uri="{BB962C8B-B14F-4D97-AF65-F5344CB8AC3E}">
        <p14:creationId xmlns:p14="http://schemas.microsoft.com/office/powerpoint/2010/main" val="4040855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8C6934-E49E-814C-8FB0-EC7973AE67F1}" type="slidenum">
              <a:rPr lang="en-US"/>
              <a:pPr>
                <a:defRPr/>
              </a:pPr>
              <a:t>‹#›</a:t>
            </a:fld>
            <a:endParaRPr lang="en-US"/>
          </a:p>
        </p:txBody>
      </p:sp>
    </p:spTree>
    <p:extLst>
      <p:ext uri="{BB962C8B-B14F-4D97-AF65-F5344CB8AC3E}">
        <p14:creationId xmlns:p14="http://schemas.microsoft.com/office/powerpoint/2010/main" val="1089534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A22C0E-21EA-AC42-BFB1-1CA190D275FB}" type="slidenum">
              <a:rPr lang="en-US"/>
              <a:pPr>
                <a:defRPr/>
              </a:pPr>
              <a:t>‹#›</a:t>
            </a:fld>
            <a:endParaRPr lang="en-US"/>
          </a:p>
        </p:txBody>
      </p:sp>
    </p:spTree>
    <p:extLst>
      <p:ext uri="{BB962C8B-B14F-4D97-AF65-F5344CB8AC3E}">
        <p14:creationId xmlns:p14="http://schemas.microsoft.com/office/powerpoint/2010/main" val="2243158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8A065F-D975-5A4C-8E85-61737153A788}" type="slidenum">
              <a:rPr lang="en-US"/>
              <a:pPr>
                <a:defRPr/>
              </a:pPr>
              <a:t>‹#›</a:t>
            </a:fld>
            <a:endParaRPr lang="en-US"/>
          </a:p>
        </p:txBody>
      </p:sp>
    </p:spTree>
    <p:extLst>
      <p:ext uri="{BB962C8B-B14F-4D97-AF65-F5344CB8AC3E}">
        <p14:creationId xmlns:p14="http://schemas.microsoft.com/office/powerpoint/2010/main" val="2542986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1864F0-2E88-E34A-A124-191ADA2774C7}" type="slidenum">
              <a:rPr lang="en-US"/>
              <a:pPr>
                <a:defRPr/>
              </a:pPr>
              <a:t>‹#›</a:t>
            </a:fld>
            <a:endParaRPr lang="en-US"/>
          </a:p>
        </p:txBody>
      </p:sp>
    </p:spTree>
    <p:extLst>
      <p:ext uri="{BB962C8B-B14F-4D97-AF65-F5344CB8AC3E}">
        <p14:creationId xmlns:p14="http://schemas.microsoft.com/office/powerpoint/2010/main" val="3696729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AAB0FE-8154-A647-8F2B-081CA71CDF98}" type="slidenum">
              <a:rPr lang="en-US"/>
              <a:pPr>
                <a:defRPr/>
              </a:pPr>
              <a:t>‹#›</a:t>
            </a:fld>
            <a:endParaRPr lang="en-US"/>
          </a:p>
        </p:txBody>
      </p:sp>
    </p:spTree>
    <p:extLst>
      <p:ext uri="{BB962C8B-B14F-4D97-AF65-F5344CB8AC3E}">
        <p14:creationId xmlns:p14="http://schemas.microsoft.com/office/powerpoint/2010/main" val="2044437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AE6DCC-6588-484D-942E-6224775E6A6B}" type="slidenum">
              <a:rPr lang="en-US"/>
              <a:pPr>
                <a:defRPr/>
              </a:pPr>
              <a:t>‹#›</a:t>
            </a:fld>
            <a:endParaRPr lang="en-US"/>
          </a:p>
        </p:txBody>
      </p:sp>
    </p:spTree>
    <p:extLst>
      <p:ext uri="{BB962C8B-B14F-4D97-AF65-F5344CB8AC3E}">
        <p14:creationId xmlns:p14="http://schemas.microsoft.com/office/powerpoint/2010/main" val="255649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96D369-3DDE-2A4F-B7BF-6287C551D3AB}" type="slidenum">
              <a:rPr lang="en-US"/>
              <a:pPr>
                <a:defRPr/>
              </a:pPr>
              <a:t>‹#›</a:t>
            </a:fld>
            <a:endParaRPr lang="en-US"/>
          </a:p>
        </p:txBody>
      </p:sp>
    </p:spTree>
    <p:extLst>
      <p:ext uri="{BB962C8B-B14F-4D97-AF65-F5344CB8AC3E}">
        <p14:creationId xmlns:p14="http://schemas.microsoft.com/office/powerpoint/2010/main" val="3372261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B289BC-F277-D041-B1CB-FE605BCAEF99}" type="slidenum">
              <a:rPr lang="en-US"/>
              <a:pPr>
                <a:defRPr/>
              </a:pPr>
              <a:t>‹#›</a:t>
            </a:fld>
            <a:endParaRPr lang="en-US"/>
          </a:p>
        </p:txBody>
      </p:sp>
    </p:spTree>
    <p:extLst>
      <p:ext uri="{BB962C8B-B14F-4D97-AF65-F5344CB8AC3E}">
        <p14:creationId xmlns:p14="http://schemas.microsoft.com/office/powerpoint/2010/main" val="538599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5D3C79-E00B-3A45-BCDE-D9BF1906ABEC}" type="slidenum">
              <a:rPr lang="en-US"/>
              <a:pPr>
                <a:defRPr/>
              </a:pPr>
              <a:t>‹#›</a:t>
            </a:fld>
            <a:endParaRPr lang="en-US"/>
          </a:p>
        </p:txBody>
      </p:sp>
    </p:spTree>
    <p:extLst>
      <p:ext uri="{BB962C8B-B14F-4D97-AF65-F5344CB8AC3E}">
        <p14:creationId xmlns:p14="http://schemas.microsoft.com/office/powerpoint/2010/main" val="1553519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349554-06C0-414B-9B5B-5302F81C276F}" type="slidenum">
              <a:rPr lang="en-US"/>
              <a:pPr>
                <a:defRPr/>
              </a:pPr>
              <a:t>‹#›</a:t>
            </a:fld>
            <a:endParaRPr lang="en-US"/>
          </a:p>
        </p:txBody>
      </p:sp>
    </p:spTree>
    <p:extLst>
      <p:ext uri="{BB962C8B-B14F-4D97-AF65-F5344CB8AC3E}">
        <p14:creationId xmlns:p14="http://schemas.microsoft.com/office/powerpoint/2010/main" val="1459275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E746F-7A84-FA4C-A7B7-37E35CECD075}" type="slidenum">
              <a:rPr lang="en-US"/>
              <a:pPr>
                <a:defRPr/>
              </a:pPr>
              <a:t>‹#›</a:t>
            </a:fld>
            <a:endParaRPr lang="en-US"/>
          </a:p>
        </p:txBody>
      </p:sp>
    </p:spTree>
    <p:extLst>
      <p:ext uri="{BB962C8B-B14F-4D97-AF65-F5344CB8AC3E}">
        <p14:creationId xmlns:p14="http://schemas.microsoft.com/office/powerpoint/2010/main" val="427679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B42294D-F39B-C149-AE87-2CAE451BBAA1}" type="slidenum">
              <a:rPr lang="en-US"/>
              <a:pPr>
                <a:defRPr/>
              </a:pPr>
              <a:t>‹#›</a:t>
            </a:fld>
            <a:endParaRPr lang="en-US"/>
          </a:p>
        </p:txBody>
      </p:sp>
    </p:spTree>
    <p:extLst>
      <p:ext uri="{BB962C8B-B14F-4D97-AF65-F5344CB8AC3E}">
        <p14:creationId xmlns:p14="http://schemas.microsoft.com/office/powerpoint/2010/main" val="2002662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1A704A1-4202-EC49-836A-1309156B08C6}" type="slidenum">
              <a:rPr lang="en-US"/>
              <a:pPr>
                <a:defRPr/>
              </a:pPr>
              <a:t>‹#›</a:t>
            </a:fld>
            <a:endParaRPr lang="en-US"/>
          </a:p>
        </p:txBody>
      </p:sp>
    </p:spTree>
    <p:extLst>
      <p:ext uri="{BB962C8B-B14F-4D97-AF65-F5344CB8AC3E}">
        <p14:creationId xmlns:p14="http://schemas.microsoft.com/office/powerpoint/2010/main" val="3733482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2B1ABAA-5900-FA48-B25C-1162600138D0}" type="slidenum">
              <a:rPr lang="en-US"/>
              <a:pPr>
                <a:defRPr/>
              </a:pPr>
              <a:t>‹#›</a:t>
            </a:fld>
            <a:endParaRPr lang="en-US"/>
          </a:p>
        </p:txBody>
      </p:sp>
    </p:spTree>
    <p:extLst>
      <p:ext uri="{BB962C8B-B14F-4D97-AF65-F5344CB8AC3E}">
        <p14:creationId xmlns:p14="http://schemas.microsoft.com/office/powerpoint/2010/main" val="35069242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9F9F060-8A96-4D4F-BF44-A2CAAB51E430}" type="slidenum">
              <a:rPr lang="en-US"/>
              <a:pPr>
                <a:defRPr/>
              </a:pPr>
              <a:t>‹#›</a:t>
            </a:fld>
            <a:endParaRPr lang="en-US"/>
          </a:p>
        </p:txBody>
      </p:sp>
    </p:spTree>
    <p:extLst>
      <p:ext uri="{BB962C8B-B14F-4D97-AF65-F5344CB8AC3E}">
        <p14:creationId xmlns:p14="http://schemas.microsoft.com/office/powerpoint/2010/main" val="579308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E27DA4FE-210C-0A4A-80CB-A7D767B83E9D}" type="slidenum">
              <a:rPr lang="en-US"/>
              <a:pPr>
                <a:defRPr/>
              </a:pPr>
              <a:t>‹#›</a:t>
            </a:fld>
            <a:endParaRPr lang="en-US"/>
          </a:p>
        </p:txBody>
      </p:sp>
    </p:spTree>
    <p:extLst>
      <p:ext uri="{BB962C8B-B14F-4D97-AF65-F5344CB8AC3E}">
        <p14:creationId xmlns:p14="http://schemas.microsoft.com/office/powerpoint/2010/main" val="2749027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A1749119-D8F3-D44C-ADD6-C5E77FB922E9}" type="slidenum">
              <a:rPr lang="en-US"/>
              <a:pPr>
                <a:defRPr/>
              </a:pPr>
              <a:t>‹#›</a:t>
            </a:fld>
            <a:endParaRPr lang="en-US"/>
          </a:p>
        </p:txBody>
      </p:sp>
    </p:spTree>
    <p:extLst>
      <p:ext uri="{BB962C8B-B14F-4D97-AF65-F5344CB8AC3E}">
        <p14:creationId xmlns:p14="http://schemas.microsoft.com/office/powerpoint/2010/main" val="3855461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7097A8-29DB-F346-A3E7-110E5F35909F}" type="slidenum">
              <a:rPr lang="en-US"/>
              <a:pPr>
                <a:defRPr/>
              </a:pPr>
              <a:t>‹#›</a:t>
            </a:fld>
            <a:endParaRPr lang="en-US"/>
          </a:p>
        </p:txBody>
      </p:sp>
    </p:spTree>
    <p:extLst>
      <p:ext uri="{BB962C8B-B14F-4D97-AF65-F5344CB8AC3E}">
        <p14:creationId xmlns:p14="http://schemas.microsoft.com/office/powerpoint/2010/main" val="27893376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9F34C62F-6ADB-614C-857F-8D0EBD21257C}" type="slidenum">
              <a:rPr lang="en-US"/>
              <a:pPr>
                <a:defRPr/>
              </a:pPr>
              <a:t>‹#›</a:t>
            </a:fld>
            <a:endParaRPr lang="en-US"/>
          </a:p>
        </p:txBody>
      </p:sp>
    </p:spTree>
    <p:extLst>
      <p:ext uri="{BB962C8B-B14F-4D97-AF65-F5344CB8AC3E}">
        <p14:creationId xmlns:p14="http://schemas.microsoft.com/office/powerpoint/2010/main" val="3281498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8F5B184-AA5D-A244-9A80-5B32A2CEC959}" type="slidenum">
              <a:rPr lang="en-US"/>
              <a:pPr>
                <a:defRPr/>
              </a:pPr>
              <a:t>‹#›</a:t>
            </a:fld>
            <a:endParaRPr lang="en-US"/>
          </a:p>
        </p:txBody>
      </p:sp>
    </p:spTree>
    <p:extLst>
      <p:ext uri="{BB962C8B-B14F-4D97-AF65-F5344CB8AC3E}">
        <p14:creationId xmlns:p14="http://schemas.microsoft.com/office/powerpoint/2010/main" val="18991891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A4CC51CE-968C-BA4D-ABD2-213B5C075F36}" type="slidenum">
              <a:rPr lang="en-US"/>
              <a:pPr>
                <a:defRPr/>
              </a:pPr>
              <a:t>‹#›</a:t>
            </a:fld>
            <a:endParaRPr lang="en-US"/>
          </a:p>
        </p:txBody>
      </p:sp>
    </p:spTree>
    <p:extLst>
      <p:ext uri="{BB962C8B-B14F-4D97-AF65-F5344CB8AC3E}">
        <p14:creationId xmlns:p14="http://schemas.microsoft.com/office/powerpoint/2010/main" val="4274938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197F4FB-F988-9B4F-9A94-5734F6E44CE5}" type="slidenum">
              <a:rPr lang="en-US"/>
              <a:pPr>
                <a:defRPr/>
              </a:pPr>
              <a:t>‹#›</a:t>
            </a:fld>
            <a:endParaRPr lang="en-US"/>
          </a:p>
        </p:txBody>
      </p:sp>
    </p:spTree>
    <p:extLst>
      <p:ext uri="{BB962C8B-B14F-4D97-AF65-F5344CB8AC3E}">
        <p14:creationId xmlns:p14="http://schemas.microsoft.com/office/powerpoint/2010/main" val="2086416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2366581-4A55-1646-B12D-B46AC151AED4}" type="slidenum">
              <a:rPr lang="en-US"/>
              <a:pPr>
                <a:defRPr/>
              </a:pPr>
              <a:t>‹#›</a:t>
            </a:fld>
            <a:endParaRPr lang="en-US"/>
          </a:p>
        </p:txBody>
      </p:sp>
    </p:spTree>
    <p:extLst>
      <p:ext uri="{BB962C8B-B14F-4D97-AF65-F5344CB8AC3E}">
        <p14:creationId xmlns:p14="http://schemas.microsoft.com/office/powerpoint/2010/main" val="291074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7C436F-7FEA-4C46-BEF7-0A6028BA3004}" type="slidenum">
              <a:rPr lang="en-US"/>
              <a:pPr>
                <a:defRPr/>
              </a:pPr>
              <a:t>‹#›</a:t>
            </a:fld>
            <a:endParaRPr lang="en-US"/>
          </a:p>
        </p:txBody>
      </p:sp>
    </p:spTree>
    <p:extLst>
      <p:ext uri="{BB962C8B-B14F-4D97-AF65-F5344CB8AC3E}">
        <p14:creationId xmlns:p14="http://schemas.microsoft.com/office/powerpoint/2010/main" val="103896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E1028E-7B59-964B-AFC6-1A89DEA99F51}" type="slidenum">
              <a:rPr lang="en-US"/>
              <a:pPr>
                <a:defRPr/>
              </a:pPr>
              <a:t>‹#›</a:t>
            </a:fld>
            <a:endParaRPr lang="en-US"/>
          </a:p>
        </p:txBody>
      </p:sp>
    </p:spTree>
    <p:extLst>
      <p:ext uri="{BB962C8B-B14F-4D97-AF65-F5344CB8AC3E}">
        <p14:creationId xmlns:p14="http://schemas.microsoft.com/office/powerpoint/2010/main" val="2897102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A4BEC8-FA3D-F54A-9BC8-90F3F83DC082}" type="slidenum">
              <a:rPr lang="en-US"/>
              <a:pPr>
                <a:defRPr/>
              </a:pPr>
              <a:t>‹#›</a:t>
            </a:fld>
            <a:endParaRPr lang="en-US"/>
          </a:p>
        </p:txBody>
      </p:sp>
    </p:spTree>
    <p:extLst>
      <p:ext uri="{BB962C8B-B14F-4D97-AF65-F5344CB8AC3E}">
        <p14:creationId xmlns:p14="http://schemas.microsoft.com/office/powerpoint/2010/main" val="143863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2201D5-3557-714D-BD12-558F6A7B3A02}" type="slidenum">
              <a:rPr lang="en-US"/>
              <a:pPr>
                <a:defRPr/>
              </a:pPr>
              <a:t>‹#›</a:t>
            </a:fld>
            <a:endParaRPr lang="en-US"/>
          </a:p>
        </p:txBody>
      </p:sp>
    </p:spTree>
    <p:extLst>
      <p:ext uri="{BB962C8B-B14F-4D97-AF65-F5344CB8AC3E}">
        <p14:creationId xmlns:p14="http://schemas.microsoft.com/office/powerpoint/2010/main" val="36162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46FAFA-C991-6E44-9B4D-2B89729A5650}" type="slidenum">
              <a:rPr lang="en-US"/>
              <a:pPr>
                <a:defRPr/>
              </a:pPr>
              <a:t>‹#›</a:t>
            </a:fld>
            <a:endParaRPr lang="en-US"/>
          </a:p>
        </p:txBody>
      </p:sp>
    </p:spTree>
    <p:extLst>
      <p:ext uri="{BB962C8B-B14F-4D97-AF65-F5344CB8AC3E}">
        <p14:creationId xmlns:p14="http://schemas.microsoft.com/office/powerpoint/2010/main" val="38337961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ea typeface="Osaka" charset="0"/>
                <a:cs typeface="Osaka" charset="0"/>
              </a:defRPr>
            </a:lvl1pPr>
          </a:lstStyle>
          <a:p>
            <a:pPr>
              <a:defRPr/>
            </a:pPr>
            <a:fld id="{D862E8F6-4755-C94C-BF05-4F1CF39413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457200" y="304800"/>
            <a:ext cx="8305800" cy="1295400"/>
            <a:chOff x="288" y="192"/>
            <a:chExt cx="5232" cy="816"/>
          </a:xfrm>
        </p:grpSpPr>
        <p:sp>
          <p:nvSpPr>
            <p:cNvPr id="124931" name="AutoShape 3"/>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chemeClr val="accent1">
                    <a:gamma/>
                    <a:shade val="40000"/>
                    <a:invGamma/>
                  </a:schemeClr>
                </a:gs>
              </a:gsLst>
              <a:lin ang="5400000" scaled="1"/>
            </a:gradFill>
            <a:ln>
              <a:noFill/>
            </a:ln>
            <a:effectLst>
              <a:outerShdw blurRad="63500" dist="117432" dir="4604261" algn="ctr" rotWithShape="0">
                <a:schemeClr val="bg2">
                  <a:alpha val="50000"/>
                </a:schemeClr>
              </a:outerShdw>
            </a:effectLst>
            <a:extLst/>
          </p:spPr>
          <p:txBody>
            <a:bodyPr wrap="none" anchor="ctr"/>
            <a:lstStyle/>
            <a:p>
              <a:pPr>
                <a:defRPr/>
              </a:pPr>
              <a:endParaRPr lang="en-US"/>
            </a:p>
          </p:txBody>
        </p:sp>
        <p:sp>
          <p:nvSpPr>
            <p:cNvPr id="124932" name="AutoShape 4"/>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a:noFill/>
            </a:ln>
            <a:effectLst/>
            <a:extLst/>
          </p:spPr>
          <p:txBody>
            <a:bodyPr wrap="none" anchor="ctr"/>
            <a:lstStyle/>
            <a:p>
              <a:pPr>
                <a:defRPr/>
              </a:pPr>
              <a:endParaRPr lang="en-US"/>
            </a:p>
          </p:txBody>
        </p:sp>
        <p:sp>
          <p:nvSpPr>
            <p:cNvPr id="124933" name="Freeform 5"/>
            <p:cNvSpPr>
              <a:spLocks/>
            </p:cNvSpPr>
            <p:nvPr userDrawn="1"/>
          </p:nvSpPr>
          <p:spPr bwMode="auto">
            <a:xfrm>
              <a:off x="456" y="245"/>
              <a:ext cx="4896" cy="124"/>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a:noFill/>
            </a:ln>
            <a:extLst/>
          </p:spPr>
          <p:txBody>
            <a:bodyPr wrap="none" anchor="ctr"/>
            <a:lstStyle/>
            <a:p>
              <a:pPr>
                <a:defRPr/>
              </a:pPr>
              <a:endParaRPr lang="en-US"/>
            </a:p>
          </p:txBody>
        </p:sp>
        <p:sp>
          <p:nvSpPr>
            <p:cNvPr id="124934" name="Freeform 6"/>
            <p:cNvSpPr>
              <a:spLocks/>
            </p:cNvSpPr>
            <p:nvPr userDrawn="1"/>
          </p:nvSpPr>
          <p:spPr bwMode="auto">
            <a:xfrm>
              <a:off x="450" y="342"/>
              <a:ext cx="4902" cy="98"/>
            </a:xfrm>
            <a:custGeom>
              <a:avLst/>
              <a:gdLst>
                <a:gd name="T0" fmla="*/ 6 w 4902"/>
                <a:gd name="T1" fmla="*/ 0 h 98"/>
                <a:gd name="T2" fmla="*/ 136 w 4902"/>
                <a:gd name="T3" fmla="*/ 98 h 98"/>
                <a:gd name="T4" fmla="*/ 4770 w 4902"/>
                <a:gd name="T5" fmla="*/ 84 h 98"/>
                <a:gd name="T6" fmla="*/ 4902 w 4902"/>
                <a:gd name="T7" fmla="*/ 6 h 98"/>
                <a:gd name="T8" fmla="*/ 6 w 4902"/>
                <a:gd name="T9" fmla="*/ 0 h 98"/>
              </a:gdLst>
              <a:ahLst/>
              <a:cxnLst>
                <a:cxn ang="0">
                  <a:pos x="T0" y="T1"/>
                </a:cxn>
                <a:cxn ang="0">
                  <a:pos x="T2" y="T3"/>
                </a:cxn>
                <a:cxn ang="0">
                  <a:pos x="T4" y="T5"/>
                </a:cxn>
                <a:cxn ang="0">
                  <a:pos x="T6" y="T7"/>
                </a:cxn>
                <a:cxn ang="0">
                  <a:pos x="T8" y="T9"/>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a:noFill/>
            </a:ln>
            <a:extLst/>
          </p:spPr>
          <p:txBody>
            <a:bodyPr wrap="none" anchor="ctr"/>
            <a:lstStyle/>
            <a:p>
              <a:pPr>
                <a:defRPr/>
              </a:pPr>
              <a:endParaRPr lang="en-US"/>
            </a:p>
          </p:txBody>
        </p:sp>
        <p:sp>
          <p:nvSpPr>
            <p:cNvPr id="124935" name="Freeform 7"/>
            <p:cNvSpPr>
              <a:spLocks/>
            </p:cNvSpPr>
            <p:nvPr userDrawn="1"/>
          </p:nvSpPr>
          <p:spPr bwMode="auto">
            <a:xfrm flipV="1">
              <a:off x="408" y="672"/>
              <a:ext cx="4989" cy="288"/>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a:noFill/>
            </a:ln>
            <a:extLst/>
          </p:spPr>
          <p:txBody>
            <a:bodyPr wrap="none" anchor="ctr"/>
            <a:lstStyle/>
            <a:p>
              <a:pPr>
                <a:defRPr/>
              </a:pPr>
              <a:endParaRPr lang="en-US"/>
            </a:p>
          </p:txBody>
        </p:sp>
      </p:grpSp>
      <p:sp>
        <p:nvSpPr>
          <p:cNvPr id="13315" name="Rectangle 8"/>
          <p:cNvSpPr>
            <a:spLocks noGrp="1" noChangeArrowheads="1"/>
          </p:cNvSpPr>
          <p:nvPr>
            <p:ph type="title"/>
          </p:nvPr>
        </p:nvSpPr>
        <p:spPr bwMode="auto">
          <a:xfrm>
            <a:off x="685800" y="3683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Rectangle 9"/>
          <p:cNvSpPr>
            <a:spLocks noGrp="1" noChangeArrowheads="1"/>
          </p:cNvSpPr>
          <p:nvPr>
            <p:ph type="body" idx="1"/>
          </p:nvPr>
        </p:nvSpPr>
        <p:spPr bwMode="auto">
          <a:xfrm>
            <a:off x="457200" y="1828800"/>
            <a:ext cx="8305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4938" name="Rectangle 10"/>
          <p:cNvSpPr>
            <a:spLocks noGrp="1" noChangeArrowheads="1"/>
          </p:cNvSpPr>
          <p:nvPr>
            <p:ph type="dt" sz="half" idx="2"/>
          </p:nvPr>
        </p:nvSpPr>
        <p:spPr bwMode="auto">
          <a:xfrm>
            <a:off x="533400" y="63246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p>
        </p:txBody>
      </p:sp>
      <p:sp>
        <p:nvSpPr>
          <p:cNvPr id="124939" name="Rectangle 11"/>
          <p:cNvSpPr>
            <a:spLocks noGrp="1" noChangeArrowheads="1"/>
          </p:cNvSpPr>
          <p:nvPr>
            <p:ph type="ftr" sz="quarter" idx="3"/>
          </p:nvPr>
        </p:nvSpPr>
        <p:spPr bwMode="auto">
          <a:xfrm>
            <a:off x="2590800" y="6324600"/>
            <a:ext cx="3810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p>
        </p:txBody>
      </p:sp>
      <p:sp>
        <p:nvSpPr>
          <p:cNvPr id="124940" name="Rectangle 12"/>
          <p:cNvSpPr>
            <a:spLocks noGrp="1" noChangeArrowheads="1"/>
          </p:cNvSpPr>
          <p:nvPr>
            <p:ph type="sldNum" sz="quarter" idx="4"/>
          </p:nvPr>
        </p:nvSpPr>
        <p:spPr bwMode="auto">
          <a:xfrm>
            <a:off x="6477000" y="6324600"/>
            <a:ext cx="2286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solidFill>
                  <a:schemeClr val="accent1"/>
                </a:solidFill>
              </a:defRPr>
            </a:lvl1pPr>
          </a:lstStyle>
          <a:p>
            <a:pPr>
              <a:defRPr/>
            </a:pPr>
            <a:fld id="{4DF64650-6917-C04A-801E-90033B13A5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7"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120000"/>
        <a:buFont typeface="Arial" charset="0"/>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lr>
          <a:schemeClr val="accent2"/>
        </a:buClr>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Font typeface="Arial" charset="0"/>
        <a:buChar char="•"/>
        <a:defRPr sz="2000">
          <a:solidFill>
            <a:schemeClr val="tx1"/>
          </a:solidFill>
          <a:latin typeface="+mn-lt"/>
          <a:ea typeface="+mn-ea"/>
        </a:defRPr>
      </a:lvl5pPr>
      <a:lvl6pPr marL="25146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6pPr>
      <a:lvl7pPr marL="29718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7pPr>
      <a:lvl8pPr marL="34290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8pPr>
      <a:lvl9pPr marL="38862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ea typeface="Osaka"/>
                <a:cs typeface="Osaka"/>
              </a:defRPr>
            </a:lvl1pPr>
          </a:lstStyle>
          <a:p>
            <a:pPr>
              <a:defRPr/>
            </a:pPr>
            <a:endParaRPr lang="en-US"/>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ea typeface="Osaka"/>
                <a:cs typeface="Osaka"/>
              </a:defRPr>
            </a:lvl1pPr>
          </a:lstStyle>
          <a:p>
            <a:pPr>
              <a:defRPr/>
            </a:pPr>
            <a:endParaRPr lang="en-US"/>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ea typeface="Osaka" charset="0"/>
                <a:cs typeface="Osaka" charset="0"/>
              </a:defRPr>
            </a:lvl1pPr>
          </a:lstStyle>
          <a:p>
            <a:pPr>
              <a:defRPr/>
            </a:pPr>
            <a:fld id="{0948BF82-0DA0-0340-9BC5-337AEDF792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ＭＳ Ｐゴシック" charset="0"/>
              </a:defRPr>
            </a:lvl1pPr>
          </a:lstStyle>
          <a:p>
            <a:pPr>
              <a:defRPr/>
            </a:pPr>
            <a:endParaRPr lang="en-US"/>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ＭＳ Ｐゴシック" charset="0"/>
              </a:defRPr>
            </a:lvl1pPr>
          </a:lstStyle>
          <a:p>
            <a:pPr>
              <a:defRPr/>
            </a:pPr>
            <a:endParaRPr lang="en-US"/>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9CCBE88-E2F6-7F43-9521-C3A08DE367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jpeg"/><Relationship Id="rId5" Type="http://schemas.openxmlformats.org/officeDocument/2006/relationships/oleObject" Target="../embeddings/Microsoft_Word_97_-_2004_Document1.doc"/><Relationship Id="rId6" Type="http://schemas.openxmlformats.org/officeDocument/2006/relationships/image" Target="../media/image19.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3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ISCBG032"/>
          <p:cNvPicPr>
            <a:picLocks noChangeAspect="1" noChangeArrowheads="1"/>
          </p:cNvPicPr>
          <p:nvPr/>
        </p:nvPicPr>
        <p:blipFill>
          <a:blip r:embed="rId3">
            <a:lum bright="-66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Rectangle 3"/>
          <p:cNvSpPr>
            <a:spLocks noGrp="1" noChangeArrowheads="1"/>
          </p:cNvSpPr>
          <p:nvPr>
            <p:ph type="title"/>
          </p:nvPr>
        </p:nvSpPr>
        <p:spPr>
          <a:xfrm>
            <a:off x="304800" y="609600"/>
            <a:ext cx="8305800" cy="5334000"/>
          </a:xfrm>
          <a:effectLst>
            <a:outerShdw blurRad="63500" dist="107763" dir="8100000" algn="ctr" rotWithShape="0">
              <a:srgbClr val="000000">
                <a:alpha val="74998"/>
              </a:srgbClr>
            </a:outerShdw>
          </a:effectLst>
        </p:spPr>
        <p:txBody>
          <a:bodyPr/>
          <a:lstStyle/>
          <a:p>
            <a:pPr eaLnBrk="1" hangingPunct="1">
              <a:defRPr/>
            </a:pPr>
            <a:r>
              <a:rPr lang="ko-KR" altLang="en-US" sz="11700" dirty="0" smtClean="0">
                <a:latin typeface="Arial" charset="0"/>
                <a:ea typeface="ＭＳ Ｐゴシック" charset="0"/>
                <a:cs typeface="ＭＳ Ｐゴシック" charset="0"/>
              </a:rPr>
              <a:t>설교학</a:t>
            </a:r>
            <a:r>
              <a:rPr lang="en-US" sz="11700" dirty="0" smtClean="0">
                <a:latin typeface="Arial" charset="0"/>
                <a:ea typeface="ＭＳ Ｐゴシック" charset="0"/>
                <a:cs typeface="ＭＳ Ｐゴシック" charset="0"/>
              </a:rPr>
              <a:t>:</a:t>
            </a:r>
            <a:br>
              <a:rPr lang="en-US" sz="11700" dirty="0" smtClean="0">
                <a:latin typeface="Arial" charset="0"/>
                <a:ea typeface="ＭＳ Ｐゴシック" charset="0"/>
                <a:cs typeface="ＭＳ Ｐゴシック" charset="0"/>
              </a:rPr>
            </a:br>
            <a:r>
              <a:rPr lang="ko-KR" altLang="en-US" sz="6600" i="1" dirty="0" smtClean="0">
                <a:latin typeface="Arial" charset="0"/>
                <a:ea typeface="ＭＳ Ｐゴシック" charset="0"/>
                <a:cs typeface="ＭＳ Ｐゴシック" charset="0"/>
              </a:rPr>
              <a:t>강해설교의 예술</a:t>
            </a:r>
            <a:endParaRPr lang="en-US" dirty="0">
              <a:latin typeface="Arial" charset="0"/>
              <a:ea typeface="ＭＳ Ｐゴシック" charset="0"/>
              <a:cs typeface="ＭＳ Ｐゴシック" charset="0"/>
            </a:endParaRPr>
          </a:p>
        </p:txBody>
      </p:sp>
      <p:sp>
        <p:nvSpPr>
          <p:cNvPr id="5" name="Text Box 5"/>
          <p:cNvSpPr txBox="1">
            <a:spLocks noChangeArrowheads="1"/>
          </p:cNvSpPr>
          <p:nvPr/>
        </p:nvSpPr>
        <p:spPr bwMode="auto">
          <a:xfrm>
            <a:off x="304801" y="6021388"/>
            <a:ext cx="8763000" cy="70802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ctr" eaLnBrk="1" fontAlgn="auto" hangingPunct="1">
              <a:spcBef>
                <a:spcPts val="0"/>
              </a:spcBef>
              <a:spcAft>
                <a:spcPts val="0"/>
              </a:spcAft>
              <a:defRPr/>
            </a:pPr>
            <a:r>
              <a:rPr lang="en-US" sz="2000" b="1" kern="0" dirty="0" smtClean="0">
                <a:solidFill>
                  <a:srgbClr val="FFFFFF"/>
                </a:solidFill>
                <a:latin typeface="Arial"/>
                <a:ea typeface="ＭＳ Ｐゴシック" charset="-128"/>
                <a:cs typeface="Arial"/>
              </a:rPr>
              <a:t>Rick Griffith </a:t>
            </a:r>
            <a:r>
              <a:rPr lang="ko-KR" altLang="en-US" sz="2000" b="1" kern="0" dirty="0" smtClean="0">
                <a:solidFill>
                  <a:srgbClr val="FFFFFF"/>
                </a:solidFill>
                <a:latin typeface="Arial"/>
                <a:ea typeface="ＭＳ Ｐゴシック" charset="-128"/>
                <a:cs typeface="Arial"/>
              </a:rPr>
              <a:t>박사</a:t>
            </a:r>
            <a:r>
              <a:rPr lang="en-US" sz="2000" b="1" kern="0" dirty="0" smtClean="0">
                <a:solidFill>
                  <a:srgbClr val="FFFFFF"/>
                </a:solidFill>
                <a:latin typeface="Arial"/>
                <a:ea typeface="ＭＳ Ｐゴシック" charset="-128"/>
                <a:cs typeface="Arial"/>
              </a:rPr>
              <a:t>, </a:t>
            </a:r>
            <a:r>
              <a:rPr lang="ko-KR" altLang="en-US" sz="2000" b="1" kern="0" dirty="0" smtClean="0">
                <a:solidFill>
                  <a:srgbClr val="FFFFFF"/>
                </a:solidFill>
                <a:latin typeface="Arial"/>
                <a:ea typeface="ＭＳ Ｐゴシック" charset="-128"/>
                <a:cs typeface="Arial"/>
              </a:rPr>
              <a:t>싱가포르 바이블 칼리지</a:t>
            </a:r>
            <a:endParaRPr lang="en-US" sz="2000" b="1" kern="0" dirty="0">
              <a:solidFill>
                <a:srgbClr val="FFFFFF"/>
              </a:solidFill>
              <a:latin typeface="Arial"/>
              <a:ea typeface="ＭＳ Ｐゴシック" charset="-128"/>
              <a:cs typeface="Arial"/>
            </a:endParaRPr>
          </a:p>
          <a:p>
            <a:pPr algn="ctr" eaLnBrk="1" fontAlgn="auto" hangingPunct="1">
              <a:spcBef>
                <a:spcPts val="0"/>
              </a:spcBef>
              <a:spcAft>
                <a:spcPts val="0"/>
              </a:spcAft>
              <a:defRPr/>
            </a:pPr>
            <a:r>
              <a:rPr lang="en-US" sz="2000" b="1" kern="0" dirty="0" err="1">
                <a:solidFill>
                  <a:srgbClr val="FFFFFF"/>
                </a:solidFill>
                <a:latin typeface="Arial"/>
                <a:ea typeface="ＭＳ Ｐゴシック" charset="-128"/>
                <a:cs typeface="Arial"/>
              </a:rPr>
              <a:t>BibleStudyDownloads.org</a:t>
            </a:r>
            <a:endParaRPr lang="en-US" sz="2000" b="1" kern="0" dirty="0">
              <a:solidFill>
                <a:srgbClr val="FFFFFF"/>
              </a:solidFill>
              <a:latin typeface="Arial"/>
              <a:ea typeface="ＭＳ Ｐゴシック" charset="-128"/>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p:cNvSpPr txBox="1">
            <a:spLocks noChangeArrowheads="1"/>
          </p:cNvSpPr>
          <p:nvPr/>
        </p:nvSpPr>
        <p:spPr bwMode="auto">
          <a:xfrm>
            <a:off x="457200" y="1676400"/>
            <a:ext cx="7848600" cy="769441"/>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ctr" eaLnBrk="1" hangingPunct="1">
              <a:spcBef>
                <a:spcPct val="50000"/>
              </a:spcBef>
              <a:defRPr/>
            </a:pPr>
            <a:r>
              <a:rPr lang="ko-KR" altLang="en-US" sz="4400" b="1" dirty="0" smtClean="0">
                <a:solidFill>
                  <a:srgbClr val="F7D7FD"/>
                </a:solidFill>
                <a:latin typeface="Arial"/>
                <a:cs typeface="Arial"/>
              </a:rPr>
              <a:t>과정과 방향</a:t>
            </a:r>
            <a:endParaRPr lang="en-US" sz="4400" b="1" dirty="0">
              <a:solidFill>
                <a:srgbClr val="F7D7FD"/>
              </a:solidFill>
              <a:latin typeface="Arial"/>
              <a:cs typeface="Arial"/>
            </a:endParaRPr>
          </a:p>
        </p:txBody>
      </p:sp>
      <p:sp>
        <p:nvSpPr>
          <p:cNvPr id="44037" name="Text Box 5"/>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r" eaLnBrk="1" hangingPunct="1">
              <a:spcBef>
                <a:spcPct val="50000"/>
              </a:spcBef>
              <a:defRPr/>
            </a:pPr>
            <a:r>
              <a:rPr lang="en-US" sz="3200" b="1">
                <a:solidFill>
                  <a:schemeClr val="bg1"/>
                </a:solidFill>
                <a:latin typeface="Arial"/>
                <a:cs typeface="Arial"/>
              </a:rPr>
              <a:t>Liefeld, 6-7</a:t>
            </a:r>
          </a:p>
        </p:txBody>
      </p:sp>
      <p:sp>
        <p:nvSpPr>
          <p:cNvPr id="44038" name="Rectangle 6"/>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ko-KR" altLang="en-US" sz="4800" b="1" dirty="0" smtClean="0">
                <a:solidFill>
                  <a:schemeClr val="bg1"/>
                </a:solidFill>
                <a:latin typeface="Arial" charset="0"/>
                <a:ea typeface="Osaka" charset="0"/>
                <a:cs typeface="Arial" charset="0"/>
              </a:rPr>
              <a:t>주해의 특징</a:t>
            </a:r>
            <a:endParaRPr lang="en-US" sz="4800" b="1" dirty="0">
              <a:latin typeface="Arial" charset="0"/>
              <a:ea typeface="Osaka" charset="0"/>
              <a:cs typeface="Arial" charset="0"/>
            </a:endParaRPr>
          </a:p>
        </p:txBody>
      </p:sp>
      <p:sp>
        <p:nvSpPr>
          <p:cNvPr id="67589" name="Rectangle 7"/>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
        <p:nvSpPr>
          <p:cNvPr id="44040" name="Text Box 8"/>
          <p:cNvSpPr txBox="1">
            <a:spLocks noChangeArrowheads="1"/>
          </p:cNvSpPr>
          <p:nvPr/>
        </p:nvSpPr>
        <p:spPr bwMode="auto">
          <a:xfrm>
            <a:off x="762000" y="4267200"/>
            <a:ext cx="1752600" cy="1261884"/>
          </a:xfrm>
          <a:prstGeom prst="rect">
            <a:avLst/>
          </a:prstGeom>
          <a:noFill/>
          <a:ln>
            <a:noFill/>
          </a:ln>
          <a:effectLst>
            <a:outerShdw blurRad="63500" dist="38099" dir="2700000" algn="ctr" rotWithShape="0">
              <a:schemeClr val="tx1">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ko-KR" altLang="en-US" sz="4800" b="1" dirty="0" smtClean="0">
                <a:solidFill>
                  <a:schemeClr val="bg1"/>
                </a:solidFill>
                <a:cs typeface="Arial" charset="0"/>
              </a:rPr>
              <a:t>본문</a:t>
            </a:r>
            <a:r>
              <a:rPr lang="ko-KR" altLang="en-US" sz="2800" b="1" dirty="0" smtClean="0">
                <a:solidFill>
                  <a:schemeClr val="bg1"/>
                </a:solidFill>
                <a:cs typeface="Arial" charset="0"/>
              </a:rPr>
              <a:t>아이디어</a:t>
            </a:r>
            <a:endParaRPr lang="en-US" sz="2800" b="1" dirty="0" smtClean="0">
              <a:solidFill>
                <a:schemeClr val="bg1"/>
              </a:solidFill>
              <a:cs typeface="Arial" charset="0"/>
            </a:endParaRPr>
          </a:p>
        </p:txBody>
      </p:sp>
      <p:sp>
        <p:nvSpPr>
          <p:cNvPr id="44044" name="AutoShape 12"/>
          <p:cNvSpPr>
            <a:spLocks noChangeArrowheads="1"/>
          </p:cNvSpPr>
          <p:nvPr/>
        </p:nvSpPr>
        <p:spPr bwMode="auto">
          <a:xfrm>
            <a:off x="3200400" y="2582863"/>
            <a:ext cx="5715000" cy="2286000"/>
          </a:xfrm>
          <a:prstGeom prst="wedgeRectCallout">
            <a:avLst>
              <a:gd name="adj1" fmla="val -59222"/>
              <a:gd name="adj2" fmla="val 82569"/>
            </a:avLst>
          </a:prstGeom>
          <a:solidFill>
            <a:srgbClr val="F7D7FD"/>
          </a:solidFill>
          <a:ln w="9525">
            <a:solidFill>
              <a:schemeClr val="tx1"/>
            </a:solidFill>
            <a:miter lim="800000"/>
            <a:headEnd/>
            <a:tailEnd/>
          </a:ln>
        </p:spPr>
        <p:txBody>
          <a:bodyPr wrap="none" anchor="ctr"/>
          <a:lstStyle/>
          <a:p>
            <a:pPr algn="ctr"/>
            <a:endParaRPr lang="en-US">
              <a:cs typeface="Arial" charset="0"/>
            </a:endParaRPr>
          </a:p>
        </p:txBody>
      </p:sp>
      <p:sp>
        <p:nvSpPr>
          <p:cNvPr id="44045" name="Text Box 13"/>
          <p:cNvSpPr txBox="1">
            <a:spLocks noChangeArrowheads="1"/>
          </p:cNvSpPr>
          <p:nvPr/>
        </p:nvSpPr>
        <p:spPr bwMode="auto">
          <a:xfrm>
            <a:off x="3429000" y="2663825"/>
            <a:ext cx="456086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cs typeface="Arial" charset="0"/>
              </a:rPr>
              <a:t>I.   </a:t>
            </a:r>
            <a:r>
              <a:rPr lang="ko-KR" altLang="en-US" sz="3200" b="1" dirty="0" smtClean="0">
                <a:cs typeface="Arial" charset="0"/>
              </a:rPr>
              <a:t>핵심아이디어와 연결</a:t>
            </a:r>
            <a:endParaRPr lang="en-US" sz="3200" b="1" dirty="0">
              <a:cs typeface="Arial" charset="0"/>
            </a:endParaRPr>
          </a:p>
          <a:p>
            <a:r>
              <a:rPr lang="en-US" sz="3200" b="1" dirty="0" smtClean="0">
                <a:cs typeface="Arial" charset="0"/>
              </a:rPr>
              <a:t>II.  </a:t>
            </a:r>
            <a:r>
              <a:rPr lang="ko-KR" altLang="en-US" sz="3200" b="1" dirty="0" smtClean="0">
                <a:cs typeface="Arial" charset="0"/>
              </a:rPr>
              <a:t>핵심아이디어와 연결</a:t>
            </a:r>
            <a:endParaRPr lang="en-US" sz="3200" b="1" dirty="0" smtClean="0">
              <a:cs typeface="Arial" charset="0"/>
            </a:endParaRPr>
          </a:p>
          <a:p>
            <a:r>
              <a:rPr lang="en-US" sz="3200" b="1" dirty="0" smtClean="0">
                <a:cs typeface="Arial" charset="0"/>
              </a:rPr>
              <a:t>III. </a:t>
            </a:r>
            <a:r>
              <a:rPr lang="ko-KR" altLang="en-US" sz="3200" b="1" dirty="0" smtClean="0">
                <a:cs typeface="Arial" charset="0"/>
              </a:rPr>
              <a:t>핵심아이디어와 연결</a:t>
            </a:r>
            <a:endParaRPr lang="en-US" sz="3200" b="1" dirty="0">
              <a:cs typeface="Arial" charset="0"/>
            </a:endParaRPr>
          </a:p>
          <a:p>
            <a:r>
              <a:rPr lang="ko-KR" altLang="en-US" sz="3200" b="1" dirty="0" smtClean="0">
                <a:cs typeface="Arial" charset="0"/>
              </a:rPr>
              <a:t>핵심아이디어 명시</a:t>
            </a:r>
            <a:endParaRPr lang="en-US" sz="3200" b="1" dirty="0">
              <a:cs typeface="Arial" charset="0"/>
            </a:endParaRPr>
          </a:p>
        </p:txBody>
      </p:sp>
      <p:sp>
        <p:nvSpPr>
          <p:cNvPr id="44046" name="Text Box 14"/>
          <p:cNvSpPr txBox="1">
            <a:spLocks noChangeArrowheads="1"/>
          </p:cNvSpPr>
          <p:nvPr/>
        </p:nvSpPr>
        <p:spPr bwMode="auto">
          <a:xfrm>
            <a:off x="8594725" y="76200"/>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latin typeface="Arial"/>
                <a:cs typeface="Arial"/>
              </a:rPr>
              <a:t>1</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44"/>
                                        </p:tgtEl>
                                        <p:attrNameLst>
                                          <p:attrName>style.visibility</p:attrName>
                                        </p:attrNameLst>
                                      </p:cBhvr>
                                      <p:to>
                                        <p:strVal val="visible"/>
                                      </p:to>
                                    </p:set>
                                    <p:animEffect transition="in" filter="wipe(left)">
                                      <p:cBhvr>
                                        <p:cTn id="7" dur="500"/>
                                        <p:tgtEl>
                                          <p:spTgt spid="44044"/>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44045">
                                            <p:txEl>
                                              <p:pRg st="0" end="0"/>
                                            </p:txEl>
                                          </p:spTgt>
                                        </p:tgtEl>
                                        <p:attrNameLst>
                                          <p:attrName>style.visibility</p:attrName>
                                        </p:attrNameLst>
                                      </p:cBhvr>
                                      <p:to>
                                        <p:strVal val="visible"/>
                                      </p:to>
                                    </p:set>
                                    <p:anim calcmode="lin" valueType="num">
                                      <p:cBhvr>
                                        <p:cTn id="11" dur="1000" fill="hold"/>
                                        <p:tgtEl>
                                          <p:spTgt spid="4404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4045">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44045">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44045">
                                            <p:txEl>
                                              <p:pRg st="0" end="0"/>
                                            </p:txEl>
                                          </p:spTgt>
                                        </p:tgtEl>
                                      </p:cBhvr>
                                    </p:animEffect>
                                  </p:childTnLst>
                                </p:cTn>
                              </p:par>
                            </p:childTnLst>
                          </p:cTn>
                        </p:par>
                        <p:par>
                          <p:cTn id="15" fill="hold" nodeType="afterGroup">
                            <p:stCondLst>
                              <p:cond delay="20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44045">
                                            <p:txEl>
                                              <p:pRg st="1" end="1"/>
                                            </p:txEl>
                                          </p:spTgt>
                                        </p:tgtEl>
                                        <p:attrNameLst>
                                          <p:attrName>style.visibility</p:attrName>
                                        </p:attrNameLst>
                                      </p:cBhvr>
                                      <p:to>
                                        <p:strVal val="visible"/>
                                      </p:to>
                                    </p:set>
                                    <p:anim calcmode="lin" valueType="num">
                                      <p:cBhvr>
                                        <p:cTn id="18" dur="1000" fill="hold"/>
                                        <p:tgtEl>
                                          <p:spTgt spid="44045">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44045">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44045">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44045">
                                            <p:txEl>
                                              <p:pRg st="1" end="1"/>
                                            </p:txEl>
                                          </p:spTgt>
                                        </p:tgtEl>
                                      </p:cBhvr>
                                    </p:animEffect>
                                  </p:childTnLst>
                                </p:cTn>
                              </p:par>
                            </p:childTnLst>
                          </p:cTn>
                        </p:par>
                        <p:par>
                          <p:cTn id="22" fill="hold">
                            <p:stCondLst>
                              <p:cond delay="3550"/>
                            </p:stCondLst>
                            <p:childTnLst>
                              <p:par>
                                <p:cTn id="23" presetID="31" presetClass="entr" presetSubtype="0" fill="hold" grpId="0" nodeType="afterEffect">
                                  <p:stCondLst>
                                    <p:cond delay="0"/>
                                  </p:stCondLst>
                                  <p:iterate type="lt">
                                    <p:tmPct val="5000"/>
                                  </p:iterate>
                                  <p:childTnLst>
                                    <p:set>
                                      <p:cBhvr>
                                        <p:cTn id="24" dur="1" fill="hold">
                                          <p:stCondLst>
                                            <p:cond delay="0"/>
                                          </p:stCondLst>
                                        </p:cTn>
                                        <p:tgtEl>
                                          <p:spTgt spid="44045">
                                            <p:txEl>
                                              <p:pRg st="2" end="2"/>
                                            </p:txEl>
                                          </p:spTgt>
                                        </p:tgtEl>
                                        <p:attrNameLst>
                                          <p:attrName>style.visibility</p:attrName>
                                        </p:attrNameLst>
                                      </p:cBhvr>
                                      <p:to>
                                        <p:strVal val="visible"/>
                                      </p:to>
                                    </p:set>
                                    <p:anim calcmode="lin" valueType="num">
                                      <p:cBhvr>
                                        <p:cTn id="25" dur="1000" fill="hold"/>
                                        <p:tgtEl>
                                          <p:spTgt spid="44045">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44045">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44045">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44045">
                                            <p:txEl>
                                              <p:pRg st="2" end="2"/>
                                            </p:txEl>
                                          </p:spTgt>
                                        </p:tgtEl>
                                      </p:cBhvr>
                                    </p:animEffect>
                                  </p:childTnLst>
                                </p:cTn>
                              </p:par>
                            </p:childTnLst>
                          </p:cTn>
                        </p:par>
                        <p:par>
                          <p:cTn id="29" fill="hold" nodeType="afterGroup">
                            <p:stCondLst>
                              <p:cond delay="5150"/>
                            </p:stCondLst>
                            <p:childTnLst>
                              <p:par>
                                <p:cTn id="30" presetID="31" presetClass="entr" presetSubtype="0" fill="hold" grpId="0" nodeType="afterEffect">
                                  <p:stCondLst>
                                    <p:cond delay="0"/>
                                  </p:stCondLst>
                                  <p:iterate type="lt">
                                    <p:tmPct val="5000"/>
                                  </p:iterate>
                                  <p:childTnLst>
                                    <p:set>
                                      <p:cBhvr>
                                        <p:cTn id="31" dur="1" fill="hold">
                                          <p:stCondLst>
                                            <p:cond delay="0"/>
                                          </p:stCondLst>
                                        </p:cTn>
                                        <p:tgtEl>
                                          <p:spTgt spid="44045">
                                            <p:txEl>
                                              <p:pRg st="3" end="3"/>
                                            </p:txEl>
                                          </p:spTgt>
                                        </p:tgtEl>
                                        <p:attrNameLst>
                                          <p:attrName>style.visibility</p:attrName>
                                        </p:attrNameLst>
                                      </p:cBhvr>
                                      <p:to>
                                        <p:strVal val="visible"/>
                                      </p:to>
                                    </p:set>
                                    <p:anim calcmode="lin" valueType="num">
                                      <p:cBhvr>
                                        <p:cTn id="32" dur="1000" fill="hold"/>
                                        <p:tgtEl>
                                          <p:spTgt spid="44045">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44045">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44045">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440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4" grpId="0" animBg="1"/>
      <p:bldP spid="4404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3"/>
          <p:cNvSpPr txBox="1">
            <a:spLocks noChangeArrowheads="1"/>
          </p:cNvSpPr>
          <p:nvPr/>
        </p:nvSpPr>
        <p:spPr bwMode="auto">
          <a:xfrm>
            <a:off x="457200" y="1676400"/>
            <a:ext cx="7848600" cy="762000"/>
          </a:xfrm>
          <a:prstGeom prst="rect">
            <a:avLst/>
          </a:prstGeom>
          <a:noFill/>
          <a:ln>
            <a:noFill/>
          </a:ln>
          <a:effectLst>
            <a:outerShdw blurRad="63500" dist="38099" dir="2700000" algn="ctr" rotWithShape="0">
              <a:schemeClr val="tx1">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ko-KR" altLang="en-US" sz="4400" b="1" dirty="0" smtClean="0">
                <a:solidFill>
                  <a:srgbClr val="06FD07"/>
                </a:solidFill>
                <a:cs typeface="Arial" charset="0"/>
              </a:rPr>
              <a:t>적용</a:t>
            </a:r>
            <a:endParaRPr lang="en-US" sz="4400" b="1" dirty="0" smtClean="0">
              <a:solidFill>
                <a:srgbClr val="C06DFD"/>
              </a:solidFill>
              <a:cs typeface="Arial" charset="0"/>
            </a:endParaRPr>
          </a:p>
        </p:txBody>
      </p:sp>
      <p:sp>
        <p:nvSpPr>
          <p:cNvPr id="57348"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r" eaLnBrk="1" hangingPunct="1">
              <a:spcBef>
                <a:spcPct val="50000"/>
              </a:spcBef>
              <a:defRPr/>
            </a:pPr>
            <a:r>
              <a:rPr lang="en-US" sz="3200" b="1">
                <a:solidFill>
                  <a:schemeClr val="bg1"/>
                </a:solidFill>
                <a:latin typeface="Arial"/>
                <a:cs typeface="Arial"/>
              </a:rPr>
              <a:t>Liefeld, 6-7</a:t>
            </a:r>
          </a:p>
        </p:txBody>
      </p:sp>
      <p:sp>
        <p:nvSpPr>
          <p:cNvPr id="57349"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ko-KR" altLang="en-US" sz="4800" b="1" dirty="0" smtClean="0">
                <a:solidFill>
                  <a:schemeClr val="bg1"/>
                </a:solidFill>
                <a:latin typeface="Arial" charset="0"/>
                <a:ea typeface="Osaka" charset="0"/>
                <a:cs typeface="Arial" charset="0"/>
              </a:rPr>
              <a:t>주해의 특징</a:t>
            </a:r>
            <a:endParaRPr lang="en-US" sz="4800" b="1" dirty="0">
              <a:latin typeface="Arial" charset="0"/>
              <a:ea typeface="Osaka" charset="0"/>
              <a:cs typeface="Arial" charset="0"/>
            </a:endParaRPr>
          </a:p>
        </p:txBody>
      </p:sp>
      <p:sp>
        <p:nvSpPr>
          <p:cNvPr id="69637" name="Rectangle 6"/>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
        <p:nvSpPr>
          <p:cNvPr id="57351" name="Text Box 7"/>
          <p:cNvSpPr txBox="1">
            <a:spLocks noChangeArrowheads="1"/>
          </p:cNvSpPr>
          <p:nvPr/>
        </p:nvSpPr>
        <p:spPr bwMode="auto">
          <a:xfrm>
            <a:off x="762000" y="4267200"/>
            <a:ext cx="1752600" cy="1261884"/>
          </a:xfrm>
          <a:prstGeom prst="rect">
            <a:avLst/>
          </a:prstGeom>
          <a:noFill/>
          <a:ln>
            <a:noFill/>
          </a:ln>
          <a:effectLst>
            <a:outerShdw blurRad="63500" dist="38099" dir="2700000" algn="ctr" rotWithShape="0">
              <a:schemeClr val="tx1">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ko-KR" altLang="en-US" sz="4800" b="1" dirty="0" smtClean="0">
                <a:solidFill>
                  <a:schemeClr val="bg1"/>
                </a:solidFill>
                <a:cs typeface="Arial" charset="0"/>
              </a:rPr>
              <a:t>본문</a:t>
            </a:r>
            <a:r>
              <a:rPr lang="en-US" sz="4800" b="1" dirty="0" smtClean="0">
                <a:solidFill>
                  <a:schemeClr val="bg1"/>
                </a:solidFill>
                <a:cs typeface="Arial" charset="0"/>
              </a:rPr>
              <a:t> </a:t>
            </a:r>
            <a:r>
              <a:rPr lang="ko-KR" altLang="en-US" sz="2800" b="1" dirty="0" smtClean="0">
                <a:solidFill>
                  <a:schemeClr val="bg1"/>
                </a:solidFill>
                <a:cs typeface="Arial" charset="0"/>
              </a:rPr>
              <a:t>아이디어</a:t>
            </a:r>
            <a:endParaRPr lang="en-US" sz="2800" b="1" dirty="0" smtClean="0">
              <a:solidFill>
                <a:schemeClr val="bg1"/>
              </a:solidFill>
              <a:cs typeface="Arial" charset="0"/>
            </a:endParaRPr>
          </a:p>
        </p:txBody>
      </p:sp>
      <p:sp>
        <p:nvSpPr>
          <p:cNvPr id="57354" name="Text Box 10"/>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latin typeface="Arial"/>
                <a:cs typeface="Arial"/>
              </a:rPr>
              <a:t>1</a:t>
            </a:r>
          </a:p>
        </p:txBody>
      </p:sp>
      <p:sp>
        <p:nvSpPr>
          <p:cNvPr id="57358" name="AutoShape 14"/>
          <p:cNvSpPr>
            <a:spLocks noChangeArrowheads="1"/>
          </p:cNvSpPr>
          <p:nvPr/>
        </p:nvSpPr>
        <p:spPr bwMode="auto">
          <a:xfrm>
            <a:off x="2590800" y="2355850"/>
            <a:ext cx="5943600" cy="3657600"/>
          </a:xfrm>
          <a:prstGeom prst="wedgeEllipseCallout">
            <a:avLst>
              <a:gd name="adj1" fmla="val -51764"/>
              <a:gd name="adj2" fmla="val 33375"/>
            </a:avLst>
          </a:prstGeom>
          <a:solidFill>
            <a:srgbClr val="038F04"/>
          </a:solidFill>
          <a:ln w="9525">
            <a:solidFill>
              <a:schemeClr val="tx1"/>
            </a:solidFill>
            <a:miter lim="800000"/>
            <a:headEnd/>
            <a:tailEnd/>
          </a:ln>
        </p:spPr>
        <p:txBody>
          <a:bodyPr wrap="none" anchor="ctr"/>
          <a:lstStyle/>
          <a:p>
            <a:pPr algn="ctr"/>
            <a:endParaRPr lang="en-US">
              <a:cs typeface="Arial" charset="0"/>
            </a:endParaRPr>
          </a:p>
        </p:txBody>
      </p:sp>
      <p:sp>
        <p:nvSpPr>
          <p:cNvPr id="57357" name="Text Box 13"/>
          <p:cNvSpPr txBox="1">
            <a:spLocks noChangeArrowheads="1"/>
          </p:cNvSpPr>
          <p:nvPr/>
        </p:nvSpPr>
        <p:spPr bwMode="auto">
          <a:xfrm>
            <a:off x="3275856" y="2857500"/>
            <a:ext cx="5562600" cy="2800767"/>
          </a:xfrm>
          <a:prstGeom prst="rect">
            <a:avLst/>
          </a:prstGeom>
          <a:noFill/>
          <a:ln>
            <a:noFill/>
          </a:ln>
          <a:effectLst>
            <a:outerShdw blurRad="63500" dist="38099" dir="2700000" algn="ctr" rotWithShape="0">
              <a:schemeClr val="tx1">
                <a:alpha val="74998"/>
              </a:schemeClr>
            </a:outerShdw>
          </a:effectLst>
          <a:extLst/>
        </p:spPr>
        <p:txBody>
          <a:bodyPr>
            <a:spAutoFit/>
          </a:bodyPr>
          <a:lstStyle/>
          <a:p>
            <a:pPr marL="263525" indent="-263525" eaLnBrk="1" hangingPunct="1">
              <a:spcBef>
                <a:spcPct val="50000"/>
              </a:spcBef>
              <a:defRPr/>
            </a:pPr>
            <a:r>
              <a:rPr lang="ko-KR" altLang="en-US" sz="3200" b="1" dirty="0" smtClean="0">
                <a:solidFill>
                  <a:schemeClr val="bg1"/>
                </a:solidFill>
                <a:latin typeface="Arial"/>
                <a:cs typeface="Arial"/>
              </a:rPr>
              <a:t>정중은 무엇을 </a:t>
            </a:r>
            <a:r>
              <a:rPr lang="en-US" altLang="ko-KR" sz="3200" b="1" dirty="0" smtClean="0">
                <a:solidFill>
                  <a:schemeClr val="bg1"/>
                </a:solidFill>
                <a:latin typeface="Arial"/>
                <a:cs typeface="Arial"/>
              </a:rPr>
              <a:t>… </a:t>
            </a:r>
            <a:r>
              <a:rPr lang="ko-KR" altLang="en-US" sz="3200" b="1" dirty="0" smtClean="0">
                <a:solidFill>
                  <a:schemeClr val="bg1"/>
                </a:solidFill>
                <a:latin typeface="Arial"/>
                <a:cs typeface="Arial"/>
              </a:rPr>
              <a:t>하는가</a:t>
            </a:r>
            <a:endParaRPr lang="en-US" sz="3200" b="1" dirty="0" smtClean="0">
              <a:solidFill>
                <a:schemeClr val="bg1"/>
              </a:solidFill>
              <a:latin typeface="Arial"/>
              <a:cs typeface="Arial"/>
            </a:endParaRPr>
          </a:p>
          <a:p>
            <a:pPr marL="263525" indent="-263525" eaLnBrk="1" hangingPunct="1">
              <a:spcBef>
                <a:spcPct val="50000"/>
              </a:spcBef>
              <a:buFontTx/>
              <a:buChar char="•"/>
              <a:defRPr/>
            </a:pPr>
            <a:r>
              <a:rPr lang="ko-KR" altLang="en-US" sz="3200" b="1" dirty="0" smtClean="0">
                <a:solidFill>
                  <a:schemeClr val="bg1"/>
                </a:solidFill>
                <a:latin typeface="Arial"/>
                <a:cs typeface="Arial"/>
              </a:rPr>
              <a:t>알아야</a:t>
            </a:r>
            <a:endParaRPr lang="en-US" altLang="ko-KR" sz="3200" b="1" dirty="0" smtClean="0">
              <a:solidFill>
                <a:schemeClr val="bg1"/>
              </a:solidFill>
              <a:latin typeface="Arial"/>
              <a:cs typeface="Arial"/>
            </a:endParaRPr>
          </a:p>
          <a:p>
            <a:pPr marL="263525" indent="-263525" eaLnBrk="1" hangingPunct="1">
              <a:spcBef>
                <a:spcPct val="50000"/>
              </a:spcBef>
              <a:buFontTx/>
              <a:buChar char="•"/>
              <a:defRPr/>
            </a:pPr>
            <a:r>
              <a:rPr lang="ko-KR" altLang="en-US" sz="3200" b="1" dirty="0" smtClean="0">
                <a:solidFill>
                  <a:schemeClr val="bg1"/>
                </a:solidFill>
                <a:latin typeface="Arial"/>
                <a:cs typeface="Arial"/>
              </a:rPr>
              <a:t>느껴야</a:t>
            </a:r>
            <a:endParaRPr lang="en-US" sz="3200" b="1" dirty="0">
              <a:solidFill>
                <a:schemeClr val="bg1"/>
              </a:solidFill>
              <a:latin typeface="Arial"/>
              <a:cs typeface="Arial"/>
            </a:endParaRPr>
          </a:p>
          <a:p>
            <a:pPr marL="263525" indent="-263525" eaLnBrk="1" hangingPunct="1">
              <a:spcBef>
                <a:spcPct val="50000"/>
              </a:spcBef>
              <a:buFontTx/>
              <a:buChar char="•"/>
              <a:defRPr/>
            </a:pPr>
            <a:r>
              <a:rPr lang="ko-KR" altLang="en-US" sz="3200" b="1" dirty="0" smtClean="0">
                <a:solidFill>
                  <a:schemeClr val="bg1"/>
                </a:solidFill>
                <a:latin typeface="Arial"/>
                <a:cs typeface="Arial"/>
              </a:rPr>
              <a:t>하여야</a:t>
            </a:r>
            <a:endParaRPr lang="en-US" sz="3200" b="1" dirty="0">
              <a:solidFill>
                <a:schemeClr val="bg1"/>
              </a:solidFill>
              <a:latin typeface="Arial"/>
              <a:cs typeface="Arial"/>
            </a:endParaRPr>
          </a:p>
        </p:txBody>
      </p:sp>
      <p:pic>
        <p:nvPicPr>
          <p:cNvPr id="57356" name="Picture 12" descr="whe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624" y="3727450"/>
            <a:ext cx="3352800"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58"/>
                                        </p:tgtEl>
                                        <p:attrNameLst>
                                          <p:attrName>style.visibility</p:attrName>
                                        </p:attrNameLst>
                                      </p:cBhvr>
                                      <p:to>
                                        <p:strVal val="visible"/>
                                      </p:to>
                                    </p:set>
                                    <p:animEffect transition="in" filter="dissolve">
                                      <p:cBhvr>
                                        <p:cTn id="7" dur="500"/>
                                        <p:tgtEl>
                                          <p:spTgt spid="573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57"/>
                                        </p:tgtEl>
                                        <p:attrNameLst>
                                          <p:attrName>style.visibility</p:attrName>
                                        </p:attrNameLst>
                                      </p:cBhvr>
                                      <p:to>
                                        <p:strVal val="visible"/>
                                      </p:to>
                                    </p:set>
                                    <p:animEffect transition="in" filter="dissolve">
                                      <p:cBhvr>
                                        <p:cTn id="12" dur="500"/>
                                        <p:tgtEl>
                                          <p:spTgt spid="573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7356"/>
                                        </p:tgtEl>
                                        <p:attrNameLst>
                                          <p:attrName>style.visibility</p:attrName>
                                        </p:attrNameLst>
                                      </p:cBhvr>
                                      <p:to>
                                        <p:strVal val="visible"/>
                                      </p:to>
                                    </p:set>
                                    <p:animEffect transition="in" filter="dissolve">
                                      <p:cBhvr>
                                        <p:cTn id="17" dur="500"/>
                                        <p:tgtEl>
                                          <p:spTgt spid="57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8" grpId="0" animBg="1"/>
      <p:bldP spid="573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ISCBG032"/>
          <p:cNvPicPr>
            <a:picLocks noChangeAspect="1" noChangeArrowheads="1"/>
          </p:cNvPicPr>
          <p:nvPr/>
        </p:nvPicPr>
        <p:blipFill>
          <a:blip r:embed="rId4">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5"/>
          <p:cNvSpPr>
            <a:spLocks noGrp="1" noChangeArrowheads="1"/>
          </p:cNvSpPr>
          <p:nvPr>
            <p:ph type="title" idx="4294967295"/>
          </p:nvPr>
        </p:nvSpPr>
        <p:spPr>
          <a:xfrm>
            <a:off x="0" y="228600"/>
            <a:ext cx="9144000" cy="1143000"/>
          </a:xfrm>
          <a:effectLst>
            <a:outerShdw blurRad="63500" dist="35921" dir="2700000" algn="ctr" rotWithShape="0">
              <a:schemeClr val="tx2">
                <a:alpha val="74998"/>
              </a:schemeClr>
            </a:outerShdw>
          </a:effectLst>
        </p:spPr>
        <p:txBody>
          <a:bodyPr/>
          <a:lstStyle/>
          <a:p>
            <a:pPr eaLnBrk="1" hangingPunct="1">
              <a:defRPr/>
            </a:pPr>
            <a:r>
              <a:rPr lang="ko-KR" altLang="en-US" b="1" dirty="0" smtClean="0">
                <a:solidFill>
                  <a:schemeClr val="bg1"/>
                </a:solidFill>
                <a:latin typeface="Arial" charset="0"/>
                <a:ea typeface="Osaka" charset="0"/>
                <a:cs typeface="Arial" charset="0"/>
              </a:rPr>
              <a:t>특징의 요약</a:t>
            </a:r>
            <a:endParaRPr lang="en-US" b="1" dirty="0">
              <a:latin typeface="Arial" charset="0"/>
              <a:ea typeface="Osaka" charset="0"/>
              <a:cs typeface="Arial" charset="0"/>
            </a:endParaRPr>
          </a:p>
        </p:txBody>
      </p:sp>
      <p:graphicFrame>
        <p:nvGraphicFramePr>
          <p:cNvPr id="71683" name="Object 10"/>
          <p:cNvGraphicFramePr>
            <a:graphicFrameLocks noChangeAspect="1"/>
          </p:cNvGraphicFramePr>
          <p:nvPr>
            <p:extLst>
              <p:ext uri="{D42A27DB-BD31-4B8C-83A1-F6EECF244321}">
                <p14:modId xmlns:p14="http://schemas.microsoft.com/office/powerpoint/2010/main" val="4056802217"/>
              </p:ext>
            </p:extLst>
          </p:nvPr>
        </p:nvGraphicFramePr>
        <p:xfrm>
          <a:off x="-47625" y="1300163"/>
          <a:ext cx="11309350" cy="7346950"/>
        </p:xfrm>
        <a:graphic>
          <a:graphicData uri="http://schemas.openxmlformats.org/presentationml/2006/ole">
            <mc:AlternateContent xmlns:mc="http://schemas.openxmlformats.org/markup-compatibility/2006">
              <mc:Choice xmlns:v="urn:schemas-microsoft-com:vml" Requires="v">
                <p:oleObj spid="_x0000_s71726" name="Document" r:id="rId5" imgW="9889177" imgH="6419404" progId="Word.Document.8">
                  <p:embed/>
                </p:oleObj>
              </mc:Choice>
              <mc:Fallback>
                <p:oleObj name="Document" r:id="rId5" imgW="9889177" imgH="6419404" progId="Word.Document.8">
                  <p:embed/>
                  <p:pic>
                    <p:nvPicPr>
                      <p:cNvPr id="0" name="Object 10"/>
                      <p:cNvPicPr>
                        <a:picLocks noChangeAspect="1" noChangeArrowheads="1"/>
                      </p:cNvPicPr>
                      <p:nvPr/>
                    </p:nvPicPr>
                    <p:blipFill>
                      <a:blip r:embed="rId6"/>
                      <a:srcRect/>
                      <a:stretch>
                        <a:fillRect/>
                      </a:stretch>
                    </p:blipFill>
                    <p:spPr bwMode="auto">
                      <a:xfrm>
                        <a:off x="-47625" y="1300163"/>
                        <a:ext cx="11309350" cy="73469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403" name="Text Box 11"/>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latin typeface="Arial"/>
                <a:cs typeface="Arial"/>
              </a:rPr>
              <a:t>1</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Bible and lamp photo"/>
          <p:cNvPicPr>
            <a:picLocks noChangeAspect="1" noChangeArrowheads="1"/>
          </p:cNvPicPr>
          <p:nvPr/>
        </p:nvPicPr>
        <p:blipFill>
          <a:blip r:embed="rId3">
            <a:extLst>
              <a:ext uri="{28A0092B-C50C-407E-A947-70E740481C1C}">
                <a14:useLocalDpi xmlns:a14="http://schemas.microsoft.com/office/drawing/2010/main" val="0"/>
              </a:ext>
            </a:extLst>
          </a:blip>
          <a:srcRect b="625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3"/>
          <p:cNvSpPr>
            <a:spLocks noGrp="1" noChangeArrowheads="1"/>
          </p:cNvSpPr>
          <p:nvPr>
            <p:ph type="title"/>
          </p:nvPr>
        </p:nvSpPr>
        <p:spPr>
          <a:xfrm>
            <a:off x="-36512" y="457200"/>
            <a:ext cx="9217024" cy="3657600"/>
          </a:xfrm>
          <a:effectLst>
            <a:outerShdw blurRad="63500" dist="38099" dir="2700000" algn="ctr" rotWithShape="0">
              <a:schemeClr val="tx2">
                <a:alpha val="74998"/>
              </a:schemeClr>
            </a:outerShdw>
          </a:effectLst>
          <a:extLst/>
        </p:spPr>
        <p:txBody>
          <a:bodyPr/>
          <a:lstStyle/>
          <a:p>
            <a:pPr eaLnBrk="1" hangingPunct="1">
              <a:defRPr/>
            </a:pPr>
            <a:r>
              <a:rPr lang="ko-KR" altLang="en-US" sz="6600" b="1" dirty="0" smtClean="0">
                <a:solidFill>
                  <a:schemeClr val="bg1"/>
                </a:solidFill>
                <a:effectLst>
                  <a:glow rad="139700">
                    <a:schemeClr val="accent4">
                      <a:satMod val="175000"/>
                      <a:alpha val="40000"/>
                    </a:schemeClr>
                  </a:glow>
                </a:effectLst>
                <a:cs typeface="Arial"/>
              </a:rPr>
              <a:t>왜 강해설교가</a:t>
            </a:r>
            <a:r>
              <a:rPr lang="en-US" altLang="ko-KR" sz="6600" b="1" dirty="0" smtClean="0">
                <a:solidFill>
                  <a:schemeClr val="bg1"/>
                </a:solidFill>
                <a:effectLst>
                  <a:glow rad="139700">
                    <a:schemeClr val="accent4">
                      <a:satMod val="175000"/>
                      <a:alpha val="40000"/>
                    </a:schemeClr>
                  </a:glow>
                </a:effectLst>
                <a:cs typeface="Arial"/>
              </a:rPr>
              <a:t/>
            </a:r>
            <a:br>
              <a:rPr lang="en-US" altLang="ko-KR" sz="6600" b="1" dirty="0" smtClean="0">
                <a:solidFill>
                  <a:schemeClr val="bg1"/>
                </a:solidFill>
                <a:effectLst>
                  <a:glow rad="139700">
                    <a:schemeClr val="accent4">
                      <a:satMod val="175000"/>
                      <a:alpha val="40000"/>
                    </a:schemeClr>
                  </a:glow>
                </a:effectLst>
                <a:cs typeface="Arial"/>
              </a:rPr>
            </a:br>
            <a:r>
              <a:rPr lang="ko-KR" altLang="en-US" sz="6600" b="1" dirty="0" smtClean="0">
                <a:solidFill>
                  <a:schemeClr val="bg1"/>
                </a:solidFill>
                <a:effectLst>
                  <a:glow rad="139700">
                    <a:schemeClr val="accent4">
                      <a:satMod val="175000"/>
                      <a:alpha val="40000"/>
                    </a:schemeClr>
                  </a:glow>
                </a:effectLst>
                <a:cs typeface="Arial"/>
              </a:rPr>
              <a:t>중요한가</a:t>
            </a:r>
            <a:r>
              <a:rPr lang="en-US" altLang="ko-KR" sz="6600" b="1" dirty="0" smtClean="0">
                <a:solidFill>
                  <a:schemeClr val="bg1"/>
                </a:solidFill>
                <a:effectLst>
                  <a:glow rad="139700">
                    <a:schemeClr val="accent4">
                      <a:satMod val="175000"/>
                      <a:alpha val="40000"/>
                    </a:schemeClr>
                  </a:glow>
                </a:effectLst>
                <a:cs typeface="Arial"/>
              </a:rPr>
              <a:t>?</a:t>
            </a:r>
            <a:endParaRPr lang="en-US" b="1" dirty="0" smtClean="0">
              <a:solidFill>
                <a:schemeClr val="bg1"/>
              </a:solidFill>
              <a:effectLst>
                <a:glow rad="139700">
                  <a:schemeClr val="accent4">
                    <a:satMod val="175000"/>
                    <a:alpha val="40000"/>
                  </a:schemeClr>
                </a:glow>
              </a:effectLst>
              <a:cs typeface="Arial"/>
            </a:endParaRPr>
          </a:p>
        </p:txBody>
      </p:sp>
      <p:sp>
        <p:nvSpPr>
          <p:cNvPr id="93188" name="Text Box 4"/>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latin typeface="Arial"/>
                <a:cs typeface="Arial"/>
              </a:rPr>
              <a:t>2</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503238"/>
            <a:ext cx="9144000" cy="1401762"/>
          </a:xfrm>
        </p:spPr>
        <p:txBody>
          <a:bodyPr/>
          <a:lstStyle/>
          <a:p>
            <a:pPr eaLnBrk="1" hangingPunct="1"/>
            <a:r>
              <a:rPr lang="en-US" sz="3600" b="1" dirty="0">
                <a:solidFill>
                  <a:schemeClr val="bg1"/>
                </a:solidFill>
                <a:latin typeface="Arial" charset="0"/>
                <a:ea typeface="Osaka" charset="0"/>
                <a:cs typeface="Osaka" charset="0"/>
              </a:rPr>
              <a:t>A. </a:t>
            </a:r>
            <a:r>
              <a:rPr lang="ko-KR" altLang="en-US" sz="3600" b="1" dirty="0" smtClean="0">
                <a:solidFill>
                  <a:schemeClr val="bg1"/>
                </a:solidFill>
                <a:latin typeface="Arial" charset="0"/>
                <a:ea typeface="Osaka" charset="0"/>
                <a:cs typeface="Osaka" charset="0"/>
              </a:rPr>
              <a:t>주해는 일상에서 하나님의 뜻을 보여주는 </a:t>
            </a:r>
            <a:r>
              <a:rPr lang="ko-KR" altLang="en-US" sz="3600" b="1" dirty="0" smtClean="0">
                <a:solidFill>
                  <a:srgbClr val="FFC000"/>
                </a:solidFill>
                <a:latin typeface="Arial" charset="0"/>
                <a:ea typeface="Osaka" charset="0"/>
                <a:cs typeface="Osaka" charset="0"/>
              </a:rPr>
              <a:t>무오한 성경 본문</a:t>
            </a:r>
            <a:r>
              <a:rPr lang="ko-KR" altLang="en-US" sz="3600" b="1" dirty="0" smtClean="0">
                <a:solidFill>
                  <a:schemeClr val="bg1"/>
                </a:solidFill>
                <a:latin typeface="Arial" charset="0"/>
                <a:ea typeface="Osaka" charset="0"/>
                <a:cs typeface="Osaka" charset="0"/>
              </a:rPr>
              <a:t>을 기본으로 한다 </a:t>
            </a:r>
            <a:endParaRPr lang="en-US" sz="4000" dirty="0">
              <a:solidFill>
                <a:schemeClr val="bg1"/>
              </a:solidFill>
              <a:latin typeface="Arial" charset="0"/>
              <a:ea typeface="Osaka" charset="0"/>
              <a:cs typeface="Osaka" charset="0"/>
            </a:endParaRPr>
          </a:p>
        </p:txBody>
      </p:sp>
      <p:pic>
        <p:nvPicPr>
          <p:cNvPr id="757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3657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Text Box 5"/>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rPr>
              <a:t>2</a:t>
            </a:r>
          </a:p>
        </p:txBody>
      </p:sp>
      <p:sp>
        <p:nvSpPr>
          <p:cNvPr id="95238" name="Rectangle 6"/>
          <p:cNvSpPr>
            <a:spLocks noChangeArrowheads="1"/>
          </p:cNvSpPr>
          <p:nvPr/>
        </p:nvSpPr>
        <p:spPr bwMode="auto">
          <a:xfrm>
            <a:off x="609600" y="2133600"/>
            <a:ext cx="4572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ko-KR" altLang="en-US" sz="3200" b="1" dirty="0" smtClean="0">
                <a:solidFill>
                  <a:schemeClr val="bg1"/>
                </a:solidFill>
                <a:ea typeface="Osaka" charset="0"/>
                <a:cs typeface="Osaka" charset="0"/>
              </a:rPr>
              <a:t>개인의 경건 생활에서</a:t>
            </a:r>
            <a:endParaRPr lang="en-US" sz="3200" b="1" dirty="0">
              <a:solidFill>
                <a:schemeClr val="bg1"/>
              </a:solidFill>
              <a:ea typeface="Osaka" charset="0"/>
              <a:cs typeface="Osaka" charset="0"/>
            </a:endParaRPr>
          </a:p>
          <a:p>
            <a:pPr marL="342900" indent="-342900" eaLnBrk="1" hangingPunct="1">
              <a:spcBef>
                <a:spcPct val="20000"/>
              </a:spcBef>
              <a:buFontTx/>
              <a:buChar char="•"/>
            </a:pPr>
            <a:r>
              <a:rPr lang="ko-KR" altLang="en-US" sz="3200" b="1" dirty="0" smtClean="0">
                <a:solidFill>
                  <a:schemeClr val="bg1"/>
                </a:solidFill>
                <a:ea typeface="Osaka" charset="0"/>
                <a:cs typeface="Osaka" charset="0"/>
              </a:rPr>
              <a:t>우리의 가정에서</a:t>
            </a:r>
            <a:endParaRPr lang="en-US" sz="3200" b="1" dirty="0">
              <a:solidFill>
                <a:schemeClr val="bg1"/>
              </a:solidFill>
              <a:ea typeface="Osaka" charset="0"/>
              <a:cs typeface="Osaka" charset="0"/>
            </a:endParaRPr>
          </a:p>
          <a:p>
            <a:pPr marL="342900" indent="-342900" eaLnBrk="1" hangingPunct="1">
              <a:spcBef>
                <a:spcPct val="20000"/>
              </a:spcBef>
              <a:buFontTx/>
              <a:buChar char="•"/>
            </a:pPr>
            <a:r>
              <a:rPr lang="ko-KR" altLang="en-US" sz="3200" b="1" dirty="0" smtClean="0">
                <a:solidFill>
                  <a:schemeClr val="bg1"/>
                </a:solidFill>
                <a:ea typeface="Osaka" charset="0"/>
                <a:cs typeface="Osaka" charset="0"/>
              </a:rPr>
              <a:t>우리의 일터에서</a:t>
            </a:r>
            <a:endParaRPr lang="en-US" sz="3200" b="1" dirty="0">
              <a:solidFill>
                <a:schemeClr val="bg1"/>
              </a:solidFill>
              <a:ea typeface="Osaka" charset="0"/>
              <a:cs typeface="Osaka" charset="0"/>
            </a:endParaRPr>
          </a:p>
          <a:p>
            <a:pPr marL="342900" indent="-342900" eaLnBrk="1" hangingPunct="1">
              <a:spcBef>
                <a:spcPct val="20000"/>
              </a:spcBef>
              <a:buFontTx/>
              <a:buChar char="•"/>
            </a:pPr>
            <a:r>
              <a:rPr lang="ko-KR" altLang="en-US" sz="3200" b="1" dirty="0" smtClean="0">
                <a:solidFill>
                  <a:schemeClr val="bg1"/>
                </a:solidFill>
                <a:ea typeface="Osaka" charset="0"/>
                <a:cs typeface="Osaka" charset="0"/>
              </a:rPr>
              <a:t>우리의 성경공부에서</a:t>
            </a:r>
            <a:r>
              <a:rPr lang="en-US" sz="3200" b="1" dirty="0" smtClean="0">
                <a:solidFill>
                  <a:schemeClr val="bg1"/>
                </a:solidFill>
                <a:ea typeface="Osaka" charset="0"/>
                <a:cs typeface="Osaka" charset="0"/>
              </a:rPr>
              <a:t> (</a:t>
            </a:r>
            <a:r>
              <a:rPr lang="ko-KR" altLang="en-US" sz="3200" b="1" dirty="0" smtClean="0">
                <a:solidFill>
                  <a:schemeClr val="bg1"/>
                </a:solidFill>
                <a:ea typeface="Osaka" charset="0"/>
                <a:cs typeface="Osaka" charset="0"/>
              </a:rPr>
              <a:t>이것도 포함하여</a:t>
            </a:r>
            <a:r>
              <a:rPr lang="en-US" altLang="ko-KR" sz="3200" b="1" dirty="0" smtClean="0">
                <a:solidFill>
                  <a:schemeClr val="bg1"/>
                </a:solidFill>
                <a:ea typeface="Osaka" charset="0"/>
                <a:cs typeface="Osaka" charset="0"/>
              </a:rPr>
              <a:t>)</a:t>
            </a:r>
            <a:endParaRPr lang="en-US" sz="3200" b="1" dirty="0">
              <a:solidFill>
                <a:schemeClr val="bg1"/>
              </a:solidFill>
              <a:ea typeface="Osaka" charset="0"/>
              <a:cs typeface="Osak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5238">
                                            <p:txEl>
                                              <p:pRg st="0" end="0"/>
                                            </p:txEl>
                                          </p:spTgt>
                                        </p:tgtEl>
                                        <p:attrNameLst>
                                          <p:attrName>style.visibility</p:attrName>
                                        </p:attrNameLst>
                                      </p:cBhvr>
                                      <p:to>
                                        <p:strVal val="visible"/>
                                      </p:to>
                                    </p:set>
                                    <p:animEffect transition="in" filter="fade">
                                      <p:cBhvr>
                                        <p:cTn id="7" dur="800" decel="100000"/>
                                        <p:tgtEl>
                                          <p:spTgt spid="95238">
                                            <p:txEl>
                                              <p:pRg st="0" end="0"/>
                                            </p:txEl>
                                          </p:spTgt>
                                        </p:tgtEl>
                                      </p:cBhvr>
                                    </p:animEffect>
                                    <p:anim calcmode="lin" valueType="num">
                                      <p:cBhvr>
                                        <p:cTn id="8" dur="800" decel="100000" fill="hold"/>
                                        <p:tgtEl>
                                          <p:spTgt spid="9523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9523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9523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523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523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95238">
                                            <p:txEl>
                                              <p:pRg st="1" end="1"/>
                                            </p:txEl>
                                          </p:spTgt>
                                        </p:tgtEl>
                                        <p:attrNameLst>
                                          <p:attrName>style.visibility</p:attrName>
                                        </p:attrNameLst>
                                      </p:cBhvr>
                                      <p:to>
                                        <p:strVal val="visible"/>
                                      </p:to>
                                    </p:set>
                                    <p:animEffect transition="in" filter="fade">
                                      <p:cBhvr>
                                        <p:cTn id="17" dur="800" decel="100000"/>
                                        <p:tgtEl>
                                          <p:spTgt spid="95238">
                                            <p:txEl>
                                              <p:pRg st="1" end="1"/>
                                            </p:txEl>
                                          </p:spTgt>
                                        </p:tgtEl>
                                      </p:cBhvr>
                                    </p:animEffect>
                                    <p:anim calcmode="lin" valueType="num">
                                      <p:cBhvr>
                                        <p:cTn id="18" dur="800" decel="100000" fill="hold"/>
                                        <p:tgtEl>
                                          <p:spTgt spid="95238">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95238">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95238">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5238">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5238">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95238">
                                            <p:txEl>
                                              <p:pRg st="2" end="2"/>
                                            </p:txEl>
                                          </p:spTgt>
                                        </p:tgtEl>
                                        <p:attrNameLst>
                                          <p:attrName>style.visibility</p:attrName>
                                        </p:attrNameLst>
                                      </p:cBhvr>
                                      <p:to>
                                        <p:strVal val="visible"/>
                                      </p:to>
                                    </p:set>
                                    <p:animEffect transition="in" filter="fade">
                                      <p:cBhvr>
                                        <p:cTn id="27" dur="800" decel="100000"/>
                                        <p:tgtEl>
                                          <p:spTgt spid="95238">
                                            <p:txEl>
                                              <p:pRg st="2" end="2"/>
                                            </p:txEl>
                                          </p:spTgt>
                                        </p:tgtEl>
                                      </p:cBhvr>
                                    </p:animEffect>
                                    <p:anim calcmode="lin" valueType="num">
                                      <p:cBhvr>
                                        <p:cTn id="28" dur="800" decel="100000" fill="hold"/>
                                        <p:tgtEl>
                                          <p:spTgt spid="95238">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95238">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95238">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95238">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95238">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95238">
                                            <p:txEl>
                                              <p:pRg st="3" end="3"/>
                                            </p:txEl>
                                          </p:spTgt>
                                        </p:tgtEl>
                                        <p:attrNameLst>
                                          <p:attrName>style.visibility</p:attrName>
                                        </p:attrNameLst>
                                      </p:cBhvr>
                                      <p:to>
                                        <p:strVal val="visible"/>
                                      </p:to>
                                    </p:set>
                                    <p:animEffect transition="in" filter="fade">
                                      <p:cBhvr>
                                        <p:cTn id="37" dur="800" decel="100000"/>
                                        <p:tgtEl>
                                          <p:spTgt spid="95238">
                                            <p:txEl>
                                              <p:pRg st="3" end="3"/>
                                            </p:txEl>
                                          </p:spTgt>
                                        </p:tgtEl>
                                      </p:cBhvr>
                                    </p:animEffect>
                                    <p:anim calcmode="lin" valueType="num">
                                      <p:cBhvr>
                                        <p:cTn id="38" dur="800" decel="100000" fill="hold"/>
                                        <p:tgtEl>
                                          <p:spTgt spid="95238">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95238">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95238">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5238">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5238">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400" y="503238"/>
            <a:ext cx="8991600" cy="1401762"/>
          </a:xfrm>
        </p:spPr>
        <p:txBody>
          <a:bodyPr/>
          <a:lstStyle/>
          <a:p>
            <a:pPr eaLnBrk="1" hangingPunct="1"/>
            <a:r>
              <a:rPr lang="en-US" sz="3600" b="1" dirty="0">
                <a:solidFill>
                  <a:schemeClr val="bg1"/>
                </a:solidFill>
                <a:latin typeface="Arial" charset="0"/>
                <a:ea typeface="Osaka" charset="0"/>
                <a:cs typeface="Osaka" charset="0"/>
              </a:rPr>
              <a:t>B. </a:t>
            </a:r>
            <a:r>
              <a:rPr lang="ko-KR" altLang="en-US" sz="3600" b="1" dirty="0" smtClean="0">
                <a:solidFill>
                  <a:schemeClr val="bg1"/>
                </a:solidFill>
                <a:latin typeface="Arial" charset="0"/>
                <a:ea typeface="Osaka" charset="0"/>
                <a:cs typeface="Osaka" charset="0"/>
              </a:rPr>
              <a:t>주해는 성령님의 의하여 선택된 환경에서 하나님의 말씀을 가르친다 </a:t>
            </a:r>
            <a:endParaRPr lang="en-US" sz="4000" dirty="0">
              <a:solidFill>
                <a:schemeClr val="bg1"/>
              </a:solidFill>
              <a:latin typeface="Arial" charset="0"/>
              <a:ea typeface="Osaka" charset="0"/>
              <a:cs typeface="Osaka" charset="0"/>
            </a:endParaRPr>
          </a:p>
        </p:txBody>
      </p:sp>
      <p:sp>
        <p:nvSpPr>
          <p:cNvPr id="103429" name="Text Box 5"/>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rPr>
              <a:t>2</a:t>
            </a:r>
          </a:p>
        </p:txBody>
      </p:sp>
      <p:pic>
        <p:nvPicPr>
          <p:cNvPr id="77828" name="Picture 6" descr="Bible 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57400"/>
            <a:ext cx="36734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1" name="Rectangle 7"/>
          <p:cNvSpPr>
            <a:spLocks noChangeArrowheads="1"/>
          </p:cNvSpPr>
          <p:nvPr/>
        </p:nvSpPr>
        <p:spPr bwMode="auto">
          <a:xfrm>
            <a:off x="533400" y="2286000"/>
            <a:ext cx="4572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ko-KR" altLang="en-US" sz="3200" b="1" dirty="0" smtClean="0">
                <a:solidFill>
                  <a:schemeClr val="bg1"/>
                </a:solidFill>
                <a:ea typeface="Osaka" charset="0"/>
                <a:cs typeface="Osaka" charset="0"/>
              </a:rPr>
              <a:t>문맥을 무시하는 해석을 방지</a:t>
            </a:r>
            <a:endParaRPr lang="en-US" altLang="ja-JP" sz="3200" b="1" dirty="0">
              <a:solidFill>
                <a:schemeClr val="bg1"/>
              </a:solidFill>
              <a:ea typeface="Osaka" charset="0"/>
              <a:cs typeface="Osaka" charset="0"/>
            </a:endParaRPr>
          </a:p>
          <a:p>
            <a:pPr marL="342900" indent="-342900" eaLnBrk="1" hangingPunct="1">
              <a:spcBef>
                <a:spcPct val="20000"/>
              </a:spcBef>
              <a:buFontTx/>
              <a:buChar char="•"/>
            </a:pPr>
            <a:endParaRPr lang="en-US" sz="3200" b="1" dirty="0">
              <a:solidFill>
                <a:schemeClr val="bg1"/>
              </a:solidFill>
              <a:ea typeface="Osaka" charset="0"/>
              <a:cs typeface="Osaka" charset="0"/>
            </a:endParaRPr>
          </a:p>
          <a:p>
            <a:pPr marL="342900" indent="-342900" eaLnBrk="1" hangingPunct="1">
              <a:spcBef>
                <a:spcPct val="20000"/>
              </a:spcBef>
              <a:buFontTx/>
              <a:buChar char="•"/>
            </a:pPr>
            <a:r>
              <a:rPr lang="ko-KR" altLang="en-US" sz="3200" b="1" dirty="0" smtClean="0">
                <a:solidFill>
                  <a:schemeClr val="bg1"/>
                </a:solidFill>
                <a:ea typeface="Osaka" charset="0"/>
                <a:cs typeface="Osaka" charset="0"/>
              </a:rPr>
              <a:t>부적절한 주제</a:t>
            </a:r>
            <a:r>
              <a:rPr lang="en-US" altLang="ko-KR" sz="3200" b="1" dirty="0" smtClean="0">
                <a:solidFill>
                  <a:schemeClr val="bg1"/>
                </a:solidFill>
                <a:ea typeface="Osaka" charset="0"/>
                <a:cs typeface="Osaka" charset="0"/>
              </a:rPr>
              <a:t>(</a:t>
            </a:r>
            <a:r>
              <a:rPr lang="ko-KR" altLang="en-US" sz="3200" b="1" dirty="0" smtClean="0">
                <a:solidFill>
                  <a:schemeClr val="bg1"/>
                </a:solidFill>
                <a:ea typeface="Osaka" charset="0"/>
                <a:cs typeface="Osaka" charset="0"/>
              </a:rPr>
              <a:t>원리</a:t>
            </a:r>
            <a:r>
              <a:rPr lang="en-US" altLang="ko-KR" sz="3200" b="1" dirty="0" smtClean="0">
                <a:solidFill>
                  <a:schemeClr val="bg1"/>
                </a:solidFill>
                <a:ea typeface="Osaka" charset="0"/>
                <a:cs typeface="Osaka" charset="0"/>
              </a:rPr>
              <a:t>)</a:t>
            </a:r>
          </a:p>
          <a:p>
            <a:pPr eaLnBrk="1" hangingPunct="1">
              <a:spcBef>
                <a:spcPct val="20000"/>
              </a:spcBef>
            </a:pPr>
            <a:r>
              <a:rPr lang="en-US" altLang="ko-KR" sz="3200" b="1" dirty="0">
                <a:solidFill>
                  <a:schemeClr val="bg1"/>
                </a:solidFill>
                <a:ea typeface="Osaka" charset="0"/>
                <a:cs typeface="Osaka" charset="0"/>
              </a:rPr>
              <a:t> </a:t>
            </a:r>
            <a:r>
              <a:rPr lang="ko-KR" altLang="en-US" sz="3200" b="1" dirty="0" smtClean="0">
                <a:solidFill>
                  <a:schemeClr val="bg1"/>
                </a:solidFill>
                <a:ea typeface="Osaka" charset="0"/>
                <a:cs typeface="Osaka" charset="0"/>
              </a:rPr>
              <a:t>  만드는 것을 방지</a:t>
            </a:r>
            <a:endParaRPr lang="en-US" sz="3200" b="1" dirty="0">
              <a:solidFill>
                <a:schemeClr val="bg1"/>
              </a:solidFill>
              <a:ea typeface="Osaka" charset="0"/>
              <a:cs typeface="Osak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3431">
                                            <p:txEl>
                                              <p:pRg st="0" end="0"/>
                                            </p:txEl>
                                          </p:spTgt>
                                        </p:tgtEl>
                                        <p:attrNameLst>
                                          <p:attrName>style.visibility</p:attrName>
                                        </p:attrNameLst>
                                      </p:cBhvr>
                                      <p:to>
                                        <p:strVal val="visible"/>
                                      </p:to>
                                    </p:set>
                                    <p:animEffect transition="in" filter="fade">
                                      <p:cBhvr>
                                        <p:cTn id="7" dur="800" decel="100000"/>
                                        <p:tgtEl>
                                          <p:spTgt spid="103431">
                                            <p:txEl>
                                              <p:pRg st="0" end="0"/>
                                            </p:txEl>
                                          </p:spTgt>
                                        </p:tgtEl>
                                      </p:cBhvr>
                                    </p:animEffect>
                                    <p:anim calcmode="lin" valueType="num">
                                      <p:cBhvr>
                                        <p:cTn id="8" dur="800" decel="100000" fill="hold"/>
                                        <p:tgtEl>
                                          <p:spTgt spid="10343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0343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0343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343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343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03431">
                                            <p:txEl>
                                              <p:pRg st="2" end="2"/>
                                            </p:txEl>
                                          </p:spTgt>
                                        </p:tgtEl>
                                        <p:attrNameLst>
                                          <p:attrName>style.visibility</p:attrName>
                                        </p:attrNameLst>
                                      </p:cBhvr>
                                      <p:to>
                                        <p:strVal val="visible"/>
                                      </p:to>
                                    </p:set>
                                    <p:animEffect transition="in" filter="fade">
                                      <p:cBhvr>
                                        <p:cTn id="17" dur="800" decel="100000"/>
                                        <p:tgtEl>
                                          <p:spTgt spid="103431">
                                            <p:txEl>
                                              <p:pRg st="2" end="2"/>
                                            </p:txEl>
                                          </p:spTgt>
                                        </p:tgtEl>
                                      </p:cBhvr>
                                    </p:animEffect>
                                    <p:anim calcmode="lin" valueType="num">
                                      <p:cBhvr>
                                        <p:cTn id="18" dur="800" decel="100000" fill="hold"/>
                                        <p:tgtEl>
                                          <p:spTgt spid="103431">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03431">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03431">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3431">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3431">
                                            <p:txEl>
                                              <p:pRg st="2" end="2"/>
                                            </p:txEl>
                                          </p:spTgt>
                                        </p:tgtEl>
                                        <p:attrNameLst>
                                          <p:attrName>ppt_y</p:attrName>
                                        </p:attrNameLst>
                                      </p:cBhvr>
                                      <p:tavLst>
                                        <p:tav tm="0">
                                          <p:val>
                                            <p:strVal val="#ppt_y+0.1"/>
                                          </p:val>
                                        </p:tav>
                                        <p:tav tm="100000">
                                          <p:val>
                                            <p:strVal val="#ppt_y"/>
                                          </p:val>
                                        </p:tav>
                                      </p:tavLst>
                                    </p:anim>
                                  </p:childTnLst>
                                </p:cTn>
                              </p:par>
                            </p:childTnLst>
                          </p:cTn>
                        </p:par>
                        <p:par>
                          <p:cTn id="23" fill="hold">
                            <p:stCondLst>
                              <p:cond delay="1000"/>
                            </p:stCondLst>
                            <p:childTnLst>
                              <p:par>
                                <p:cTn id="24" presetID="30" presetClass="entr" presetSubtype="0" fill="hold" grpId="0" nodeType="afterEffect">
                                  <p:stCondLst>
                                    <p:cond delay="0"/>
                                  </p:stCondLst>
                                  <p:childTnLst>
                                    <p:set>
                                      <p:cBhvr>
                                        <p:cTn id="25" dur="1" fill="hold">
                                          <p:stCondLst>
                                            <p:cond delay="0"/>
                                          </p:stCondLst>
                                        </p:cTn>
                                        <p:tgtEl>
                                          <p:spTgt spid="103431">
                                            <p:txEl>
                                              <p:pRg st="3" end="3"/>
                                            </p:txEl>
                                          </p:spTgt>
                                        </p:tgtEl>
                                        <p:attrNameLst>
                                          <p:attrName>style.visibility</p:attrName>
                                        </p:attrNameLst>
                                      </p:cBhvr>
                                      <p:to>
                                        <p:strVal val="visible"/>
                                      </p:to>
                                    </p:set>
                                    <p:animEffect transition="in" filter="fade">
                                      <p:cBhvr>
                                        <p:cTn id="26" dur="800" decel="100000"/>
                                        <p:tgtEl>
                                          <p:spTgt spid="103431">
                                            <p:txEl>
                                              <p:pRg st="3" end="3"/>
                                            </p:txEl>
                                          </p:spTgt>
                                        </p:tgtEl>
                                      </p:cBhvr>
                                    </p:animEffect>
                                    <p:anim calcmode="lin" valueType="num">
                                      <p:cBhvr>
                                        <p:cTn id="27" dur="800" decel="100000" fill="hold"/>
                                        <p:tgtEl>
                                          <p:spTgt spid="103431">
                                            <p:txEl>
                                              <p:pRg st="3" end="3"/>
                                            </p:txEl>
                                          </p:spTgt>
                                        </p:tgtEl>
                                        <p:attrNameLst>
                                          <p:attrName>style.rotation</p:attrName>
                                        </p:attrNameLst>
                                      </p:cBhvr>
                                      <p:tavLst>
                                        <p:tav tm="0">
                                          <p:val>
                                            <p:fltVal val="-90"/>
                                          </p:val>
                                        </p:tav>
                                        <p:tav tm="100000">
                                          <p:val>
                                            <p:fltVal val="0"/>
                                          </p:val>
                                        </p:tav>
                                      </p:tavLst>
                                    </p:anim>
                                    <p:anim calcmode="lin" valueType="num">
                                      <p:cBhvr>
                                        <p:cTn id="28" dur="800" decel="100000" fill="hold"/>
                                        <p:tgtEl>
                                          <p:spTgt spid="103431">
                                            <p:txEl>
                                              <p:pRg st="3" end="3"/>
                                            </p:txEl>
                                          </p:spTgt>
                                        </p:tgtEl>
                                        <p:attrNameLst>
                                          <p:attrName>ppt_x</p:attrName>
                                        </p:attrNameLst>
                                      </p:cBhvr>
                                      <p:tavLst>
                                        <p:tav tm="0">
                                          <p:val>
                                            <p:strVal val="#ppt_x+0.4"/>
                                          </p:val>
                                        </p:tav>
                                        <p:tav tm="100000">
                                          <p:val>
                                            <p:strVal val="#ppt_x-0.05"/>
                                          </p:val>
                                        </p:tav>
                                      </p:tavLst>
                                    </p:anim>
                                    <p:anim calcmode="lin" valueType="num">
                                      <p:cBhvr>
                                        <p:cTn id="29" dur="800" decel="100000" fill="hold"/>
                                        <p:tgtEl>
                                          <p:spTgt spid="103431">
                                            <p:txEl>
                                              <p:pRg st="3" end="3"/>
                                            </p:txEl>
                                          </p:spTgt>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3431">
                                            <p:txEl>
                                              <p:pRg st="3" end="3"/>
                                            </p:txEl>
                                          </p:spTgt>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3431">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2400" y="503238"/>
            <a:ext cx="8686800" cy="1401762"/>
          </a:xfrm>
        </p:spPr>
        <p:txBody>
          <a:bodyPr/>
          <a:lstStyle/>
          <a:p>
            <a:pPr eaLnBrk="1" hangingPunct="1"/>
            <a:r>
              <a:rPr lang="en-US" sz="3600" b="1" dirty="0">
                <a:solidFill>
                  <a:schemeClr val="bg1"/>
                </a:solidFill>
                <a:latin typeface="Arial" charset="0"/>
                <a:ea typeface="Osaka" charset="0"/>
                <a:cs typeface="Osaka" charset="0"/>
              </a:rPr>
              <a:t>C. </a:t>
            </a:r>
            <a:r>
              <a:rPr lang="ko-KR" altLang="en-US" sz="3600" b="1" dirty="0" smtClean="0">
                <a:solidFill>
                  <a:schemeClr val="bg1"/>
                </a:solidFill>
                <a:latin typeface="Arial" charset="0"/>
                <a:ea typeface="Osaka" charset="0"/>
                <a:cs typeface="Osaka" charset="0"/>
              </a:rPr>
              <a:t>주해는 고유한 </a:t>
            </a:r>
            <a:r>
              <a:rPr lang="ko-KR" altLang="en-US" sz="3600" b="1" dirty="0" smtClean="0">
                <a:solidFill>
                  <a:srgbClr val="FFC000"/>
                </a:solidFill>
                <a:latin typeface="Arial" charset="0"/>
                <a:ea typeface="Osaka" charset="0"/>
                <a:cs typeface="Osaka" charset="0"/>
              </a:rPr>
              <a:t>권위</a:t>
            </a:r>
            <a:r>
              <a:rPr lang="ko-KR" altLang="en-US" sz="3600" b="1" dirty="0" smtClean="0">
                <a:solidFill>
                  <a:schemeClr val="bg1"/>
                </a:solidFill>
                <a:latin typeface="Arial" charset="0"/>
                <a:ea typeface="Osaka" charset="0"/>
                <a:cs typeface="Osaka" charset="0"/>
              </a:rPr>
              <a:t>와 </a:t>
            </a:r>
            <a:r>
              <a:rPr lang="ko-KR" altLang="en-US" sz="3600" b="1" dirty="0" smtClean="0">
                <a:solidFill>
                  <a:srgbClr val="FFC000"/>
                </a:solidFill>
                <a:latin typeface="Arial" charset="0"/>
                <a:ea typeface="Osaka" charset="0"/>
                <a:cs typeface="Osaka" charset="0"/>
              </a:rPr>
              <a:t>힘을</a:t>
            </a:r>
            <a:r>
              <a:rPr lang="ko-KR" altLang="en-US" sz="3600" b="1" dirty="0" smtClean="0">
                <a:solidFill>
                  <a:schemeClr val="bg1"/>
                </a:solidFill>
                <a:latin typeface="Arial" charset="0"/>
                <a:ea typeface="Osaka" charset="0"/>
                <a:cs typeface="Osaka" charset="0"/>
              </a:rPr>
              <a:t> 가진다 </a:t>
            </a:r>
            <a:endParaRPr lang="en-US" sz="4000" dirty="0">
              <a:solidFill>
                <a:schemeClr val="bg1"/>
              </a:solidFill>
              <a:latin typeface="Arial" charset="0"/>
              <a:ea typeface="Osaka" charset="0"/>
              <a:cs typeface="Osaka" charset="0"/>
            </a:endParaRPr>
          </a:p>
        </p:txBody>
      </p:sp>
      <p:sp>
        <p:nvSpPr>
          <p:cNvPr id="105476" name="Text Box 4"/>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rPr>
              <a:t>2</a:t>
            </a:r>
          </a:p>
        </p:txBody>
      </p:sp>
      <p:pic>
        <p:nvPicPr>
          <p:cNvPr id="79876" name="Picture 6" descr="National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05000"/>
            <a:ext cx="6567488"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620713"/>
            <a:ext cx="9193213"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23" name="Group 3"/>
          <p:cNvGrpSpPr>
            <a:grpSpLocks/>
          </p:cNvGrpSpPr>
          <p:nvPr/>
        </p:nvGrpSpPr>
        <p:grpSpPr bwMode="auto">
          <a:xfrm>
            <a:off x="611188" y="908050"/>
            <a:ext cx="7993062" cy="3429000"/>
            <a:chOff x="611560" y="908720"/>
            <a:chExt cx="7992888" cy="3427668"/>
          </a:xfrm>
        </p:grpSpPr>
        <p:sp>
          <p:nvSpPr>
            <p:cNvPr id="81934" name="Oval 2"/>
            <p:cNvSpPr>
              <a:spLocks noChangeArrowheads="1"/>
            </p:cNvSpPr>
            <p:nvPr/>
          </p:nvSpPr>
          <p:spPr bwMode="auto">
            <a:xfrm>
              <a:off x="755576" y="1700808"/>
              <a:ext cx="1440160" cy="7920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35" name="Oval 6"/>
            <p:cNvSpPr>
              <a:spLocks noChangeArrowheads="1"/>
            </p:cNvSpPr>
            <p:nvPr/>
          </p:nvSpPr>
          <p:spPr bwMode="auto">
            <a:xfrm>
              <a:off x="3203848" y="908720"/>
              <a:ext cx="1656184" cy="7920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36" name="Oval 7"/>
            <p:cNvSpPr>
              <a:spLocks noChangeArrowheads="1"/>
            </p:cNvSpPr>
            <p:nvPr/>
          </p:nvSpPr>
          <p:spPr bwMode="auto">
            <a:xfrm>
              <a:off x="611560" y="3212976"/>
              <a:ext cx="1440160" cy="7200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37" name="Oval 8"/>
            <p:cNvSpPr>
              <a:spLocks noChangeArrowheads="1"/>
            </p:cNvSpPr>
            <p:nvPr/>
          </p:nvSpPr>
          <p:spPr bwMode="auto">
            <a:xfrm>
              <a:off x="5076056" y="1772816"/>
              <a:ext cx="1440160" cy="7200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38" name="Oval 9"/>
            <p:cNvSpPr>
              <a:spLocks noChangeArrowheads="1"/>
            </p:cNvSpPr>
            <p:nvPr/>
          </p:nvSpPr>
          <p:spPr bwMode="auto">
            <a:xfrm>
              <a:off x="7164288" y="2204864"/>
              <a:ext cx="1440160" cy="7200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39" name="Oval 10"/>
            <p:cNvSpPr>
              <a:spLocks noChangeArrowheads="1"/>
            </p:cNvSpPr>
            <p:nvPr/>
          </p:nvSpPr>
          <p:spPr bwMode="auto">
            <a:xfrm>
              <a:off x="7092280" y="3501008"/>
              <a:ext cx="1440160" cy="7200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40" name="Oval 11"/>
            <p:cNvSpPr>
              <a:spLocks noChangeArrowheads="1"/>
            </p:cNvSpPr>
            <p:nvPr/>
          </p:nvSpPr>
          <p:spPr bwMode="auto">
            <a:xfrm>
              <a:off x="5076056" y="3140968"/>
              <a:ext cx="1440160" cy="7200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41" name="Oval 12"/>
            <p:cNvSpPr>
              <a:spLocks noChangeArrowheads="1"/>
            </p:cNvSpPr>
            <p:nvPr/>
          </p:nvSpPr>
          <p:spPr bwMode="auto">
            <a:xfrm rot="-210482">
              <a:off x="2483768" y="2348880"/>
              <a:ext cx="1440160" cy="7200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942" name="Oval 13"/>
            <p:cNvSpPr>
              <a:spLocks noChangeArrowheads="1"/>
            </p:cNvSpPr>
            <p:nvPr/>
          </p:nvSpPr>
          <p:spPr bwMode="auto">
            <a:xfrm rot="-210482">
              <a:off x="2147465" y="3716159"/>
              <a:ext cx="1440160" cy="62022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grpSp>
      <p:sp>
        <p:nvSpPr>
          <p:cNvPr id="81924" name="Rectangle 2"/>
          <p:cNvSpPr>
            <a:spLocks noGrp="1" noChangeArrowheads="1"/>
          </p:cNvSpPr>
          <p:nvPr>
            <p:ph type="title"/>
          </p:nvPr>
        </p:nvSpPr>
        <p:spPr>
          <a:xfrm>
            <a:off x="0" y="0"/>
            <a:ext cx="9144000" cy="620713"/>
          </a:xfrm>
        </p:spPr>
        <p:txBody>
          <a:bodyPr/>
          <a:lstStyle/>
          <a:p>
            <a:pPr eaLnBrk="1" hangingPunct="1"/>
            <a:r>
              <a:rPr lang="ko-KR" altLang="en-US" sz="3600" b="1" dirty="0" smtClean="0">
                <a:solidFill>
                  <a:schemeClr val="bg1"/>
                </a:solidFill>
                <a:latin typeface="Arial" charset="0"/>
                <a:ea typeface="Osaka" charset="0"/>
                <a:cs typeface="Osaka" charset="0"/>
              </a:rPr>
              <a:t>이 만화를 어떻게 해석 할 것인가</a:t>
            </a:r>
            <a:r>
              <a:rPr lang="en-US" altLang="ko-KR" sz="3600" b="1" dirty="0" smtClean="0">
                <a:solidFill>
                  <a:schemeClr val="bg1"/>
                </a:solidFill>
                <a:latin typeface="Arial" charset="0"/>
                <a:ea typeface="Osaka" charset="0"/>
                <a:cs typeface="Osaka" charset="0"/>
              </a:rPr>
              <a:t>?</a:t>
            </a:r>
            <a:endParaRPr lang="en-US" sz="4000" dirty="0">
              <a:solidFill>
                <a:schemeClr val="bg1"/>
              </a:solidFill>
              <a:latin typeface="Arial" charset="0"/>
              <a:ea typeface="Osaka" charset="0"/>
              <a:cs typeface="Osaka" charset="0"/>
            </a:endParaRPr>
          </a:p>
        </p:txBody>
      </p:sp>
      <p:sp>
        <p:nvSpPr>
          <p:cNvPr id="6" name="TextBox 5"/>
          <p:cNvSpPr txBox="1">
            <a:spLocks noChangeArrowheads="1"/>
          </p:cNvSpPr>
          <p:nvPr/>
        </p:nvSpPr>
        <p:spPr bwMode="auto">
          <a:xfrm>
            <a:off x="611188" y="1887215"/>
            <a:ext cx="1728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b="1" dirty="0" smtClean="0">
                <a:latin typeface="Arial Rounded MT Bold" charset="0"/>
                <a:cs typeface="Arial Rounded MT Bold" charset="0"/>
              </a:rPr>
              <a:t>조언해줘</a:t>
            </a:r>
            <a:endParaRPr lang="en-US" b="1" dirty="0">
              <a:latin typeface="Arial Rounded MT Bold" charset="0"/>
              <a:cs typeface="Arial Rounded MT Bold" charset="0"/>
            </a:endParaRPr>
          </a:p>
        </p:txBody>
      </p:sp>
      <p:sp>
        <p:nvSpPr>
          <p:cNvPr id="18" name="TextBox 17"/>
          <p:cNvSpPr txBox="1">
            <a:spLocks noChangeArrowheads="1"/>
          </p:cNvSpPr>
          <p:nvPr/>
        </p:nvSpPr>
        <p:spPr bwMode="auto">
          <a:xfrm>
            <a:off x="3036336" y="1030752"/>
            <a:ext cx="20159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b="1" dirty="0" smtClean="0">
                <a:latin typeface="Arial Rounded MT Bold" charset="0"/>
                <a:cs typeface="Arial Rounded MT Bold" charset="0"/>
              </a:rPr>
              <a:t>먹을 것을 줘</a:t>
            </a:r>
            <a:endParaRPr lang="en-US" b="1" dirty="0">
              <a:latin typeface="Arial Rounded MT Bold" charset="0"/>
              <a:cs typeface="Arial Rounded MT Bold" charset="0"/>
            </a:endParaRPr>
          </a:p>
        </p:txBody>
      </p:sp>
      <p:sp>
        <p:nvSpPr>
          <p:cNvPr id="19" name="TextBox 18"/>
          <p:cNvSpPr txBox="1">
            <a:spLocks noChangeArrowheads="1"/>
          </p:cNvSpPr>
          <p:nvPr/>
        </p:nvSpPr>
        <p:spPr bwMode="auto">
          <a:xfrm rot="-303120">
            <a:off x="2484438" y="2461567"/>
            <a:ext cx="172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b="1" dirty="0" smtClean="0">
                <a:latin typeface="Arial Rounded MT Bold" charset="0"/>
                <a:cs typeface="Arial Rounded MT Bold" charset="0"/>
              </a:rPr>
              <a:t>꾸짓어줘</a:t>
            </a:r>
            <a:endParaRPr lang="en-US" b="1" dirty="0">
              <a:latin typeface="Arial Rounded MT Bold" charset="0"/>
              <a:cs typeface="Arial Rounded MT Bold" charset="0"/>
            </a:endParaRPr>
          </a:p>
        </p:txBody>
      </p:sp>
      <p:sp>
        <p:nvSpPr>
          <p:cNvPr id="20" name="TextBox 19"/>
          <p:cNvSpPr txBox="1">
            <a:spLocks noChangeArrowheads="1"/>
          </p:cNvSpPr>
          <p:nvPr/>
        </p:nvSpPr>
        <p:spPr bwMode="auto">
          <a:xfrm>
            <a:off x="4932040" y="1887215"/>
            <a:ext cx="1728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b="1" dirty="0" smtClean="0">
                <a:latin typeface="Arial Rounded MT Bold" charset="0"/>
                <a:cs typeface="Arial Rounded MT Bold" charset="0"/>
              </a:rPr>
              <a:t> 방문해줘</a:t>
            </a:r>
            <a:endParaRPr lang="en-US" b="1" dirty="0">
              <a:latin typeface="Arial Rounded MT Bold" charset="0"/>
              <a:cs typeface="Arial Rounded MT Bold" charset="0"/>
            </a:endParaRPr>
          </a:p>
        </p:txBody>
      </p:sp>
      <p:sp>
        <p:nvSpPr>
          <p:cNvPr id="21" name="TextBox 20"/>
          <p:cNvSpPr txBox="1">
            <a:spLocks noChangeArrowheads="1"/>
          </p:cNvSpPr>
          <p:nvPr/>
        </p:nvSpPr>
        <p:spPr bwMode="auto">
          <a:xfrm>
            <a:off x="7164388" y="2319263"/>
            <a:ext cx="1728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b="1" dirty="0" smtClean="0">
                <a:latin typeface="Arial Rounded MT Bold" charset="0"/>
                <a:cs typeface="Arial Rounded MT Bold" charset="0"/>
              </a:rPr>
              <a:t>훈련시켜줘</a:t>
            </a:r>
            <a:endParaRPr lang="en-US" b="1" dirty="0">
              <a:latin typeface="Arial Rounded MT Bold" charset="0"/>
              <a:cs typeface="Arial Rounded MT Bold" charset="0"/>
            </a:endParaRPr>
          </a:p>
        </p:txBody>
      </p:sp>
      <p:sp>
        <p:nvSpPr>
          <p:cNvPr id="22" name="TextBox 21"/>
          <p:cNvSpPr txBox="1">
            <a:spLocks noChangeArrowheads="1"/>
          </p:cNvSpPr>
          <p:nvPr/>
        </p:nvSpPr>
        <p:spPr bwMode="auto">
          <a:xfrm rot="-303120">
            <a:off x="317676" y="3339453"/>
            <a:ext cx="2079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sz="2200" b="1" dirty="0" smtClean="0">
                <a:latin typeface="Arial Rounded MT Bold" charset="0"/>
                <a:cs typeface="Arial Rounded MT Bold" charset="0"/>
              </a:rPr>
              <a:t>재미있게해줘</a:t>
            </a:r>
            <a:endParaRPr lang="en-US" sz="2200" b="1" dirty="0">
              <a:latin typeface="Arial Rounded MT Bold" charset="0"/>
              <a:cs typeface="Arial Rounded MT Bold" charset="0"/>
            </a:endParaRPr>
          </a:p>
        </p:txBody>
      </p:sp>
      <p:sp>
        <p:nvSpPr>
          <p:cNvPr id="23" name="TextBox 22"/>
          <p:cNvSpPr txBox="1">
            <a:spLocks noChangeArrowheads="1"/>
          </p:cNvSpPr>
          <p:nvPr/>
        </p:nvSpPr>
        <p:spPr bwMode="auto">
          <a:xfrm rot="-303120">
            <a:off x="2035739" y="3792184"/>
            <a:ext cx="172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b="1" dirty="0" smtClean="0">
                <a:latin typeface="Arial Rounded MT Bold" charset="0"/>
                <a:cs typeface="Arial Rounded MT Bold" charset="0"/>
              </a:rPr>
              <a:t>사랑해줘</a:t>
            </a:r>
            <a:endParaRPr lang="en-US" b="1" dirty="0">
              <a:latin typeface="Arial Rounded MT Bold" charset="0"/>
              <a:cs typeface="Arial Rounded MT Bold" charset="0"/>
            </a:endParaRPr>
          </a:p>
        </p:txBody>
      </p:sp>
      <p:sp>
        <p:nvSpPr>
          <p:cNvPr id="24" name="TextBox 23"/>
          <p:cNvSpPr txBox="1">
            <a:spLocks noChangeArrowheads="1"/>
          </p:cNvSpPr>
          <p:nvPr/>
        </p:nvSpPr>
        <p:spPr bwMode="auto">
          <a:xfrm rot="-303120">
            <a:off x="5056188" y="3290784"/>
            <a:ext cx="178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b="1" dirty="0" smtClean="0">
                <a:latin typeface="Arial Rounded MT Bold" charset="0"/>
                <a:cs typeface="Arial Rounded MT Bold" charset="0"/>
              </a:rPr>
              <a:t>격려해줘</a:t>
            </a:r>
            <a:endParaRPr lang="en-US" b="1" dirty="0">
              <a:latin typeface="Arial Rounded MT Bold" charset="0"/>
              <a:cs typeface="Arial Rounded MT Bold" charset="0"/>
            </a:endParaRPr>
          </a:p>
        </p:txBody>
      </p:sp>
      <p:sp>
        <p:nvSpPr>
          <p:cNvPr id="25" name="TextBox 24"/>
          <p:cNvSpPr txBox="1">
            <a:spLocks noChangeArrowheads="1"/>
          </p:cNvSpPr>
          <p:nvPr/>
        </p:nvSpPr>
        <p:spPr bwMode="auto">
          <a:xfrm>
            <a:off x="7053263" y="3687415"/>
            <a:ext cx="178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b="1" dirty="0" smtClean="0">
                <a:latin typeface="Arial Rounded MT Bold" charset="0"/>
                <a:cs typeface="Arial Rounded MT Bold" charset="0"/>
              </a:rPr>
              <a:t>위로해줘</a:t>
            </a:r>
            <a:endParaRPr lang="en-US" b="1" dirty="0">
              <a:latin typeface="Arial Rounded MT Bold" charset="0"/>
              <a:cs typeface="Arial Rounded MT Bold"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p:bldP spid="20" grpId="0"/>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52400" y="503238"/>
            <a:ext cx="8686800" cy="1401762"/>
          </a:xfrm>
        </p:spPr>
        <p:txBody>
          <a:bodyPr/>
          <a:lstStyle/>
          <a:p>
            <a:pPr eaLnBrk="1" hangingPunct="1"/>
            <a:r>
              <a:rPr lang="en-US" sz="3600" b="1" dirty="0">
                <a:solidFill>
                  <a:schemeClr val="bg1"/>
                </a:solidFill>
                <a:latin typeface="Arial" charset="0"/>
                <a:ea typeface="Osaka" charset="0"/>
                <a:cs typeface="Osaka" charset="0"/>
              </a:rPr>
              <a:t>D. </a:t>
            </a:r>
            <a:r>
              <a:rPr lang="ko-KR" altLang="en-US" sz="3600" b="1" dirty="0" smtClean="0">
                <a:solidFill>
                  <a:schemeClr val="bg1"/>
                </a:solidFill>
                <a:latin typeface="Arial" charset="0"/>
                <a:ea typeface="Osaka" charset="0"/>
                <a:cs typeface="Osaka" charset="0"/>
              </a:rPr>
              <a:t>주해는 청중의 관심을 </a:t>
            </a:r>
            <a:r>
              <a:rPr lang="ko-KR" altLang="en-US" sz="3600" b="1" dirty="0" smtClean="0">
                <a:solidFill>
                  <a:srgbClr val="FFC000"/>
                </a:solidFill>
                <a:latin typeface="Arial" charset="0"/>
                <a:ea typeface="Osaka" charset="0"/>
                <a:cs typeface="Osaka" charset="0"/>
              </a:rPr>
              <a:t>성경</a:t>
            </a:r>
            <a:r>
              <a:rPr lang="ko-KR" altLang="en-US" sz="3600" b="1" dirty="0" smtClean="0">
                <a:solidFill>
                  <a:schemeClr val="bg1"/>
                </a:solidFill>
                <a:latin typeface="Arial" charset="0"/>
                <a:ea typeface="Osaka" charset="0"/>
                <a:cs typeface="Osaka" charset="0"/>
              </a:rPr>
              <a:t>으로 인도한다</a:t>
            </a:r>
            <a:endParaRPr lang="en-US" sz="4000" dirty="0">
              <a:solidFill>
                <a:schemeClr val="bg1"/>
              </a:solidFill>
              <a:latin typeface="Arial" charset="0"/>
              <a:ea typeface="Osaka" charset="0"/>
              <a:cs typeface="Osaka" charset="0"/>
            </a:endParaRPr>
          </a:p>
        </p:txBody>
      </p:sp>
      <p:sp>
        <p:nvSpPr>
          <p:cNvPr id="108547" name="Text Box 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rPr>
              <a:t>2</a:t>
            </a:r>
          </a:p>
        </p:txBody>
      </p:sp>
      <p:pic>
        <p:nvPicPr>
          <p:cNvPr id="83972" name="Picture 6" descr="image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041775"/>
            <a:ext cx="3429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7" descr="Bible 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752850"/>
            <a:ext cx="19431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2" name="AutoShape 8"/>
          <p:cNvSpPr>
            <a:spLocks noChangeArrowheads="1"/>
          </p:cNvSpPr>
          <p:nvPr/>
        </p:nvSpPr>
        <p:spPr bwMode="auto">
          <a:xfrm>
            <a:off x="3657600" y="2286000"/>
            <a:ext cx="1905000" cy="1752600"/>
          </a:xfrm>
          <a:prstGeom prst="cloudCallout">
            <a:avLst>
              <a:gd name="adj1" fmla="val -43750"/>
              <a:gd name="adj2" fmla="val 70000"/>
            </a:avLst>
          </a:prstGeom>
          <a:solidFill>
            <a:schemeClr val="accent1"/>
          </a:solidFill>
          <a:ln w="9525">
            <a:solidFill>
              <a:schemeClr val="tx1"/>
            </a:solidFill>
            <a:round/>
            <a:headEnd/>
            <a:tailEnd/>
          </a:ln>
        </p:spPr>
        <p:txBody>
          <a:bodyPr wrap="none" anchor="ctr"/>
          <a:lstStyle/>
          <a:p>
            <a:pPr algn="ctr"/>
            <a:r>
              <a:rPr lang="ko-KR" altLang="en-US" dirty="0" smtClean="0"/>
              <a:t>점심</a:t>
            </a:r>
            <a:endParaRPr lang="en-US" dirty="0"/>
          </a:p>
        </p:txBody>
      </p:sp>
      <p:sp>
        <p:nvSpPr>
          <p:cNvPr id="108553" name="AutoShape 9"/>
          <p:cNvSpPr>
            <a:spLocks noChangeArrowheads="1"/>
          </p:cNvSpPr>
          <p:nvPr/>
        </p:nvSpPr>
        <p:spPr bwMode="auto">
          <a:xfrm>
            <a:off x="990600" y="1828800"/>
            <a:ext cx="1905000" cy="1752600"/>
          </a:xfrm>
          <a:prstGeom prst="cloudCallout">
            <a:avLst>
              <a:gd name="adj1" fmla="val -27750"/>
              <a:gd name="adj2" fmla="val 96106"/>
            </a:avLst>
          </a:prstGeom>
          <a:solidFill>
            <a:schemeClr val="accent1"/>
          </a:solidFill>
          <a:ln w="9525">
            <a:solidFill>
              <a:schemeClr val="tx1"/>
            </a:solidFill>
            <a:round/>
            <a:headEnd/>
            <a:tailEnd/>
          </a:ln>
        </p:spPr>
        <p:txBody>
          <a:bodyPr wrap="none" anchor="ctr"/>
          <a:lstStyle/>
          <a:p>
            <a:pPr algn="ctr"/>
            <a:r>
              <a:rPr lang="ko-KR" altLang="en-US" dirty="0" smtClean="0"/>
              <a:t>옷</a:t>
            </a:r>
            <a:endParaRPr lang="en-US" dirty="0"/>
          </a:p>
        </p:txBody>
      </p:sp>
      <p:sp>
        <p:nvSpPr>
          <p:cNvPr id="108554" name="AutoShape 10"/>
          <p:cNvSpPr>
            <a:spLocks noChangeArrowheads="1"/>
          </p:cNvSpPr>
          <p:nvPr/>
        </p:nvSpPr>
        <p:spPr bwMode="auto">
          <a:xfrm>
            <a:off x="3505200" y="5562600"/>
            <a:ext cx="1905000" cy="1295400"/>
          </a:xfrm>
          <a:prstGeom prst="cloudCallout">
            <a:avLst>
              <a:gd name="adj1" fmla="val -84667"/>
              <a:gd name="adj2" fmla="val -87745"/>
            </a:avLst>
          </a:prstGeom>
          <a:solidFill>
            <a:schemeClr val="accent1"/>
          </a:solidFill>
          <a:ln w="9525">
            <a:solidFill>
              <a:schemeClr val="tx1"/>
            </a:solidFill>
            <a:round/>
            <a:headEnd/>
            <a:tailEnd/>
          </a:ln>
        </p:spPr>
        <p:txBody>
          <a:bodyPr wrap="none" anchor="ctr"/>
          <a:lstStyle/>
          <a:p>
            <a:pPr algn="ctr"/>
            <a:r>
              <a:rPr lang="ko-KR" altLang="en-US" dirty="0" smtClean="0"/>
              <a:t>아이들</a:t>
            </a:r>
            <a:endParaRPr lang="en-US" dirty="0"/>
          </a:p>
        </p:txBody>
      </p:sp>
      <p:sp>
        <p:nvSpPr>
          <p:cNvPr id="108555" name="AutoShape 11"/>
          <p:cNvSpPr>
            <a:spLocks noChangeArrowheads="1"/>
          </p:cNvSpPr>
          <p:nvPr/>
        </p:nvSpPr>
        <p:spPr bwMode="auto">
          <a:xfrm>
            <a:off x="4419600" y="4495800"/>
            <a:ext cx="2514600" cy="990600"/>
          </a:xfrm>
          <a:prstGeom prst="notchedRightArrow">
            <a:avLst>
              <a:gd name="adj1" fmla="val 50000"/>
              <a:gd name="adj2" fmla="val 63462"/>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8552"/>
                                        </p:tgtEl>
                                        <p:attrNameLst>
                                          <p:attrName>style.visibility</p:attrName>
                                        </p:attrNameLst>
                                      </p:cBhvr>
                                      <p:to>
                                        <p:strVal val="visible"/>
                                      </p:to>
                                    </p:set>
                                    <p:animEffect transition="in" filter="wipe(down)">
                                      <p:cBhvr>
                                        <p:cTn id="7" dur="500"/>
                                        <p:tgtEl>
                                          <p:spTgt spid="10855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8553"/>
                                        </p:tgtEl>
                                        <p:attrNameLst>
                                          <p:attrName>style.visibility</p:attrName>
                                        </p:attrNameLst>
                                      </p:cBhvr>
                                      <p:to>
                                        <p:strVal val="visible"/>
                                      </p:to>
                                    </p:set>
                                    <p:animEffect transition="in" filter="wipe(down)">
                                      <p:cBhvr>
                                        <p:cTn id="11" dur="500"/>
                                        <p:tgtEl>
                                          <p:spTgt spid="108553"/>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8554"/>
                                        </p:tgtEl>
                                        <p:attrNameLst>
                                          <p:attrName>style.visibility</p:attrName>
                                        </p:attrNameLst>
                                      </p:cBhvr>
                                      <p:to>
                                        <p:strVal val="visible"/>
                                      </p:to>
                                    </p:set>
                                    <p:animEffect transition="in" filter="wipe(down)">
                                      <p:cBhvr>
                                        <p:cTn id="15" dur="500"/>
                                        <p:tgtEl>
                                          <p:spTgt spid="1085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8555"/>
                                        </p:tgtEl>
                                        <p:attrNameLst>
                                          <p:attrName>style.visibility</p:attrName>
                                        </p:attrNameLst>
                                      </p:cBhvr>
                                      <p:to>
                                        <p:strVal val="visible"/>
                                      </p:to>
                                    </p:set>
                                    <p:animEffect transition="in" filter="wipe(left)">
                                      <p:cBhvr>
                                        <p:cTn id="20" dur="500"/>
                                        <p:tgtEl>
                                          <p:spTgt spid="108555"/>
                                        </p:tgtEl>
                                      </p:cBhvr>
                                    </p:animEffect>
                                  </p:childTnLst>
                                </p:cTn>
                              </p:par>
                            </p:childTnLst>
                          </p:cTn>
                        </p:par>
                        <p:par>
                          <p:cTn id="21" fill="hold" nodeType="afterGroup">
                            <p:stCondLst>
                              <p:cond delay="500"/>
                            </p:stCondLst>
                            <p:childTnLst>
                              <p:par>
                                <p:cTn id="22" presetID="9" presetClass="exit" presetSubtype="0" fill="hold" grpId="1" nodeType="afterEffect">
                                  <p:stCondLst>
                                    <p:cond delay="0"/>
                                  </p:stCondLst>
                                  <p:childTnLst>
                                    <p:animEffect transition="out" filter="dissolve">
                                      <p:cBhvr>
                                        <p:cTn id="23" dur="500"/>
                                        <p:tgtEl>
                                          <p:spTgt spid="108552"/>
                                        </p:tgtEl>
                                      </p:cBhvr>
                                    </p:animEffect>
                                    <p:set>
                                      <p:cBhvr>
                                        <p:cTn id="24" dur="1" fill="hold">
                                          <p:stCondLst>
                                            <p:cond delay="499"/>
                                          </p:stCondLst>
                                        </p:cTn>
                                        <p:tgtEl>
                                          <p:spTgt spid="108552"/>
                                        </p:tgtEl>
                                        <p:attrNameLst>
                                          <p:attrName>style.visibility</p:attrName>
                                        </p:attrNameLst>
                                      </p:cBhvr>
                                      <p:to>
                                        <p:strVal val="hidden"/>
                                      </p:to>
                                    </p:set>
                                  </p:childTnLst>
                                </p:cTn>
                              </p:par>
                            </p:childTnLst>
                          </p:cTn>
                        </p:par>
                        <p:par>
                          <p:cTn id="25" fill="hold" nodeType="afterGroup">
                            <p:stCondLst>
                              <p:cond delay="1000"/>
                            </p:stCondLst>
                            <p:childTnLst>
                              <p:par>
                                <p:cTn id="26" presetID="9" presetClass="exit" presetSubtype="0" fill="hold" grpId="1" nodeType="afterEffect">
                                  <p:stCondLst>
                                    <p:cond delay="0"/>
                                  </p:stCondLst>
                                  <p:childTnLst>
                                    <p:animEffect transition="out" filter="dissolve">
                                      <p:cBhvr>
                                        <p:cTn id="27" dur="500"/>
                                        <p:tgtEl>
                                          <p:spTgt spid="108553"/>
                                        </p:tgtEl>
                                      </p:cBhvr>
                                    </p:animEffect>
                                    <p:set>
                                      <p:cBhvr>
                                        <p:cTn id="28" dur="1" fill="hold">
                                          <p:stCondLst>
                                            <p:cond delay="499"/>
                                          </p:stCondLst>
                                        </p:cTn>
                                        <p:tgtEl>
                                          <p:spTgt spid="108553"/>
                                        </p:tgtEl>
                                        <p:attrNameLst>
                                          <p:attrName>style.visibility</p:attrName>
                                        </p:attrNameLst>
                                      </p:cBhvr>
                                      <p:to>
                                        <p:strVal val="hidden"/>
                                      </p:to>
                                    </p:set>
                                  </p:childTnLst>
                                </p:cTn>
                              </p:par>
                            </p:childTnLst>
                          </p:cTn>
                        </p:par>
                        <p:par>
                          <p:cTn id="29" fill="hold" nodeType="afterGroup">
                            <p:stCondLst>
                              <p:cond delay="1500"/>
                            </p:stCondLst>
                            <p:childTnLst>
                              <p:par>
                                <p:cTn id="30" presetID="9" presetClass="exit" presetSubtype="0" fill="hold" grpId="1" nodeType="afterEffect">
                                  <p:stCondLst>
                                    <p:cond delay="0"/>
                                  </p:stCondLst>
                                  <p:childTnLst>
                                    <p:animEffect transition="out" filter="dissolve">
                                      <p:cBhvr>
                                        <p:cTn id="31" dur="500"/>
                                        <p:tgtEl>
                                          <p:spTgt spid="108554"/>
                                        </p:tgtEl>
                                      </p:cBhvr>
                                    </p:animEffect>
                                    <p:set>
                                      <p:cBhvr>
                                        <p:cTn id="32" dur="1" fill="hold">
                                          <p:stCondLst>
                                            <p:cond delay="499"/>
                                          </p:stCondLst>
                                        </p:cTn>
                                        <p:tgtEl>
                                          <p:spTgt spid="1085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2" grpId="0" animBg="1"/>
      <p:bldP spid="108552" grpId="1" animBg="1"/>
      <p:bldP spid="108553" grpId="0" animBg="1"/>
      <p:bldP spid="108553" grpId="1" animBg="1"/>
      <p:bldP spid="108554" grpId="0" animBg="1"/>
      <p:bldP spid="108554" grpId="1" animBg="1"/>
      <p:bldP spid="1085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8" name="Rectangle 2" descr="Purple mesh"/>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cs typeface="Arial" charset="0"/>
            </a:endParaRPr>
          </a:p>
        </p:txBody>
      </p:sp>
      <p:sp>
        <p:nvSpPr>
          <p:cNvPr id="97283" name="Text Box 3"/>
          <p:cNvSpPr txBox="1">
            <a:spLocks noChangeArrowheads="1"/>
          </p:cNvSpPr>
          <p:nvPr/>
        </p:nvSpPr>
        <p:spPr bwMode="auto">
          <a:xfrm>
            <a:off x="609600" y="1524000"/>
            <a:ext cx="8001000" cy="3785652"/>
          </a:xfrm>
          <a:prstGeom prst="rect">
            <a:avLst/>
          </a:prstGeom>
          <a:noFill/>
          <a:ln>
            <a:noFill/>
          </a:ln>
          <a:effectLst>
            <a:outerShdw blurRad="63500" dist="38099" dir="2700000" algn="ctr" rotWithShape="0">
              <a:schemeClr val="tx1">
                <a:alpha val="74998"/>
              </a:schemeClr>
            </a:outerShdw>
          </a:effectLst>
          <a:extLst/>
        </p:spPr>
        <p:txBody>
          <a:bodyPr>
            <a:spAutoFit/>
          </a:bodyPr>
          <a:lstStyle/>
          <a:p>
            <a:pPr eaLnBrk="1" hangingPunct="1">
              <a:spcBef>
                <a:spcPct val="50000"/>
              </a:spcBef>
              <a:defRPr/>
            </a:pPr>
            <a:r>
              <a:rPr lang="ko-KR" altLang="en-US" sz="4000" dirty="0" smtClean="0">
                <a:solidFill>
                  <a:schemeClr val="bg1"/>
                </a:solidFill>
              </a:rPr>
              <a:t>모든 </a:t>
            </a:r>
            <a:r>
              <a:rPr lang="ko-KR" altLang="en-US" sz="4000" dirty="0">
                <a:solidFill>
                  <a:schemeClr val="bg1"/>
                </a:solidFill>
              </a:rPr>
              <a:t>성경은 하나님의 감동으로 된 것으로 교훈과 책망과 바르게 함과 의로 교육하기에 유익하니 </a:t>
            </a:r>
            <a:r>
              <a:rPr lang="ko-KR" altLang="en-US" sz="4000" dirty="0" smtClean="0">
                <a:solidFill>
                  <a:schemeClr val="bg1"/>
                </a:solidFill>
              </a:rPr>
              <a:t>이는 </a:t>
            </a:r>
            <a:r>
              <a:rPr lang="ko-KR" altLang="en-US" sz="4000" dirty="0">
                <a:solidFill>
                  <a:schemeClr val="bg1"/>
                </a:solidFill>
              </a:rPr>
              <a:t>하나님의 사람으로 온전하게 하며 모든 선한 일을 행할 능력을 갖추게 하려 </a:t>
            </a:r>
            <a:r>
              <a:rPr lang="ko-KR" altLang="en-US" sz="4000" dirty="0" smtClean="0">
                <a:solidFill>
                  <a:schemeClr val="bg1"/>
                </a:solidFill>
              </a:rPr>
              <a:t>함이라</a:t>
            </a:r>
            <a:endParaRPr lang="en-US" sz="4000" b="1" i="1" dirty="0">
              <a:solidFill>
                <a:schemeClr val="bg1"/>
              </a:solidFill>
              <a:latin typeface="Arial"/>
              <a:cs typeface="Arial"/>
            </a:endParaRPr>
          </a:p>
        </p:txBody>
      </p:sp>
      <p:sp>
        <p:nvSpPr>
          <p:cNvPr id="97284" name="Text Box 4"/>
          <p:cNvSpPr txBox="1">
            <a:spLocks noChangeArrowheads="1"/>
          </p:cNvSpPr>
          <p:nvPr/>
        </p:nvSpPr>
        <p:spPr bwMode="auto">
          <a:xfrm>
            <a:off x="4067175" y="5943600"/>
            <a:ext cx="4924425" cy="584775"/>
          </a:xfrm>
          <a:prstGeom prst="rect">
            <a:avLst/>
          </a:prstGeom>
          <a:noFill/>
          <a:ln>
            <a:noFill/>
          </a:ln>
          <a:effectLst>
            <a:outerShdw blurRad="63500" dist="38099" dir="2700000" algn="ctr" rotWithShape="0">
              <a:schemeClr val="tx1">
                <a:alpha val="74998"/>
              </a:schemeClr>
            </a:outerShdw>
          </a:effectLst>
          <a:extLst/>
        </p:spPr>
        <p:txBody>
          <a:bodyPr>
            <a:spAutoFit/>
          </a:bodyPr>
          <a:lstStyle/>
          <a:p>
            <a:pPr eaLnBrk="1" hangingPunct="1">
              <a:spcBef>
                <a:spcPct val="50000"/>
              </a:spcBef>
              <a:defRPr/>
            </a:pPr>
            <a:r>
              <a:rPr lang="ko-KR" altLang="en-US" sz="3200" b="1" dirty="0" smtClean="0">
                <a:solidFill>
                  <a:schemeClr val="bg1"/>
                </a:solidFill>
                <a:latin typeface="Arial"/>
                <a:cs typeface="Arial"/>
              </a:rPr>
              <a:t>디모데후서 </a:t>
            </a:r>
            <a:r>
              <a:rPr lang="en-US" sz="3200" b="1" dirty="0" smtClean="0">
                <a:solidFill>
                  <a:schemeClr val="bg1"/>
                </a:solidFill>
                <a:latin typeface="Arial"/>
                <a:cs typeface="Arial"/>
              </a:rPr>
              <a:t>3:16-17 </a:t>
            </a:r>
            <a:endParaRPr lang="en-US" sz="3200" b="1" dirty="0">
              <a:solidFill>
                <a:schemeClr val="bg1"/>
              </a:solidFill>
              <a:latin typeface="Arial"/>
              <a:cs typeface="Arial"/>
            </a:endParaRPr>
          </a:p>
        </p:txBody>
      </p:sp>
      <p:sp>
        <p:nvSpPr>
          <p:cNvPr id="97285" name="Rectangle 5"/>
          <p:cNvSpPr>
            <a:spLocks noGrp="1" noChangeArrowheads="1"/>
          </p:cNvSpPr>
          <p:nvPr>
            <p:ph type="title" idx="4294967295"/>
          </p:nvPr>
        </p:nvSpPr>
        <p:spPr>
          <a:xfrm>
            <a:off x="0" y="274638"/>
            <a:ext cx="9144000" cy="707886"/>
          </a:xfrm>
          <a:solidFill>
            <a:srgbClr val="FF0000"/>
          </a:solidFill>
          <a:effectLst>
            <a:outerShdw blurRad="63500" dist="107763" dir="2700000" algn="ctr" rotWithShape="0">
              <a:schemeClr val="tx1">
                <a:alpha val="74998"/>
              </a:schemeClr>
            </a:outerShdw>
          </a:effectLst>
          <a:extLst/>
        </p:spPr>
        <p:txBody>
          <a:bodyPr anchor="t">
            <a:spAutoFit/>
          </a:bodyPr>
          <a:lstStyle/>
          <a:p>
            <a:pPr eaLnBrk="1" hangingPunct="1">
              <a:spcBef>
                <a:spcPct val="50000"/>
              </a:spcBef>
              <a:defRPr/>
            </a:pPr>
            <a:r>
              <a:rPr lang="ko-KR" altLang="en-US" sz="4000" b="1" dirty="0" smtClean="0">
                <a:solidFill>
                  <a:schemeClr val="bg1"/>
                </a:solidFill>
                <a:effectLst>
                  <a:outerShdw blurRad="38100" dist="38100" dir="2700000" algn="tl">
                    <a:srgbClr val="000000"/>
                  </a:outerShdw>
                </a:effectLst>
                <a:latin typeface="Arial" charset="0"/>
                <a:ea typeface="Osaka" charset="0"/>
                <a:cs typeface="Arial" charset="0"/>
              </a:rPr>
              <a:t>왜 하나님의 말씀은 생명력이 있는가</a:t>
            </a:r>
            <a:r>
              <a:rPr lang="en-US" altLang="ko-KR" sz="4000" b="1" dirty="0" smtClean="0">
                <a:solidFill>
                  <a:schemeClr val="bg1"/>
                </a:solidFill>
                <a:effectLst>
                  <a:outerShdw blurRad="38100" dist="38100" dir="2700000" algn="tl">
                    <a:srgbClr val="000000"/>
                  </a:outerShdw>
                </a:effectLst>
                <a:latin typeface="Arial" charset="0"/>
                <a:ea typeface="Osaka" charset="0"/>
                <a:cs typeface="Arial" charset="0"/>
              </a:rPr>
              <a:t>?</a:t>
            </a:r>
            <a:endParaRPr lang="en-US" sz="4000" b="1" dirty="0">
              <a:solidFill>
                <a:schemeClr val="bg1"/>
              </a:solidFill>
              <a:effectLst>
                <a:outerShdw blurRad="38100" dist="38100" dir="2700000" algn="tl">
                  <a:srgbClr val="000000"/>
                </a:outerShdw>
              </a:effectLst>
              <a:latin typeface="Arial" charset="0"/>
              <a:ea typeface="Osaka"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858000"/>
          </a:xfrm>
          <a:prstGeom prst="rect">
            <a:avLst/>
          </a:prstGeom>
          <a:gradFill rotWithShape="0">
            <a:gsLst>
              <a:gs pos="0">
                <a:srgbClr val="808080"/>
              </a:gs>
              <a:gs pos="50000">
                <a:schemeClr val="tx2"/>
              </a:gs>
              <a:gs pos="100000">
                <a:srgbClr val="808080"/>
              </a:gs>
            </a:gsLst>
            <a:lin ang="2700000" scaled="1"/>
          </a:gradFill>
          <a:ln w="9525">
            <a:solidFill>
              <a:schemeClr val="tx1"/>
            </a:solidFill>
            <a:miter lim="800000"/>
            <a:headEnd/>
            <a:tailEnd/>
          </a:ln>
          <a:effectLst/>
          <a:extLst/>
        </p:spPr>
        <p:txBody>
          <a:bodyPr wrap="none" anchor="ctr"/>
          <a:lstStyle/>
          <a:p>
            <a:pPr algn="ctr">
              <a:defRPr/>
            </a:pPr>
            <a:endParaRPr lang="en-US" sz="1000"/>
          </a:p>
        </p:txBody>
      </p:sp>
      <p:pic>
        <p:nvPicPr>
          <p:cNvPr id="53250" name="Picture 3" descr="Scribes and scro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8382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5"/>
          <p:cNvSpPr txBox="1">
            <a:spLocks noChangeArrowheads="1"/>
          </p:cNvSpPr>
          <p:nvPr/>
        </p:nvSpPr>
        <p:spPr bwMode="auto">
          <a:xfrm>
            <a:off x="669925" y="584993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000"/>
          </a:p>
        </p:txBody>
      </p:sp>
      <p:sp>
        <p:nvSpPr>
          <p:cNvPr id="53252" name="Rectangle 6"/>
          <p:cNvSpPr>
            <a:spLocks noGrp="1" noChangeArrowheads="1"/>
          </p:cNvSpPr>
          <p:nvPr>
            <p:ph type="title" idx="4294967295"/>
          </p:nvPr>
        </p:nvSpPr>
        <p:spPr>
          <a:xfrm>
            <a:off x="0" y="4343400"/>
            <a:ext cx="4800600" cy="2590800"/>
          </a:xfrm>
          <a:gradFill rotWithShape="1">
            <a:gsLst>
              <a:gs pos="0">
                <a:srgbClr val="250044"/>
              </a:gs>
              <a:gs pos="100000">
                <a:srgbClr val="500093"/>
              </a:gs>
            </a:gsLst>
            <a:lin ang="5400000" scaled="1"/>
          </a:gradFill>
        </p:spPr>
        <p:txBody>
          <a:bodyPr/>
          <a:lstStyle/>
          <a:p>
            <a:pPr eaLnBrk="1" hangingPunct="1"/>
            <a:r>
              <a:rPr lang="ko-KR" altLang="en-US" dirty="0" smtClean="0">
                <a:solidFill>
                  <a:schemeClr val="bg1"/>
                </a:solidFill>
                <a:latin typeface="Arial" charset="0"/>
                <a:ea typeface="Osaka" charset="0"/>
                <a:cs typeface="Osaka" charset="0"/>
              </a:rPr>
              <a:t>주해의 목적과 이유</a:t>
            </a:r>
            <a:endParaRPr lang="en-US" dirty="0">
              <a:solidFill>
                <a:schemeClr val="bg1"/>
              </a:solidFill>
              <a:latin typeface="Arial" charset="0"/>
              <a:ea typeface="Osaka" charset="0"/>
              <a:cs typeface="Osaka"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8600" y="457200"/>
            <a:ext cx="8610600" cy="762000"/>
          </a:xfrm>
        </p:spPr>
        <p:txBody>
          <a:bodyPr/>
          <a:lstStyle/>
          <a:p>
            <a:pPr eaLnBrk="1" hangingPunct="1"/>
            <a:r>
              <a:rPr lang="ko-KR" altLang="en-US" dirty="0" smtClean="0">
                <a:solidFill>
                  <a:schemeClr val="bg1"/>
                </a:solidFill>
                <a:latin typeface="Alan Den" charset="0"/>
                <a:ea typeface="Osaka" charset="0"/>
                <a:cs typeface="Osaka" charset="0"/>
              </a:rPr>
              <a:t>하나님의 말씀의 결과</a:t>
            </a:r>
            <a:endParaRPr lang="en-US" dirty="0">
              <a:latin typeface="Arial" charset="0"/>
              <a:ea typeface="Osaka" charset="0"/>
              <a:cs typeface="Osaka" charset="0"/>
            </a:endParaRPr>
          </a:p>
        </p:txBody>
      </p:sp>
      <p:sp>
        <p:nvSpPr>
          <p:cNvPr id="99331" name="AutoShape 3" descr="Cork"/>
          <p:cNvSpPr>
            <a:spLocks noChangeArrowheads="1"/>
          </p:cNvSpPr>
          <p:nvPr/>
        </p:nvSpPr>
        <p:spPr bwMode="auto">
          <a:xfrm>
            <a:off x="1219200" y="1447800"/>
            <a:ext cx="6629400" cy="5181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9332" name="Rectangle 4"/>
          <p:cNvSpPr>
            <a:spLocks noChangeArrowheads="1"/>
          </p:cNvSpPr>
          <p:nvPr/>
        </p:nvSpPr>
        <p:spPr bwMode="auto">
          <a:xfrm>
            <a:off x="4724400" y="1219200"/>
            <a:ext cx="6327775" cy="28575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99333" name="Rectangle 5" descr="Cork"/>
          <p:cNvSpPr>
            <a:spLocks noChangeArrowheads="1"/>
          </p:cNvSpPr>
          <p:nvPr/>
        </p:nvSpPr>
        <p:spPr bwMode="auto">
          <a:xfrm>
            <a:off x="-36512" y="4005064"/>
            <a:ext cx="9144000" cy="17526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99334" name="Text Box 6"/>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rPr>
              <a:t>2</a:t>
            </a:r>
          </a:p>
        </p:txBody>
      </p:sp>
      <p:sp>
        <p:nvSpPr>
          <p:cNvPr id="99335" name="Text Box 7"/>
          <p:cNvSpPr txBox="1">
            <a:spLocks noChangeArrowheads="1"/>
          </p:cNvSpPr>
          <p:nvPr/>
        </p:nvSpPr>
        <p:spPr bwMode="auto">
          <a:xfrm>
            <a:off x="1338016" y="4145459"/>
            <a:ext cx="16489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ko-KR" altLang="en-US" sz="6600" b="1" dirty="0" smtClean="0">
                <a:latin typeface="MS PGothic" panose="020B0600070205080204" pitchFamily="34" charset="-128"/>
              </a:rPr>
              <a:t>교훈</a:t>
            </a:r>
            <a:endParaRPr lang="en-US" sz="4000" b="1" dirty="0">
              <a:latin typeface="MS PGothic" panose="020B0600070205080204" pitchFamily="34" charset="-128"/>
              <a:ea typeface="MS PGothic" panose="020B0600070205080204" pitchFamily="34" charset="-128"/>
            </a:endParaRPr>
          </a:p>
        </p:txBody>
      </p:sp>
      <p:sp>
        <p:nvSpPr>
          <p:cNvPr id="99336" name="WordArt 8"/>
          <p:cNvSpPr>
            <a:spLocks noChangeArrowheads="1" noChangeShapeType="1" noTextEdit="1"/>
          </p:cNvSpPr>
          <p:nvPr/>
        </p:nvSpPr>
        <p:spPr bwMode="auto">
          <a:xfrm rot="2422233">
            <a:off x="4527809" y="2471398"/>
            <a:ext cx="2318837" cy="612464"/>
          </a:xfrm>
          <a:prstGeom prst="rect">
            <a:avLst/>
          </a:prstGeom>
        </p:spPr>
        <p:txBody>
          <a:bodyPr spcFirstLastPara="1" wrap="none" fromWordArt="1">
            <a:prstTxWarp prst="textArchUp">
              <a:avLst>
                <a:gd name="adj" fmla="val 10800000"/>
              </a:avLst>
            </a:prstTxWarp>
          </a:bodyPr>
          <a:lstStyle/>
          <a:p>
            <a:pPr algn="ctr"/>
            <a:r>
              <a:rPr lang="ko-KR" altLang="en-US" sz="1200" kern="10" dirty="0" smtClean="0">
                <a:ln w="9525">
                  <a:solidFill>
                    <a:srgbClr val="000000"/>
                  </a:solidFill>
                  <a:round/>
                  <a:headEnd/>
                  <a:tailEnd/>
                </a:ln>
                <a:solidFill>
                  <a:srgbClr val="000000"/>
                </a:solidFill>
                <a:latin typeface="MS PGothic" panose="020B0600070205080204" pitchFamily="34" charset="-128"/>
                <a:ea typeface="Arial Black"/>
                <a:cs typeface="Arial Black"/>
              </a:rPr>
              <a:t>바르게함</a:t>
            </a:r>
            <a:endParaRPr lang="en-US" sz="1200" kern="10" dirty="0">
              <a:ln w="9525">
                <a:solidFill>
                  <a:srgbClr val="000000"/>
                </a:solidFill>
                <a:round/>
                <a:headEnd/>
                <a:tailEnd/>
              </a:ln>
              <a:solidFill>
                <a:srgbClr val="000000"/>
              </a:solidFill>
              <a:latin typeface="MS PGothic" panose="020B0600070205080204" pitchFamily="34" charset="-128"/>
              <a:ea typeface="MS PGothic" panose="020B0600070205080204" pitchFamily="34" charset="-128"/>
              <a:cs typeface="Arial Black"/>
            </a:endParaRPr>
          </a:p>
        </p:txBody>
      </p:sp>
      <p:sp>
        <p:nvSpPr>
          <p:cNvPr id="99337" name="WordArt 9"/>
          <p:cNvSpPr>
            <a:spLocks noChangeArrowheads="1" noChangeShapeType="1" noTextEdit="1"/>
          </p:cNvSpPr>
          <p:nvPr/>
        </p:nvSpPr>
        <p:spPr bwMode="auto">
          <a:xfrm rot="-2488043">
            <a:off x="2497886" y="2675277"/>
            <a:ext cx="1076643" cy="624505"/>
          </a:xfrm>
          <a:prstGeom prst="rect">
            <a:avLst/>
          </a:prstGeom>
        </p:spPr>
        <p:txBody>
          <a:bodyPr spcFirstLastPara="1" wrap="none" fromWordArt="1">
            <a:prstTxWarp prst="textArchUp">
              <a:avLst>
                <a:gd name="adj" fmla="val 10800000"/>
              </a:avLst>
            </a:prstTxWarp>
          </a:bodyPr>
          <a:lstStyle/>
          <a:p>
            <a:pPr algn="ctr"/>
            <a:r>
              <a:rPr lang="ko-KR" altLang="en-US" sz="4400" kern="10" dirty="0" smtClean="0">
                <a:ln w="9525">
                  <a:solidFill>
                    <a:srgbClr val="000000"/>
                  </a:solidFill>
                  <a:round/>
                  <a:headEnd/>
                  <a:tailEnd/>
                </a:ln>
                <a:solidFill>
                  <a:srgbClr val="000000"/>
                </a:solidFill>
                <a:latin typeface="MS PGothic" panose="020B0600070205080204" pitchFamily="34" charset="-128"/>
                <a:ea typeface="Arial Black"/>
                <a:cs typeface="Arial Black"/>
              </a:rPr>
              <a:t>책망</a:t>
            </a:r>
            <a:endParaRPr lang="en-US" sz="4400" kern="10" dirty="0">
              <a:ln w="9525">
                <a:solidFill>
                  <a:srgbClr val="000000"/>
                </a:solidFill>
                <a:round/>
                <a:headEnd/>
                <a:tailEnd/>
              </a:ln>
              <a:solidFill>
                <a:srgbClr val="000000"/>
              </a:solidFill>
              <a:latin typeface="MS PGothic" panose="020B0600070205080204" pitchFamily="34" charset="-128"/>
              <a:ea typeface="MS PGothic" panose="020B0600070205080204" pitchFamily="34" charset="-128"/>
              <a:cs typeface="Arial Black"/>
            </a:endParaRPr>
          </a:p>
        </p:txBody>
      </p:sp>
      <p:sp>
        <p:nvSpPr>
          <p:cNvPr id="99338" name="Text Box 10"/>
          <p:cNvSpPr txBox="1">
            <a:spLocks noChangeArrowheads="1"/>
          </p:cNvSpPr>
          <p:nvPr/>
        </p:nvSpPr>
        <p:spPr bwMode="auto">
          <a:xfrm>
            <a:off x="6320522" y="4005064"/>
            <a:ext cx="1779870"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sz="5400" b="1" dirty="0" smtClean="0">
                <a:latin typeface="Arial Black" charset="0"/>
              </a:rPr>
              <a:t> 교육</a:t>
            </a:r>
            <a:r>
              <a:rPr lang="en-US" sz="5400" b="1" dirty="0">
                <a:latin typeface="Arial Black" charset="0"/>
              </a:rPr>
              <a:t/>
            </a:r>
            <a:br>
              <a:rPr lang="en-US" sz="5400" b="1" dirty="0">
                <a:latin typeface="Arial Black" charset="0"/>
              </a:rPr>
            </a:br>
            <a:r>
              <a:rPr lang="en-US" sz="5400" b="1" dirty="0" smtClean="0">
                <a:latin typeface="Arial Black" charset="0"/>
              </a:rPr>
              <a:t> </a:t>
            </a:r>
            <a:r>
              <a:rPr lang="en-US" sz="4400" b="1" dirty="0" smtClean="0">
                <a:latin typeface="MS PGothic" panose="020B0600070205080204" pitchFamily="34" charset="-128"/>
                <a:ea typeface="MS PGothic" panose="020B0600070205080204" pitchFamily="34" charset="-128"/>
              </a:rPr>
              <a:t>(</a:t>
            </a:r>
            <a:r>
              <a:rPr lang="ko-KR" altLang="en-US" sz="4400" b="1" dirty="0" smtClean="0">
                <a:latin typeface="MS PGothic" panose="020B0600070205080204" pitchFamily="34" charset="-128"/>
              </a:rPr>
              <a:t>의로</a:t>
            </a:r>
            <a:r>
              <a:rPr lang="en-US" sz="4400" b="1" dirty="0" smtClean="0">
                <a:latin typeface="MS PGothic" panose="020B0600070205080204" pitchFamily="34" charset="-128"/>
                <a:ea typeface="MS PGothic" panose="020B0600070205080204" pitchFamily="34" charset="-128"/>
              </a:rPr>
              <a:t>)</a:t>
            </a:r>
            <a:endParaRPr lang="en-US" sz="4400" b="1" dirty="0">
              <a:latin typeface="MS PGothic" panose="020B0600070205080204" pitchFamily="34" charset="-128"/>
              <a:ea typeface="MS PGothic" panose="020B0600070205080204" pitchFamily="34" charset="-128"/>
            </a:endParaRPr>
          </a:p>
        </p:txBody>
      </p:sp>
      <p:sp>
        <p:nvSpPr>
          <p:cNvPr id="88075" name="Text Box 11"/>
          <p:cNvSpPr txBox="1">
            <a:spLocks noChangeArrowheads="1"/>
          </p:cNvSpPr>
          <p:nvPr/>
        </p:nvSpPr>
        <p:spPr bwMode="auto">
          <a:xfrm>
            <a:off x="0" y="60960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sz="3200" b="1" dirty="0" smtClean="0">
                <a:solidFill>
                  <a:schemeClr val="bg1"/>
                </a:solidFill>
              </a:rPr>
              <a:t>디모데후서</a:t>
            </a:r>
            <a:r>
              <a:rPr lang="en-US" sz="3200" b="1" dirty="0" smtClean="0">
                <a:solidFill>
                  <a:schemeClr val="bg1"/>
                </a:solidFill>
              </a:rPr>
              <a:t> </a:t>
            </a:r>
            <a:r>
              <a:rPr lang="en-US" sz="3200" b="1" dirty="0">
                <a:solidFill>
                  <a:schemeClr val="bg1"/>
                </a:solidFill>
              </a:rPr>
              <a:t>3:16-17</a:t>
            </a:r>
          </a:p>
        </p:txBody>
      </p:sp>
      <p:sp>
        <p:nvSpPr>
          <p:cNvPr id="88076" name="Text Box 11"/>
          <p:cNvSpPr txBox="1">
            <a:spLocks noChangeArrowheads="1"/>
          </p:cNvSpPr>
          <p:nvPr/>
        </p:nvSpPr>
        <p:spPr bwMode="auto">
          <a:xfrm>
            <a:off x="9109075" y="1889125"/>
            <a:ext cx="14970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ko-KR" altLang="en-US" sz="2000" b="1" dirty="0" smtClean="0">
                <a:solidFill>
                  <a:schemeClr val="bg1"/>
                </a:solidFill>
              </a:rPr>
              <a:t>검은색 뒷 부분에 있는 것도 번역할것</a:t>
            </a:r>
            <a:endParaRPr lang="en-US" sz="2000" b="1" dirty="0">
              <a:solidFill>
                <a:schemeClr val="bg1"/>
              </a:solidFill>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dissolve">
                                      <p:cBhvr>
                                        <p:cTn id="7" dur="500"/>
                                        <p:tgtEl>
                                          <p:spTgt spid="99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5"/>
                                        </p:tgtEl>
                                        <p:attrNameLst>
                                          <p:attrName>style.visibility</p:attrName>
                                        </p:attrNameLst>
                                      </p:cBhvr>
                                      <p:to>
                                        <p:strVal val="visible"/>
                                      </p:to>
                                    </p:set>
                                    <p:animEffect transition="in" filter="dissolve">
                                      <p:cBhvr>
                                        <p:cTn id="12" dur="500"/>
                                        <p:tgtEl>
                                          <p:spTgt spid="993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331"/>
                                        </p:tgtEl>
                                        <p:attrNameLst>
                                          <p:attrName>style.visibility</p:attrName>
                                        </p:attrNameLst>
                                      </p:cBhvr>
                                      <p:to>
                                        <p:strVal val="visible"/>
                                      </p:to>
                                    </p:set>
                                    <p:animEffect transition="in" filter="dissolve">
                                      <p:cBhvr>
                                        <p:cTn id="17" dur="500"/>
                                        <p:tgtEl>
                                          <p:spTgt spid="993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337"/>
                                        </p:tgtEl>
                                        <p:attrNameLst>
                                          <p:attrName>style.visibility</p:attrName>
                                        </p:attrNameLst>
                                      </p:cBhvr>
                                      <p:to>
                                        <p:strVal val="visible"/>
                                      </p:to>
                                    </p:set>
                                    <p:animEffect transition="in" filter="dissolve">
                                      <p:cBhvr>
                                        <p:cTn id="22" dur="500"/>
                                        <p:tgtEl>
                                          <p:spTgt spid="993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99332"/>
                                        </p:tgtEl>
                                      </p:cBhvr>
                                    </p:animEffect>
                                    <p:set>
                                      <p:cBhvr>
                                        <p:cTn id="27" dur="1" fill="hold">
                                          <p:stCondLst>
                                            <p:cond delay="499"/>
                                          </p:stCondLst>
                                        </p:cTn>
                                        <p:tgtEl>
                                          <p:spTgt spid="9933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9336"/>
                                        </p:tgtEl>
                                        <p:attrNameLst>
                                          <p:attrName>style.visibility</p:attrName>
                                        </p:attrNameLst>
                                      </p:cBhvr>
                                      <p:to>
                                        <p:strVal val="visible"/>
                                      </p:to>
                                    </p:set>
                                    <p:animEffect transition="in" filter="dissolve">
                                      <p:cBhvr>
                                        <p:cTn id="32" dur="500"/>
                                        <p:tgtEl>
                                          <p:spTgt spid="993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9338"/>
                                        </p:tgtEl>
                                        <p:attrNameLst>
                                          <p:attrName>style.visibility</p:attrName>
                                        </p:attrNameLst>
                                      </p:cBhvr>
                                      <p:to>
                                        <p:strVal val="visible"/>
                                      </p:to>
                                    </p:set>
                                    <p:animEffect transition="in" filter="dissolve">
                                      <p:cBhvr>
                                        <p:cTn id="37" dur="500"/>
                                        <p:tgtEl>
                                          <p:spTgt spid="99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P spid="99332" grpId="0" animBg="1"/>
      <p:bldP spid="99333" grpId="0" animBg="1"/>
      <p:bldP spid="99335" grpId="0"/>
      <p:bldP spid="99336" grpId="0" animBg="1"/>
      <p:bldP spid="99337" grpId="0" animBg="1"/>
      <p:bldP spid="993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52400" y="503238"/>
            <a:ext cx="8686800" cy="1401762"/>
          </a:xfrm>
        </p:spPr>
        <p:txBody>
          <a:bodyPr/>
          <a:lstStyle/>
          <a:p>
            <a:pPr eaLnBrk="1" hangingPunct="1"/>
            <a:r>
              <a:rPr lang="en-US" sz="3600" b="1" dirty="0">
                <a:solidFill>
                  <a:schemeClr val="bg1"/>
                </a:solidFill>
                <a:latin typeface="Arial" charset="0"/>
                <a:ea typeface="Osaka" charset="0"/>
                <a:cs typeface="Osaka" charset="0"/>
              </a:rPr>
              <a:t>E. </a:t>
            </a:r>
            <a:r>
              <a:rPr lang="ko-KR" altLang="en-US" sz="3600" b="1" dirty="0" smtClean="0">
                <a:solidFill>
                  <a:schemeClr val="bg1"/>
                </a:solidFill>
                <a:latin typeface="Arial" charset="0"/>
                <a:ea typeface="Osaka" charset="0"/>
                <a:cs typeface="Osaka" charset="0"/>
              </a:rPr>
              <a:t>주해는 영적인 영양공급을 위한 사람들의 </a:t>
            </a:r>
            <a:r>
              <a:rPr lang="ko-KR" altLang="en-US" sz="3600" b="1" dirty="0" smtClean="0">
                <a:solidFill>
                  <a:srgbClr val="FFFF00"/>
                </a:solidFill>
                <a:latin typeface="Arial" charset="0"/>
                <a:ea typeface="Osaka" charset="0"/>
                <a:cs typeface="Osaka" charset="0"/>
              </a:rPr>
              <a:t>진실된 필요를 충족</a:t>
            </a:r>
            <a:r>
              <a:rPr lang="ko-KR" altLang="en-US" sz="3600" b="1" dirty="0" smtClean="0">
                <a:solidFill>
                  <a:schemeClr val="bg1"/>
                </a:solidFill>
                <a:latin typeface="Arial" charset="0"/>
                <a:ea typeface="Osaka" charset="0"/>
                <a:cs typeface="Osaka" charset="0"/>
              </a:rPr>
              <a:t>시킨다</a:t>
            </a:r>
            <a:endParaRPr lang="en-US" sz="4000" dirty="0">
              <a:solidFill>
                <a:schemeClr val="bg1"/>
              </a:solidFill>
              <a:latin typeface="Arial" charset="0"/>
              <a:ea typeface="Osaka" charset="0"/>
              <a:cs typeface="Osaka" charset="0"/>
            </a:endParaRPr>
          </a:p>
        </p:txBody>
      </p:sp>
      <p:sp>
        <p:nvSpPr>
          <p:cNvPr id="110595" name="Text Box 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rPr>
              <a:t>2</a:t>
            </a:r>
          </a:p>
        </p:txBody>
      </p:sp>
      <p:pic>
        <p:nvPicPr>
          <p:cNvPr id="90116" name="Picture 5" descr="C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057400"/>
            <a:ext cx="6248400"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52400" y="503238"/>
            <a:ext cx="8686800" cy="1401762"/>
          </a:xfrm>
        </p:spPr>
        <p:txBody>
          <a:bodyPr/>
          <a:lstStyle/>
          <a:p>
            <a:pPr eaLnBrk="1" hangingPunct="1"/>
            <a:r>
              <a:rPr lang="en-US" sz="3600" b="1" dirty="0">
                <a:solidFill>
                  <a:schemeClr val="bg1"/>
                </a:solidFill>
                <a:latin typeface="Arial" charset="0"/>
                <a:ea typeface="Osaka" charset="0"/>
                <a:cs typeface="Osaka" charset="0"/>
              </a:rPr>
              <a:t>F. </a:t>
            </a:r>
            <a:r>
              <a:rPr lang="ko-KR" altLang="en-US" sz="3600" b="1" dirty="0" smtClean="0">
                <a:solidFill>
                  <a:schemeClr val="bg1"/>
                </a:solidFill>
                <a:latin typeface="Arial" charset="0"/>
                <a:ea typeface="Osaka" charset="0"/>
                <a:cs typeface="Osaka" charset="0"/>
              </a:rPr>
              <a:t>주해는 성경의 </a:t>
            </a:r>
            <a:r>
              <a:rPr lang="ko-KR" altLang="en-US" sz="3600" b="1" dirty="0" smtClean="0">
                <a:solidFill>
                  <a:srgbClr val="FFFF00"/>
                </a:solidFill>
                <a:latin typeface="Arial" charset="0"/>
                <a:ea typeface="Osaka" charset="0"/>
                <a:cs typeface="Osaka" charset="0"/>
              </a:rPr>
              <a:t>잘못된 해석</a:t>
            </a:r>
            <a:r>
              <a:rPr lang="ko-KR" altLang="en-US" sz="3600" b="1" dirty="0" smtClean="0">
                <a:solidFill>
                  <a:schemeClr val="bg1"/>
                </a:solidFill>
                <a:latin typeface="Arial" charset="0"/>
                <a:ea typeface="Osaka" charset="0"/>
                <a:cs typeface="Osaka" charset="0"/>
              </a:rPr>
              <a:t>을 방지한다 </a:t>
            </a:r>
            <a:endParaRPr lang="en-US" sz="4000" dirty="0">
              <a:solidFill>
                <a:schemeClr val="bg1"/>
              </a:solidFill>
              <a:latin typeface="Arial" charset="0"/>
              <a:ea typeface="Osaka" charset="0"/>
              <a:cs typeface="Osaka" charset="0"/>
            </a:endParaRPr>
          </a:p>
        </p:txBody>
      </p:sp>
      <p:sp>
        <p:nvSpPr>
          <p:cNvPr id="112643" name="Text Box 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rPr>
              <a:t>2</a:t>
            </a:r>
          </a:p>
        </p:txBody>
      </p:sp>
      <p:pic>
        <p:nvPicPr>
          <p:cNvPr id="92164" name="Picture 4" descr="Bible"/>
          <p:cNvPicPr>
            <a:picLocks noChangeAspect="1" noChangeArrowheads="1"/>
          </p:cNvPicPr>
          <p:nvPr/>
        </p:nvPicPr>
        <p:blipFill>
          <a:blip r:embed="rId3">
            <a:extLst>
              <a:ext uri="{28A0092B-C50C-407E-A947-70E740481C1C}">
                <a14:useLocalDpi xmlns:a14="http://schemas.microsoft.com/office/drawing/2010/main" val="0"/>
              </a:ext>
            </a:extLst>
          </a:blip>
          <a:srcRect l="4167"/>
          <a:stretch>
            <a:fillRect/>
          </a:stretch>
        </p:blipFill>
        <p:spPr bwMode="auto">
          <a:xfrm>
            <a:off x="1295400" y="2017713"/>
            <a:ext cx="6629400"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6" name="AutoShape 6"/>
          <p:cNvSpPr>
            <a:spLocks noChangeArrowheads="1"/>
          </p:cNvSpPr>
          <p:nvPr/>
        </p:nvSpPr>
        <p:spPr bwMode="auto">
          <a:xfrm rot="-190378">
            <a:off x="4572000" y="3429000"/>
            <a:ext cx="1295400" cy="685800"/>
          </a:xfrm>
          <a:prstGeom prst="parallelogram">
            <a:avLst>
              <a:gd name="adj" fmla="val 4722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647" name="Text Box 7"/>
          <p:cNvSpPr txBox="1">
            <a:spLocks noChangeArrowheads="1"/>
          </p:cNvSpPr>
          <p:nvPr/>
        </p:nvSpPr>
        <p:spPr bwMode="auto">
          <a:xfrm>
            <a:off x="4800600" y="358140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ko-KR" altLang="en-US" dirty="0" smtClean="0"/>
              <a:t>본문</a:t>
            </a:r>
            <a:endParaRPr lang="en-US" dirty="0"/>
          </a:p>
        </p:txBody>
      </p:sp>
      <p:sp>
        <p:nvSpPr>
          <p:cNvPr id="112648" name="Text Box 8"/>
          <p:cNvSpPr txBox="1">
            <a:spLocks noChangeArrowheads="1"/>
          </p:cNvSpPr>
          <p:nvPr/>
        </p:nvSpPr>
        <p:spPr bwMode="auto">
          <a:xfrm>
            <a:off x="3429000" y="274320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ko-KR" altLang="en-US" dirty="0" smtClean="0"/>
              <a:t>문맥</a:t>
            </a:r>
            <a:endParaRPr lang="en-US" dirty="0"/>
          </a:p>
        </p:txBody>
      </p:sp>
      <p:sp>
        <p:nvSpPr>
          <p:cNvPr id="112649" name="Text Box 9"/>
          <p:cNvSpPr txBox="1">
            <a:spLocks noChangeArrowheads="1"/>
          </p:cNvSpPr>
          <p:nvPr/>
        </p:nvSpPr>
        <p:spPr bwMode="auto">
          <a:xfrm>
            <a:off x="5791200" y="4406335"/>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ko-KR" altLang="en-US" dirty="0" smtClean="0"/>
              <a:t>문맥</a:t>
            </a:r>
            <a:endParaRPr lang="en-US" dirty="0"/>
          </a:p>
        </p:txBody>
      </p:sp>
      <p:sp>
        <p:nvSpPr>
          <p:cNvPr id="112650" name="Text Box 10"/>
          <p:cNvSpPr txBox="1">
            <a:spLocks noChangeArrowheads="1"/>
          </p:cNvSpPr>
          <p:nvPr/>
        </p:nvSpPr>
        <p:spPr bwMode="auto">
          <a:xfrm>
            <a:off x="6191309" y="2853035"/>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ko-KR" altLang="en-US" dirty="0" smtClean="0"/>
              <a:t>문맥</a:t>
            </a:r>
            <a:endParaRPr lang="en-US" dirty="0"/>
          </a:p>
        </p:txBody>
      </p:sp>
      <p:sp>
        <p:nvSpPr>
          <p:cNvPr id="112651" name="Text Box 11"/>
          <p:cNvSpPr txBox="1">
            <a:spLocks noChangeArrowheads="1"/>
          </p:cNvSpPr>
          <p:nvPr/>
        </p:nvSpPr>
        <p:spPr bwMode="auto">
          <a:xfrm>
            <a:off x="3124200" y="426720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ko-KR" altLang="en-US" dirty="0" smtClean="0"/>
              <a:t>문맥</a:t>
            </a:r>
            <a:endParaRPr lang="en-US" dirty="0"/>
          </a:p>
        </p:txBody>
      </p:sp>
      <p:sp>
        <p:nvSpPr>
          <p:cNvPr id="112652" name="AutoShape 12"/>
          <p:cNvSpPr>
            <a:spLocks noChangeArrowheads="1"/>
          </p:cNvSpPr>
          <p:nvPr/>
        </p:nvSpPr>
        <p:spPr bwMode="auto">
          <a:xfrm rot="-1581556">
            <a:off x="4114800" y="39624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
        <p:nvSpPr>
          <p:cNvPr id="112653" name="AutoShape 13"/>
          <p:cNvSpPr>
            <a:spLocks noChangeArrowheads="1"/>
          </p:cNvSpPr>
          <p:nvPr/>
        </p:nvSpPr>
        <p:spPr bwMode="auto">
          <a:xfrm rot="-1581556">
            <a:off x="5410200" y="32766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
        <p:nvSpPr>
          <p:cNvPr id="112654" name="AutoShape 14"/>
          <p:cNvSpPr>
            <a:spLocks noChangeArrowheads="1"/>
          </p:cNvSpPr>
          <p:nvPr/>
        </p:nvSpPr>
        <p:spPr bwMode="auto">
          <a:xfrm rot="1549298">
            <a:off x="4267200" y="32004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
        <p:nvSpPr>
          <p:cNvPr id="112655" name="AutoShape 15"/>
          <p:cNvSpPr>
            <a:spLocks noChangeArrowheads="1"/>
          </p:cNvSpPr>
          <p:nvPr/>
        </p:nvSpPr>
        <p:spPr bwMode="auto">
          <a:xfrm rot="1549298">
            <a:off x="5257800" y="40386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2646"/>
                                        </p:tgtEl>
                                        <p:attrNameLst>
                                          <p:attrName>style.visibility</p:attrName>
                                        </p:attrNameLst>
                                      </p:cBhvr>
                                      <p:to>
                                        <p:strVal val="visible"/>
                                      </p:to>
                                    </p:set>
                                    <p:animEffect transition="in" filter="barn(outVertical)">
                                      <p:cBhvr>
                                        <p:cTn id="7" dur="500"/>
                                        <p:tgtEl>
                                          <p:spTgt spid="1126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2647">
                                            <p:txEl>
                                              <p:pRg st="0" end="0"/>
                                            </p:txEl>
                                          </p:spTgt>
                                        </p:tgtEl>
                                        <p:attrNameLst>
                                          <p:attrName>style.visibility</p:attrName>
                                        </p:attrNameLst>
                                      </p:cBhvr>
                                      <p:to>
                                        <p:strVal val="visible"/>
                                      </p:to>
                                    </p:set>
                                    <p:animEffect transition="in" filter="barn(outVertical)">
                                      <p:cBhvr>
                                        <p:cTn id="12" dur="500"/>
                                        <p:tgtEl>
                                          <p:spTgt spid="1126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2648">
                                            <p:txEl>
                                              <p:pRg st="0" end="0"/>
                                            </p:txEl>
                                          </p:spTgt>
                                        </p:tgtEl>
                                        <p:attrNameLst>
                                          <p:attrName>style.visibility</p:attrName>
                                        </p:attrNameLst>
                                      </p:cBhvr>
                                      <p:to>
                                        <p:strVal val="visible"/>
                                      </p:to>
                                    </p:set>
                                    <p:animEffect transition="in" filter="barn(outVertical)">
                                      <p:cBhvr>
                                        <p:cTn id="17" dur="500"/>
                                        <p:tgtEl>
                                          <p:spTgt spid="112648">
                                            <p:txEl>
                                              <p:pRg st="0" end="0"/>
                                            </p:txEl>
                                          </p:spTgt>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12649">
                                            <p:txEl>
                                              <p:pRg st="0" end="0"/>
                                            </p:txEl>
                                          </p:spTgt>
                                        </p:tgtEl>
                                        <p:attrNameLst>
                                          <p:attrName>style.visibility</p:attrName>
                                        </p:attrNameLst>
                                      </p:cBhvr>
                                      <p:to>
                                        <p:strVal val="visible"/>
                                      </p:to>
                                    </p:set>
                                    <p:animEffect transition="in" filter="barn(outVertical)">
                                      <p:cBhvr>
                                        <p:cTn id="20" dur="500"/>
                                        <p:tgtEl>
                                          <p:spTgt spid="112649">
                                            <p:txEl>
                                              <p:pRg st="0" end="0"/>
                                            </p:txEl>
                                          </p:spTgt>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12650">
                                            <p:txEl>
                                              <p:pRg st="0" end="0"/>
                                            </p:txEl>
                                          </p:spTgt>
                                        </p:tgtEl>
                                        <p:attrNameLst>
                                          <p:attrName>style.visibility</p:attrName>
                                        </p:attrNameLst>
                                      </p:cBhvr>
                                      <p:to>
                                        <p:strVal val="visible"/>
                                      </p:to>
                                    </p:set>
                                    <p:animEffect transition="in" filter="barn(outVertical)">
                                      <p:cBhvr>
                                        <p:cTn id="23" dur="500"/>
                                        <p:tgtEl>
                                          <p:spTgt spid="112650">
                                            <p:txEl>
                                              <p:pRg st="0" end="0"/>
                                            </p:txEl>
                                          </p:spTgt>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112651">
                                            <p:txEl>
                                              <p:pRg st="0" end="0"/>
                                            </p:txEl>
                                          </p:spTgt>
                                        </p:tgtEl>
                                        <p:attrNameLst>
                                          <p:attrName>style.visibility</p:attrName>
                                        </p:attrNameLst>
                                      </p:cBhvr>
                                      <p:to>
                                        <p:strVal val="visible"/>
                                      </p:to>
                                    </p:set>
                                    <p:animEffect transition="in" filter="barn(outVertical)">
                                      <p:cBhvr>
                                        <p:cTn id="26" dur="500"/>
                                        <p:tgtEl>
                                          <p:spTgt spid="112651">
                                            <p:txEl>
                                              <p:pRg st="0" end="0"/>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12652"/>
                                        </p:tgtEl>
                                        <p:attrNameLst>
                                          <p:attrName>style.visibility</p:attrName>
                                        </p:attrNameLst>
                                      </p:cBhvr>
                                      <p:to>
                                        <p:strVal val="visible"/>
                                      </p:to>
                                    </p:set>
                                    <p:animEffect transition="in" filter="checkerboard(across)">
                                      <p:cBhvr>
                                        <p:cTn id="29" dur="500"/>
                                        <p:tgtEl>
                                          <p:spTgt spid="11265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12653"/>
                                        </p:tgtEl>
                                        <p:attrNameLst>
                                          <p:attrName>style.visibility</p:attrName>
                                        </p:attrNameLst>
                                      </p:cBhvr>
                                      <p:to>
                                        <p:strVal val="visible"/>
                                      </p:to>
                                    </p:set>
                                    <p:animEffect transition="in" filter="checkerboard(across)">
                                      <p:cBhvr>
                                        <p:cTn id="32" dur="500"/>
                                        <p:tgtEl>
                                          <p:spTgt spid="112653"/>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12654"/>
                                        </p:tgtEl>
                                        <p:attrNameLst>
                                          <p:attrName>style.visibility</p:attrName>
                                        </p:attrNameLst>
                                      </p:cBhvr>
                                      <p:to>
                                        <p:strVal val="visible"/>
                                      </p:to>
                                    </p:set>
                                    <p:animEffect transition="in" filter="checkerboard(across)">
                                      <p:cBhvr>
                                        <p:cTn id="35" dur="500"/>
                                        <p:tgtEl>
                                          <p:spTgt spid="112654"/>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12655"/>
                                        </p:tgtEl>
                                        <p:attrNameLst>
                                          <p:attrName>style.visibility</p:attrName>
                                        </p:attrNameLst>
                                      </p:cBhvr>
                                      <p:to>
                                        <p:strVal val="visible"/>
                                      </p:to>
                                    </p:set>
                                    <p:animEffect transition="in" filter="checkerboard(across)">
                                      <p:cBhvr>
                                        <p:cTn id="38" dur="500"/>
                                        <p:tgtEl>
                                          <p:spTgt spid="112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animBg="1"/>
      <p:bldP spid="112647" grpId="0" build="p" autoUpdateAnimBg="0"/>
      <p:bldP spid="112648" grpId="0" build="p" autoUpdateAnimBg="0"/>
      <p:bldP spid="112649" grpId="0" build="p" autoUpdateAnimBg="0"/>
      <p:bldP spid="112650" grpId="0" build="p" autoUpdateAnimBg="0"/>
      <p:bldP spid="112651" grpId="0" build="p" autoUpdateAnimBg="0"/>
      <p:bldP spid="112652" grpId="0" animBg="1"/>
      <p:bldP spid="112653" grpId="0" animBg="1"/>
      <p:bldP spid="112654" grpId="0" animBg="1"/>
      <p:bldP spid="1126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882" name="Picture 2" descr="Bibles"/>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5410200" y="3087688"/>
            <a:ext cx="3548063"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4"/>
          <p:cNvSpPr>
            <a:spLocks noGrp="1" noChangeArrowheads="1"/>
          </p:cNvSpPr>
          <p:nvPr>
            <p:ph type="title"/>
          </p:nvPr>
        </p:nvSpPr>
        <p:spPr>
          <a:xfrm>
            <a:off x="0" y="533400"/>
            <a:ext cx="9144000" cy="1371600"/>
          </a:xfrm>
        </p:spPr>
        <p:txBody>
          <a:bodyPr/>
          <a:lstStyle/>
          <a:p>
            <a:pPr eaLnBrk="1" hangingPunct="1"/>
            <a:r>
              <a:rPr lang="en-US" sz="3600" b="1" dirty="0">
                <a:solidFill>
                  <a:schemeClr val="bg1"/>
                </a:solidFill>
                <a:latin typeface="Arial" charset="0"/>
                <a:ea typeface="Osaka" charset="0"/>
                <a:cs typeface="Osaka" charset="0"/>
              </a:rPr>
              <a:t>G. </a:t>
            </a:r>
            <a:r>
              <a:rPr lang="ko-KR" altLang="en-US" sz="3600" b="1" dirty="0" smtClean="0">
                <a:solidFill>
                  <a:schemeClr val="bg1"/>
                </a:solidFill>
                <a:latin typeface="Arial" charset="0"/>
                <a:ea typeface="Osaka" charset="0"/>
                <a:cs typeface="Osaka" charset="0"/>
              </a:rPr>
              <a:t>주해는 </a:t>
            </a:r>
            <a:r>
              <a:rPr lang="ko-KR" altLang="en-US" sz="3600" b="1" dirty="0" smtClean="0">
                <a:solidFill>
                  <a:srgbClr val="FFFF00"/>
                </a:solidFill>
                <a:latin typeface="Arial" charset="0"/>
                <a:ea typeface="Osaka" charset="0"/>
                <a:cs typeface="Osaka" charset="0"/>
              </a:rPr>
              <a:t>성경 전체</a:t>
            </a:r>
            <a:r>
              <a:rPr lang="ko-KR" altLang="en-US" sz="3600" b="1" dirty="0" smtClean="0">
                <a:solidFill>
                  <a:schemeClr val="bg1"/>
                </a:solidFill>
                <a:latin typeface="Arial" charset="0"/>
                <a:ea typeface="Osaka" charset="0"/>
                <a:cs typeface="Osaka" charset="0"/>
              </a:rPr>
              <a:t>를 설교할 수 있게 한다 </a:t>
            </a:r>
            <a:endParaRPr lang="en-US" sz="4000" dirty="0">
              <a:solidFill>
                <a:schemeClr val="bg1"/>
              </a:solidFill>
              <a:latin typeface="Arial" charset="0"/>
              <a:ea typeface="Osaka" charset="0"/>
              <a:cs typeface="Osaka" charset="0"/>
            </a:endParaRPr>
          </a:p>
        </p:txBody>
      </p:sp>
      <p:sp>
        <p:nvSpPr>
          <p:cNvPr id="94212" name="Text Box 5"/>
          <p:cNvSpPr txBox="1">
            <a:spLocks noChangeArrowheads="1"/>
          </p:cNvSpPr>
          <p:nvPr/>
        </p:nvSpPr>
        <p:spPr bwMode="auto">
          <a:xfrm>
            <a:off x="8594725" y="3968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rPr>
              <a:t>2</a:t>
            </a:r>
          </a:p>
        </p:txBody>
      </p:sp>
      <p:pic>
        <p:nvPicPr>
          <p:cNvPr id="122886" name="Picture 6" descr="Bibles"/>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762000" y="3657600"/>
            <a:ext cx="32004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8" name="Text Box 8"/>
          <p:cNvSpPr txBox="1">
            <a:spLocks noChangeArrowheads="1"/>
          </p:cNvSpPr>
          <p:nvPr/>
        </p:nvSpPr>
        <p:spPr bwMode="auto">
          <a:xfrm>
            <a:off x="152400" y="2897396"/>
            <a:ext cx="1899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ea typeface="Osaka" charset="0"/>
                <a:cs typeface="Osaka" charset="0"/>
              </a:rPr>
              <a:t>2008 </a:t>
            </a:r>
            <a:r>
              <a:rPr lang="ko-KR" altLang="en-US" sz="2800" b="1" dirty="0" smtClean="0">
                <a:solidFill>
                  <a:schemeClr val="bg1"/>
                </a:solidFill>
                <a:ea typeface="Osaka" charset="0"/>
                <a:cs typeface="Osaka" charset="0"/>
              </a:rPr>
              <a:t>설교</a:t>
            </a:r>
            <a:endParaRPr lang="en-US" sz="2800" b="1" dirty="0">
              <a:solidFill>
                <a:schemeClr val="bg1"/>
              </a:solidFill>
              <a:ea typeface="Osaka" charset="0"/>
              <a:cs typeface="Osaka" charset="0"/>
            </a:endParaRPr>
          </a:p>
        </p:txBody>
      </p:sp>
      <p:sp>
        <p:nvSpPr>
          <p:cNvPr id="122889" name="AutoShape 9"/>
          <p:cNvSpPr>
            <a:spLocks noChangeArrowheads="1"/>
          </p:cNvSpPr>
          <p:nvPr/>
        </p:nvSpPr>
        <p:spPr bwMode="auto">
          <a:xfrm>
            <a:off x="1371600" y="4495800"/>
            <a:ext cx="304800" cy="228600"/>
          </a:xfrm>
          <a:prstGeom prst="wedgeRectCallout">
            <a:avLst>
              <a:gd name="adj1" fmla="val -204690"/>
              <a:gd name="adj2" fmla="val -443750"/>
            </a:avLst>
          </a:prstGeom>
          <a:solidFill>
            <a:srgbClr val="06FD07"/>
          </a:solidFill>
          <a:ln w="9525">
            <a:solidFill>
              <a:schemeClr val="tx1"/>
            </a:solidFill>
            <a:miter lim="800000"/>
            <a:headEnd/>
            <a:tailEnd/>
          </a:ln>
        </p:spPr>
        <p:txBody>
          <a:bodyPr wrap="none" anchor="ctr"/>
          <a:lstStyle/>
          <a:p>
            <a:pPr algn="ctr"/>
            <a:endParaRPr lang="en-US"/>
          </a:p>
        </p:txBody>
      </p:sp>
      <p:sp>
        <p:nvSpPr>
          <p:cNvPr id="122890" name="Text Box 10"/>
          <p:cNvSpPr txBox="1">
            <a:spLocks noChangeArrowheads="1"/>
          </p:cNvSpPr>
          <p:nvPr/>
        </p:nvSpPr>
        <p:spPr bwMode="auto">
          <a:xfrm>
            <a:off x="2895600" y="3049796"/>
            <a:ext cx="18204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ea typeface="Osaka" charset="0"/>
                <a:cs typeface="Osaka" charset="0"/>
              </a:rPr>
              <a:t>2009 </a:t>
            </a:r>
            <a:r>
              <a:rPr lang="ko-KR" altLang="en-US" sz="2800" b="1" dirty="0" smtClean="0">
                <a:solidFill>
                  <a:schemeClr val="bg1"/>
                </a:solidFill>
                <a:ea typeface="Osaka" charset="0"/>
                <a:cs typeface="Osaka" charset="0"/>
              </a:rPr>
              <a:t>설교</a:t>
            </a:r>
            <a:endParaRPr lang="en-US" sz="2800" b="1" dirty="0">
              <a:solidFill>
                <a:schemeClr val="bg1"/>
              </a:solidFill>
              <a:ea typeface="Osaka" charset="0"/>
              <a:cs typeface="Osaka" charset="0"/>
            </a:endParaRPr>
          </a:p>
        </p:txBody>
      </p:sp>
      <p:sp>
        <p:nvSpPr>
          <p:cNvPr id="122891" name="AutoShape 11"/>
          <p:cNvSpPr>
            <a:spLocks noChangeArrowheads="1"/>
          </p:cNvSpPr>
          <p:nvPr/>
        </p:nvSpPr>
        <p:spPr bwMode="auto">
          <a:xfrm>
            <a:off x="3200400" y="4724400"/>
            <a:ext cx="304800" cy="228600"/>
          </a:xfrm>
          <a:prstGeom prst="wedgeRectCallout">
            <a:avLst>
              <a:gd name="adj1" fmla="val 99481"/>
              <a:gd name="adj2" fmla="val -493750"/>
            </a:avLst>
          </a:prstGeom>
          <a:solidFill>
            <a:srgbClr val="06FD07"/>
          </a:solidFill>
          <a:ln w="9525">
            <a:solidFill>
              <a:schemeClr val="tx1"/>
            </a:solidFill>
            <a:miter lim="800000"/>
            <a:headEnd/>
            <a:tailEnd/>
          </a:ln>
        </p:spPr>
        <p:txBody>
          <a:bodyPr wrap="none" anchor="ctr"/>
          <a:lstStyle/>
          <a:p>
            <a:pPr algn="ctr"/>
            <a:endParaRPr lang="en-US"/>
          </a:p>
        </p:txBody>
      </p:sp>
      <p:sp>
        <p:nvSpPr>
          <p:cNvPr id="122892" name="Text Box 12"/>
          <p:cNvSpPr txBox="1">
            <a:spLocks noChangeArrowheads="1"/>
          </p:cNvSpPr>
          <p:nvPr/>
        </p:nvSpPr>
        <p:spPr bwMode="auto">
          <a:xfrm>
            <a:off x="0" y="5105400"/>
            <a:ext cx="1763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ea typeface="Osaka" charset="0"/>
                <a:cs typeface="Osaka" charset="0"/>
              </a:rPr>
              <a:t>2010 </a:t>
            </a:r>
            <a:r>
              <a:rPr lang="ko-KR" altLang="en-US" sz="2800" b="1" dirty="0" smtClean="0">
                <a:solidFill>
                  <a:schemeClr val="bg1"/>
                </a:solidFill>
                <a:ea typeface="Osaka" charset="0"/>
                <a:cs typeface="Osaka" charset="0"/>
              </a:rPr>
              <a:t>설교</a:t>
            </a:r>
            <a:endParaRPr lang="en-US" sz="2800" b="1" dirty="0">
              <a:solidFill>
                <a:schemeClr val="bg1"/>
              </a:solidFill>
              <a:ea typeface="Osaka" charset="0"/>
              <a:cs typeface="Osaka" charset="0"/>
            </a:endParaRPr>
          </a:p>
        </p:txBody>
      </p:sp>
      <p:sp>
        <p:nvSpPr>
          <p:cNvPr id="122893" name="AutoShape 13"/>
          <p:cNvSpPr>
            <a:spLocks noChangeArrowheads="1"/>
          </p:cNvSpPr>
          <p:nvPr/>
        </p:nvSpPr>
        <p:spPr bwMode="auto">
          <a:xfrm>
            <a:off x="2057400" y="5410200"/>
            <a:ext cx="304800" cy="228600"/>
          </a:xfrm>
          <a:prstGeom prst="wedgeRectCallout">
            <a:avLst>
              <a:gd name="adj1" fmla="val -354690"/>
              <a:gd name="adj2" fmla="val -10417"/>
            </a:avLst>
          </a:prstGeom>
          <a:solidFill>
            <a:srgbClr val="06FD07"/>
          </a:solidFill>
          <a:ln w="9525">
            <a:solidFill>
              <a:schemeClr val="tx1"/>
            </a:solidFill>
            <a:miter lim="800000"/>
            <a:headEnd/>
            <a:tailEnd/>
          </a:ln>
        </p:spPr>
        <p:txBody>
          <a:bodyPr wrap="none" anchor="ctr"/>
          <a:lstStyle/>
          <a:p>
            <a:pPr algn="ctr"/>
            <a:endParaRPr lang="en-US"/>
          </a:p>
        </p:txBody>
      </p:sp>
      <p:sp>
        <p:nvSpPr>
          <p:cNvPr id="122894" name="Text Box 14"/>
          <p:cNvSpPr txBox="1">
            <a:spLocks noChangeArrowheads="1"/>
          </p:cNvSpPr>
          <p:nvPr/>
        </p:nvSpPr>
        <p:spPr bwMode="auto">
          <a:xfrm>
            <a:off x="0" y="4267200"/>
            <a:ext cx="1763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ea typeface="Osaka" charset="0"/>
                <a:cs typeface="Osaka" charset="0"/>
              </a:rPr>
              <a:t>2011 </a:t>
            </a:r>
            <a:r>
              <a:rPr lang="ko-KR" altLang="en-US" sz="2800" b="1" dirty="0" smtClean="0">
                <a:solidFill>
                  <a:schemeClr val="bg1"/>
                </a:solidFill>
                <a:ea typeface="Osaka" charset="0"/>
                <a:cs typeface="Osaka" charset="0"/>
              </a:rPr>
              <a:t>설교</a:t>
            </a:r>
            <a:endParaRPr lang="en-US" sz="2800" b="1" dirty="0">
              <a:solidFill>
                <a:schemeClr val="bg1"/>
              </a:solidFill>
              <a:ea typeface="Osaka" charset="0"/>
              <a:cs typeface="Osaka" charset="0"/>
            </a:endParaRPr>
          </a:p>
        </p:txBody>
      </p:sp>
      <p:sp>
        <p:nvSpPr>
          <p:cNvPr id="122895" name="AutoShape 15"/>
          <p:cNvSpPr>
            <a:spLocks noChangeArrowheads="1"/>
          </p:cNvSpPr>
          <p:nvPr/>
        </p:nvSpPr>
        <p:spPr bwMode="auto">
          <a:xfrm>
            <a:off x="2057400" y="4800600"/>
            <a:ext cx="304800" cy="228600"/>
          </a:xfrm>
          <a:prstGeom prst="wedgeRectCallout">
            <a:avLst>
              <a:gd name="adj1" fmla="val -354690"/>
              <a:gd name="adj2" fmla="val -82639"/>
            </a:avLst>
          </a:prstGeom>
          <a:solidFill>
            <a:srgbClr val="06FD07"/>
          </a:solidFill>
          <a:ln w="9525">
            <a:solidFill>
              <a:schemeClr val="tx1"/>
            </a:solidFill>
            <a:miter lim="800000"/>
            <a:headEnd/>
            <a:tailEnd/>
          </a:ln>
        </p:spPr>
        <p:txBody>
          <a:bodyPr wrap="none" anchor="ctr"/>
          <a:lstStyle/>
          <a:p>
            <a:pPr algn="ctr"/>
            <a:endParaRPr lang="en-US"/>
          </a:p>
        </p:txBody>
      </p:sp>
      <p:sp>
        <p:nvSpPr>
          <p:cNvPr id="122896" name="Text Box 16"/>
          <p:cNvSpPr txBox="1">
            <a:spLocks noChangeArrowheads="1"/>
          </p:cNvSpPr>
          <p:nvPr/>
        </p:nvSpPr>
        <p:spPr bwMode="auto">
          <a:xfrm>
            <a:off x="3124200" y="4311650"/>
            <a:ext cx="1763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ea typeface="Osaka" charset="0"/>
                <a:cs typeface="Osaka" charset="0"/>
              </a:rPr>
              <a:t>2012 </a:t>
            </a:r>
            <a:r>
              <a:rPr lang="ko-KR" altLang="en-US" sz="2800" b="1" dirty="0" smtClean="0">
                <a:solidFill>
                  <a:schemeClr val="bg1"/>
                </a:solidFill>
                <a:ea typeface="Osaka" charset="0"/>
                <a:cs typeface="Osaka" charset="0"/>
              </a:rPr>
              <a:t>설교</a:t>
            </a:r>
            <a:endParaRPr lang="en-US" sz="2800" b="1" dirty="0">
              <a:solidFill>
                <a:schemeClr val="bg1"/>
              </a:solidFill>
              <a:ea typeface="Osaka" charset="0"/>
              <a:cs typeface="Osaka" charset="0"/>
            </a:endParaRPr>
          </a:p>
        </p:txBody>
      </p:sp>
      <p:sp>
        <p:nvSpPr>
          <p:cNvPr id="122897" name="AutoShape 17"/>
          <p:cNvSpPr>
            <a:spLocks noChangeArrowheads="1"/>
          </p:cNvSpPr>
          <p:nvPr/>
        </p:nvSpPr>
        <p:spPr bwMode="auto">
          <a:xfrm>
            <a:off x="3200400" y="5486400"/>
            <a:ext cx="304800" cy="228600"/>
          </a:xfrm>
          <a:prstGeom prst="wedgeRectCallout">
            <a:avLst>
              <a:gd name="adj1" fmla="val 128648"/>
              <a:gd name="adj2" fmla="val -360417"/>
            </a:avLst>
          </a:prstGeom>
          <a:solidFill>
            <a:srgbClr val="06FD07"/>
          </a:solidFill>
          <a:ln w="9525">
            <a:solidFill>
              <a:schemeClr val="tx1"/>
            </a:solidFill>
            <a:miter lim="800000"/>
            <a:headEnd/>
            <a:tailEnd/>
          </a:ln>
        </p:spPr>
        <p:txBody>
          <a:bodyPr wrap="none" anchor="ctr"/>
          <a:lstStyle/>
          <a:p>
            <a:pPr algn="ctr"/>
            <a:endParaRPr lang="en-US"/>
          </a:p>
        </p:txBody>
      </p:sp>
      <p:sp>
        <p:nvSpPr>
          <p:cNvPr id="122898" name="Text Box 18"/>
          <p:cNvSpPr txBox="1">
            <a:spLocks noChangeArrowheads="1"/>
          </p:cNvSpPr>
          <p:nvPr/>
        </p:nvSpPr>
        <p:spPr bwMode="auto">
          <a:xfrm>
            <a:off x="2434208" y="2473732"/>
            <a:ext cx="19217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ea typeface="Osaka" charset="0"/>
                <a:cs typeface="Osaka" charset="0"/>
              </a:rPr>
              <a:t>2013 </a:t>
            </a:r>
            <a:r>
              <a:rPr lang="ko-KR" altLang="en-US" sz="2800" b="1" dirty="0" smtClean="0">
                <a:solidFill>
                  <a:schemeClr val="bg1"/>
                </a:solidFill>
                <a:ea typeface="Osaka" charset="0"/>
                <a:cs typeface="Osaka" charset="0"/>
              </a:rPr>
              <a:t>설교</a:t>
            </a:r>
            <a:endParaRPr lang="en-US" sz="2800" b="1" dirty="0">
              <a:solidFill>
                <a:schemeClr val="bg1"/>
              </a:solidFill>
              <a:ea typeface="Osaka" charset="0"/>
              <a:cs typeface="Osaka" charset="0"/>
            </a:endParaRPr>
          </a:p>
        </p:txBody>
      </p:sp>
      <p:sp>
        <p:nvSpPr>
          <p:cNvPr id="122899" name="AutoShape 19"/>
          <p:cNvSpPr>
            <a:spLocks noChangeArrowheads="1"/>
          </p:cNvSpPr>
          <p:nvPr/>
        </p:nvSpPr>
        <p:spPr bwMode="auto">
          <a:xfrm>
            <a:off x="2514600" y="4572000"/>
            <a:ext cx="304800" cy="228600"/>
          </a:xfrm>
          <a:prstGeom prst="wedgeRectCallout">
            <a:avLst>
              <a:gd name="adj1" fmla="val 82815"/>
              <a:gd name="adj2" fmla="val -788194"/>
            </a:avLst>
          </a:prstGeom>
          <a:solidFill>
            <a:srgbClr val="06FD07"/>
          </a:solidFill>
          <a:ln w="9525">
            <a:solidFill>
              <a:schemeClr val="tx1"/>
            </a:solidFill>
            <a:miter lim="800000"/>
            <a:headEnd/>
            <a:tailEnd/>
          </a:ln>
        </p:spPr>
        <p:txBody>
          <a:bodyPr wrap="none" anchor="ctr"/>
          <a:lstStyle/>
          <a:p>
            <a:pPr algn="ctr"/>
            <a:endParaRPr lang="en-US"/>
          </a:p>
        </p:txBody>
      </p:sp>
      <p:sp>
        <p:nvSpPr>
          <p:cNvPr id="122900" name="AutoShape 20"/>
          <p:cNvSpPr>
            <a:spLocks noChangeArrowheads="1"/>
          </p:cNvSpPr>
          <p:nvPr/>
        </p:nvSpPr>
        <p:spPr bwMode="auto">
          <a:xfrm>
            <a:off x="2438400" y="5562600"/>
            <a:ext cx="304800" cy="228600"/>
          </a:xfrm>
          <a:prstGeom prst="wedgeRectCallout">
            <a:avLst>
              <a:gd name="adj1" fmla="val 11981"/>
              <a:gd name="adj2" fmla="val 167361"/>
            </a:avLst>
          </a:prstGeom>
          <a:solidFill>
            <a:srgbClr val="06FD07"/>
          </a:solidFill>
          <a:ln w="9525">
            <a:solidFill>
              <a:schemeClr val="tx1"/>
            </a:solidFill>
            <a:miter lim="800000"/>
            <a:headEnd/>
            <a:tailEnd/>
          </a:ln>
        </p:spPr>
        <p:txBody>
          <a:bodyPr wrap="none" anchor="ctr"/>
          <a:lstStyle/>
          <a:p>
            <a:pPr algn="ctr"/>
            <a:endParaRPr lang="en-US"/>
          </a:p>
        </p:txBody>
      </p:sp>
      <p:sp>
        <p:nvSpPr>
          <p:cNvPr id="122901" name="Text Box 21"/>
          <p:cNvSpPr txBox="1">
            <a:spLocks noChangeArrowheads="1"/>
          </p:cNvSpPr>
          <p:nvPr/>
        </p:nvSpPr>
        <p:spPr bwMode="auto">
          <a:xfrm>
            <a:off x="1600200" y="6218148"/>
            <a:ext cx="1763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ea typeface="Osaka" charset="0"/>
                <a:cs typeface="Osaka" charset="0"/>
              </a:rPr>
              <a:t>2014 </a:t>
            </a:r>
            <a:r>
              <a:rPr lang="ko-KR" altLang="en-US" sz="2800" b="1" dirty="0" smtClean="0">
                <a:solidFill>
                  <a:schemeClr val="bg1"/>
                </a:solidFill>
                <a:ea typeface="Osaka" charset="0"/>
                <a:cs typeface="Osaka" charset="0"/>
              </a:rPr>
              <a:t>설교</a:t>
            </a:r>
            <a:endParaRPr lang="en-US" sz="2800" b="1" dirty="0">
              <a:solidFill>
                <a:schemeClr val="bg1"/>
              </a:solidFill>
              <a:ea typeface="Osaka" charset="0"/>
              <a:cs typeface="Osaka" charset="0"/>
            </a:endParaRPr>
          </a:p>
        </p:txBody>
      </p:sp>
      <p:sp>
        <p:nvSpPr>
          <p:cNvPr id="122902" name="Text Box 22"/>
          <p:cNvSpPr txBox="1">
            <a:spLocks noChangeArrowheads="1"/>
          </p:cNvSpPr>
          <p:nvPr/>
        </p:nvSpPr>
        <p:spPr bwMode="auto">
          <a:xfrm>
            <a:off x="827584" y="2329716"/>
            <a:ext cx="1763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ea typeface="Osaka" charset="0"/>
                <a:cs typeface="Osaka" charset="0"/>
              </a:rPr>
              <a:t>2015 </a:t>
            </a:r>
            <a:r>
              <a:rPr lang="ko-KR" altLang="en-US" sz="2800" b="1" dirty="0" smtClean="0">
                <a:solidFill>
                  <a:schemeClr val="bg1"/>
                </a:solidFill>
                <a:ea typeface="Osaka" charset="0"/>
                <a:cs typeface="Osaka" charset="0"/>
              </a:rPr>
              <a:t>설교</a:t>
            </a:r>
            <a:endParaRPr lang="en-US" sz="2800" b="1" dirty="0">
              <a:solidFill>
                <a:schemeClr val="bg1"/>
              </a:solidFill>
              <a:ea typeface="Osaka" charset="0"/>
              <a:cs typeface="Osaka" charset="0"/>
            </a:endParaRPr>
          </a:p>
        </p:txBody>
      </p:sp>
      <p:sp>
        <p:nvSpPr>
          <p:cNvPr id="122903" name="AutoShape 23"/>
          <p:cNvSpPr>
            <a:spLocks noChangeArrowheads="1"/>
          </p:cNvSpPr>
          <p:nvPr/>
        </p:nvSpPr>
        <p:spPr bwMode="auto">
          <a:xfrm>
            <a:off x="1981200" y="4572000"/>
            <a:ext cx="304800" cy="228600"/>
          </a:xfrm>
          <a:prstGeom prst="wedgeRectCallout">
            <a:avLst>
              <a:gd name="adj1" fmla="val -96356"/>
              <a:gd name="adj2" fmla="val -815972"/>
            </a:avLst>
          </a:prstGeom>
          <a:solidFill>
            <a:srgbClr val="06FD07"/>
          </a:solidFill>
          <a:ln w="9525">
            <a:solidFill>
              <a:schemeClr val="tx1"/>
            </a:solidFill>
            <a:miter lim="800000"/>
            <a:headEnd/>
            <a:tailEnd/>
          </a:ln>
        </p:spPr>
        <p:txBody>
          <a:bodyPr wrap="none" anchor="ctr"/>
          <a:lstStyle/>
          <a:p>
            <a:pPr algn="ctr"/>
            <a:endParaRPr lang="en-US"/>
          </a:p>
        </p:txBody>
      </p:sp>
      <p:sp>
        <p:nvSpPr>
          <p:cNvPr id="122904" name="AutoShape 24"/>
          <p:cNvSpPr>
            <a:spLocks noChangeArrowheads="1"/>
          </p:cNvSpPr>
          <p:nvPr/>
        </p:nvSpPr>
        <p:spPr bwMode="auto">
          <a:xfrm>
            <a:off x="2590800" y="5029200"/>
            <a:ext cx="304800" cy="228600"/>
          </a:xfrm>
          <a:prstGeom prst="wedgeRectCallout">
            <a:avLst>
              <a:gd name="adj1" fmla="val -413023"/>
              <a:gd name="adj2" fmla="val 500694"/>
            </a:avLst>
          </a:prstGeom>
          <a:solidFill>
            <a:srgbClr val="06FD07"/>
          </a:solidFill>
          <a:ln w="9525">
            <a:solidFill>
              <a:schemeClr val="tx1"/>
            </a:solidFill>
            <a:miter lim="800000"/>
            <a:headEnd/>
            <a:tailEnd/>
          </a:ln>
        </p:spPr>
        <p:txBody>
          <a:bodyPr wrap="none" anchor="ctr"/>
          <a:lstStyle/>
          <a:p>
            <a:pPr algn="ctr"/>
            <a:endParaRPr lang="en-US"/>
          </a:p>
        </p:txBody>
      </p:sp>
      <p:sp>
        <p:nvSpPr>
          <p:cNvPr id="122905" name="Text Box 25"/>
          <p:cNvSpPr txBox="1">
            <a:spLocks noChangeArrowheads="1"/>
          </p:cNvSpPr>
          <p:nvPr/>
        </p:nvSpPr>
        <p:spPr bwMode="auto">
          <a:xfrm>
            <a:off x="304800" y="5911850"/>
            <a:ext cx="1763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ea typeface="Osaka" charset="0"/>
                <a:cs typeface="Osaka" charset="0"/>
              </a:rPr>
              <a:t>2016 </a:t>
            </a:r>
            <a:r>
              <a:rPr lang="ko-KR" altLang="en-US" sz="2800" b="1" dirty="0" smtClean="0">
                <a:solidFill>
                  <a:schemeClr val="bg1"/>
                </a:solidFill>
                <a:ea typeface="Osaka" charset="0"/>
                <a:cs typeface="Osaka" charset="0"/>
              </a:rPr>
              <a:t>설교</a:t>
            </a:r>
            <a:endParaRPr lang="en-US" sz="2800" b="1" dirty="0">
              <a:solidFill>
                <a:schemeClr val="bg1"/>
              </a:solidFill>
              <a:ea typeface="Osaka" charset="0"/>
              <a:cs typeface="Osaka" charset="0"/>
            </a:endParaRPr>
          </a:p>
        </p:txBody>
      </p:sp>
      <p:sp>
        <p:nvSpPr>
          <p:cNvPr id="94232" name="Text Box 26"/>
          <p:cNvSpPr txBox="1">
            <a:spLocks noChangeArrowheads="1"/>
          </p:cNvSpPr>
          <p:nvPr/>
        </p:nvSpPr>
        <p:spPr bwMode="auto">
          <a:xfrm>
            <a:off x="1414463" y="4851400"/>
            <a:ext cx="22365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ko-KR" altLang="en-US" sz="3200" b="1" dirty="0" smtClean="0">
                <a:ea typeface="Osaka" charset="0"/>
                <a:cs typeface="Osaka" charset="0"/>
              </a:rPr>
              <a:t>갈라디아서</a:t>
            </a:r>
            <a:endParaRPr lang="en-US" sz="3200" b="1" dirty="0">
              <a:ea typeface="Osaka" charset="0"/>
              <a:cs typeface="Osaka" charset="0"/>
            </a:endParaRPr>
          </a:p>
        </p:txBody>
      </p:sp>
      <p:sp>
        <p:nvSpPr>
          <p:cNvPr id="122907" name="AutoShape 27"/>
          <p:cNvSpPr>
            <a:spLocks noChangeArrowheads="1"/>
          </p:cNvSpPr>
          <p:nvPr/>
        </p:nvSpPr>
        <p:spPr bwMode="auto">
          <a:xfrm>
            <a:off x="2743200" y="5486400"/>
            <a:ext cx="304800" cy="228600"/>
          </a:xfrm>
          <a:prstGeom prst="wedgeRectCallout">
            <a:avLst>
              <a:gd name="adj1" fmla="val 232815"/>
              <a:gd name="adj2" fmla="val 222917"/>
            </a:avLst>
          </a:prstGeom>
          <a:solidFill>
            <a:srgbClr val="06FD07"/>
          </a:solidFill>
          <a:ln w="9525">
            <a:solidFill>
              <a:schemeClr val="tx1"/>
            </a:solidFill>
            <a:miter lim="800000"/>
            <a:headEnd/>
            <a:tailEnd/>
          </a:ln>
        </p:spPr>
        <p:txBody>
          <a:bodyPr wrap="none" anchor="ctr"/>
          <a:lstStyle/>
          <a:p>
            <a:pPr algn="ctr"/>
            <a:endParaRPr lang="en-US"/>
          </a:p>
        </p:txBody>
      </p:sp>
      <p:sp>
        <p:nvSpPr>
          <p:cNvPr id="122908" name="Text Box 28"/>
          <p:cNvSpPr txBox="1">
            <a:spLocks noChangeArrowheads="1"/>
          </p:cNvSpPr>
          <p:nvPr/>
        </p:nvSpPr>
        <p:spPr bwMode="auto">
          <a:xfrm>
            <a:off x="3048000" y="5715000"/>
            <a:ext cx="1763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chemeClr val="bg1"/>
                </a:solidFill>
                <a:ea typeface="Osaka" charset="0"/>
                <a:cs typeface="Osaka" charset="0"/>
              </a:rPr>
              <a:t>2017 </a:t>
            </a:r>
            <a:r>
              <a:rPr lang="ko-KR" altLang="en-US" sz="2800" b="1" dirty="0" smtClean="0">
                <a:solidFill>
                  <a:schemeClr val="bg1"/>
                </a:solidFill>
                <a:ea typeface="Osaka" charset="0"/>
                <a:cs typeface="Osaka" charset="0"/>
              </a:rPr>
              <a:t>설교</a:t>
            </a:r>
            <a:endParaRPr lang="en-US" sz="2800" b="1" dirty="0">
              <a:solidFill>
                <a:schemeClr val="bg1"/>
              </a:solidFill>
              <a:ea typeface="Osaka" charset="0"/>
              <a:cs typeface="Osaka" charset="0"/>
            </a:endParaRPr>
          </a:p>
        </p:txBody>
      </p:sp>
      <p:sp>
        <p:nvSpPr>
          <p:cNvPr id="122911" name="AutoShape 31"/>
          <p:cNvSpPr>
            <a:spLocks noChangeArrowheads="1"/>
          </p:cNvSpPr>
          <p:nvPr/>
        </p:nvSpPr>
        <p:spPr bwMode="auto">
          <a:xfrm>
            <a:off x="6324600" y="4498975"/>
            <a:ext cx="457200" cy="304800"/>
          </a:xfrm>
          <a:prstGeom prst="wedgeRectCallout">
            <a:avLst>
              <a:gd name="adj1" fmla="val -61458"/>
              <a:gd name="adj2" fmla="val -670315"/>
            </a:avLst>
          </a:prstGeom>
          <a:solidFill>
            <a:srgbClr val="06FD07"/>
          </a:solidFill>
          <a:ln w="9525">
            <a:solidFill>
              <a:schemeClr val="tx1"/>
            </a:solidFill>
            <a:miter lim="800000"/>
            <a:headEnd/>
            <a:tailEnd/>
          </a:ln>
        </p:spPr>
        <p:txBody>
          <a:bodyPr wrap="none" anchor="ctr"/>
          <a:lstStyle/>
          <a:p>
            <a:pPr algn="ctr"/>
            <a:endParaRPr lang="en-US"/>
          </a:p>
        </p:txBody>
      </p:sp>
      <p:sp>
        <p:nvSpPr>
          <p:cNvPr id="122914" name="AutoShape 34"/>
          <p:cNvSpPr>
            <a:spLocks noChangeArrowheads="1"/>
          </p:cNvSpPr>
          <p:nvPr/>
        </p:nvSpPr>
        <p:spPr bwMode="auto">
          <a:xfrm>
            <a:off x="6324600" y="4113213"/>
            <a:ext cx="457200" cy="304800"/>
          </a:xfrm>
          <a:prstGeom prst="wedgeRectCallout">
            <a:avLst>
              <a:gd name="adj1" fmla="val -55903"/>
              <a:gd name="adj2" fmla="val -678648"/>
            </a:avLst>
          </a:prstGeom>
          <a:solidFill>
            <a:srgbClr val="06FD07"/>
          </a:solidFill>
          <a:ln w="9525">
            <a:solidFill>
              <a:schemeClr val="tx1"/>
            </a:solidFill>
            <a:miter lim="800000"/>
            <a:headEnd/>
            <a:tailEnd/>
          </a:ln>
        </p:spPr>
        <p:txBody>
          <a:bodyPr wrap="none" anchor="ctr"/>
          <a:lstStyle/>
          <a:p>
            <a:pPr algn="ctr"/>
            <a:endParaRPr lang="en-US"/>
          </a:p>
        </p:txBody>
      </p:sp>
      <p:sp>
        <p:nvSpPr>
          <p:cNvPr id="122917" name="AutoShape 37"/>
          <p:cNvSpPr>
            <a:spLocks noChangeArrowheads="1"/>
          </p:cNvSpPr>
          <p:nvPr/>
        </p:nvSpPr>
        <p:spPr bwMode="auto">
          <a:xfrm>
            <a:off x="6324600" y="4875213"/>
            <a:ext cx="457200" cy="304800"/>
          </a:xfrm>
          <a:prstGeom prst="wedgeRectCallout">
            <a:avLst>
              <a:gd name="adj1" fmla="val -64236"/>
              <a:gd name="adj2" fmla="val -666148"/>
            </a:avLst>
          </a:prstGeom>
          <a:solidFill>
            <a:srgbClr val="06FD07"/>
          </a:solidFill>
          <a:ln w="9525">
            <a:solidFill>
              <a:schemeClr val="tx1"/>
            </a:solidFill>
            <a:miter lim="800000"/>
            <a:headEnd/>
            <a:tailEnd/>
          </a:ln>
        </p:spPr>
        <p:txBody>
          <a:bodyPr wrap="none" anchor="ctr"/>
          <a:lstStyle/>
          <a:p>
            <a:pPr algn="ctr"/>
            <a:endParaRPr lang="en-US"/>
          </a:p>
        </p:txBody>
      </p:sp>
      <p:sp>
        <p:nvSpPr>
          <p:cNvPr id="122920" name="AutoShape 40"/>
          <p:cNvSpPr>
            <a:spLocks noChangeArrowheads="1"/>
          </p:cNvSpPr>
          <p:nvPr/>
        </p:nvSpPr>
        <p:spPr bwMode="auto">
          <a:xfrm>
            <a:off x="7442200" y="4113213"/>
            <a:ext cx="457200" cy="304800"/>
          </a:xfrm>
          <a:prstGeom prst="wedgeRectCallout">
            <a:avLst>
              <a:gd name="adj1" fmla="val -314236"/>
              <a:gd name="adj2" fmla="val 525523"/>
            </a:avLst>
          </a:prstGeom>
          <a:solidFill>
            <a:srgbClr val="06FD07"/>
          </a:solidFill>
          <a:ln w="9525">
            <a:solidFill>
              <a:schemeClr val="tx1"/>
            </a:solidFill>
            <a:miter lim="800000"/>
            <a:headEnd/>
            <a:tailEnd/>
          </a:ln>
        </p:spPr>
        <p:txBody>
          <a:bodyPr wrap="none" anchor="ctr"/>
          <a:lstStyle/>
          <a:p>
            <a:pPr algn="ctr"/>
            <a:endParaRPr lang="en-US"/>
          </a:p>
        </p:txBody>
      </p:sp>
      <p:sp>
        <p:nvSpPr>
          <p:cNvPr id="122923" name="AutoShape 43"/>
          <p:cNvSpPr>
            <a:spLocks noChangeArrowheads="1"/>
          </p:cNvSpPr>
          <p:nvPr/>
        </p:nvSpPr>
        <p:spPr bwMode="auto">
          <a:xfrm>
            <a:off x="6883400" y="4497388"/>
            <a:ext cx="457200" cy="304800"/>
          </a:xfrm>
          <a:prstGeom prst="wedgeRectCallout">
            <a:avLst>
              <a:gd name="adj1" fmla="val 248264"/>
              <a:gd name="adj2" fmla="val -641148"/>
            </a:avLst>
          </a:prstGeom>
          <a:solidFill>
            <a:srgbClr val="06FD07"/>
          </a:solidFill>
          <a:ln w="9525">
            <a:solidFill>
              <a:schemeClr val="tx1"/>
            </a:solidFill>
            <a:miter lim="800000"/>
            <a:headEnd/>
            <a:tailEnd/>
          </a:ln>
        </p:spPr>
        <p:txBody>
          <a:bodyPr wrap="none" anchor="ctr"/>
          <a:lstStyle/>
          <a:p>
            <a:pPr algn="ctr"/>
            <a:endParaRPr lang="en-US"/>
          </a:p>
        </p:txBody>
      </p:sp>
      <p:sp>
        <p:nvSpPr>
          <p:cNvPr id="122925" name="Text Box 45"/>
          <p:cNvSpPr txBox="1">
            <a:spLocks noChangeArrowheads="1"/>
          </p:cNvSpPr>
          <p:nvPr/>
        </p:nvSpPr>
        <p:spPr bwMode="auto">
          <a:xfrm>
            <a:off x="6934200" y="1927225"/>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smtClean="0">
                <a:solidFill>
                  <a:schemeClr val="bg1"/>
                </a:solidFill>
                <a:ea typeface="Osaka" charset="0"/>
                <a:cs typeface="Osaka" charset="0"/>
              </a:rPr>
              <a:t>4 </a:t>
            </a:r>
            <a:r>
              <a:rPr lang="ko-KR" altLang="en-US" sz="2800" b="1" dirty="0" smtClean="0">
                <a:solidFill>
                  <a:schemeClr val="bg1"/>
                </a:solidFill>
                <a:ea typeface="Osaka" charset="0"/>
                <a:cs typeface="Osaka" charset="0"/>
              </a:rPr>
              <a:t>주</a:t>
            </a:r>
            <a:endParaRPr lang="en-US" sz="2800" b="1" dirty="0">
              <a:solidFill>
                <a:schemeClr val="bg1"/>
              </a:solidFill>
              <a:ea typeface="Osaka" charset="0"/>
              <a:cs typeface="Osaka" charset="0"/>
            </a:endParaRPr>
          </a:p>
        </p:txBody>
      </p:sp>
      <p:sp>
        <p:nvSpPr>
          <p:cNvPr id="122926" name="AutoShape 46"/>
          <p:cNvSpPr>
            <a:spLocks noChangeArrowheads="1"/>
          </p:cNvSpPr>
          <p:nvPr/>
        </p:nvSpPr>
        <p:spPr bwMode="auto">
          <a:xfrm>
            <a:off x="6883400" y="4111625"/>
            <a:ext cx="457200" cy="304800"/>
          </a:xfrm>
          <a:prstGeom prst="wedgeRectCallout">
            <a:avLst>
              <a:gd name="adj1" fmla="val 253819"/>
              <a:gd name="adj2" fmla="val -649481"/>
            </a:avLst>
          </a:prstGeom>
          <a:solidFill>
            <a:srgbClr val="06FD07"/>
          </a:solidFill>
          <a:ln w="9525">
            <a:solidFill>
              <a:schemeClr val="tx1"/>
            </a:solidFill>
            <a:miter lim="800000"/>
            <a:headEnd/>
            <a:tailEnd/>
          </a:ln>
        </p:spPr>
        <p:txBody>
          <a:bodyPr wrap="none" anchor="ctr"/>
          <a:lstStyle/>
          <a:p>
            <a:pPr algn="ctr"/>
            <a:endParaRPr lang="en-US"/>
          </a:p>
        </p:txBody>
      </p:sp>
      <p:sp>
        <p:nvSpPr>
          <p:cNvPr id="122928" name="Text Box 48"/>
          <p:cNvSpPr txBox="1">
            <a:spLocks noChangeArrowheads="1"/>
          </p:cNvSpPr>
          <p:nvPr/>
        </p:nvSpPr>
        <p:spPr bwMode="auto">
          <a:xfrm>
            <a:off x="6934200" y="2667000"/>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smtClean="0">
                <a:solidFill>
                  <a:schemeClr val="bg1"/>
                </a:solidFill>
                <a:ea typeface="Osaka" charset="0"/>
                <a:cs typeface="Osaka" charset="0"/>
              </a:rPr>
              <a:t>6 </a:t>
            </a:r>
            <a:r>
              <a:rPr lang="ko-KR" altLang="en-US" sz="2800" b="1" dirty="0" smtClean="0">
                <a:solidFill>
                  <a:schemeClr val="bg1"/>
                </a:solidFill>
                <a:ea typeface="Osaka" charset="0"/>
                <a:cs typeface="Osaka" charset="0"/>
              </a:rPr>
              <a:t>주</a:t>
            </a:r>
            <a:endParaRPr lang="en-US" sz="2800" b="1" dirty="0">
              <a:solidFill>
                <a:schemeClr val="bg1"/>
              </a:solidFill>
              <a:ea typeface="Osaka" charset="0"/>
              <a:cs typeface="Osaka" charset="0"/>
            </a:endParaRPr>
          </a:p>
        </p:txBody>
      </p:sp>
      <p:sp>
        <p:nvSpPr>
          <p:cNvPr id="122929" name="AutoShape 49"/>
          <p:cNvSpPr>
            <a:spLocks noChangeArrowheads="1"/>
          </p:cNvSpPr>
          <p:nvPr/>
        </p:nvSpPr>
        <p:spPr bwMode="auto">
          <a:xfrm>
            <a:off x="6883400" y="4873625"/>
            <a:ext cx="457200" cy="304800"/>
          </a:xfrm>
          <a:prstGeom prst="wedgeRectCallout">
            <a:avLst>
              <a:gd name="adj1" fmla="val 251042"/>
              <a:gd name="adj2" fmla="val -655731"/>
            </a:avLst>
          </a:prstGeom>
          <a:solidFill>
            <a:srgbClr val="06FD07"/>
          </a:solidFill>
          <a:ln w="9525">
            <a:solidFill>
              <a:schemeClr val="tx1"/>
            </a:solidFill>
            <a:miter lim="800000"/>
            <a:headEnd/>
            <a:tailEnd/>
          </a:ln>
        </p:spPr>
        <p:txBody>
          <a:bodyPr wrap="none" anchor="ctr"/>
          <a:lstStyle/>
          <a:p>
            <a:pPr algn="ctr"/>
            <a:endParaRPr lang="en-US"/>
          </a:p>
        </p:txBody>
      </p:sp>
      <p:sp>
        <p:nvSpPr>
          <p:cNvPr id="122932" name="AutoShape 52"/>
          <p:cNvSpPr>
            <a:spLocks noChangeArrowheads="1"/>
          </p:cNvSpPr>
          <p:nvPr/>
        </p:nvSpPr>
        <p:spPr bwMode="auto">
          <a:xfrm>
            <a:off x="7442200" y="4875213"/>
            <a:ext cx="457200" cy="304800"/>
          </a:xfrm>
          <a:prstGeom prst="wedgeRectCallout">
            <a:avLst>
              <a:gd name="adj1" fmla="val -292014"/>
              <a:gd name="adj2" fmla="val 500523"/>
            </a:avLst>
          </a:prstGeom>
          <a:solidFill>
            <a:srgbClr val="06FD07"/>
          </a:solidFill>
          <a:ln w="9525">
            <a:solidFill>
              <a:schemeClr val="tx1"/>
            </a:solidFill>
            <a:miter lim="800000"/>
            <a:headEnd/>
            <a:tailEnd/>
          </a:ln>
        </p:spPr>
        <p:txBody>
          <a:bodyPr wrap="none" anchor="ctr"/>
          <a:lstStyle/>
          <a:p>
            <a:pPr algn="ctr"/>
            <a:endParaRPr lang="en-US"/>
          </a:p>
        </p:txBody>
      </p:sp>
      <p:sp>
        <p:nvSpPr>
          <p:cNvPr id="122935" name="AutoShape 55"/>
          <p:cNvSpPr>
            <a:spLocks noChangeArrowheads="1"/>
          </p:cNvSpPr>
          <p:nvPr/>
        </p:nvSpPr>
        <p:spPr bwMode="auto">
          <a:xfrm>
            <a:off x="7442200" y="4497388"/>
            <a:ext cx="457200" cy="304800"/>
          </a:xfrm>
          <a:prstGeom prst="wedgeRectCallout">
            <a:avLst>
              <a:gd name="adj1" fmla="val -314236"/>
              <a:gd name="adj2" fmla="val 513023"/>
            </a:avLst>
          </a:prstGeom>
          <a:solidFill>
            <a:srgbClr val="06FD07"/>
          </a:solidFill>
          <a:ln w="9525">
            <a:solidFill>
              <a:schemeClr val="tx1"/>
            </a:solidFill>
            <a:miter lim="800000"/>
            <a:headEnd/>
            <a:tailEnd/>
          </a:ln>
        </p:spPr>
        <p:txBody>
          <a:bodyPr wrap="none" anchor="ctr"/>
          <a:lstStyle/>
          <a:p>
            <a:pPr algn="ctr"/>
            <a:endParaRPr lang="en-US"/>
          </a:p>
        </p:txBody>
      </p:sp>
      <p:sp>
        <p:nvSpPr>
          <p:cNvPr id="122937" name="AutoShape 57"/>
          <p:cNvSpPr>
            <a:spLocks noChangeArrowheads="1"/>
          </p:cNvSpPr>
          <p:nvPr/>
        </p:nvSpPr>
        <p:spPr bwMode="auto">
          <a:xfrm>
            <a:off x="8001000" y="4113213"/>
            <a:ext cx="457200" cy="304800"/>
          </a:xfrm>
          <a:prstGeom prst="wedgeRectCallout">
            <a:avLst>
              <a:gd name="adj1" fmla="val -18403"/>
              <a:gd name="adj2" fmla="val 417190"/>
            </a:avLst>
          </a:prstGeom>
          <a:solidFill>
            <a:srgbClr val="06FD07"/>
          </a:solidFill>
          <a:ln w="9525">
            <a:solidFill>
              <a:schemeClr val="tx1"/>
            </a:solidFill>
            <a:miter lim="800000"/>
            <a:headEnd/>
            <a:tailEnd/>
          </a:ln>
        </p:spPr>
        <p:txBody>
          <a:bodyPr wrap="none" anchor="ctr"/>
          <a:lstStyle/>
          <a:p>
            <a:pPr algn="r"/>
            <a:endParaRPr lang="en-US"/>
          </a:p>
        </p:txBody>
      </p:sp>
      <p:sp>
        <p:nvSpPr>
          <p:cNvPr id="122940" name="AutoShape 60"/>
          <p:cNvSpPr>
            <a:spLocks noChangeArrowheads="1"/>
          </p:cNvSpPr>
          <p:nvPr/>
        </p:nvSpPr>
        <p:spPr bwMode="auto">
          <a:xfrm>
            <a:off x="8001000" y="4498975"/>
            <a:ext cx="457200" cy="304800"/>
          </a:xfrm>
          <a:prstGeom prst="wedgeRectCallout">
            <a:avLst>
              <a:gd name="adj1" fmla="val 1042"/>
              <a:gd name="adj2" fmla="val 413023"/>
            </a:avLst>
          </a:prstGeom>
          <a:solidFill>
            <a:srgbClr val="06FD07"/>
          </a:solidFill>
          <a:ln w="9525">
            <a:solidFill>
              <a:schemeClr val="tx1"/>
            </a:solidFill>
            <a:miter lim="800000"/>
            <a:headEnd/>
            <a:tailEnd/>
          </a:ln>
        </p:spPr>
        <p:txBody>
          <a:bodyPr wrap="none" anchor="ctr"/>
          <a:lstStyle/>
          <a:p>
            <a:pPr algn="ctr"/>
            <a:endParaRPr lang="en-US"/>
          </a:p>
        </p:txBody>
      </p:sp>
      <p:sp>
        <p:nvSpPr>
          <p:cNvPr id="122943" name="AutoShape 63"/>
          <p:cNvSpPr>
            <a:spLocks noChangeArrowheads="1"/>
          </p:cNvSpPr>
          <p:nvPr/>
        </p:nvSpPr>
        <p:spPr bwMode="auto">
          <a:xfrm>
            <a:off x="8001000" y="4875213"/>
            <a:ext cx="457200" cy="304800"/>
          </a:xfrm>
          <a:prstGeom prst="wedgeRectCallout">
            <a:avLst>
              <a:gd name="adj1" fmla="val 14931"/>
              <a:gd name="adj2" fmla="val 444273"/>
            </a:avLst>
          </a:prstGeom>
          <a:solidFill>
            <a:srgbClr val="06FD07"/>
          </a:solidFill>
          <a:ln w="9525">
            <a:solidFill>
              <a:schemeClr val="tx1"/>
            </a:solidFill>
            <a:miter lim="800000"/>
            <a:headEnd/>
            <a:tailEnd/>
          </a:ln>
        </p:spPr>
        <p:txBody>
          <a:bodyPr wrap="none" anchor="ctr"/>
          <a:lstStyle/>
          <a:p>
            <a:pPr algn="ctr"/>
            <a:endParaRPr lang="en-US"/>
          </a:p>
        </p:txBody>
      </p:sp>
      <p:sp>
        <p:nvSpPr>
          <p:cNvPr id="122944" name="Text Box 64"/>
          <p:cNvSpPr txBox="1">
            <a:spLocks noChangeArrowheads="1"/>
          </p:cNvSpPr>
          <p:nvPr/>
        </p:nvSpPr>
        <p:spPr bwMode="auto">
          <a:xfrm>
            <a:off x="6934200" y="6338888"/>
            <a:ext cx="167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smtClean="0">
                <a:solidFill>
                  <a:schemeClr val="bg1"/>
                </a:solidFill>
                <a:ea typeface="Osaka" charset="0"/>
                <a:cs typeface="Osaka" charset="0"/>
              </a:rPr>
              <a:t>12 </a:t>
            </a:r>
            <a:r>
              <a:rPr lang="ko-KR" altLang="en-US" sz="2800" b="1" dirty="0" smtClean="0">
                <a:solidFill>
                  <a:schemeClr val="bg1"/>
                </a:solidFill>
                <a:ea typeface="Osaka" charset="0"/>
                <a:cs typeface="Osaka" charset="0"/>
              </a:rPr>
              <a:t>주</a:t>
            </a:r>
            <a:endParaRPr lang="en-US" sz="2800" b="1" dirty="0">
              <a:solidFill>
                <a:schemeClr val="bg1"/>
              </a:solidFill>
              <a:ea typeface="Osaka" charset="0"/>
              <a:cs typeface="Osaka" charset="0"/>
            </a:endParaRPr>
          </a:p>
        </p:txBody>
      </p:sp>
      <p:sp>
        <p:nvSpPr>
          <p:cNvPr id="122938" name="Text Box 58"/>
          <p:cNvSpPr txBox="1">
            <a:spLocks noChangeArrowheads="1"/>
          </p:cNvSpPr>
          <p:nvPr/>
        </p:nvSpPr>
        <p:spPr bwMode="auto">
          <a:xfrm>
            <a:off x="6934200" y="5608638"/>
            <a:ext cx="167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smtClean="0">
                <a:solidFill>
                  <a:schemeClr val="bg1"/>
                </a:solidFill>
                <a:ea typeface="Osaka" charset="0"/>
                <a:cs typeface="Osaka" charset="0"/>
              </a:rPr>
              <a:t>10 </a:t>
            </a:r>
            <a:r>
              <a:rPr lang="ko-KR" altLang="en-US" sz="2800" b="1" dirty="0" smtClean="0">
                <a:solidFill>
                  <a:schemeClr val="bg1"/>
                </a:solidFill>
                <a:ea typeface="Osaka" charset="0"/>
                <a:cs typeface="Osaka" charset="0"/>
              </a:rPr>
              <a:t>주</a:t>
            </a:r>
            <a:endParaRPr lang="en-US" sz="2800" b="1" dirty="0">
              <a:solidFill>
                <a:schemeClr val="bg1"/>
              </a:solidFill>
              <a:ea typeface="Osaka" charset="0"/>
              <a:cs typeface="Osaka" charset="0"/>
            </a:endParaRPr>
          </a:p>
        </p:txBody>
      </p:sp>
      <p:sp>
        <p:nvSpPr>
          <p:cNvPr id="122941" name="Text Box 61"/>
          <p:cNvSpPr txBox="1">
            <a:spLocks noChangeArrowheads="1"/>
          </p:cNvSpPr>
          <p:nvPr/>
        </p:nvSpPr>
        <p:spPr bwMode="auto">
          <a:xfrm>
            <a:off x="6934200" y="5967413"/>
            <a:ext cx="167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smtClean="0">
                <a:solidFill>
                  <a:schemeClr val="bg1"/>
                </a:solidFill>
                <a:ea typeface="Osaka" charset="0"/>
                <a:cs typeface="Osaka" charset="0"/>
              </a:rPr>
              <a:t>11 </a:t>
            </a:r>
            <a:r>
              <a:rPr lang="ko-KR" altLang="en-US" sz="2800" b="1" dirty="0" smtClean="0">
                <a:solidFill>
                  <a:schemeClr val="bg1"/>
                </a:solidFill>
                <a:ea typeface="Osaka" charset="0"/>
                <a:cs typeface="Osaka" charset="0"/>
              </a:rPr>
              <a:t>주</a:t>
            </a:r>
            <a:endParaRPr lang="en-US" sz="2800" b="1" dirty="0">
              <a:solidFill>
                <a:schemeClr val="bg1"/>
              </a:solidFill>
              <a:ea typeface="Osaka" charset="0"/>
              <a:cs typeface="Osaka" charset="0"/>
            </a:endParaRPr>
          </a:p>
        </p:txBody>
      </p:sp>
      <p:sp>
        <p:nvSpPr>
          <p:cNvPr id="122910" name="Text Box 30"/>
          <p:cNvSpPr txBox="1">
            <a:spLocks noChangeArrowheads="1"/>
          </p:cNvSpPr>
          <p:nvPr/>
        </p:nvSpPr>
        <p:spPr bwMode="auto">
          <a:xfrm>
            <a:off x="4953000" y="2263775"/>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ko-KR" sz="2800" b="1" dirty="0" smtClean="0">
                <a:solidFill>
                  <a:schemeClr val="bg1"/>
                </a:solidFill>
                <a:ea typeface="Osaka" charset="0"/>
                <a:cs typeface="Osaka" charset="0"/>
              </a:rPr>
              <a:t>2 </a:t>
            </a:r>
            <a:r>
              <a:rPr lang="ko-KR" altLang="en-US" sz="2800" b="1" dirty="0" smtClean="0">
                <a:solidFill>
                  <a:schemeClr val="bg1"/>
                </a:solidFill>
                <a:ea typeface="Osaka" charset="0"/>
                <a:cs typeface="Osaka" charset="0"/>
              </a:rPr>
              <a:t>주</a:t>
            </a:r>
            <a:endParaRPr lang="en-US" sz="2800" b="1" dirty="0">
              <a:solidFill>
                <a:schemeClr val="bg1"/>
              </a:solidFill>
              <a:ea typeface="Osaka" charset="0"/>
              <a:cs typeface="Osaka" charset="0"/>
            </a:endParaRPr>
          </a:p>
        </p:txBody>
      </p:sp>
      <p:sp>
        <p:nvSpPr>
          <p:cNvPr id="122913" name="Text Box 33"/>
          <p:cNvSpPr txBox="1">
            <a:spLocks noChangeArrowheads="1"/>
          </p:cNvSpPr>
          <p:nvPr/>
        </p:nvSpPr>
        <p:spPr bwMode="auto">
          <a:xfrm>
            <a:off x="4953000" y="1905000"/>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ko-KR" sz="2800" b="1" dirty="0" smtClean="0">
                <a:solidFill>
                  <a:schemeClr val="bg1"/>
                </a:solidFill>
                <a:ea typeface="Osaka" charset="0"/>
                <a:cs typeface="Osaka" charset="0"/>
              </a:rPr>
              <a:t>1 </a:t>
            </a:r>
            <a:r>
              <a:rPr lang="ko-KR" altLang="en-US" sz="2800" b="1" dirty="0" smtClean="0">
                <a:solidFill>
                  <a:schemeClr val="bg1"/>
                </a:solidFill>
                <a:ea typeface="Osaka" charset="0"/>
                <a:cs typeface="Osaka" charset="0"/>
              </a:rPr>
              <a:t>주</a:t>
            </a:r>
            <a:endParaRPr lang="en-US" sz="2800" b="1" dirty="0">
              <a:solidFill>
                <a:schemeClr val="bg1"/>
              </a:solidFill>
              <a:ea typeface="Osaka" charset="0"/>
              <a:cs typeface="Osaka" charset="0"/>
            </a:endParaRPr>
          </a:p>
        </p:txBody>
      </p:sp>
      <p:sp>
        <p:nvSpPr>
          <p:cNvPr id="122916" name="Text Box 36"/>
          <p:cNvSpPr txBox="1">
            <a:spLocks noChangeArrowheads="1"/>
          </p:cNvSpPr>
          <p:nvPr/>
        </p:nvSpPr>
        <p:spPr bwMode="auto">
          <a:xfrm>
            <a:off x="4953000" y="2644775"/>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smtClean="0">
                <a:solidFill>
                  <a:schemeClr val="bg1"/>
                </a:solidFill>
                <a:ea typeface="Osaka" charset="0"/>
                <a:cs typeface="Osaka" charset="0"/>
              </a:rPr>
              <a:t>3 </a:t>
            </a:r>
            <a:r>
              <a:rPr lang="ko-KR" altLang="en-US" sz="2800" b="1" dirty="0" smtClean="0">
                <a:solidFill>
                  <a:schemeClr val="bg1"/>
                </a:solidFill>
                <a:ea typeface="Osaka" charset="0"/>
                <a:cs typeface="Osaka" charset="0"/>
              </a:rPr>
              <a:t>주</a:t>
            </a:r>
            <a:endParaRPr lang="en-US" sz="2800" b="1" dirty="0">
              <a:solidFill>
                <a:schemeClr val="bg1"/>
              </a:solidFill>
              <a:ea typeface="Osaka" charset="0"/>
              <a:cs typeface="Osaka" charset="0"/>
            </a:endParaRPr>
          </a:p>
        </p:txBody>
      </p:sp>
      <p:sp>
        <p:nvSpPr>
          <p:cNvPr id="122883" name="Text Box 3"/>
          <p:cNvSpPr txBox="1">
            <a:spLocks noChangeArrowheads="1"/>
          </p:cNvSpPr>
          <p:nvPr/>
        </p:nvSpPr>
        <p:spPr bwMode="auto">
          <a:xfrm>
            <a:off x="6367463" y="4343400"/>
            <a:ext cx="22365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ko-KR" altLang="en-US" sz="3200" b="1" dirty="0" smtClean="0">
                <a:ea typeface="Osaka" charset="0"/>
                <a:cs typeface="Osaka" charset="0"/>
              </a:rPr>
              <a:t>갈라디아서</a:t>
            </a:r>
            <a:endParaRPr lang="en-US" sz="3200" b="1" dirty="0">
              <a:ea typeface="Osaka" charset="0"/>
              <a:cs typeface="Osaka" charset="0"/>
            </a:endParaRPr>
          </a:p>
        </p:txBody>
      </p:sp>
      <p:sp>
        <p:nvSpPr>
          <p:cNvPr id="122887" name="Text Box 7"/>
          <p:cNvSpPr txBox="1">
            <a:spLocks noChangeArrowheads="1"/>
          </p:cNvSpPr>
          <p:nvPr/>
        </p:nvSpPr>
        <p:spPr bwMode="auto">
          <a:xfrm>
            <a:off x="1066800" y="3733800"/>
            <a:ext cx="24384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ko-KR" altLang="en-US" sz="2800" b="1" dirty="0" smtClean="0">
                <a:solidFill>
                  <a:srgbClr val="FDEC06"/>
                </a:solidFill>
                <a:ea typeface="Osaka" charset="0"/>
                <a:cs typeface="Osaka" charset="0"/>
              </a:rPr>
              <a:t>대부분의 설교</a:t>
            </a:r>
            <a:endParaRPr lang="en-US" sz="2800" b="1" dirty="0">
              <a:solidFill>
                <a:srgbClr val="FDEC06"/>
              </a:solidFill>
              <a:ea typeface="Osaka" charset="0"/>
              <a:cs typeface="Osaka" charset="0"/>
            </a:endParaRPr>
          </a:p>
        </p:txBody>
      </p:sp>
      <p:sp>
        <p:nvSpPr>
          <p:cNvPr id="122945" name="Text Box 65"/>
          <p:cNvSpPr txBox="1">
            <a:spLocks noChangeArrowheads="1"/>
          </p:cNvSpPr>
          <p:nvPr/>
        </p:nvSpPr>
        <p:spPr bwMode="auto">
          <a:xfrm>
            <a:off x="6549509" y="335280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ko-KR" altLang="en-US" sz="2800" b="1" dirty="0" smtClean="0">
                <a:solidFill>
                  <a:srgbClr val="FDEC06"/>
                </a:solidFill>
                <a:ea typeface="Osaka" charset="0"/>
                <a:cs typeface="Osaka" charset="0"/>
              </a:rPr>
              <a:t>강해</a:t>
            </a:r>
            <a:endParaRPr lang="en-US" sz="2800" b="1" dirty="0">
              <a:solidFill>
                <a:srgbClr val="FDEC06"/>
              </a:solidFill>
              <a:ea typeface="Osaka" charset="0"/>
              <a:cs typeface="Osaka" charset="0"/>
            </a:endParaRPr>
          </a:p>
        </p:txBody>
      </p:sp>
      <p:sp>
        <p:nvSpPr>
          <p:cNvPr id="122919" name="Text Box 39"/>
          <p:cNvSpPr txBox="1">
            <a:spLocks noChangeArrowheads="1"/>
          </p:cNvSpPr>
          <p:nvPr/>
        </p:nvSpPr>
        <p:spPr bwMode="auto">
          <a:xfrm>
            <a:off x="4953000" y="5599113"/>
            <a:ext cx="167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smtClean="0">
                <a:solidFill>
                  <a:schemeClr val="bg1"/>
                </a:solidFill>
                <a:ea typeface="Osaka" charset="0"/>
                <a:cs typeface="Osaka" charset="0"/>
              </a:rPr>
              <a:t>7 </a:t>
            </a:r>
            <a:r>
              <a:rPr lang="ko-KR" altLang="en-US" sz="2800" b="1" dirty="0" smtClean="0">
                <a:solidFill>
                  <a:schemeClr val="bg1"/>
                </a:solidFill>
                <a:ea typeface="Osaka" charset="0"/>
                <a:cs typeface="Osaka" charset="0"/>
              </a:rPr>
              <a:t>주</a:t>
            </a:r>
            <a:endParaRPr lang="en-US" sz="2800" b="1" dirty="0">
              <a:solidFill>
                <a:schemeClr val="bg1"/>
              </a:solidFill>
              <a:ea typeface="Osaka" charset="0"/>
              <a:cs typeface="Osaka" charset="0"/>
            </a:endParaRPr>
          </a:p>
        </p:txBody>
      </p:sp>
      <p:sp>
        <p:nvSpPr>
          <p:cNvPr id="122931" name="Text Box 51"/>
          <p:cNvSpPr txBox="1">
            <a:spLocks noChangeArrowheads="1"/>
          </p:cNvSpPr>
          <p:nvPr/>
        </p:nvSpPr>
        <p:spPr bwMode="auto">
          <a:xfrm>
            <a:off x="4953000" y="6338888"/>
            <a:ext cx="167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smtClean="0">
                <a:solidFill>
                  <a:schemeClr val="bg1"/>
                </a:solidFill>
                <a:ea typeface="Osaka" charset="0"/>
                <a:cs typeface="Osaka" charset="0"/>
              </a:rPr>
              <a:t>9 </a:t>
            </a:r>
            <a:r>
              <a:rPr lang="ko-KR" altLang="en-US" sz="2800" b="1" dirty="0" smtClean="0">
                <a:solidFill>
                  <a:schemeClr val="bg1"/>
                </a:solidFill>
                <a:ea typeface="Osaka" charset="0"/>
                <a:cs typeface="Osaka" charset="0"/>
              </a:rPr>
              <a:t>주</a:t>
            </a:r>
            <a:endParaRPr lang="en-US" sz="2800" b="1" dirty="0">
              <a:solidFill>
                <a:schemeClr val="bg1"/>
              </a:solidFill>
              <a:ea typeface="Osaka" charset="0"/>
              <a:cs typeface="Osaka" charset="0"/>
            </a:endParaRPr>
          </a:p>
        </p:txBody>
      </p:sp>
      <p:sp>
        <p:nvSpPr>
          <p:cNvPr id="122934" name="Text Box 54"/>
          <p:cNvSpPr txBox="1">
            <a:spLocks noChangeArrowheads="1"/>
          </p:cNvSpPr>
          <p:nvPr/>
        </p:nvSpPr>
        <p:spPr bwMode="auto">
          <a:xfrm>
            <a:off x="4953000" y="5957888"/>
            <a:ext cx="167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smtClean="0">
                <a:solidFill>
                  <a:schemeClr val="bg1"/>
                </a:solidFill>
                <a:ea typeface="Osaka" charset="0"/>
                <a:cs typeface="Osaka" charset="0"/>
              </a:rPr>
              <a:t>8 </a:t>
            </a:r>
            <a:r>
              <a:rPr lang="ko-KR" altLang="en-US" sz="2800" b="1" dirty="0" smtClean="0">
                <a:solidFill>
                  <a:schemeClr val="bg1"/>
                </a:solidFill>
                <a:ea typeface="Osaka" charset="0"/>
                <a:cs typeface="Osaka" charset="0"/>
              </a:rPr>
              <a:t>주</a:t>
            </a:r>
            <a:endParaRPr lang="en-US" sz="2800" b="1" dirty="0">
              <a:solidFill>
                <a:schemeClr val="bg1"/>
              </a:solidFill>
              <a:ea typeface="Osaka" charset="0"/>
              <a:cs typeface="Osaka" charset="0"/>
            </a:endParaRPr>
          </a:p>
        </p:txBody>
      </p:sp>
      <p:sp>
        <p:nvSpPr>
          <p:cNvPr id="122922" name="Text Box 42"/>
          <p:cNvSpPr txBox="1">
            <a:spLocks noChangeArrowheads="1"/>
          </p:cNvSpPr>
          <p:nvPr/>
        </p:nvSpPr>
        <p:spPr bwMode="auto">
          <a:xfrm>
            <a:off x="6934200" y="2286000"/>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smtClean="0">
                <a:solidFill>
                  <a:schemeClr val="bg1"/>
                </a:solidFill>
                <a:ea typeface="Osaka" charset="0"/>
                <a:cs typeface="Osaka" charset="0"/>
              </a:rPr>
              <a:t>5 </a:t>
            </a:r>
            <a:r>
              <a:rPr lang="ko-KR" altLang="en-US" sz="2800" b="1" dirty="0" smtClean="0">
                <a:solidFill>
                  <a:schemeClr val="bg1"/>
                </a:solidFill>
                <a:ea typeface="Osaka" charset="0"/>
                <a:cs typeface="Osaka" charset="0"/>
              </a:rPr>
              <a:t>주</a:t>
            </a:r>
            <a:endParaRPr lang="en-US" sz="2800" b="1" dirty="0">
              <a:solidFill>
                <a:schemeClr val="bg1"/>
              </a:solidFill>
              <a:ea typeface="Osaka" charset="0"/>
              <a:cs typeface="Osak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2888">
                                            <p:txEl>
                                              <p:pRg st="0" end="0"/>
                                            </p:txEl>
                                          </p:spTgt>
                                        </p:tgtEl>
                                        <p:attrNameLst>
                                          <p:attrName>style.visibility</p:attrName>
                                        </p:attrNameLst>
                                      </p:cBhvr>
                                      <p:to>
                                        <p:strVal val="visible"/>
                                      </p:to>
                                    </p:set>
                                    <p:animEffect transition="in" filter="fade">
                                      <p:cBhvr>
                                        <p:cTn id="15" dur="500"/>
                                        <p:tgtEl>
                                          <p:spTgt spid="122888">
                                            <p:txEl>
                                              <p:pRg st="0" end="0"/>
                                            </p:txEl>
                                          </p:spTgt>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2889"/>
                                        </p:tgtEl>
                                        <p:attrNameLst>
                                          <p:attrName>style.visibility</p:attrName>
                                        </p:attrNameLst>
                                      </p:cBhvr>
                                      <p:to>
                                        <p:strVal val="visible"/>
                                      </p:to>
                                    </p:set>
                                    <p:animEffect transition="in" filter="fade">
                                      <p:cBhvr>
                                        <p:cTn id="19" dur="500"/>
                                        <p:tgtEl>
                                          <p:spTgt spid="122889"/>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2890">
                                            <p:txEl>
                                              <p:pRg st="0" end="0"/>
                                            </p:txEl>
                                          </p:spTgt>
                                        </p:tgtEl>
                                        <p:attrNameLst>
                                          <p:attrName>style.visibility</p:attrName>
                                        </p:attrNameLst>
                                      </p:cBhvr>
                                      <p:to>
                                        <p:strVal val="visible"/>
                                      </p:to>
                                    </p:set>
                                    <p:animEffect transition="in" filter="fade">
                                      <p:cBhvr>
                                        <p:cTn id="23" dur="500"/>
                                        <p:tgtEl>
                                          <p:spTgt spid="122890">
                                            <p:txEl>
                                              <p:pRg st="0" end="0"/>
                                            </p:txEl>
                                          </p:spTgt>
                                        </p:tgtEl>
                                      </p:cBhvr>
                                    </p:animEffect>
                                  </p:childTnLst>
                                </p:cTn>
                              </p:par>
                            </p:childTnLst>
                          </p:cTn>
                        </p:par>
                        <p:par>
                          <p:cTn id="24" fill="hold" nodeType="afterGroup">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22891"/>
                                        </p:tgtEl>
                                        <p:attrNameLst>
                                          <p:attrName>style.visibility</p:attrName>
                                        </p:attrNameLst>
                                      </p:cBhvr>
                                      <p:to>
                                        <p:strVal val="visible"/>
                                      </p:to>
                                    </p:set>
                                    <p:animEffect transition="in" filter="fade">
                                      <p:cBhvr>
                                        <p:cTn id="27" dur="500"/>
                                        <p:tgtEl>
                                          <p:spTgt spid="122891"/>
                                        </p:tgtEl>
                                      </p:cBhvr>
                                    </p:animEffect>
                                  </p:childTnLst>
                                </p:cTn>
                              </p:par>
                            </p:childTnLst>
                          </p:cTn>
                        </p:par>
                        <p:par>
                          <p:cTn id="28" fill="hold" nodeType="after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22892">
                                            <p:txEl>
                                              <p:pRg st="0" end="0"/>
                                            </p:txEl>
                                          </p:spTgt>
                                        </p:tgtEl>
                                        <p:attrNameLst>
                                          <p:attrName>style.visibility</p:attrName>
                                        </p:attrNameLst>
                                      </p:cBhvr>
                                      <p:to>
                                        <p:strVal val="visible"/>
                                      </p:to>
                                    </p:set>
                                    <p:animEffect transition="in" filter="fade">
                                      <p:cBhvr>
                                        <p:cTn id="31" dur="500"/>
                                        <p:tgtEl>
                                          <p:spTgt spid="122892">
                                            <p:txEl>
                                              <p:pRg st="0" end="0"/>
                                            </p:txEl>
                                          </p:spTgt>
                                        </p:tgtEl>
                                      </p:cBhvr>
                                    </p:animEffect>
                                  </p:childTnLst>
                                </p:cTn>
                              </p:par>
                            </p:childTnLst>
                          </p:cTn>
                        </p:par>
                        <p:par>
                          <p:cTn id="32" fill="hold" nodeType="afterGroup">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22893"/>
                                        </p:tgtEl>
                                        <p:attrNameLst>
                                          <p:attrName>style.visibility</p:attrName>
                                        </p:attrNameLst>
                                      </p:cBhvr>
                                      <p:to>
                                        <p:strVal val="visible"/>
                                      </p:to>
                                    </p:set>
                                    <p:animEffect transition="in" filter="fade">
                                      <p:cBhvr>
                                        <p:cTn id="35" dur="500"/>
                                        <p:tgtEl>
                                          <p:spTgt spid="122893"/>
                                        </p:tgtEl>
                                      </p:cBhvr>
                                    </p:animEffect>
                                  </p:childTnLst>
                                </p:cTn>
                              </p:par>
                            </p:childTnLst>
                          </p:cTn>
                        </p:par>
                        <p:par>
                          <p:cTn id="36" fill="hold" nodeType="afterGroup">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22894">
                                            <p:txEl>
                                              <p:pRg st="0" end="0"/>
                                            </p:txEl>
                                          </p:spTgt>
                                        </p:tgtEl>
                                        <p:attrNameLst>
                                          <p:attrName>style.visibility</p:attrName>
                                        </p:attrNameLst>
                                      </p:cBhvr>
                                      <p:to>
                                        <p:strVal val="visible"/>
                                      </p:to>
                                    </p:set>
                                    <p:animEffect transition="in" filter="fade">
                                      <p:cBhvr>
                                        <p:cTn id="39" dur="500"/>
                                        <p:tgtEl>
                                          <p:spTgt spid="122894">
                                            <p:txEl>
                                              <p:pRg st="0" end="0"/>
                                            </p:txEl>
                                          </p:spTgt>
                                        </p:tgtEl>
                                      </p:cBhvr>
                                    </p:animEffect>
                                  </p:childTnLst>
                                </p:cTn>
                              </p:par>
                            </p:childTnLst>
                          </p:cTn>
                        </p:par>
                        <p:par>
                          <p:cTn id="40" fill="hold" nodeType="afterGroup">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22895"/>
                                        </p:tgtEl>
                                        <p:attrNameLst>
                                          <p:attrName>style.visibility</p:attrName>
                                        </p:attrNameLst>
                                      </p:cBhvr>
                                      <p:to>
                                        <p:strVal val="visible"/>
                                      </p:to>
                                    </p:set>
                                    <p:animEffect transition="in" filter="fade">
                                      <p:cBhvr>
                                        <p:cTn id="43" dur="500"/>
                                        <p:tgtEl>
                                          <p:spTgt spid="122895"/>
                                        </p:tgtEl>
                                      </p:cBhvr>
                                    </p:animEffect>
                                  </p:childTnLst>
                                </p:cTn>
                              </p:par>
                            </p:childTnLst>
                          </p:cTn>
                        </p:par>
                        <p:par>
                          <p:cTn id="44" fill="hold" nodeType="afterGroup">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22896">
                                            <p:txEl>
                                              <p:pRg st="0" end="0"/>
                                            </p:txEl>
                                          </p:spTgt>
                                        </p:tgtEl>
                                        <p:attrNameLst>
                                          <p:attrName>style.visibility</p:attrName>
                                        </p:attrNameLst>
                                      </p:cBhvr>
                                      <p:to>
                                        <p:strVal val="visible"/>
                                      </p:to>
                                    </p:set>
                                    <p:animEffect transition="in" filter="fade">
                                      <p:cBhvr>
                                        <p:cTn id="47" dur="500"/>
                                        <p:tgtEl>
                                          <p:spTgt spid="122896">
                                            <p:txEl>
                                              <p:pRg st="0" end="0"/>
                                            </p:txEl>
                                          </p:spTgt>
                                        </p:tgtEl>
                                      </p:cBhvr>
                                    </p:animEffect>
                                  </p:childTnLst>
                                </p:cTn>
                              </p:par>
                            </p:childTnLst>
                          </p:cTn>
                        </p:par>
                        <p:par>
                          <p:cTn id="48" fill="hold" nodeType="afterGroup">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22897"/>
                                        </p:tgtEl>
                                        <p:attrNameLst>
                                          <p:attrName>style.visibility</p:attrName>
                                        </p:attrNameLst>
                                      </p:cBhvr>
                                      <p:to>
                                        <p:strVal val="visible"/>
                                      </p:to>
                                    </p:set>
                                    <p:animEffect transition="in" filter="fade">
                                      <p:cBhvr>
                                        <p:cTn id="51" dur="500"/>
                                        <p:tgtEl>
                                          <p:spTgt spid="122897"/>
                                        </p:tgtEl>
                                      </p:cBhvr>
                                    </p:animEffect>
                                  </p:childTnLst>
                                </p:cTn>
                              </p:par>
                            </p:childTnLst>
                          </p:cTn>
                        </p:par>
                        <p:par>
                          <p:cTn id="52" fill="hold" nodeType="afterGroup">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22898">
                                            <p:txEl>
                                              <p:pRg st="0" end="0"/>
                                            </p:txEl>
                                          </p:spTgt>
                                        </p:tgtEl>
                                        <p:attrNameLst>
                                          <p:attrName>style.visibility</p:attrName>
                                        </p:attrNameLst>
                                      </p:cBhvr>
                                      <p:to>
                                        <p:strVal val="visible"/>
                                      </p:to>
                                    </p:set>
                                    <p:animEffect transition="in" filter="fade">
                                      <p:cBhvr>
                                        <p:cTn id="55" dur="500"/>
                                        <p:tgtEl>
                                          <p:spTgt spid="122898">
                                            <p:txEl>
                                              <p:pRg st="0" end="0"/>
                                            </p:txEl>
                                          </p:spTgt>
                                        </p:tgtEl>
                                      </p:cBhvr>
                                    </p:animEffect>
                                  </p:childTnLst>
                                </p:cTn>
                              </p:par>
                            </p:childTnLst>
                          </p:cTn>
                        </p:par>
                        <p:par>
                          <p:cTn id="56" fill="hold" nodeType="afterGroup">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22899"/>
                                        </p:tgtEl>
                                        <p:attrNameLst>
                                          <p:attrName>style.visibility</p:attrName>
                                        </p:attrNameLst>
                                      </p:cBhvr>
                                      <p:to>
                                        <p:strVal val="visible"/>
                                      </p:to>
                                    </p:set>
                                    <p:animEffect transition="in" filter="fade">
                                      <p:cBhvr>
                                        <p:cTn id="59" dur="500"/>
                                        <p:tgtEl>
                                          <p:spTgt spid="122899"/>
                                        </p:tgtEl>
                                      </p:cBhvr>
                                    </p:animEffect>
                                  </p:childTnLst>
                                </p:cTn>
                              </p:par>
                            </p:childTnLst>
                          </p:cTn>
                        </p:par>
                        <p:par>
                          <p:cTn id="60" fill="hold" nodeType="afterGroup">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22901">
                                            <p:txEl>
                                              <p:pRg st="0" end="0"/>
                                            </p:txEl>
                                          </p:spTgt>
                                        </p:tgtEl>
                                        <p:attrNameLst>
                                          <p:attrName>style.visibility</p:attrName>
                                        </p:attrNameLst>
                                      </p:cBhvr>
                                      <p:to>
                                        <p:strVal val="visible"/>
                                      </p:to>
                                    </p:set>
                                    <p:animEffect transition="in" filter="fade">
                                      <p:cBhvr>
                                        <p:cTn id="63" dur="500"/>
                                        <p:tgtEl>
                                          <p:spTgt spid="122901">
                                            <p:txEl>
                                              <p:pRg st="0" end="0"/>
                                            </p:txEl>
                                          </p:spTgt>
                                        </p:tgtEl>
                                      </p:cBhvr>
                                    </p:animEffect>
                                  </p:childTnLst>
                                </p:cTn>
                              </p:par>
                            </p:childTnLst>
                          </p:cTn>
                        </p:par>
                        <p:par>
                          <p:cTn id="64" fill="hold" nodeType="afterGroup">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122900"/>
                                        </p:tgtEl>
                                        <p:attrNameLst>
                                          <p:attrName>style.visibility</p:attrName>
                                        </p:attrNameLst>
                                      </p:cBhvr>
                                      <p:to>
                                        <p:strVal val="visible"/>
                                      </p:to>
                                    </p:set>
                                    <p:animEffect transition="in" filter="fade">
                                      <p:cBhvr>
                                        <p:cTn id="67" dur="500"/>
                                        <p:tgtEl>
                                          <p:spTgt spid="122900"/>
                                        </p:tgtEl>
                                      </p:cBhvr>
                                    </p:animEffect>
                                  </p:childTnLst>
                                </p:cTn>
                              </p:par>
                            </p:childTnLst>
                          </p:cTn>
                        </p:par>
                        <p:par>
                          <p:cTn id="68" fill="hold" nodeType="afterGroup">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122902">
                                            <p:txEl>
                                              <p:pRg st="0" end="0"/>
                                            </p:txEl>
                                          </p:spTgt>
                                        </p:tgtEl>
                                        <p:attrNameLst>
                                          <p:attrName>style.visibility</p:attrName>
                                        </p:attrNameLst>
                                      </p:cBhvr>
                                      <p:to>
                                        <p:strVal val="visible"/>
                                      </p:to>
                                    </p:set>
                                    <p:animEffect transition="in" filter="fade">
                                      <p:cBhvr>
                                        <p:cTn id="71" dur="500"/>
                                        <p:tgtEl>
                                          <p:spTgt spid="122902">
                                            <p:txEl>
                                              <p:pRg st="0" end="0"/>
                                            </p:txEl>
                                          </p:spTgt>
                                        </p:tgtEl>
                                      </p:cBhvr>
                                    </p:animEffect>
                                  </p:childTnLst>
                                </p:cTn>
                              </p:par>
                            </p:childTnLst>
                          </p:cTn>
                        </p:par>
                        <p:par>
                          <p:cTn id="72" fill="hold" nodeType="afterGroup">
                            <p:stCondLst>
                              <p:cond delay="7500"/>
                            </p:stCondLst>
                            <p:childTnLst>
                              <p:par>
                                <p:cTn id="73" presetID="10" presetClass="entr" presetSubtype="0" fill="hold" nodeType="afterEffect">
                                  <p:stCondLst>
                                    <p:cond delay="0"/>
                                  </p:stCondLst>
                                  <p:childTnLst>
                                    <p:set>
                                      <p:cBhvr>
                                        <p:cTn id="74" dur="1" fill="hold">
                                          <p:stCondLst>
                                            <p:cond delay="0"/>
                                          </p:stCondLst>
                                        </p:cTn>
                                        <p:tgtEl>
                                          <p:spTgt spid="122903"/>
                                        </p:tgtEl>
                                        <p:attrNameLst>
                                          <p:attrName>style.visibility</p:attrName>
                                        </p:attrNameLst>
                                      </p:cBhvr>
                                      <p:to>
                                        <p:strVal val="visible"/>
                                      </p:to>
                                    </p:set>
                                    <p:animEffect transition="in" filter="fade">
                                      <p:cBhvr>
                                        <p:cTn id="75" dur="500"/>
                                        <p:tgtEl>
                                          <p:spTgt spid="122903"/>
                                        </p:tgtEl>
                                      </p:cBhvr>
                                    </p:animEffect>
                                  </p:childTnLst>
                                </p:cTn>
                              </p:par>
                            </p:childTnLst>
                          </p:cTn>
                        </p:par>
                        <p:par>
                          <p:cTn id="76" fill="hold" nodeType="afterGroup">
                            <p:stCondLst>
                              <p:cond delay="8000"/>
                            </p:stCondLst>
                            <p:childTnLst>
                              <p:par>
                                <p:cTn id="77" presetID="10" presetClass="entr" presetSubtype="0" fill="hold" nodeType="afterEffect">
                                  <p:stCondLst>
                                    <p:cond delay="0"/>
                                  </p:stCondLst>
                                  <p:childTnLst>
                                    <p:set>
                                      <p:cBhvr>
                                        <p:cTn id="78" dur="1" fill="hold">
                                          <p:stCondLst>
                                            <p:cond delay="0"/>
                                          </p:stCondLst>
                                        </p:cTn>
                                        <p:tgtEl>
                                          <p:spTgt spid="122905">
                                            <p:txEl>
                                              <p:pRg st="0" end="0"/>
                                            </p:txEl>
                                          </p:spTgt>
                                        </p:tgtEl>
                                        <p:attrNameLst>
                                          <p:attrName>style.visibility</p:attrName>
                                        </p:attrNameLst>
                                      </p:cBhvr>
                                      <p:to>
                                        <p:strVal val="visible"/>
                                      </p:to>
                                    </p:set>
                                    <p:animEffect transition="in" filter="fade">
                                      <p:cBhvr>
                                        <p:cTn id="79" dur="500"/>
                                        <p:tgtEl>
                                          <p:spTgt spid="122905">
                                            <p:txEl>
                                              <p:pRg st="0" end="0"/>
                                            </p:txEl>
                                          </p:spTgt>
                                        </p:tgtEl>
                                      </p:cBhvr>
                                    </p:animEffect>
                                  </p:childTnLst>
                                </p:cTn>
                              </p:par>
                            </p:childTnLst>
                          </p:cTn>
                        </p:par>
                        <p:par>
                          <p:cTn id="80" fill="hold" nodeType="afterGroup">
                            <p:stCondLst>
                              <p:cond delay="8500"/>
                            </p:stCondLst>
                            <p:childTnLst>
                              <p:par>
                                <p:cTn id="81" presetID="10" presetClass="entr" presetSubtype="0" fill="hold" nodeType="afterEffect">
                                  <p:stCondLst>
                                    <p:cond delay="0"/>
                                  </p:stCondLst>
                                  <p:childTnLst>
                                    <p:set>
                                      <p:cBhvr>
                                        <p:cTn id="82" dur="1" fill="hold">
                                          <p:stCondLst>
                                            <p:cond delay="0"/>
                                          </p:stCondLst>
                                        </p:cTn>
                                        <p:tgtEl>
                                          <p:spTgt spid="122904"/>
                                        </p:tgtEl>
                                        <p:attrNameLst>
                                          <p:attrName>style.visibility</p:attrName>
                                        </p:attrNameLst>
                                      </p:cBhvr>
                                      <p:to>
                                        <p:strVal val="visible"/>
                                      </p:to>
                                    </p:set>
                                    <p:animEffect transition="in" filter="fade">
                                      <p:cBhvr>
                                        <p:cTn id="83" dur="500"/>
                                        <p:tgtEl>
                                          <p:spTgt spid="122904"/>
                                        </p:tgtEl>
                                      </p:cBhvr>
                                    </p:animEffect>
                                  </p:childTnLst>
                                </p:cTn>
                              </p:par>
                            </p:childTnLst>
                          </p:cTn>
                        </p:par>
                        <p:par>
                          <p:cTn id="84" fill="hold" nodeType="afterGroup">
                            <p:stCondLst>
                              <p:cond delay="9000"/>
                            </p:stCondLst>
                            <p:childTnLst>
                              <p:par>
                                <p:cTn id="85" presetID="10" presetClass="entr" presetSubtype="0" fill="hold" nodeType="afterEffect">
                                  <p:stCondLst>
                                    <p:cond delay="0"/>
                                  </p:stCondLst>
                                  <p:childTnLst>
                                    <p:set>
                                      <p:cBhvr>
                                        <p:cTn id="86" dur="1" fill="hold">
                                          <p:stCondLst>
                                            <p:cond delay="0"/>
                                          </p:stCondLst>
                                        </p:cTn>
                                        <p:tgtEl>
                                          <p:spTgt spid="122908">
                                            <p:txEl>
                                              <p:pRg st="0" end="0"/>
                                            </p:txEl>
                                          </p:spTgt>
                                        </p:tgtEl>
                                        <p:attrNameLst>
                                          <p:attrName>style.visibility</p:attrName>
                                        </p:attrNameLst>
                                      </p:cBhvr>
                                      <p:to>
                                        <p:strVal val="visible"/>
                                      </p:to>
                                    </p:set>
                                    <p:animEffect transition="in" filter="fade">
                                      <p:cBhvr>
                                        <p:cTn id="87" dur="500"/>
                                        <p:tgtEl>
                                          <p:spTgt spid="122908">
                                            <p:txEl>
                                              <p:pRg st="0" end="0"/>
                                            </p:txEl>
                                          </p:spTgt>
                                        </p:tgtEl>
                                      </p:cBhvr>
                                    </p:animEffect>
                                  </p:childTnLst>
                                </p:cTn>
                              </p:par>
                            </p:childTnLst>
                          </p:cTn>
                        </p:par>
                        <p:par>
                          <p:cTn id="88" fill="hold" nodeType="afterGroup">
                            <p:stCondLst>
                              <p:cond delay="9500"/>
                            </p:stCondLst>
                            <p:childTnLst>
                              <p:par>
                                <p:cTn id="89" presetID="10" presetClass="entr" presetSubtype="0" fill="hold" nodeType="afterEffect">
                                  <p:stCondLst>
                                    <p:cond delay="0"/>
                                  </p:stCondLst>
                                  <p:childTnLst>
                                    <p:set>
                                      <p:cBhvr>
                                        <p:cTn id="90" dur="1" fill="hold">
                                          <p:stCondLst>
                                            <p:cond delay="0"/>
                                          </p:stCondLst>
                                        </p:cTn>
                                        <p:tgtEl>
                                          <p:spTgt spid="122907"/>
                                        </p:tgtEl>
                                        <p:attrNameLst>
                                          <p:attrName>style.visibility</p:attrName>
                                        </p:attrNameLst>
                                      </p:cBhvr>
                                      <p:to>
                                        <p:strVal val="visible"/>
                                      </p:to>
                                    </p:set>
                                    <p:animEffect transition="in" filter="fade">
                                      <p:cBhvr>
                                        <p:cTn id="91" dur="500"/>
                                        <p:tgtEl>
                                          <p:spTgt spid="12290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22945"/>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22883"/>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22882"/>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22913"/>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22914"/>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122910"/>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22911"/>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12291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22917"/>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22925"/>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22926"/>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22922"/>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22923"/>
                                        </p:tgtEl>
                                        <p:attrNameLst>
                                          <p:attrName>style.visibility</p:attrName>
                                        </p:attrNameLst>
                                      </p:cBhvr>
                                      <p:to>
                                        <p:strVal val="visible"/>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22928"/>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122929"/>
                                        </p:tgtEl>
                                        <p:attrNameLst>
                                          <p:attrName>style.visibility</p:attrName>
                                        </p:attrNameLst>
                                      </p:cBhvr>
                                      <p:to>
                                        <p:strVal val="visible"/>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122919"/>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122920"/>
                                        </p:tgtEl>
                                        <p:attrNameLst>
                                          <p:attrName>style.visibility</p:attrName>
                                        </p:attrNameLst>
                                      </p:cBhvr>
                                      <p:to>
                                        <p:strVal val="visible"/>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122934"/>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122935"/>
                                        </p:tgtEl>
                                        <p:attrNameLst>
                                          <p:attrName>style.visibility</p:attrName>
                                        </p:attrNameLst>
                                      </p:cBhvr>
                                      <p:to>
                                        <p:strVal val="visible"/>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122931"/>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122932"/>
                                        </p:tgtEl>
                                        <p:attrNameLst>
                                          <p:attrName>style.visibility</p:attrName>
                                        </p:attrNameLst>
                                      </p:cBhvr>
                                      <p:to>
                                        <p:strVal val="visible"/>
                                      </p:to>
                                    </p:se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122938"/>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122937"/>
                                        </p:tgtEl>
                                        <p:attrNameLst>
                                          <p:attrName>style.visibility</p:attrName>
                                        </p:attrNameLst>
                                      </p:cBhvr>
                                      <p:to>
                                        <p:strVal val="visible"/>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122941"/>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122940"/>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22944"/>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122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8" grpId="0" build="p" autoUpdateAnimBg="0"/>
      <p:bldP spid="122889" grpId="0" animBg="1" autoUpdateAnimBg="0"/>
      <p:bldP spid="122890" grpId="0" build="p" autoUpdateAnimBg="0"/>
      <p:bldP spid="122891" grpId="0" animBg="1" autoUpdateAnimBg="0"/>
      <p:bldP spid="122892" grpId="0" build="p" autoUpdateAnimBg="0"/>
      <p:bldP spid="122893" grpId="0" animBg="1" autoUpdateAnimBg="0"/>
      <p:bldP spid="122894" grpId="0" build="p" autoUpdateAnimBg="0"/>
      <p:bldP spid="122895" grpId="0" animBg="1" autoUpdateAnimBg="0"/>
      <p:bldP spid="122896" grpId="0" build="p" autoUpdateAnimBg="0"/>
      <p:bldP spid="122897" grpId="0" animBg="1" autoUpdateAnimBg="0"/>
      <p:bldP spid="122898" grpId="0" build="p" autoUpdateAnimBg="0"/>
      <p:bldP spid="122899" grpId="0" animBg="1" autoUpdateAnimBg="0"/>
      <p:bldP spid="122900" grpId="0" animBg="1" autoUpdateAnimBg="0"/>
      <p:bldP spid="122901" grpId="0" build="p" autoUpdateAnimBg="0"/>
      <p:bldP spid="122902" grpId="0" build="p" autoUpdateAnimBg="0"/>
      <p:bldP spid="122911" grpId="0" animBg="1"/>
      <p:bldP spid="122914" grpId="0" animBg="1"/>
      <p:bldP spid="122917" grpId="0" animBg="1"/>
      <p:bldP spid="122920" grpId="0" animBg="1"/>
      <p:bldP spid="122923" grpId="0" animBg="1"/>
      <p:bldP spid="122925" grpId="0"/>
      <p:bldP spid="122926" grpId="0" animBg="1"/>
      <p:bldP spid="122928" grpId="0"/>
      <p:bldP spid="122929" grpId="0" animBg="1"/>
      <p:bldP spid="122932" grpId="0" animBg="1"/>
      <p:bldP spid="122935" grpId="0" animBg="1"/>
      <p:bldP spid="122937" grpId="0" animBg="1"/>
      <p:bldP spid="122940" grpId="0" animBg="1"/>
      <p:bldP spid="122943" grpId="0" animBg="1"/>
      <p:bldP spid="122944" grpId="0"/>
      <p:bldP spid="122938" grpId="0"/>
      <p:bldP spid="122941" grpId="0"/>
      <p:bldP spid="122910" grpId="0"/>
      <p:bldP spid="122913" grpId="0"/>
      <p:bldP spid="122916" grpId="0"/>
      <p:bldP spid="122883" grpId="0"/>
      <p:bldP spid="122887" grpId="0"/>
      <p:bldP spid="122945" grpId="0"/>
      <p:bldP spid="122919" grpId="0"/>
      <p:bldP spid="122931" grpId="0"/>
      <p:bldP spid="122934" grpId="0"/>
      <p:bldP spid="1229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0837" name="Picture 5" descr="christh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95600"/>
            <a:ext cx="39624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2"/>
          <p:cNvSpPr>
            <a:spLocks noGrp="1" noChangeArrowheads="1"/>
          </p:cNvSpPr>
          <p:nvPr>
            <p:ph type="title"/>
          </p:nvPr>
        </p:nvSpPr>
        <p:spPr>
          <a:xfrm>
            <a:off x="152400" y="503238"/>
            <a:ext cx="8686800" cy="1401762"/>
          </a:xfrm>
        </p:spPr>
        <p:txBody>
          <a:bodyPr/>
          <a:lstStyle/>
          <a:p>
            <a:pPr eaLnBrk="1" hangingPunct="1"/>
            <a:r>
              <a:rPr lang="en-US" sz="3600" b="1" dirty="0">
                <a:solidFill>
                  <a:schemeClr val="bg1"/>
                </a:solidFill>
                <a:latin typeface="Arial" charset="0"/>
                <a:ea typeface="Osaka" charset="0"/>
                <a:cs typeface="Osaka" charset="0"/>
              </a:rPr>
              <a:t>H. </a:t>
            </a:r>
            <a:r>
              <a:rPr lang="ko-KR" altLang="en-US" sz="3600" b="1" dirty="0" smtClean="0">
                <a:solidFill>
                  <a:schemeClr val="bg1"/>
                </a:solidFill>
                <a:latin typeface="Arial" charset="0"/>
                <a:ea typeface="Osaka" charset="0"/>
                <a:cs typeface="Osaka" charset="0"/>
              </a:rPr>
              <a:t>주해는 어떤 주제로 설교할 것인지 결정 하지 않기 때문에 시간을 줄일 수 있다 </a:t>
            </a:r>
            <a:endParaRPr lang="en-US" sz="4000" dirty="0">
              <a:solidFill>
                <a:schemeClr val="bg1"/>
              </a:solidFill>
              <a:latin typeface="Arial" charset="0"/>
              <a:ea typeface="Osaka" charset="0"/>
              <a:cs typeface="Osaka" charset="0"/>
            </a:endParaRPr>
          </a:p>
        </p:txBody>
      </p:sp>
      <p:sp>
        <p:nvSpPr>
          <p:cNvPr id="120835" name="Text Box 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rPr>
              <a:t>2</a:t>
            </a:r>
          </a:p>
        </p:txBody>
      </p:sp>
      <p:sp>
        <p:nvSpPr>
          <p:cNvPr id="120836" name="Text Box 4"/>
          <p:cNvSpPr txBox="1">
            <a:spLocks noChangeArrowheads="1"/>
          </p:cNvSpPr>
          <p:nvPr/>
        </p:nvSpPr>
        <p:spPr bwMode="auto">
          <a:xfrm>
            <a:off x="304800" y="4725144"/>
            <a:ext cx="388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altLang="ja-JP" sz="3600" b="1" dirty="0" smtClean="0">
                <a:effectLst>
                  <a:glow rad="127000">
                    <a:schemeClr val="bg1">
                      <a:alpha val="99000"/>
                    </a:schemeClr>
                  </a:glow>
                </a:effectLst>
                <a:latin typeface="Bradley Hand ITC TT-Bold" charset="0"/>
                <a:ea typeface="Osaka" charset="0"/>
                <a:cs typeface="Osaka" charset="0"/>
              </a:rPr>
              <a:t>＂</a:t>
            </a:r>
            <a:r>
              <a:rPr lang="ko-KR" altLang="en-US" sz="3600" b="1" dirty="0" smtClean="0">
                <a:effectLst>
                  <a:glow rad="127000">
                    <a:schemeClr val="bg1">
                      <a:alpha val="99000"/>
                    </a:schemeClr>
                  </a:glow>
                </a:effectLst>
                <a:latin typeface="Bradley Hand ITC TT-Bold" charset="0"/>
                <a:ea typeface="Osaka" charset="0"/>
                <a:cs typeface="Osaka" charset="0"/>
              </a:rPr>
              <a:t>하나님</a:t>
            </a:r>
            <a:r>
              <a:rPr lang="en-US" altLang="ja-JP" sz="3600" b="1" dirty="0" smtClean="0">
                <a:effectLst>
                  <a:glow rad="127000">
                    <a:schemeClr val="bg1">
                      <a:alpha val="99000"/>
                    </a:schemeClr>
                  </a:glow>
                </a:effectLst>
                <a:latin typeface="Bradley Hand ITC TT-Bold" charset="0"/>
                <a:ea typeface="Osaka" charset="0"/>
                <a:cs typeface="Osaka" charset="0"/>
              </a:rPr>
              <a:t>, </a:t>
            </a:r>
            <a:r>
              <a:rPr lang="ko-KR" altLang="en-US" sz="3600" b="1" dirty="0" smtClean="0">
                <a:effectLst>
                  <a:glow rad="127000">
                    <a:schemeClr val="bg1">
                      <a:alpha val="99000"/>
                    </a:schemeClr>
                  </a:glow>
                </a:effectLst>
                <a:latin typeface="Bradley Hand ITC TT-Bold" charset="0"/>
                <a:ea typeface="Osaka" charset="0"/>
                <a:cs typeface="Osaka" charset="0"/>
              </a:rPr>
              <a:t>이번주 주제는</a:t>
            </a:r>
            <a:r>
              <a:rPr lang="en-US" altLang="ko-KR" sz="3600" b="1" dirty="0" smtClean="0">
                <a:effectLst>
                  <a:glow rad="127000">
                    <a:schemeClr val="bg1">
                      <a:alpha val="99000"/>
                    </a:schemeClr>
                  </a:glow>
                </a:effectLst>
                <a:latin typeface="Bradley Hand ITC TT-Bold" charset="0"/>
                <a:ea typeface="Osaka" charset="0"/>
                <a:cs typeface="Osaka" charset="0"/>
              </a:rPr>
              <a:t>?</a:t>
            </a:r>
            <a:r>
              <a:rPr lang="en-US" altLang="ja-JP" sz="3600" b="1" dirty="0" smtClean="0">
                <a:effectLst>
                  <a:glow rad="127000">
                    <a:schemeClr val="bg1">
                      <a:alpha val="99000"/>
                    </a:schemeClr>
                  </a:glow>
                </a:effectLst>
                <a:latin typeface="Bradley Hand ITC TT-Bold" charset="0"/>
                <a:ea typeface="Osaka" charset="0"/>
                <a:cs typeface="Osaka" charset="0"/>
              </a:rPr>
              <a:t>"</a:t>
            </a:r>
            <a:endParaRPr lang="en-US" sz="3600" b="1" dirty="0" smtClean="0">
              <a:effectLst>
                <a:glow rad="127000">
                  <a:schemeClr val="bg1">
                    <a:alpha val="99000"/>
                  </a:schemeClr>
                </a:glow>
              </a:effectLst>
              <a:latin typeface="Bradley Hand ITC TT-Bold" charset="0"/>
              <a:ea typeface="Osaka" charset="0"/>
              <a:cs typeface="Osaka" charset="0"/>
            </a:endParaRPr>
          </a:p>
        </p:txBody>
      </p:sp>
      <p:pic>
        <p:nvPicPr>
          <p:cNvPr id="120839" name="Picture 7" descr="john-3-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895600"/>
            <a:ext cx="44958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0837"/>
                                        </p:tgtEl>
                                        <p:attrNameLst>
                                          <p:attrName>style.visibility</p:attrName>
                                        </p:attrNameLst>
                                      </p:cBhvr>
                                      <p:to>
                                        <p:strVal val="visible"/>
                                      </p:to>
                                    </p:set>
                                    <p:animEffect transition="in" filter="fade">
                                      <p:cBhvr>
                                        <p:cTn id="7" dur="500"/>
                                        <p:tgtEl>
                                          <p:spTgt spid="120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0839"/>
                                        </p:tgtEl>
                                        <p:attrNameLst>
                                          <p:attrName>style.visibility</p:attrName>
                                        </p:attrNameLst>
                                      </p:cBhvr>
                                      <p:to>
                                        <p:strVal val="visible"/>
                                      </p:to>
                                    </p:set>
                                    <p:animEffect transition="in" filter="fade">
                                      <p:cBhvr>
                                        <p:cTn id="12" dur="500"/>
                                        <p:tgtEl>
                                          <p:spTgt spid="120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400" y="503238"/>
            <a:ext cx="8686800" cy="1401762"/>
          </a:xfrm>
        </p:spPr>
        <p:txBody>
          <a:bodyPr/>
          <a:lstStyle/>
          <a:p>
            <a:pPr eaLnBrk="1" hangingPunct="1"/>
            <a:r>
              <a:rPr lang="en-US" sz="3600" b="1" dirty="0">
                <a:solidFill>
                  <a:schemeClr val="bg1"/>
                </a:solidFill>
                <a:latin typeface="Arial" charset="0"/>
                <a:ea typeface="Osaka" charset="0"/>
                <a:cs typeface="Osaka" charset="0"/>
              </a:rPr>
              <a:t>I. </a:t>
            </a:r>
            <a:r>
              <a:rPr lang="ko-KR" altLang="en-US" sz="3600" b="1" dirty="0" smtClean="0">
                <a:solidFill>
                  <a:schemeClr val="bg1"/>
                </a:solidFill>
                <a:latin typeface="Arial" charset="0"/>
                <a:ea typeface="Osaka" charset="0"/>
                <a:cs typeface="Osaka" charset="0"/>
              </a:rPr>
              <a:t>주해는 설교자가 </a:t>
            </a:r>
            <a:r>
              <a:rPr lang="ko-KR" altLang="en-US" sz="3600" b="1" dirty="0" smtClean="0">
                <a:solidFill>
                  <a:srgbClr val="FFFF00"/>
                </a:solidFill>
                <a:latin typeface="Arial" charset="0"/>
                <a:ea typeface="Osaka" charset="0"/>
                <a:cs typeface="Osaka" charset="0"/>
              </a:rPr>
              <a:t>확신을 가지고 </a:t>
            </a:r>
            <a:r>
              <a:rPr lang="ko-KR" altLang="en-US" sz="3600" b="1" dirty="0" smtClean="0">
                <a:solidFill>
                  <a:schemeClr val="bg1"/>
                </a:solidFill>
                <a:latin typeface="Arial" charset="0"/>
                <a:ea typeface="Osaka" charset="0"/>
                <a:cs typeface="Osaka" charset="0"/>
              </a:rPr>
              <a:t>말할 수 있게 한다</a:t>
            </a:r>
            <a:endParaRPr lang="en-US" sz="4000" dirty="0">
              <a:solidFill>
                <a:schemeClr val="bg1"/>
              </a:solidFill>
              <a:latin typeface="Arial" charset="0"/>
              <a:ea typeface="Osaka" charset="0"/>
              <a:cs typeface="Osaka" charset="0"/>
            </a:endParaRPr>
          </a:p>
        </p:txBody>
      </p:sp>
      <p:sp>
        <p:nvSpPr>
          <p:cNvPr id="118787" name="Text Box 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rPr>
              <a:t>2</a:t>
            </a:r>
          </a:p>
        </p:txBody>
      </p:sp>
      <p:sp>
        <p:nvSpPr>
          <p:cNvPr id="118788" name="WordArt 4" descr="Narrow vertical"/>
          <p:cNvSpPr>
            <a:spLocks noChangeArrowheads="1" noChangeShapeType="1" noTextEdit="1"/>
          </p:cNvSpPr>
          <p:nvPr/>
        </p:nvSpPr>
        <p:spPr bwMode="auto">
          <a:xfrm>
            <a:off x="762000" y="5029200"/>
            <a:ext cx="3302000" cy="1084263"/>
          </a:xfrm>
          <a:prstGeom prst="rect">
            <a:avLst/>
          </a:prstGeom>
        </p:spPr>
        <p:txBody>
          <a:bodyPr wrap="none" fromWordArt="1">
            <a:prstTxWarp prst="textCurveUp">
              <a:avLst>
                <a:gd name="adj" fmla="val 40356"/>
              </a:avLst>
            </a:prstTxWarp>
          </a:bodyPr>
          <a:lstStyle/>
          <a:p>
            <a:pPr algn="ctr"/>
            <a:r>
              <a:rPr lang="ko-KR" altLang="en-US" sz="3600" kern="10" dirty="0" smtClean="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성적타락</a:t>
            </a:r>
            <a:endParaRPr lang="en-US" sz="3600" kern="10" dirty="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endParaRPr>
          </a:p>
        </p:txBody>
      </p:sp>
      <p:sp>
        <p:nvSpPr>
          <p:cNvPr id="118789" name="WordArt 5"/>
          <p:cNvSpPr>
            <a:spLocks noChangeArrowheads="1" noChangeShapeType="1" noTextEdit="1"/>
          </p:cNvSpPr>
          <p:nvPr/>
        </p:nvSpPr>
        <p:spPr bwMode="auto">
          <a:xfrm>
            <a:off x="1143000" y="2743200"/>
            <a:ext cx="2870200" cy="8763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ko-KR" altLang="en-US" sz="3600" kern="10" dirty="0" smtClean="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a typeface="Arial Black"/>
                <a:cs typeface="Arial Black"/>
              </a:rPr>
              <a:t>갈등</a:t>
            </a:r>
            <a:endParaRPr lang="en-US"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a typeface="Arial Black"/>
              <a:cs typeface="Arial Black"/>
            </a:endParaRPr>
          </a:p>
        </p:txBody>
      </p:sp>
      <p:sp>
        <p:nvSpPr>
          <p:cNvPr id="118790" name="WordArt 6"/>
          <p:cNvSpPr>
            <a:spLocks noChangeArrowheads="1" noChangeShapeType="1" noTextEdit="1"/>
          </p:cNvSpPr>
          <p:nvPr/>
        </p:nvSpPr>
        <p:spPr bwMode="auto">
          <a:xfrm>
            <a:off x="5181600" y="2286000"/>
            <a:ext cx="2362200" cy="228600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ko-KR" altLang="en-US" sz="3600" kern="10" dirty="0" smtClean="0">
                <a:ln w="9525">
                  <a:round/>
                  <a:headEnd/>
                  <a:tailEnd/>
                </a:ln>
                <a:gradFill rotWithShape="1">
                  <a:gsLst>
                    <a:gs pos="0">
                      <a:srgbClr val="707070"/>
                    </a:gs>
                    <a:gs pos="50000">
                      <a:srgbClr val="FFFFFF"/>
                    </a:gs>
                    <a:gs pos="100000">
                      <a:srgbClr val="707070"/>
                    </a:gs>
                  </a:gsLst>
                  <a:lin ang="2700000" scaled="1"/>
                </a:gradFill>
                <a:latin typeface="Impact"/>
                <a:ea typeface="Impact"/>
                <a:cs typeface="Impact"/>
              </a:rPr>
              <a:t>구제</a:t>
            </a:r>
            <a:endParaRPr lang="en-US" sz="3600"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9"/>
                                        </p:tgtEl>
                                        <p:attrNameLst>
                                          <p:attrName>style.visibility</p:attrName>
                                        </p:attrNameLst>
                                      </p:cBhvr>
                                      <p:to>
                                        <p:strVal val="visible"/>
                                      </p:to>
                                    </p:set>
                                    <p:anim calcmode="lin" valueType="num">
                                      <p:cBhvr additive="base">
                                        <p:cTn id="7" dur="500" fill="hold"/>
                                        <p:tgtEl>
                                          <p:spTgt spid="118789"/>
                                        </p:tgtEl>
                                        <p:attrNameLst>
                                          <p:attrName>ppt_x</p:attrName>
                                        </p:attrNameLst>
                                      </p:cBhvr>
                                      <p:tavLst>
                                        <p:tav tm="0">
                                          <p:val>
                                            <p:strVal val="0-#ppt_w/2"/>
                                          </p:val>
                                        </p:tav>
                                        <p:tav tm="100000">
                                          <p:val>
                                            <p:strVal val="#ppt_x"/>
                                          </p:val>
                                        </p:tav>
                                      </p:tavLst>
                                    </p:anim>
                                    <p:anim calcmode="lin" valueType="num">
                                      <p:cBhvr additive="base">
                                        <p:cTn id="8" dur="500" fill="hold"/>
                                        <p:tgtEl>
                                          <p:spTgt spid="1187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8"/>
                                        </p:tgtEl>
                                        <p:attrNameLst>
                                          <p:attrName>style.visibility</p:attrName>
                                        </p:attrNameLst>
                                      </p:cBhvr>
                                      <p:to>
                                        <p:strVal val="visible"/>
                                      </p:to>
                                    </p:set>
                                    <p:anim calcmode="lin" valueType="num">
                                      <p:cBhvr additive="base">
                                        <p:cTn id="13" dur="500" fill="hold"/>
                                        <p:tgtEl>
                                          <p:spTgt spid="118788"/>
                                        </p:tgtEl>
                                        <p:attrNameLst>
                                          <p:attrName>ppt_x</p:attrName>
                                        </p:attrNameLst>
                                      </p:cBhvr>
                                      <p:tavLst>
                                        <p:tav tm="0">
                                          <p:val>
                                            <p:strVal val="0-#ppt_w/2"/>
                                          </p:val>
                                        </p:tav>
                                        <p:tav tm="100000">
                                          <p:val>
                                            <p:strVal val="#ppt_x"/>
                                          </p:val>
                                        </p:tav>
                                      </p:tavLst>
                                    </p:anim>
                                    <p:anim calcmode="lin" valueType="num">
                                      <p:cBhvr additive="base">
                                        <p:cTn id="14" dur="500" fill="hold"/>
                                        <p:tgtEl>
                                          <p:spTgt spid="11878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8790"/>
                                        </p:tgtEl>
                                        <p:attrNameLst>
                                          <p:attrName>style.visibility</p:attrName>
                                        </p:attrNameLst>
                                      </p:cBhvr>
                                      <p:to>
                                        <p:strVal val="visible"/>
                                      </p:to>
                                    </p:set>
                                    <p:anim calcmode="lin" valueType="num">
                                      <p:cBhvr additive="base">
                                        <p:cTn id="19" dur="500" fill="hold"/>
                                        <p:tgtEl>
                                          <p:spTgt spid="118790"/>
                                        </p:tgtEl>
                                        <p:attrNameLst>
                                          <p:attrName>ppt_x</p:attrName>
                                        </p:attrNameLst>
                                      </p:cBhvr>
                                      <p:tavLst>
                                        <p:tav tm="0">
                                          <p:val>
                                            <p:strVal val="0-#ppt_w/2"/>
                                          </p:val>
                                        </p:tav>
                                        <p:tav tm="100000">
                                          <p:val>
                                            <p:strVal val="#ppt_x"/>
                                          </p:val>
                                        </p:tav>
                                      </p:tavLst>
                                    </p:anim>
                                    <p:anim calcmode="lin" valueType="num">
                                      <p:cBhvr additive="base">
                                        <p:cTn id="20" dur="500" fill="hold"/>
                                        <p:tgtEl>
                                          <p:spTgt spid="1187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nimBg="1"/>
      <p:bldP spid="118789" grpId="0" animBg="1"/>
      <p:bldP spid="11879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52400" y="503238"/>
            <a:ext cx="8686800" cy="1401762"/>
          </a:xfrm>
        </p:spPr>
        <p:txBody>
          <a:bodyPr/>
          <a:lstStyle/>
          <a:p>
            <a:pPr eaLnBrk="1" hangingPunct="1"/>
            <a:r>
              <a:rPr lang="en-US" sz="3600" b="1" dirty="0">
                <a:solidFill>
                  <a:schemeClr val="bg1"/>
                </a:solidFill>
                <a:latin typeface="Arial" charset="0"/>
                <a:ea typeface="Osaka" charset="0"/>
                <a:cs typeface="Osaka" charset="0"/>
              </a:rPr>
              <a:t>J. </a:t>
            </a:r>
            <a:r>
              <a:rPr lang="ko-KR" altLang="en-US" sz="3600" b="1" dirty="0" smtClean="0">
                <a:solidFill>
                  <a:schemeClr val="bg1"/>
                </a:solidFill>
                <a:latin typeface="Arial" charset="0"/>
                <a:ea typeface="Osaka" charset="0"/>
                <a:cs typeface="Osaka" charset="0"/>
              </a:rPr>
              <a:t>주해는 </a:t>
            </a:r>
            <a:r>
              <a:rPr lang="ko-KR" altLang="en-US" sz="3600" b="1" dirty="0" smtClean="0">
                <a:solidFill>
                  <a:srgbClr val="FFFF00"/>
                </a:solidFill>
                <a:latin typeface="Arial" charset="0"/>
                <a:ea typeface="Osaka" charset="0"/>
                <a:cs typeface="Osaka" charset="0"/>
              </a:rPr>
              <a:t>주제설교</a:t>
            </a:r>
            <a:r>
              <a:rPr lang="ko-KR" altLang="en-US" sz="3600" b="1" dirty="0" smtClean="0">
                <a:solidFill>
                  <a:schemeClr val="bg1"/>
                </a:solidFill>
                <a:latin typeface="Arial" charset="0"/>
                <a:ea typeface="Osaka" charset="0"/>
                <a:cs typeface="Osaka" charset="0"/>
              </a:rPr>
              <a:t>의 여러가지 위험으로 부터 우리를 보호한다</a:t>
            </a:r>
            <a:endParaRPr lang="en-US" sz="4000" dirty="0">
              <a:solidFill>
                <a:schemeClr val="bg1"/>
              </a:solidFill>
              <a:latin typeface="Arial" charset="0"/>
              <a:ea typeface="Osaka" charset="0"/>
              <a:cs typeface="Osaka" charset="0"/>
            </a:endParaRPr>
          </a:p>
        </p:txBody>
      </p:sp>
      <p:sp>
        <p:nvSpPr>
          <p:cNvPr id="116739" name="Text Box 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rPr>
              <a:t>2</a:t>
            </a:r>
          </a:p>
        </p:txBody>
      </p:sp>
      <p:sp>
        <p:nvSpPr>
          <p:cNvPr id="100356" name="WordArt 4"/>
          <p:cNvSpPr>
            <a:spLocks noChangeArrowheads="1" noChangeShapeType="1" noTextEdit="1"/>
          </p:cNvSpPr>
          <p:nvPr/>
        </p:nvSpPr>
        <p:spPr bwMode="auto">
          <a:xfrm>
            <a:off x="1905000" y="2743200"/>
            <a:ext cx="5543550" cy="2830513"/>
          </a:xfrm>
          <a:prstGeom prst="rect">
            <a:avLst/>
          </a:prstGeom>
        </p:spPr>
        <p:txBody>
          <a:bodyPr wrap="none" fromWordArt="1">
            <a:prstTxWarp prst="textDoubleWave1">
              <a:avLst>
                <a:gd name="adj1" fmla="val 6500"/>
                <a:gd name="adj2" fmla="val 0"/>
              </a:avLst>
            </a:prstTxWarp>
          </a:bodyPr>
          <a:lstStyle/>
          <a:p>
            <a:pPr algn="ctr"/>
            <a:r>
              <a:rPr lang="ko-KR" altLang="en-US" sz="3600" kern="10" dirty="0" smtClean="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어떤위험</a:t>
            </a:r>
            <a:endParaRPr lang="en-US" sz="3600" kern="10" dirty="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28600" y="228600"/>
            <a:ext cx="8534400" cy="609600"/>
          </a:xfrm>
          <a:solidFill>
            <a:schemeClr val="bg1"/>
          </a:solidFill>
        </p:spPr>
        <p:txBody>
          <a:bodyPr/>
          <a:lstStyle/>
          <a:p>
            <a:pPr eaLnBrk="1" hangingPunct="1"/>
            <a:r>
              <a:rPr lang="ko-KR" altLang="en-US" sz="4000" b="1" dirty="0" smtClean="0">
                <a:solidFill>
                  <a:schemeClr val="tx1"/>
                </a:solidFill>
                <a:latin typeface="Arial" charset="0"/>
                <a:ea typeface="Osaka" charset="0"/>
                <a:cs typeface="Osaka" charset="0"/>
              </a:rPr>
              <a:t>주제설교의 어떤 위험</a:t>
            </a:r>
            <a:r>
              <a:rPr lang="en-US" altLang="ko-KR" sz="4000" b="1" dirty="0" smtClean="0">
                <a:solidFill>
                  <a:schemeClr val="tx1"/>
                </a:solidFill>
                <a:latin typeface="Arial" charset="0"/>
                <a:ea typeface="Osaka" charset="0"/>
                <a:cs typeface="Osaka" charset="0"/>
              </a:rPr>
              <a:t>?</a:t>
            </a:r>
            <a:endParaRPr lang="en-US" sz="4000" b="1" dirty="0">
              <a:solidFill>
                <a:schemeClr val="tx1"/>
              </a:solidFill>
              <a:latin typeface="Arial" charset="0"/>
              <a:ea typeface="Osaka" charset="0"/>
              <a:cs typeface="Osaka" charset="0"/>
            </a:endParaRPr>
          </a:p>
        </p:txBody>
      </p:sp>
      <p:sp>
        <p:nvSpPr>
          <p:cNvPr id="102404" name="Text Box 4"/>
          <p:cNvSpPr txBox="1">
            <a:spLocks noChangeArrowheads="1"/>
          </p:cNvSpPr>
          <p:nvPr/>
        </p:nvSpPr>
        <p:spPr bwMode="auto">
          <a:xfrm>
            <a:off x="8713788" y="3968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2</a:t>
            </a:r>
          </a:p>
        </p:txBody>
      </p:sp>
      <p:graphicFrame>
        <p:nvGraphicFramePr>
          <p:cNvPr id="2" name="Table 1"/>
          <p:cNvGraphicFramePr>
            <a:graphicFrameLocks noGrp="1"/>
          </p:cNvGraphicFramePr>
          <p:nvPr>
            <p:extLst>
              <p:ext uri="{D42A27DB-BD31-4B8C-83A1-F6EECF244321}">
                <p14:modId xmlns:p14="http://schemas.microsoft.com/office/powerpoint/2010/main" val="86193095"/>
              </p:ext>
            </p:extLst>
          </p:nvPr>
        </p:nvGraphicFramePr>
        <p:xfrm>
          <a:off x="323528" y="1052737"/>
          <a:ext cx="8496944" cy="5683301"/>
        </p:xfrm>
        <a:graphic>
          <a:graphicData uri="http://schemas.openxmlformats.org/drawingml/2006/table">
            <a:tbl>
              <a:tblPr firstRow="1" bandRow="1">
                <a:tableStyleId>{37CE84F3-28C3-443E-9E96-99CF82512B78}</a:tableStyleId>
              </a:tblPr>
              <a:tblGrid>
                <a:gridCol w="4248472"/>
                <a:gridCol w="4248472"/>
              </a:tblGrid>
              <a:tr h="416767">
                <a:tc>
                  <a:txBody>
                    <a:bodyPr/>
                    <a:lstStyle/>
                    <a:p>
                      <a:pPr marR="210820" algn="l">
                        <a:spcAft>
                          <a:spcPts val="0"/>
                        </a:spcAft>
                      </a:pPr>
                      <a:r>
                        <a:rPr lang="ko-KR" altLang="en-US" sz="2400" dirty="0" smtClean="0">
                          <a:effectLst/>
                        </a:rPr>
                        <a:t>주제설교</a:t>
                      </a:r>
                      <a:endParaRPr lang="en-SG" sz="1400" dirty="0">
                        <a:effectLst/>
                        <a:latin typeface="Times"/>
                        <a:ea typeface="Times New Roman"/>
                        <a:cs typeface="Times New Roman"/>
                      </a:endParaRPr>
                    </a:p>
                  </a:txBody>
                  <a:tcPr marL="50800" marR="50800" marT="0" marB="0"/>
                </a:tc>
                <a:tc>
                  <a:txBody>
                    <a:bodyPr/>
                    <a:lstStyle/>
                    <a:p>
                      <a:pPr marR="210820" algn="l">
                        <a:spcAft>
                          <a:spcPts val="0"/>
                        </a:spcAft>
                      </a:pPr>
                      <a:r>
                        <a:rPr lang="ko-KR" altLang="en-US" sz="2400" dirty="0" smtClean="0">
                          <a:effectLst/>
                        </a:rPr>
                        <a:t>강해설교</a:t>
                      </a:r>
                      <a:endParaRPr lang="en-SG" sz="1400" dirty="0">
                        <a:effectLst/>
                        <a:latin typeface="Times"/>
                        <a:ea typeface="Times New Roman"/>
                        <a:cs typeface="Times New Roman"/>
                      </a:endParaRPr>
                    </a:p>
                  </a:txBody>
                  <a:tcPr marL="50800" marR="50800" marT="0" marB="0"/>
                </a:tc>
              </a:tr>
              <a:tr h="885824">
                <a:tc>
                  <a:txBody>
                    <a:bodyPr/>
                    <a:lstStyle/>
                    <a:p>
                      <a:pPr marR="210820" algn="l">
                        <a:spcAft>
                          <a:spcPts val="0"/>
                        </a:spcAft>
                      </a:pPr>
                      <a:r>
                        <a:rPr lang="ko-KR" altLang="en-US" sz="2000" b="1" dirty="0" smtClean="0">
                          <a:effectLst/>
                        </a:rPr>
                        <a:t>성경에서 </a:t>
                      </a:r>
                      <a:r>
                        <a:rPr lang="en-US" altLang="ko-KR" sz="2000" b="1" dirty="0" smtClean="0">
                          <a:effectLst/>
                        </a:rPr>
                        <a:t>2 </a:t>
                      </a:r>
                      <a:r>
                        <a:rPr lang="ko-KR" altLang="en-US" sz="2000" b="1" dirty="0" smtClean="0">
                          <a:effectLst/>
                        </a:rPr>
                        <a:t>개 이상의 본문을 설교</a:t>
                      </a:r>
                      <a:endParaRPr lang="en-SG" sz="1800" b="1" dirty="0">
                        <a:effectLst/>
                      </a:endParaRPr>
                    </a:p>
                    <a:p>
                      <a:pPr marR="210820" algn="l">
                        <a:spcAft>
                          <a:spcPts val="0"/>
                        </a:spcAft>
                      </a:pPr>
                      <a:r>
                        <a:rPr lang="en-US" sz="2000" b="1" dirty="0">
                          <a:effectLst/>
                        </a:rPr>
                        <a:t> </a:t>
                      </a:r>
                      <a:endParaRPr lang="en-SG" sz="1800" b="1" dirty="0">
                        <a:effectLst/>
                        <a:latin typeface="Times"/>
                        <a:ea typeface="Times New Roman"/>
                        <a:cs typeface="Times New Roman"/>
                      </a:endParaRPr>
                    </a:p>
                  </a:txBody>
                  <a:tcPr marL="50800" marR="50800" marT="0" marB="0"/>
                </a:tc>
                <a:tc>
                  <a:txBody>
                    <a:bodyPr/>
                    <a:lstStyle/>
                    <a:p>
                      <a:pPr marR="210820" algn="l">
                        <a:spcAft>
                          <a:spcPts val="0"/>
                        </a:spcAft>
                      </a:pPr>
                      <a:r>
                        <a:rPr lang="ko-KR" altLang="en-US" sz="2000" b="1" smtClean="0">
                          <a:effectLst/>
                        </a:rPr>
                        <a:t>하나의 본문에 </a:t>
                      </a:r>
                      <a:r>
                        <a:rPr lang="ko-KR" altLang="en-US" sz="2000" b="1" dirty="0" smtClean="0">
                          <a:effectLst/>
                        </a:rPr>
                        <a:t>집중</a:t>
                      </a:r>
                      <a:endParaRPr lang="en-SG" sz="1800" b="1" dirty="0">
                        <a:effectLst/>
                        <a:latin typeface="Times"/>
                        <a:ea typeface="Times New Roman"/>
                        <a:cs typeface="Times New Roman"/>
                      </a:endParaRPr>
                    </a:p>
                  </a:txBody>
                  <a:tcPr marL="50800" marR="50800" marT="0" marB="0"/>
                </a:tc>
              </a:tr>
              <a:tr h="1181099">
                <a:tc>
                  <a:txBody>
                    <a:bodyPr/>
                    <a:lstStyle/>
                    <a:p>
                      <a:pPr marR="210820" algn="l">
                        <a:spcAft>
                          <a:spcPts val="0"/>
                        </a:spcAft>
                      </a:pPr>
                      <a:r>
                        <a:rPr lang="ko-KR" altLang="en-US" sz="2000" b="1" dirty="0" smtClean="0">
                          <a:effectLst/>
                        </a:rPr>
                        <a:t>본문에서 설교자가 말하고 싶은 것을 쉽게 선택 </a:t>
                      </a:r>
                      <a:endParaRPr lang="en-SG" sz="1800" b="1" dirty="0">
                        <a:effectLst/>
                        <a:latin typeface="Times"/>
                        <a:ea typeface="Times New Roman"/>
                        <a:cs typeface="Times New Roman"/>
                      </a:endParaRPr>
                    </a:p>
                  </a:txBody>
                  <a:tcPr marL="50800" marR="50800" marT="0" marB="0"/>
                </a:tc>
                <a:tc>
                  <a:txBody>
                    <a:bodyPr/>
                    <a:lstStyle/>
                    <a:p>
                      <a:pPr marR="210820" algn="l">
                        <a:spcAft>
                          <a:spcPts val="0"/>
                        </a:spcAft>
                      </a:pPr>
                      <a:r>
                        <a:rPr lang="ko-KR" altLang="en-US" sz="2000" b="1" dirty="0" smtClean="0">
                          <a:effectLst/>
                        </a:rPr>
                        <a:t>저자를 통하여 하나님이 말씀하시는 것을 분별</a:t>
                      </a:r>
                      <a:endParaRPr lang="en-SG" sz="1800" b="1" dirty="0">
                        <a:effectLst/>
                      </a:endParaRPr>
                    </a:p>
                    <a:p>
                      <a:pPr marR="210820" algn="l">
                        <a:spcAft>
                          <a:spcPts val="0"/>
                        </a:spcAft>
                      </a:pPr>
                      <a:r>
                        <a:rPr lang="en-US" sz="2000" b="1" dirty="0">
                          <a:effectLst/>
                        </a:rPr>
                        <a:t> </a:t>
                      </a:r>
                      <a:endParaRPr lang="en-SG" sz="1800" b="1" dirty="0">
                        <a:effectLst/>
                      </a:endParaRPr>
                    </a:p>
                    <a:p>
                      <a:pPr marR="210820" algn="l">
                        <a:spcAft>
                          <a:spcPts val="0"/>
                        </a:spcAft>
                      </a:pPr>
                      <a:r>
                        <a:rPr lang="en-US" sz="2000" b="1" dirty="0">
                          <a:effectLst/>
                        </a:rPr>
                        <a:t> </a:t>
                      </a:r>
                      <a:endParaRPr lang="en-SG" sz="1800" b="1" dirty="0">
                        <a:effectLst/>
                        <a:latin typeface="Times"/>
                        <a:ea typeface="Times New Roman"/>
                        <a:cs typeface="Times New Roman"/>
                      </a:endParaRPr>
                    </a:p>
                  </a:txBody>
                  <a:tcPr marL="50800" marR="50800" marT="0" marB="0"/>
                </a:tc>
              </a:tr>
              <a:tr h="770736">
                <a:tc>
                  <a:txBody>
                    <a:bodyPr/>
                    <a:lstStyle/>
                    <a:p>
                      <a:pPr marR="210820" algn="l">
                        <a:spcAft>
                          <a:spcPts val="0"/>
                        </a:spcAft>
                      </a:pPr>
                      <a:r>
                        <a:rPr lang="ko-KR" altLang="en-US" sz="2000" b="1" dirty="0" smtClean="0">
                          <a:effectLst/>
                        </a:rPr>
                        <a:t>설교자가 자신의 설교개요을 작성 </a:t>
                      </a:r>
                      <a:endParaRPr lang="en-SG" sz="1800" b="1" dirty="0">
                        <a:effectLst/>
                        <a:latin typeface="Times"/>
                        <a:ea typeface="Times New Roman"/>
                        <a:cs typeface="Times New Roman"/>
                      </a:endParaRPr>
                    </a:p>
                  </a:txBody>
                  <a:tcPr marL="50800" marR="50800" marT="0" marB="0"/>
                </a:tc>
                <a:tc>
                  <a:txBody>
                    <a:bodyPr/>
                    <a:lstStyle/>
                    <a:p>
                      <a:pPr marR="210820" algn="l">
                        <a:spcAft>
                          <a:spcPts val="0"/>
                        </a:spcAft>
                      </a:pPr>
                      <a:r>
                        <a:rPr lang="ko-KR" altLang="en-US" sz="2000" b="1" dirty="0" smtClean="0">
                          <a:effectLst/>
                        </a:rPr>
                        <a:t>설교자가 설교 개요를 본문에서 </a:t>
                      </a:r>
                      <a:endParaRPr lang="en-SG" sz="1800" b="1" dirty="0">
                        <a:effectLst/>
                        <a:latin typeface="Times"/>
                        <a:ea typeface="Times New Roman"/>
                        <a:cs typeface="Times New Roman"/>
                      </a:endParaRPr>
                    </a:p>
                  </a:txBody>
                  <a:tcPr marL="50800" marR="50800" marT="0" marB="0"/>
                </a:tc>
              </a:tr>
              <a:tr h="885824">
                <a:tc>
                  <a:txBody>
                    <a:bodyPr/>
                    <a:lstStyle/>
                    <a:p>
                      <a:pPr marR="210820" algn="l">
                        <a:spcAft>
                          <a:spcPts val="0"/>
                        </a:spcAft>
                      </a:pPr>
                      <a:r>
                        <a:rPr lang="ko-KR" altLang="en-US" sz="2000" b="1" dirty="0" smtClean="0">
                          <a:effectLst/>
                          <a:latin typeface="+mn-ea"/>
                          <a:ea typeface="+mn-ea"/>
                        </a:rPr>
                        <a:t>구절을 문맥 속에서 해석 할 시간이 없을 수 도 있다</a:t>
                      </a:r>
                      <a:endParaRPr lang="en-SG" sz="2000" b="1" dirty="0">
                        <a:effectLst/>
                        <a:latin typeface="+mn-ea"/>
                        <a:ea typeface="+mn-ea"/>
                      </a:endParaRPr>
                    </a:p>
                    <a:p>
                      <a:pPr marR="210820" algn="l">
                        <a:spcAft>
                          <a:spcPts val="0"/>
                        </a:spcAft>
                      </a:pPr>
                      <a:r>
                        <a:rPr lang="en-US" sz="2000" b="1" dirty="0">
                          <a:effectLst/>
                        </a:rPr>
                        <a:t> </a:t>
                      </a:r>
                      <a:endParaRPr lang="en-SG" sz="1800" b="1" dirty="0">
                        <a:effectLst/>
                        <a:latin typeface="Times"/>
                        <a:ea typeface="Times New Roman"/>
                        <a:cs typeface="Times New Roman"/>
                      </a:endParaRPr>
                    </a:p>
                  </a:txBody>
                  <a:tcPr marL="50800" marR="50800" marT="0" marB="0"/>
                </a:tc>
                <a:tc>
                  <a:txBody>
                    <a:bodyPr/>
                    <a:lstStyle/>
                    <a:p>
                      <a:pPr marR="210820" algn="l">
                        <a:spcAft>
                          <a:spcPts val="0"/>
                        </a:spcAft>
                      </a:pPr>
                      <a:r>
                        <a:rPr lang="ko-KR" altLang="en-US" sz="2000" b="1" dirty="0" smtClean="0">
                          <a:effectLst/>
                          <a:latin typeface="+mn-ea"/>
                          <a:ea typeface="+mn-ea"/>
                        </a:rPr>
                        <a:t>구절을 문맥 속에서 해석 할 시간이 있다</a:t>
                      </a:r>
                      <a:endParaRPr lang="en-SG" sz="2000" b="1" dirty="0">
                        <a:effectLst/>
                        <a:latin typeface="+mn-ea"/>
                        <a:ea typeface="+mn-ea"/>
                      </a:endParaRPr>
                    </a:p>
                    <a:p>
                      <a:pPr marR="210820" algn="l">
                        <a:spcAft>
                          <a:spcPts val="0"/>
                        </a:spcAft>
                      </a:pPr>
                      <a:r>
                        <a:rPr lang="en-US" sz="2000" b="1" dirty="0">
                          <a:effectLst/>
                        </a:rPr>
                        <a:t> </a:t>
                      </a:r>
                      <a:endParaRPr lang="en-SG" sz="1800" b="1" dirty="0">
                        <a:effectLst/>
                        <a:latin typeface="Times"/>
                        <a:ea typeface="Times New Roman"/>
                        <a:cs typeface="Times New Roman"/>
                      </a:endParaRPr>
                    </a:p>
                  </a:txBody>
                  <a:tcPr marL="50800" marR="50800" marT="0" marB="0"/>
                </a:tc>
              </a:tr>
              <a:tr h="1476374">
                <a:tc>
                  <a:txBody>
                    <a:bodyPr/>
                    <a:lstStyle/>
                    <a:p>
                      <a:pPr marR="210820" algn="l">
                        <a:spcAft>
                          <a:spcPts val="0"/>
                        </a:spcAft>
                      </a:pPr>
                      <a:r>
                        <a:rPr lang="ko-KR" altLang="en-US" sz="2000" b="1" dirty="0" smtClean="0">
                          <a:effectLst/>
                          <a:latin typeface="+mn-ea"/>
                          <a:ea typeface="+mn-ea"/>
                          <a:cs typeface="Times New Roman"/>
                        </a:rPr>
                        <a:t>설교자는 특정 개인들으로 부터 설교내용 때문에 비난 받을 수 있다  </a:t>
                      </a:r>
                      <a:endParaRPr lang="en-SG" sz="1800" b="1" dirty="0">
                        <a:effectLst/>
                        <a:latin typeface="+mn-ea"/>
                        <a:ea typeface="+mn-ea"/>
                        <a:cs typeface="Times New Roman"/>
                      </a:endParaRPr>
                    </a:p>
                  </a:txBody>
                  <a:tcPr marL="50800" marR="50800" marT="0" marB="0"/>
                </a:tc>
                <a:tc>
                  <a:txBody>
                    <a:bodyPr/>
                    <a:lstStyle/>
                    <a:p>
                      <a:pPr rtl="0"/>
                      <a:r>
                        <a:rPr lang="ko-KR" altLang="en-US" sz="2000" b="1" i="0" kern="1200" dirty="0" smtClean="0">
                          <a:solidFill>
                            <a:schemeClr val="lt1"/>
                          </a:solidFill>
                          <a:effectLst/>
                          <a:latin typeface="+mn-lt"/>
                          <a:ea typeface="+mn-ea"/>
                          <a:cs typeface="+mn-cs"/>
                        </a:rPr>
                        <a:t>설교자는 체계적으로 설교 할 때 특정 주제나 특정 사람들을 대상 으로하는 설교 보다 비난을 적게 받는다</a:t>
                      </a:r>
                    </a:p>
                    <a:p>
                      <a:pPr marR="210820" algn="l">
                        <a:spcAft>
                          <a:spcPts val="0"/>
                        </a:spcAft>
                      </a:pPr>
                      <a:endParaRPr lang="en-SG" sz="2000" b="1" dirty="0">
                        <a:effectLst/>
                        <a:latin typeface="Times"/>
                        <a:ea typeface="Times New Roman"/>
                        <a:cs typeface="Times New Roman"/>
                      </a:endParaRPr>
                    </a:p>
                  </a:txBody>
                  <a:tcPr marL="50800" marR="50800" marT="0" marB="0"/>
                </a:tc>
              </a:tr>
            </a:tbl>
          </a:graphicData>
        </a:graphic>
      </p:graphicFrame>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p:txBody>
          <a:bodyPr/>
          <a:lstStyle/>
          <a:p>
            <a:pPr eaLnBrk="1" hangingPunct="1"/>
            <a:r>
              <a:rPr lang="en-US">
                <a:latin typeface="Arial" charset="0"/>
                <a:ea typeface="Osaka" charset="0"/>
                <a:cs typeface="Osaka" charset="0"/>
              </a:rPr>
              <a:t>Black</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ko-KR" altLang="en-US" sz="2400" dirty="0" smtClean="0">
                <a:solidFill>
                  <a:srgbClr val="FFFFFF"/>
                </a:solidFill>
                <a:latin typeface="+mj-ea"/>
              </a:rPr>
              <a:t>설교</a:t>
            </a:r>
            <a:r>
              <a:rPr lang="en-US" sz="2400" dirty="0" smtClean="0">
                <a:solidFill>
                  <a:srgbClr val="FFFFFF"/>
                </a:solidFill>
                <a:latin typeface="+mj-ea"/>
              </a:rPr>
              <a:t>(</a:t>
            </a:r>
            <a:r>
              <a:rPr lang="ko-KR" altLang="en-US" sz="2400" dirty="0" smtClean="0">
                <a:solidFill>
                  <a:srgbClr val="FFFFFF"/>
                </a:solidFill>
                <a:latin typeface="+mj-ea"/>
              </a:rPr>
              <a:t>설교학</a:t>
            </a:r>
            <a:r>
              <a:rPr lang="en-US" sz="2400" dirty="0" smtClean="0">
                <a:solidFill>
                  <a:srgbClr val="FFFFFF"/>
                </a:solidFill>
                <a:latin typeface="+mj-ea"/>
              </a:rPr>
              <a:t>) </a:t>
            </a:r>
            <a:r>
              <a:rPr lang="ko-KR" altLang="en-US" sz="2400" dirty="0" smtClean="0">
                <a:solidFill>
                  <a:srgbClr val="FFFFFF"/>
                </a:solidFill>
                <a:latin typeface="+mj-ea"/>
              </a:rPr>
              <a:t>자료를 </a:t>
            </a:r>
            <a:r>
              <a:rPr lang="en-US" sz="2400" dirty="0" err="1" smtClean="0">
                <a:solidFill>
                  <a:srgbClr val="FFFFFF"/>
                </a:solidFill>
                <a:latin typeface="+mj-ea"/>
              </a:rPr>
              <a:t>BibleStudyDownloads.org</a:t>
            </a:r>
            <a:r>
              <a:rPr lang="en-US" sz="2400" dirty="0" smtClean="0">
                <a:solidFill>
                  <a:srgbClr val="FFFFFF"/>
                </a:solidFill>
                <a:latin typeface="+mj-ea"/>
              </a:rPr>
              <a:t> </a:t>
            </a:r>
            <a:r>
              <a:rPr lang="ko-KR" altLang="en-US" sz="2400" dirty="0" smtClean="0">
                <a:solidFill>
                  <a:srgbClr val="FFFFFF"/>
                </a:solidFill>
                <a:latin typeface="+mj-ea"/>
              </a:rPr>
              <a:t>에서 볼 수 있음 </a:t>
            </a:r>
            <a:endParaRPr lang="en-US" sz="2400" dirty="0">
              <a:solidFill>
                <a:srgbClr val="FFFFFF"/>
              </a:solidFill>
              <a:latin typeface="+mj-ea"/>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ko-KR" altLang="en-US" sz="4000" b="1" dirty="0" smtClean="0">
                <a:solidFill>
                  <a:srgbClr val="FFFFFF"/>
                </a:solidFill>
                <a:latin typeface="Arial" charset="0"/>
                <a:cs typeface="Arial" charset="0"/>
              </a:rPr>
              <a:t>이자료를 무료로 가져가세요</a:t>
            </a:r>
            <a:r>
              <a:rPr lang="en-US" sz="4000" b="1" dirty="0" smtClean="0">
                <a:solidFill>
                  <a:srgbClr val="FFFFFF"/>
                </a:solidFill>
                <a:latin typeface="Arial" charset="0"/>
                <a:cs typeface="Arial" charset="0"/>
              </a:rPr>
              <a:t>!</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730546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5529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02063"/>
            <a:ext cx="9144000"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le 1"/>
          <p:cNvSpPr>
            <a:spLocks noGrp="1"/>
          </p:cNvSpPr>
          <p:nvPr>
            <p:ph type="title"/>
          </p:nvPr>
        </p:nvSpPr>
        <p:spPr>
          <a:xfrm>
            <a:off x="0" y="-26988"/>
            <a:ext cx="9144000" cy="1143001"/>
          </a:xfrm>
          <a:solidFill>
            <a:schemeClr val="tx1"/>
          </a:solidFill>
        </p:spPr>
        <p:txBody>
          <a:bodyPr/>
          <a:lstStyle/>
          <a:p>
            <a:r>
              <a:rPr lang="en-US" sz="4000" b="1" dirty="0" smtClean="0">
                <a:solidFill>
                  <a:schemeClr val="bg1"/>
                </a:solidFill>
                <a:latin typeface="Arial" charset="0"/>
                <a:ea typeface="Osaka" charset="0"/>
                <a:cs typeface="Osaka" charset="0"/>
              </a:rPr>
              <a:t>"</a:t>
            </a:r>
            <a:r>
              <a:rPr lang="ko-KR" altLang="en-US" sz="4000" b="1" dirty="0" smtClean="0">
                <a:solidFill>
                  <a:schemeClr val="bg1"/>
                </a:solidFill>
                <a:latin typeface="Arial" charset="0"/>
                <a:ea typeface="Osaka" charset="0"/>
                <a:cs typeface="Osaka" charset="0"/>
              </a:rPr>
              <a:t>우리는 다음주에 여행을 갈 것이다</a:t>
            </a:r>
            <a:r>
              <a:rPr lang="en-US" sz="4000" b="1" dirty="0" smtClean="0">
                <a:solidFill>
                  <a:schemeClr val="bg1"/>
                </a:solidFill>
                <a:latin typeface="Arial" charset="0"/>
                <a:ea typeface="Osaka" charset="0"/>
                <a:cs typeface="Osaka" charset="0"/>
              </a:rPr>
              <a:t>."</a:t>
            </a:r>
            <a:endParaRPr lang="en-US" sz="4000" b="1" dirty="0">
              <a:solidFill>
                <a:schemeClr val="bg1"/>
              </a:solidFill>
              <a:latin typeface="Arial" charset="0"/>
              <a:ea typeface="Osaka" charset="0"/>
              <a:cs typeface="Osaka" charset="0"/>
            </a:endParaRPr>
          </a:p>
        </p:txBody>
      </p:sp>
      <p:sp>
        <p:nvSpPr>
          <p:cNvPr id="3" name="Title 1"/>
          <p:cNvSpPr txBox="1">
            <a:spLocks/>
          </p:cNvSpPr>
          <p:nvPr/>
        </p:nvSpPr>
        <p:spPr bwMode="auto">
          <a:xfrm>
            <a:off x="-1588" y="1124744"/>
            <a:ext cx="9144001"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sz="4000" b="1" i="1" dirty="0" smtClean="0">
                <a:solidFill>
                  <a:schemeClr val="tx2"/>
                </a:solidFill>
                <a:ea typeface="Osaka" charset="0"/>
                <a:cs typeface="Osaka" charset="0"/>
              </a:rPr>
              <a:t>우리는 어떻게 갈 것인가</a:t>
            </a:r>
            <a:r>
              <a:rPr lang="en-US" sz="4000" b="1" i="1" dirty="0" smtClean="0">
                <a:solidFill>
                  <a:schemeClr val="tx2"/>
                </a:solidFill>
                <a:ea typeface="Osaka" charset="0"/>
                <a:cs typeface="Osaka" charset="0"/>
              </a:rPr>
              <a:t>?</a:t>
            </a:r>
            <a:endParaRPr lang="en-US" sz="4000" b="1" i="1" dirty="0">
              <a:solidFill>
                <a:schemeClr val="tx2"/>
              </a:solidFill>
              <a:ea typeface="Osaka" charset="0"/>
              <a:cs typeface="Osaka" charset="0"/>
            </a:endParaRPr>
          </a:p>
        </p:txBody>
      </p:sp>
      <p:sp>
        <p:nvSpPr>
          <p:cNvPr id="4" name="Title 1"/>
          <p:cNvSpPr txBox="1">
            <a:spLocks/>
          </p:cNvSpPr>
          <p:nvPr/>
        </p:nvSpPr>
        <p:spPr bwMode="auto">
          <a:xfrm>
            <a:off x="0" y="1772618"/>
            <a:ext cx="45005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sz="4000" b="1" dirty="0" smtClean="0">
                <a:solidFill>
                  <a:schemeClr val="tx2"/>
                </a:solidFill>
                <a:ea typeface="Osaka" charset="0"/>
                <a:cs typeface="Osaka" charset="0"/>
              </a:rPr>
              <a:t>자가용</a:t>
            </a:r>
            <a:r>
              <a:rPr lang="en-US" sz="4000" b="1" dirty="0" smtClean="0">
                <a:solidFill>
                  <a:schemeClr val="tx2"/>
                </a:solidFill>
                <a:ea typeface="Osaka" charset="0"/>
                <a:cs typeface="Osaka" charset="0"/>
              </a:rPr>
              <a:t>?</a:t>
            </a:r>
            <a:endParaRPr lang="en-US" sz="4000" b="1" dirty="0">
              <a:solidFill>
                <a:schemeClr val="tx2"/>
              </a:solidFill>
              <a:ea typeface="Osaka" charset="0"/>
              <a:cs typeface="Osaka" charset="0"/>
            </a:endParaRPr>
          </a:p>
        </p:txBody>
      </p:sp>
      <p:sp>
        <p:nvSpPr>
          <p:cNvPr id="13" name="Title 1"/>
          <p:cNvSpPr txBox="1">
            <a:spLocks/>
          </p:cNvSpPr>
          <p:nvPr/>
        </p:nvSpPr>
        <p:spPr bwMode="auto">
          <a:xfrm>
            <a:off x="4932363" y="1772618"/>
            <a:ext cx="41036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ko-KR" altLang="en-US" sz="4000" b="1" dirty="0" smtClean="0">
                <a:solidFill>
                  <a:schemeClr val="tx2"/>
                </a:solidFill>
                <a:ea typeface="Osaka" charset="0"/>
                <a:cs typeface="Osaka" charset="0"/>
              </a:rPr>
              <a:t>   기차</a:t>
            </a:r>
            <a:r>
              <a:rPr lang="en-US" sz="4000" b="1" dirty="0" smtClean="0">
                <a:solidFill>
                  <a:schemeClr val="tx2"/>
                </a:solidFill>
                <a:ea typeface="Osaka" charset="0"/>
                <a:cs typeface="Osaka" charset="0"/>
              </a:rPr>
              <a:t>?</a:t>
            </a:r>
            <a:endParaRPr lang="en-US" sz="4000" b="1" dirty="0">
              <a:solidFill>
                <a:schemeClr val="tx2"/>
              </a:solidFill>
              <a:ea typeface="Osaka" charset="0"/>
              <a:cs typeface="Osaka" charset="0"/>
            </a:endParaRPr>
          </a:p>
        </p:txBody>
      </p:sp>
      <p:sp>
        <p:nvSpPr>
          <p:cNvPr id="14" name="Title 1"/>
          <p:cNvSpPr txBox="1">
            <a:spLocks/>
          </p:cNvSpPr>
          <p:nvPr/>
        </p:nvSpPr>
        <p:spPr bwMode="auto">
          <a:xfrm>
            <a:off x="0" y="2420938"/>
            <a:ext cx="4572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sz="4000" b="1" dirty="0" smtClean="0">
                <a:solidFill>
                  <a:schemeClr val="tx2"/>
                </a:solidFill>
                <a:ea typeface="Osaka" charset="0"/>
                <a:cs typeface="Osaka" charset="0"/>
              </a:rPr>
              <a:t>  버스</a:t>
            </a:r>
            <a:r>
              <a:rPr lang="en-US" sz="4000" b="1" dirty="0" smtClean="0">
                <a:solidFill>
                  <a:schemeClr val="tx2"/>
                </a:solidFill>
                <a:ea typeface="Osaka" charset="0"/>
                <a:cs typeface="Osaka" charset="0"/>
              </a:rPr>
              <a:t>?</a:t>
            </a:r>
            <a:endParaRPr lang="en-US" sz="4000" b="1" dirty="0">
              <a:solidFill>
                <a:schemeClr val="tx2"/>
              </a:solidFill>
              <a:ea typeface="Osaka" charset="0"/>
              <a:cs typeface="Osaka" charset="0"/>
            </a:endParaRPr>
          </a:p>
        </p:txBody>
      </p:sp>
      <p:sp>
        <p:nvSpPr>
          <p:cNvPr id="15" name="Title 1"/>
          <p:cNvSpPr txBox="1">
            <a:spLocks/>
          </p:cNvSpPr>
          <p:nvPr/>
        </p:nvSpPr>
        <p:spPr bwMode="auto">
          <a:xfrm>
            <a:off x="4932363" y="2420938"/>
            <a:ext cx="41036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ko-KR" altLang="en-US" sz="4000" b="1" dirty="0" smtClean="0">
                <a:solidFill>
                  <a:schemeClr val="tx2"/>
                </a:solidFill>
                <a:ea typeface="Osaka" charset="0"/>
                <a:cs typeface="Osaka" charset="0"/>
              </a:rPr>
              <a:t>비행기</a:t>
            </a:r>
            <a:r>
              <a:rPr lang="en-US" sz="4000" b="1" dirty="0" smtClean="0">
                <a:solidFill>
                  <a:schemeClr val="tx2"/>
                </a:solidFill>
                <a:ea typeface="Osaka" charset="0"/>
                <a:cs typeface="Osaka" charset="0"/>
              </a:rPr>
              <a:t>?</a:t>
            </a:r>
            <a:endParaRPr lang="en-US" sz="4000" b="1" dirty="0">
              <a:solidFill>
                <a:schemeClr val="tx2"/>
              </a:solidFill>
              <a:ea typeface="Osaka" charset="0"/>
              <a:cs typeface="Osaka" charset="0"/>
            </a:endParaRPr>
          </a:p>
        </p:txBody>
      </p:sp>
      <p:sp>
        <p:nvSpPr>
          <p:cNvPr id="16" name="Title 1"/>
          <p:cNvSpPr txBox="1">
            <a:spLocks/>
          </p:cNvSpPr>
          <p:nvPr/>
        </p:nvSpPr>
        <p:spPr bwMode="auto">
          <a:xfrm>
            <a:off x="0" y="3141663"/>
            <a:ext cx="4572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sz="4000" b="1" dirty="0" smtClean="0">
                <a:solidFill>
                  <a:schemeClr val="tx2"/>
                </a:solidFill>
                <a:ea typeface="Osaka" charset="0"/>
                <a:cs typeface="Osaka" charset="0"/>
              </a:rPr>
              <a:t>  택시</a:t>
            </a:r>
            <a:r>
              <a:rPr lang="en-US" sz="4000" b="1" dirty="0" smtClean="0">
                <a:solidFill>
                  <a:schemeClr val="tx2"/>
                </a:solidFill>
                <a:ea typeface="Osaka" charset="0"/>
                <a:cs typeface="Osaka" charset="0"/>
              </a:rPr>
              <a:t>?</a:t>
            </a:r>
            <a:endParaRPr lang="en-US" sz="4000" b="1" dirty="0">
              <a:solidFill>
                <a:schemeClr val="tx2"/>
              </a:solidFill>
              <a:ea typeface="Osaka" charset="0"/>
              <a:cs typeface="Osaka" charset="0"/>
            </a:endParaRPr>
          </a:p>
        </p:txBody>
      </p:sp>
      <p:sp>
        <p:nvSpPr>
          <p:cNvPr id="17" name="Title 1"/>
          <p:cNvSpPr txBox="1">
            <a:spLocks/>
          </p:cNvSpPr>
          <p:nvPr/>
        </p:nvSpPr>
        <p:spPr bwMode="auto">
          <a:xfrm>
            <a:off x="4932363" y="3141663"/>
            <a:ext cx="41036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ko-KR" altLang="en-US" sz="4000" b="1" dirty="0" smtClean="0">
                <a:solidFill>
                  <a:schemeClr val="tx2"/>
                </a:solidFill>
                <a:ea typeface="Osaka" charset="0"/>
                <a:cs typeface="Osaka" charset="0"/>
              </a:rPr>
              <a:t>걸어서</a:t>
            </a:r>
            <a:r>
              <a:rPr lang="en-US" sz="4000" b="1" dirty="0" smtClean="0">
                <a:solidFill>
                  <a:schemeClr val="tx2"/>
                </a:solidFill>
                <a:ea typeface="Osaka" charset="0"/>
                <a:cs typeface="Osaka" charset="0"/>
              </a:rPr>
              <a:t>?</a:t>
            </a:r>
            <a:endParaRPr lang="en-US" sz="4000" b="1" dirty="0">
              <a:solidFill>
                <a:schemeClr val="tx2"/>
              </a:solidFill>
              <a:ea typeface="Osaka" charset="0"/>
              <a:cs typeface="Osaka" charset="0"/>
            </a:endParaRPr>
          </a:p>
        </p:txBody>
      </p:sp>
      <p:sp>
        <p:nvSpPr>
          <p:cNvPr id="10" name="Title 1"/>
          <p:cNvSpPr txBox="1">
            <a:spLocks/>
          </p:cNvSpPr>
          <p:nvPr/>
        </p:nvSpPr>
        <p:spPr bwMode="auto">
          <a:xfrm>
            <a:off x="-324544" y="5949950"/>
            <a:ext cx="9468544"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sz="3600" b="1" dirty="0" smtClean="0">
                <a:solidFill>
                  <a:schemeClr val="tx2"/>
                </a:solidFill>
                <a:ea typeface="Osaka" charset="0"/>
                <a:cs typeface="Osaka" charset="0"/>
              </a:rPr>
              <a:t>이것은 우리가 어디를 가느냐에 달려있다</a:t>
            </a:r>
            <a:r>
              <a:rPr lang="en-US" sz="3600" b="1" dirty="0" smtClean="0">
                <a:solidFill>
                  <a:schemeClr val="tx2"/>
                </a:solidFill>
                <a:ea typeface="Osaka" charset="0"/>
                <a:cs typeface="Osaka" charset="0"/>
              </a:rPr>
              <a:t>!</a:t>
            </a:r>
            <a:endParaRPr lang="en-US" sz="3600" b="1" dirty="0">
              <a:solidFill>
                <a:schemeClr val="tx2"/>
              </a:solidFill>
              <a:ea typeface="Osaka" charset="0"/>
              <a:cs typeface="Osak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4" grpId="0"/>
      <p:bldP spid="15" grpId="0"/>
      <p:bldP spid="16" grpId="0"/>
      <p:bldP spid="1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6322" name="Rectangle 16"/>
          <p:cNvSpPr>
            <a:spLocks noChangeArrowheads="1"/>
          </p:cNvSpPr>
          <p:nvPr/>
        </p:nvSpPr>
        <p:spPr bwMode="auto">
          <a:xfrm>
            <a:off x="0" y="3860800"/>
            <a:ext cx="9144000" cy="2160588"/>
          </a:xfrm>
          <a:prstGeom prst="rect">
            <a:avLst/>
          </a:prstGeom>
          <a:solidFill>
            <a:srgbClr val="000090"/>
          </a:solidFill>
          <a:ln w="9525">
            <a:solidFill>
              <a:schemeClr val="tx1"/>
            </a:solidFill>
            <a:round/>
            <a:headEnd/>
            <a:tailEnd/>
          </a:ln>
        </p:spPr>
        <p:txBody>
          <a:bodyPr/>
          <a:lstStyle/>
          <a:p>
            <a:endParaRPr lang="en-US">
              <a:solidFill>
                <a:srgbClr val="000000"/>
              </a:solidFill>
            </a:endParaRPr>
          </a:p>
        </p:txBody>
      </p:sp>
      <p:sp>
        <p:nvSpPr>
          <p:cNvPr id="56323" name="Title 1"/>
          <p:cNvSpPr>
            <a:spLocks noGrp="1"/>
          </p:cNvSpPr>
          <p:nvPr>
            <p:ph type="title"/>
          </p:nvPr>
        </p:nvSpPr>
        <p:spPr>
          <a:xfrm>
            <a:off x="0" y="-26988"/>
            <a:ext cx="9144000" cy="1143001"/>
          </a:xfrm>
          <a:solidFill>
            <a:schemeClr val="tx1"/>
          </a:solidFill>
        </p:spPr>
        <p:txBody>
          <a:bodyPr/>
          <a:lstStyle/>
          <a:p>
            <a:r>
              <a:rPr lang="en-US" sz="4000" b="1" dirty="0" smtClean="0">
                <a:solidFill>
                  <a:schemeClr val="bg1"/>
                </a:solidFill>
                <a:latin typeface="Arial" charset="0"/>
                <a:ea typeface="Osaka" charset="0"/>
                <a:cs typeface="Osaka" charset="0"/>
              </a:rPr>
              <a:t>"</a:t>
            </a:r>
            <a:r>
              <a:rPr lang="ko-KR" altLang="en-US" sz="4000" b="1" dirty="0" smtClean="0">
                <a:solidFill>
                  <a:schemeClr val="bg1"/>
                </a:solidFill>
                <a:latin typeface="Arial" charset="0"/>
                <a:ea typeface="Osaka" charset="0"/>
                <a:cs typeface="Osaka" charset="0"/>
              </a:rPr>
              <a:t>우리는 강해설교를 할 것이다</a:t>
            </a:r>
            <a:r>
              <a:rPr lang="en-US" sz="4000" b="1" dirty="0" smtClean="0">
                <a:solidFill>
                  <a:schemeClr val="bg1"/>
                </a:solidFill>
                <a:latin typeface="Arial" charset="0"/>
                <a:ea typeface="Osaka" charset="0"/>
                <a:cs typeface="Osaka" charset="0"/>
              </a:rPr>
              <a:t>"</a:t>
            </a:r>
            <a:endParaRPr lang="en-US" sz="4000" b="1" dirty="0">
              <a:solidFill>
                <a:schemeClr val="bg1"/>
              </a:solidFill>
              <a:latin typeface="Arial" charset="0"/>
              <a:ea typeface="Osaka" charset="0"/>
              <a:cs typeface="Osaka" charset="0"/>
            </a:endParaRPr>
          </a:p>
        </p:txBody>
      </p:sp>
      <p:sp>
        <p:nvSpPr>
          <p:cNvPr id="3" name="Title 1"/>
          <p:cNvSpPr txBox="1">
            <a:spLocks/>
          </p:cNvSpPr>
          <p:nvPr/>
        </p:nvSpPr>
        <p:spPr bwMode="auto">
          <a:xfrm>
            <a:off x="-1588" y="1135063"/>
            <a:ext cx="9144001"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sz="4000" b="1" i="1" dirty="0" smtClean="0">
                <a:solidFill>
                  <a:schemeClr val="tx2"/>
                </a:solidFill>
                <a:ea typeface="Osaka" charset="0"/>
                <a:cs typeface="Osaka" charset="0"/>
              </a:rPr>
              <a:t>강해 설교란 무엇인가</a:t>
            </a:r>
            <a:r>
              <a:rPr lang="en-US" altLang="ko-KR" sz="4000" b="1" i="1" dirty="0" smtClean="0">
                <a:solidFill>
                  <a:schemeClr val="tx2"/>
                </a:solidFill>
                <a:ea typeface="Osaka" charset="0"/>
                <a:cs typeface="Osaka" charset="0"/>
              </a:rPr>
              <a:t>?</a:t>
            </a:r>
            <a:endParaRPr lang="en-US" sz="4000" b="1" i="1" dirty="0">
              <a:solidFill>
                <a:schemeClr val="tx2"/>
              </a:solidFill>
              <a:ea typeface="Osaka" charset="0"/>
              <a:cs typeface="Osaka" charset="0"/>
            </a:endParaRPr>
          </a:p>
        </p:txBody>
      </p:sp>
      <p:sp>
        <p:nvSpPr>
          <p:cNvPr id="4" name="Title 1"/>
          <p:cNvSpPr txBox="1">
            <a:spLocks/>
          </p:cNvSpPr>
          <p:nvPr/>
        </p:nvSpPr>
        <p:spPr bwMode="auto">
          <a:xfrm>
            <a:off x="0" y="1844675"/>
            <a:ext cx="4572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sz="4000" b="1" dirty="0" smtClean="0">
                <a:solidFill>
                  <a:schemeClr val="tx2"/>
                </a:solidFill>
                <a:ea typeface="Osaka" charset="0"/>
                <a:cs typeface="Osaka" charset="0"/>
              </a:rPr>
              <a:t>성경 주석</a:t>
            </a:r>
            <a:r>
              <a:rPr lang="en-US" sz="4000" b="1" dirty="0" smtClean="0">
                <a:solidFill>
                  <a:schemeClr val="tx2"/>
                </a:solidFill>
                <a:ea typeface="Osaka" charset="0"/>
                <a:cs typeface="Osaka" charset="0"/>
              </a:rPr>
              <a:t>?</a:t>
            </a:r>
            <a:endParaRPr lang="en-US" sz="4000" b="1" dirty="0">
              <a:solidFill>
                <a:schemeClr val="tx2"/>
              </a:solidFill>
              <a:ea typeface="Osaka" charset="0"/>
              <a:cs typeface="Osaka" charset="0"/>
            </a:endParaRPr>
          </a:p>
        </p:txBody>
      </p:sp>
      <p:sp>
        <p:nvSpPr>
          <p:cNvPr id="5" name="Title 1"/>
          <p:cNvSpPr txBox="1">
            <a:spLocks/>
          </p:cNvSpPr>
          <p:nvPr/>
        </p:nvSpPr>
        <p:spPr bwMode="auto">
          <a:xfrm>
            <a:off x="4572000" y="1844675"/>
            <a:ext cx="4572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sz="4000" b="1" dirty="0" smtClean="0">
                <a:solidFill>
                  <a:schemeClr val="tx2"/>
                </a:solidFill>
                <a:ea typeface="Osaka" charset="0"/>
                <a:cs typeface="Osaka" charset="0"/>
              </a:rPr>
              <a:t>환대</a:t>
            </a:r>
            <a:r>
              <a:rPr lang="en-US" sz="4000" b="1" dirty="0" smtClean="0">
                <a:solidFill>
                  <a:schemeClr val="tx2"/>
                </a:solidFill>
                <a:ea typeface="Osaka" charset="0"/>
                <a:cs typeface="Osaka" charset="0"/>
              </a:rPr>
              <a:t>?</a:t>
            </a:r>
            <a:endParaRPr lang="en-US" sz="4000" b="1" dirty="0">
              <a:solidFill>
                <a:schemeClr val="tx2"/>
              </a:solidFill>
              <a:ea typeface="Osaka" charset="0"/>
              <a:cs typeface="Osaka" charset="0"/>
            </a:endParaRPr>
          </a:p>
        </p:txBody>
      </p:sp>
      <p:sp>
        <p:nvSpPr>
          <p:cNvPr id="6" name="Title 1"/>
          <p:cNvSpPr txBox="1">
            <a:spLocks/>
          </p:cNvSpPr>
          <p:nvPr/>
        </p:nvSpPr>
        <p:spPr bwMode="auto">
          <a:xfrm>
            <a:off x="0" y="2636838"/>
            <a:ext cx="4572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sz="4000" b="1" dirty="0" smtClean="0">
                <a:solidFill>
                  <a:schemeClr val="tx2"/>
                </a:solidFill>
                <a:ea typeface="Osaka" charset="0"/>
                <a:cs typeface="Osaka" charset="0"/>
              </a:rPr>
              <a:t>성경 강의</a:t>
            </a:r>
            <a:r>
              <a:rPr lang="en-US" sz="4000" b="1" dirty="0" smtClean="0">
                <a:solidFill>
                  <a:schemeClr val="tx2"/>
                </a:solidFill>
                <a:ea typeface="Osaka" charset="0"/>
                <a:cs typeface="Osaka" charset="0"/>
              </a:rPr>
              <a:t>?</a:t>
            </a:r>
            <a:endParaRPr lang="en-US" sz="4000" b="1" dirty="0">
              <a:solidFill>
                <a:schemeClr val="tx2"/>
              </a:solidFill>
              <a:ea typeface="Osaka" charset="0"/>
              <a:cs typeface="Osaka" charset="0"/>
            </a:endParaRPr>
          </a:p>
        </p:txBody>
      </p:sp>
      <p:sp>
        <p:nvSpPr>
          <p:cNvPr id="7" name="Title 1"/>
          <p:cNvSpPr txBox="1">
            <a:spLocks/>
          </p:cNvSpPr>
          <p:nvPr/>
        </p:nvSpPr>
        <p:spPr bwMode="auto">
          <a:xfrm>
            <a:off x="4572000" y="2636838"/>
            <a:ext cx="4572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sz="4000" b="1" dirty="0" smtClean="0">
                <a:solidFill>
                  <a:schemeClr val="tx2"/>
                </a:solidFill>
                <a:ea typeface="Osaka" charset="0"/>
                <a:cs typeface="Osaka" charset="0"/>
              </a:rPr>
              <a:t>열정</a:t>
            </a:r>
            <a:r>
              <a:rPr lang="en-US" sz="4000" b="1" dirty="0" smtClean="0">
                <a:solidFill>
                  <a:schemeClr val="tx2"/>
                </a:solidFill>
                <a:ea typeface="Osaka" charset="0"/>
                <a:cs typeface="Osaka" charset="0"/>
              </a:rPr>
              <a:t>?</a:t>
            </a:r>
            <a:endParaRPr lang="en-US" sz="4000" b="1" dirty="0">
              <a:solidFill>
                <a:schemeClr val="tx2"/>
              </a:solidFill>
              <a:ea typeface="Osaka" charset="0"/>
              <a:cs typeface="Osaka" charset="0"/>
            </a:endParaRPr>
          </a:p>
        </p:txBody>
      </p:sp>
      <p:sp>
        <p:nvSpPr>
          <p:cNvPr id="10" name="Title 1"/>
          <p:cNvSpPr txBox="1">
            <a:spLocks/>
          </p:cNvSpPr>
          <p:nvPr/>
        </p:nvSpPr>
        <p:spPr bwMode="auto">
          <a:xfrm>
            <a:off x="0" y="5949950"/>
            <a:ext cx="9144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ko-KR" altLang="en-US" sz="4000" b="1" dirty="0" smtClean="0">
                <a:solidFill>
                  <a:schemeClr val="tx2"/>
                </a:solidFill>
                <a:ea typeface="Osaka" charset="0"/>
                <a:cs typeface="Osaka" charset="0"/>
              </a:rPr>
              <a:t>우리는 정의가 필요하다</a:t>
            </a:r>
            <a:r>
              <a:rPr lang="en-US" sz="4000" b="1" dirty="0" smtClean="0">
                <a:solidFill>
                  <a:schemeClr val="tx2"/>
                </a:solidFill>
                <a:ea typeface="Osaka" charset="0"/>
                <a:cs typeface="Osaka" charset="0"/>
              </a:rPr>
              <a:t>.</a:t>
            </a:r>
            <a:endParaRPr lang="en-US" sz="4000" b="1" dirty="0">
              <a:solidFill>
                <a:schemeClr val="tx2"/>
              </a:solidFill>
              <a:ea typeface="Osaka" charset="0"/>
              <a:cs typeface="Osaka" charset="0"/>
            </a:endParaRPr>
          </a:p>
        </p:txBody>
      </p:sp>
      <p:pic>
        <p:nvPicPr>
          <p:cNvPr id="56330" name="Picture 10"/>
          <p:cNvPicPr>
            <a:picLocks noChangeAspect="1"/>
          </p:cNvPicPr>
          <p:nvPr/>
        </p:nvPicPr>
        <p:blipFill>
          <a:blip r:embed="rId2">
            <a:extLst>
              <a:ext uri="{28A0092B-C50C-407E-A947-70E740481C1C}">
                <a14:useLocalDpi xmlns:a14="http://schemas.microsoft.com/office/drawing/2010/main" val="0"/>
              </a:ext>
            </a:extLst>
          </a:blip>
          <a:srcRect l="6538" t="12860" r="5699" b="29272"/>
          <a:stretch>
            <a:fillRect/>
          </a:stretch>
        </p:blipFill>
        <p:spPr bwMode="auto">
          <a:xfrm>
            <a:off x="107950" y="3981450"/>
            <a:ext cx="2162175"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13"/>
          <p:cNvPicPr>
            <a:picLocks noChangeAspect="1"/>
          </p:cNvPicPr>
          <p:nvPr/>
        </p:nvPicPr>
        <p:blipFill>
          <a:blip r:embed="rId3">
            <a:extLst>
              <a:ext uri="{28A0092B-C50C-407E-A947-70E740481C1C}">
                <a14:useLocalDpi xmlns:a14="http://schemas.microsoft.com/office/drawing/2010/main" val="0"/>
              </a:ext>
            </a:extLst>
          </a:blip>
          <a:srcRect l="4489" t="2382" r="9142" b="39886"/>
          <a:stretch>
            <a:fillRect/>
          </a:stretch>
        </p:blipFill>
        <p:spPr bwMode="auto">
          <a:xfrm>
            <a:off x="4649788" y="3981450"/>
            <a:ext cx="212883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14"/>
          <p:cNvPicPr>
            <a:picLocks noChangeAspect="1"/>
          </p:cNvPicPr>
          <p:nvPr/>
        </p:nvPicPr>
        <p:blipFill>
          <a:blip r:embed="rId4">
            <a:extLst>
              <a:ext uri="{28A0092B-C50C-407E-A947-70E740481C1C}">
                <a14:useLocalDpi xmlns:a14="http://schemas.microsoft.com/office/drawing/2010/main" val="0"/>
              </a:ext>
            </a:extLst>
          </a:blip>
          <a:srcRect l="3526" r="25883"/>
          <a:stretch>
            <a:fillRect/>
          </a:stretch>
        </p:blipFill>
        <p:spPr bwMode="auto">
          <a:xfrm>
            <a:off x="2390775" y="3981450"/>
            <a:ext cx="213836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3" name="Picture 15"/>
          <p:cNvPicPr>
            <a:picLocks noChangeAspect="1"/>
          </p:cNvPicPr>
          <p:nvPr/>
        </p:nvPicPr>
        <p:blipFill>
          <a:blip r:embed="rId5">
            <a:extLst>
              <a:ext uri="{28A0092B-C50C-407E-A947-70E740481C1C}">
                <a14:useLocalDpi xmlns:a14="http://schemas.microsoft.com/office/drawing/2010/main" val="0"/>
              </a:ext>
            </a:extLst>
          </a:blip>
          <a:srcRect l="33315" t="5843" r="12622" b="7346"/>
          <a:stretch>
            <a:fillRect/>
          </a:stretch>
        </p:blipFill>
        <p:spPr bwMode="auto">
          <a:xfrm>
            <a:off x="6899275" y="3981450"/>
            <a:ext cx="2136775"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Sh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p:cNvSpPr txBox="1">
            <a:spLocks noChangeArrowheads="1"/>
          </p:cNvSpPr>
          <p:nvPr/>
        </p:nvSpPr>
        <p:spPr bwMode="auto">
          <a:xfrm>
            <a:off x="228600" y="1143000"/>
            <a:ext cx="2819400" cy="707886"/>
          </a:xfrm>
          <a:prstGeom prst="rect">
            <a:avLst/>
          </a:prstGeom>
          <a:noFill/>
          <a:ln>
            <a:noFill/>
          </a:ln>
          <a:effectLst>
            <a:outerShdw blurRad="63500" dist="38099" dir="2700000" algn="ctr" rotWithShape="0">
              <a:schemeClr val="tx1">
                <a:alpha val="74998"/>
              </a:schemeClr>
            </a:outerShdw>
          </a:effectLst>
          <a:extLst/>
        </p:spPr>
        <p:txBody>
          <a:bodyPr>
            <a:spAutoFit/>
          </a:bodyPr>
          <a:lstStyle/>
          <a:p>
            <a:pPr eaLnBrk="1" hangingPunct="1">
              <a:spcBef>
                <a:spcPct val="50000"/>
              </a:spcBef>
              <a:defRPr/>
            </a:pPr>
            <a:r>
              <a:rPr lang="ko-KR" altLang="en-US" sz="4000" b="1" dirty="0" smtClean="0">
                <a:solidFill>
                  <a:srgbClr val="FFFF00"/>
                </a:solidFill>
                <a:latin typeface="Arial"/>
                <a:cs typeface="Arial"/>
              </a:rPr>
              <a:t>정의</a:t>
            </a:r>
            <a:endParaRPr lang="en-US" sz="4000" b="1" dirty="0">
              <a:solidFill>
                <a:srgbClr val="FFFF00"/>
              </a:solidFill>
              <a:latin typeface="Arial"/>
              <a:cs typeface="Arial"/>
            </a:endParaRPr>
          </a:p>
        </p:txBody>
      </p:sp>
      <p:sp>
        <p:nvSpPr>
          <p:cNvPr id="1029" name="Text Box 5"/>
          <p:cNvSpPr txBox="1">
            <a:spLocks noChangeArrowheads="1"/>
          </p:cNvSpPr>
          <p:nvPr/>
        </p:nvSpPr>
        <p:spPr bwMode="auto">
          <a:xfrm>
            <a:off x="3429000" y="849313"/>
            <a:ext cx="2895600" cy="5262979"/>
          </a:xfrm>
          <a:prstGeom prst="rect">
            <a:avLst/>
          </a:prstGeom>
          <a:noFill/>
          <a:ln>
            <a:noFill/>
          </a:ln>
          <a:effectLst>
            <a:outerShdw blurRad="63500" dist="38099" dir="2700000" algn="ctr" rotWithShape="0">
              <a:schemeClr val="bg1">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50000"/>
              </a:lnSpc>
              <a:defRPr/>
            </a:pPr>
            <a:r>
              <a:rPr lang="en-US" altLang="ko-KR" sz="2800" b="1" dirty="0" smtClean="0">
                <a:cs typeface="Arial" charset="0"/>
              </a:rPr>
              <a:t>“</a:t>
            </a:r>
            <a:r>
              <a:rPr lang="ko-KR" altLang="en-US" sz="2800" b="1" dirty="0" smtClean="0">
                <a:cs typeface="Arial" charset="0"/>
              </a:rPr>
              <a:t>강해설교는 </a:t>
            </a:r>
            <a:r>
              <a:rPr lang="ko-KR" altLang="en-US" sz="2800" b="1" dirty="0">
                <a:cs typeface="Arial" charset="0"/>
              </a:rPr>
              <a:t>회중들이 정해진 </a:t>
            </a:r>
            <a:r>
              <a:rPr lang="ko-KR" altLang="en-US" sz="2800" b="1" u="sng" dirty="0">
                <a:cs typeface="Arial" charset="0"/>
              </a:rPr>
              <a:t>성경본문</a:t>
            </a:r>
            <a:r>
              <a:rPr lang="ko-KR" altLang="en-US" sz="2800" b="1" dirty="0">
                <a:cs typeface="Arial" charset="0"/>
              </a:rPr>
              <a:t>으로 부터 진실하고 실제적인 </a:t>
            </a:r>
            <a:r>
              <a:rPr lang="ko-KR" altLang="en-US" sz="2800" b="1" u="sng" dirty="0">
                <a:cs typeface="Arial" charset="0"/>
              </a:rPr>
              <a:t>적용</a:t>
            </a:r>
            <a:r>
              <a:rPr lang="ko-KR" altLang="en-US" sz="2800" b="1" dirty="0">
                <a:cs typeface="Arial" charset="0"/>
              </a:rPr>
              <a:t>으로 인도하는 본문 </a:t>
            </a:r>
            <a:r>
              <a:rPr lang="ko-KR" altLang="en-US" sz="2800" b="1" dirty="0" smtClean="0">
                <a:cs typeface="Arial" charset="0"/>
              </a:rPr>
              <a:t>설명이다</a:t>
            </a:r>
            <a:r>
              <a:rPr lang="en-US" altLang="ko-KR" sz="2800" b="1" dirty="0" smtClean="0">
                <a:cs typeface="Arial" charset="0"/>
              </a:rPr>
              <a:t>”</a:t>
            </a:r>
            <a:endParaRPr lang="en-US" sz="2800" b="1" dirty="0" smtClean="0">
              <a:cs typeface="Arial" charset="0"/>
            </a:endParaRPr>
          </a:p>
        </p:txBody>
      </p:sp>
      <p:sp>
        <p:nvSpPr>
          <p:cNvPr id="57348" name="Rectangle 6"/>
          <p:cNvSpPr>
            <a:spLocks noGrp="1" noChangeArrowheads="1"/>
          </p:cNvSpPr>
          <p:nvPr>
            <p:ph type="title" idx="4294967295"/>
          </p:nvPr>
        </p:nvSpPr>
        <p:spPr>
          <a:xfrm>
            <a:off x="0" y="0"/>
            <a:ext cx="8458200" cy="685800"/>
          </a:xfrm>
        </p:spPr>
        <p:txBody>
          <a:bodyPr/>
          <a:lstStyle/>
          <a:p>
            <a:pPr eaLnBrk="1" hangingPunct="1"/>
            <a:r>
              <a:rPr lang="ko-KR" altLang="en-US" sz="4000" dirty="0" smtClean="0">
                <a:solidFill>
                  <a:schemeClr val="bg1"/>
                </a:solidFill>
                <a:latin typeface="Arial" charset="0"/>
                <a:ea typeface="Osaka" charset="0"/>
                <a:cs typeface="Arial" charset="0"/>
              </a:rPr>
              <a:t>무엇이 강해설교를 만드는가</a:t>
            </a:r>
            <a:r>
              <a:rPr lang="en-US" sz="4000" dirty="0" smtClean="0">
                <a:solidFill>
                  <a:schemeClr val="bg1"/>
                </a:solidFill>
                <a:latin typeface="Arial" charset="0"/>
                <a:ea typeface="Osaka" charset="0"/>
                <a:cs typeface="Arial" charset="0"/>
              </a:rPr>
              <a:t>?</a:t>
            </a:r>
            <a:endParaRPr lang="en-US" dirty="0">
              <a:latin typeface="Arial" charset="0"/>
              <a:ea typeface="Osaka" charset="0"/>
              <a:cs typeface="Arial" charset="0"/>
            </a:endParaRPr>
          </a:p>
        </p:txBody>
      </p:sp>
      <p:sp>
        <p:nvSpPr>
          <p:cNvPr id="57349" name="Text Box 7"/>
          <p:cNvSpPr txBox="1">
            <a:spLocks noChangeArrowheads="1"/>
          </p:cNvSpPr>
          <p:nvPr/>
        </p:nvSpPr>
        <p:spPr bwMode="auto">
          <a:xfrm>
            <a:off x="5795963" y="5791200"/>
            <a:ext cx="33480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solidFill>
                  <a:schemeClr val="bg1"/>
                </a:solidFill>
                <a:cs typeface="Arial" charset="0"/>
              </a:rPr>
              <a:t>Walter </a:t>
            </a:r>
            <a:r>
              <a:rPr lang="en-US" b="1" dirty="0" err="1">
                <a:solidFill>
                  <a:schemeClr val="bg1"/>
                </a:solidFill>
                <a:cs typeface="Arial" charset="0"/>
              </a:rPr>
              <a:t>Liefeld</a:t>
            </a:r>
            <a:r>
              <a:rPr lang="en-US" b="1" dirty="0">
                <a:solidFill>
                  <a:schemeClr val="bg1"/>
                </a:solidFill>
                <a:cs typeface="Arial" charset="0"/>
              </a:rPr>
              <a:t>, </a:t>
            </a:r>
            <a:br>
              <a:rPr lang="en-US" b="1" dirty="0">
                <a:solidFill>
                  <a:schemeClr val="bg1"/>
                </a:solidFill>
                <a:cs typeface="Arial" charset="0"/>
              </a:rPr>
            </a:br>
            <a:r>
              <a:rPr lang="en-US" b="1" i="1" dirty="0">
                <a:solidFill>
                  <a:schemeClr val="bg1"/>
                </a:solidFill>
                <a:cs typeface="Arial" charset="0"/>
              </a:rPr>
              <a:t>NT Exposition</a:t>
            </a:r>
            <a:r>
              <a:rPr lang="en-US" b="1" dirty="0">
                <a:solidFill>
                  <a:schemeClr val="bg1"/>
                </a:solidFill>
                <a:cs typeface="Arial" charset="0"/>
              </a:rPr>
              <a:t>, 6</a:t>
            </a:r>
            <a:endParaRPr lang="en-US" b="1" dirty="0">
              <a:cs typeface="Arial" charset="0"/>
            </a:endParaRPr>
          </a:p>
        </p:txBody>
      </p:sp>
      <p:sp>
        <p:nvSpPr>
          <p:cNvPr id="1032" name="Text Box 8"/>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latin typeface="Arial"/>
                <a:cs typeface="Arial"/>
              </a:rPr>
              <a:t>1</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dissolve">
                                      <p:cBhvr>
                                        <p:cTn id="1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DSS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a:off x="0" y="980728"/>
            <a:ext cx="9144000" cy="5998950"/>
          </a:xfrm>
          <a:prstGeom prst="rect">
            <a:avLst/>
          </a:prstGeom>
          <a:noFill/>
          <a:ln>
            <a:noFill/>
          </a:ln>
          <a:effectLst>
            <a:outerShdw blurRad="63500" dist="38099" dir="2700000" algn="ctr" rotWithShape="0">
              <a:schemeClr val="bg1">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120000"/>
              </a:lnSpc>
              <a:defRPr/>
            </a:pPr>
            <a:r>
              <a:rPr lang="en-US" altLang="ko-KR" sz="4000" dirty="0" smtClean="0">
                <a:latin typeface="+mn-ea"/>
                <a:ea typeface="+mn-ea"/>
                <a:cs typeface="ＭＳ Ｐゴシック" charset="-128"/>
              </a:rPr>
              <a:t>“</a:t>
            </a:r>
            <a:r>
              <a:rPr lang="ko-KR" altLang="en-US" sz="4000" b="1" dirty="0" smtClean="0">
                <a:latin typeface="+mn-ea"/>
                <a:ea typeface="+mn-ea"/>
                <a:cs typeface="ＭＳ Ｐゴシック" charset="-128"/>
              </a:rPr>
              <a:t>강해 </a:t>
            </a:r>
            <a:r>
              <a:rPr lang="ko-KR" altLang="en-US" sz="4000" b="1" dirty="0">
                <a:latin typeface="+mn-ea"/>
                <a:ea typeface="+mn-ea"/>
                <a:cs typeface="ＭＳ Ｐゴシック" charset="-128"/>
              </a:rPr>
              <a:t>설교는 </a:t>
            </a:r>
            <a:r>
              <a:rPr lang="ko-KR" altLang="en-US" sz="4000" b="1" u="sng" dirty="0">
                <a:latin typeface="+mn-ea"/>
                <a:ea typeface="+mn-ea"/>
                <a:cs typeface="ＭＳ Ｐゴシック" charset="-128"/>
              </a:rPr>
              <a:t>성경적 개념</a:t>
            </a:r>
            <a:r>
              <a:rPr lang="ko-KR" altLang="en-US" sz="4000" b="1" dirty="0">
                <a:latin typeface="+mn-ea"/>
                <a:ea typeface="+mn-ea"/>
                <a:cs typeface="ＭＳ Ｐゴシック" charset="-128"/>
              </a:rPr>
              <a:t>의 전달이다</a:t>
            </a:r>
            <a:r>
              <a:rPr lang="en-US" altLang="ko-KR" sz="4000" b="1" dirty="0">
                <a:latin typeface="+mn-ea"/>
                <a:ea typeface="+mn-ea"/>
                <a:cs typeface="ＭＳ Ｐゴシック" charset="-128"/>
              </a:rPr>
              <a:t>. </a:t>
            </a:r>
            <a:r>
              <a:rPr lang="ko-KR" altLang="en-US" sz="4000" b="1" dirty="0">
                <a:latin typeface="+mn-ea"/>
                <a:ea typeface="+mn-ea"/>
                <a:cs typeface="ＭＳ Ｐゴシック" charset="-128"/>
              </a:rPr>
              <a:t>그 개념은 </a:t>
            </a:r>
            <a:r>
              <a:rPr lang="ko-KR" altLang="en-US" sz="4000" b="1" u="sng" dirty="0">
                <a:latin typeface="+mn-ea"/>
                <a:ea typeface="+mn-ea"/>
                <a:cs typeface="ＭＳ Ｐゴシック" charset="-128"/>
              </a:rPr>
              <a:t>본문</a:t>
            </a:r>
            <a:r>
              <a:rPr lang="ko-KR" altLang="en-US" sz="4000" b="1" dirty="0">
                <a:latin typeface="+mn-ea"/>
                <a:ea typeface="+mn-ea"/>
                <a:cs typeface="ＭＳ Ｐゴシック" charset="-128"/>
              </a:rPr>
              <a:t>을 문맥 안에서 역사적</a:t>
            </a:r>
            <a:r>
              <a:rPr lang="en-US" altLang="ko-KR" sz="4000" b="1" dirty="0">
                <a:latin typeface="+mn-ea"/>
                <a:ea typeface="+mn-ea"/>
                <a:cs typeface="ＭＳ Ｐゴシック" charset="-128"/>
              </a:rPr>
              <a:t>, </a:t>
            </a:r>
            <a:r>
              <a:rPr lang="ko-KR" altLang="en-US" sz="4000" b="1" dirty="0">
                <a:latin typeface="+mn-ea"/>
                <a:ea typeface="+mn-ea"/>
                <a:cs typeface="ＭＳ Ｐゴシック" charset="-128"/>
              </a:rPr>
              <a:t>문법적</a:t>
            </a:r>
            <a:r>
              <a:rPr lang="en-US" altLang="ko-KR" sz="4000" b="1" dirty="0">
                <a:latin typeface="+mn-ea"/>
                <a:ea typeface="+mn-ea"/>
                <a:cs typeface="ＭＳ Ｐゴシック" charset="-128"/>
              </a:rPr>
              <a:t>, </a:t>
            </a:r>
            <a:r>
              <a:rPr lang="ko-KR" altLang="en-US" sz="4000" b="1" dirty="0">
                <a:latin typeface="+mn-ea"/>
                <a:ea typeface="+mn-ea"/>
                <a:cs typeface="ＭＳ Ｐゴシック" charset="-128"/>
              </a:rPr>
              <a:t>문예적으로 </a:t>
            </a:r>
            <a:r>
              <a:rPr lang="ko-KR" altLang="en-US" sz="4000" b="1" u="sng" dirty="0">
                <a:latin typeface="+mn-ea"/>
                <a:ea typeface="+mn-ea"/>
                <a:cs typeface="ＭＳ Ｐゴシック" charset="-128"/>
              </a:rPr>
              <a:t>연구함</a:t>
            </a:r>
            <a:r>
              <a:rPr lang="ko-KR" altLang="en-US" sz="4000" b="1" dirty="0">
                <a:latin typeface="+mn-ea"/>
                <a:ea typeface="+mn-ea"/>
                <a:cs typeface="ＭＳ Ｐゴシック" charset="-128"/>
              </a:rPr>
              <a:t>으로 얻어진 결과인데</a:t>
            </a:r>
            <a:r>
              <a:rPr lang="en-US" altLang="ko-KR" sz="4000" b="1" dirty="0">
                <a:latin typeface="+mn-ea"/>
                <a:ea typeface="+mn-ea"/>
                <a:cs typeface="ＭＳ Ｐゴシック" charset="-128"/>
              </a:rPr>
              <a:t>, </a:t>
            </a:r>
            <a:r>
              <a:rPr lang="ko-KR" altLang="en-US" sz="4000" b="1" dirty="0">
                <a:latin typeface="+mn-ea"/>
                <a:ea typeface="+mn-ea"/>
                <a:cs typeface="ＭＳ Ｐゴシック" charset="-128"/>
              </a:rPr>
              <a:t>성령께서 그 개념을 먼저 설교자의 인격과 경험에 적용하고 설교자를 통하여 다시 청중들에게 </a:t>
            </a:r>
            <a:r>
              <a:rPr lang="ko-KR" altLang="en-US" sz="4000" b="1" u="sng" dirty="0">
                <a:latin typeface="+mn-ea"/>
                <a:ea typeface="+mn-ea"/>
                <a:cs typeface="ＭＳ Ｐゴシック" charset="-128"/>
              </a:rPr>
              <a:t>적용</a:t>
            </a:r>
            <a:r>
              <a:rPr lang="ko-KR" altLang="en-US" sz="4000" b="1" dirty="0">
                <a:latin typeface="+mn-ea"/>
                <a:ea typeface="+mn-ea"/>
                <a:cs typeface="ＭＳ Ｐゴシック" charset="-128"/>
              </a:rPr>
              <a:t>하는 </a:t>
            </a:r>
            <a:r>
              <a:rPr lang="ko-KR" altLang="en-US" sz="4000" b="1" dirty="0" smtClean="0">
                <a:latin typeface="+mn-ea"/>
                <a:ea typeface="+mn-ea"/>
                <a:cs typeface="ＭＳ Ｐゴシック" charset="-128"/>
              </a:rPr>
              <a:t>것이다</a:t>
            </a:r>
            <a:r>
              <a:rPr lang="en-US" altLang="ja-JP" sz="4000" dirty="0" smtClean="0">
                <a:latin typeface="+mn-ea"/>
                <a:ea typeface="+mn-ea"/>
              </a:rPr>
              <a:t>" </a:t>
            </a:r>
            <a:r>
              <a:rPr lang="en-US" altLang="ja-JP" sz="3600" dirty="0" smtClean="0">
                <a:latin typeface="+mn-ea"/>
                <a:ea typeface="+mn-ea"/>
              </a:rPr>
              <a:t/>
            </a:r>
            <a:br>
              <a:rPr lang="en-US" altLang="ja-JP" sz="3600" dirty="0" smtClean="0">
                <a:latin typeface="+mn-ea"/>
                <a:ea typeface="+mn-ea"/>
              </a:rPr>
            </a:br>
            <a:r>
              <a:rPr lang="en-US" altLang="ja-JP" sz="1800" b="1" dirty="0" smtClean="0"/>
              <a:t/>
            </a:r>
            <a:br>
              <a:rPr lang="en-US" altLang="ja-JP" sz="1800" b="1" dirty="0" smtClean="0"/>
            </a:br>
            <a:r>
              <a:rPr lang="en-US" altLang="ja-JP" b="1" dirty="0" smtClean="0"/>
              <a:t>(Robinson, 20, </a:t>
            </a:r>
            <a:r>
              <a:rPr lang="ko-KR" altLang="en-US" b="1" dirty="0" smtClean="0"/>
              <a:t>설교세미나에서 그가 인용하였다</a:t>
            </a:r>
            <a:r>
              <a:rPr lang="en-US" altLang="ko-KR" b="1" dirty="0" smtClean="0"/>
              <a:t>)</a:t>
            </a:r>
            <a:endParaRPr lang="en-US" sz="1800" dirty="0" smtClean="0">
              <a:latin typeface="Times" charset="0"/>
            </a:endParaRPr>
          </a:p>
        </p:txBody>
      </p:sp>
      <p:sp>
        <p:nvSpPr>
          <p:cNvPr id="59395" name="Rectangle 4"/>
          <p:cNvSpPr>
            <a:spLocks noGrp="1" noChangeArrowheads="1"/>
          </p:cNvSpPr>
          <p:nvPr>
            <p:ph type="title" idx="4294967295"/>
          </p:nvPr>
        </p:nvSpPr>
        <p:spPr>
          <a:xfrm>
            <a:off x="0" y="152400"/>
            <a:ext cx="9144000" cy="838200"/>
          </a:xfrm>
        </p:spPr>
        <p:txBody>
          <a:bodyPr/>
          <a:lstStyle/>
          <a:p>
            <a:pPr eaLnBrk="1" hangingPunct="1"/>
            <a:r>
              <a:rPr lang="ko-KR" altLang="en-US" sz="4800" b="1" dirty="0" smtClean="0">
                <a:latin typeface="Arial" charset="0"/>
                <a:ea typeface="Osaka" charset="0"/>
                <a:cs typeface="Osaka" charset="0"/>
              </a:rPr>
              <a:t>좀더 자세한 정의</a:t>
            </a:r>
            <a:r>
              <a:rPr lang="en-US" altLang="ko-KR" sz="4800" b="1" dirty="0" smtClean="0">
                <a:latin typeface="Arial" charset="0"/>
                <a:ea typeface="Osaka" charset="0"/>
                <a:cs typeface="Osaka" charset="0"/>
              </a:rPr>
              <a:t>…</a:t>
            </a:r>
            <a:endParaRPr lang="en-US" dirty="0">
              <a:latin typeface="Arial" charset="0"/>
              <a:ea typeface="Osaka" charset="0"/>
              <a:cs typeface="Osaka" charset="0"/>
            </a:endParaRPr>
          </a:p>
        </p:txBody>
      </p:sp>
      <p:sp>
        <p:nvSpPr>
          <p:cNvPr id="63493" name="Text Box 5"/>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chemeClr val="tx2"/>
                </a:solidFill>
              </a:rPr>
              <a:t>1</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3"/>
          <p:cNvSpPr txBox="1">
            <a:spLocks noChangeArrowheads="1"/>
          </p:cNvSpPr>
          <p:nvPr/>
        </p:nvSpPr>
        <p:spPr bwMode="auto">
          <a:xfrm>
            <a:off x="457200" y="1676400"/>
            <a:ext cx="6438900" cy="1785104"/>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ctr" eaLnBrk="1" hangingPunct="1">
              <a:spcBef>
                <a:spcPct val="50000"/>
              </a:spcBef>
              <a:defRPr/>
            </a:pPr>
            <a:r>
              <a:rPr lang="ko-KR" altLang="en-US" sz="4400" b="1" dirty="0" smtClean="0">
                <a:solidFill>
                  <a:srgbClr val="00FFFF"/>
                </a:solidFill>
                <a:latin typeface="Arial"/>
                <a:cs typeface="Arial"/>
              </a:rPr>
              <a:t>하나의 기본적인 </a:t>
            </a:r>
            <a:endParaRPr lang="en-US" altLang="ko-KR" sz="4400" b="1" dirty="0" smtClean="0">
              <a:solidFill>
                <a:srgbClr val="00FFFF"/>
              </a:solidFill>
              <a:latin typeface="Arial"/>
              <a:cs typeface="Arial"/>
            </a:endParaRPr>
          </a:p>
          <a:p>
            <a:pPr algn="ctr" eaLnBrk="1" hangingPunct="1">
              <a:spcBef>
                <a:spcPct val="50000"/>
              </a:spcBef>
              <a:defRPr/>
            </a:pPr>
            <a:r>
              <a:rPr lang="ko-KR" altLang="en-US" sz="4400" b="1" dirty="0" smtClean="0">
                <a:solidFill>
                  <a:srgbClr val="00FFFF"/>
                </a:solidFill>
                <a:latin typeface="Arial"/>
                <a:cs typeface="Arial"/>
              </a:rPr>
              <a:t>본문을 다룬다</a:t>
            </a:r>
            <a:endParaRPr lang="en-US" sz="4400" b="1" dirty="0">
              <a:solidFill>
                <a:srgbClr val="00FFFF"/>
              </a:solidFill>
              <a:latin typeface="Arial"/>
              <a:cs typeface="Arial"/>
            </a:endParaRPr>
          </a:p>
        </p:txBody>
      </p:sp>
      <p:sp>
        <p:nvSpPr>
          <p:cNvPr id="65540"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r" eaLnBrk="1" hangingPunct="1">
              <a:spcBef>
                <a:spcPct val="50000"/>
              </a:spcBef>
              <a:defRPr/>
            </a:pPr>
            <a:r>
              <a:rPr lang="en-US" sz="3200" b="1">
                <a:solidFill>
                  <a:schemeClr val="bg1"/>
                </a:solidFill>
                <a:latin typeface="Arial"/>
                <a:cs typeface="Arial"/>
              </a:rPr>
              <a:t>Liefeld, 6-7</a:t>
            </a:r>
          </a:p>
        </p:txBody>
      </p:sp>
      <p:sp>
        <p:nvSpPr>
          <p:cNvPr id="65541"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ko-KR" altLang="en-US" sz="4800" b="1" dirty="0" smtClean="0">
                <a:solidFill>
                  <a:schemeClr val="bg1"/>
                </a:solidFill>
                <a:latin typeface="Arial" charset="0"/>
                <a:ea typeface="Osaka" charset="0"/>
                <a:cs typeface="Arial" charset="0"/>
              </a:rPr>
              <a:t>주해의 특징</a:t>
            </a:r>
            <a:endParaRPr lang="en-US" sz="4800" b="1" dirty="0">
              <a:latin typeface="Arial" charset="0"/>
              <a:ea typeface="Osaka" charset="0"/>
              <a:cs typeface="Arial" charset="0"/>
            </a:endParaRPr>
          </a:p>
        </p:txBody>
      </p:sp>
      <p:sp>
        <p:nvSpPr>
          <p:cNvPr id="61445" name="Rectangle 6"/>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pic>
        <p:nvPicPr>
          <p:cNvPr id="61446" name="Picture 7" descr="L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447800"/>
            <a:ext cx="7064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8" descr="images-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505200"/>
            <a:ext cx="22733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6" name="Text Box 10"/>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latin typeface="Arial"/>
                <a:cs typeface="Arial"/>
              </a:rPr>
              <a:t>1</a:t>
            </a:r>
          </a:p>
        </p:txBody>
      </p:sp>
      <p:sp>
        <p:nvSpPr>
          <p:cNvPr id="10" name="Circular Arrow 9"/>
          <p:cNvSpPr/>
          <p:nvPr/>
        </p:nvSpPr>
        <p:spPr bwMode="auto">
          <a:xfrm rot="20068659">
            <a:off x="2244725" y="3697288"/>
            <a:ext cx="2106613" cy="2138362"/>
          </a:xfrm>
          <a:prstGeom prst="circularArrow">
            <a:avLst/>
          </a:prstGeom>
          <a:solidFill>
            <a:schemeClr val="accent1"/>
          </a:solidFill>
          <a:ln w="9525" cap="flat" cmpd="sng" algn="ctr">
            <a:solidFill>
              <a:schemeClr val="tx1"/>
            </a:solidFill>
            <a:prstDash val="solid"/>
            <a:round/>
            <a:headEnd type="none" w="med" len="med"/>
            <a:tailEnd type="none" w="med" len="med"/>
          </a:ln>
          <a:effectLst/>
          <a:extLst/>
        </p:spPr>
        <p:txBody>
          <a:bodyPr/>
          <a:lstStyle/>
          <a:p>
            <a:pPr>
              <a:defRPr/>
            </a:pPr>
            <a:endParaRPr lang="en-US">
              <a:solidFill>
                <a:srgbClr val="000000"/>
              </a:solidFill>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65539"/>
                                        </p:tgtEl>
                                        <p:attrNameLst>
                                          <p:attrName>style.visibility</p:attrName>
                                        </p:attrNameLst>
                                      </p:cBhvr>
                                      <p:to>
                                        <p:strVal val="visible"/>
                                      </p:to>
                                    </p:set>
                                    <p:animEffect transition="in" filter="dissolve">
                                      <p:cBhvr>
                                        <p:cTn id="7" dur="500"/>
                                        <p:tgtEl>
                                          <p:spTgt spid="65539"/>
                                        </p:tgtEl>
                                      </p:cBhvr>
                                    </p:animEffect>
                                  </p:childTnLst>
                                </p:cTn>
                              </p:par>
                            </p:childTnLst>
                          </p:cTn>
                        </p:par>
                        <p:par>
                          <p:cTn id="8" fill="hold" nodeType="afterGroup">
                            <p:stCondLst>
                              <p:cond delay="3500"/>
                            </p:stCondLst>
                            <p:childTnLst>
                              <p:par>
                                <p:cTn id="9" presetID="9" presetClass="entr" presetSubtype="0" fill="hold" grpId="0" nodeType="afterEffect">
                                  <p:stCondLst>
                                    <p:cond delay="2000"/>
                                  </p:stCondLst>
                                  <p:childTnLst>
                                    <p:set>
                                      <p:cBhvr>
                                        <p:cTn id="10" dur="1" fill="hold">
                                          <p:stCondLst>
                                            <p:cond delay="0"/>
                                          </p:stCondLst>
                                        </p:cTn>
                                        <p:tgtEl>
                                          <p:spTgt spid="65540"/>
                                        </p:tgtEl>
                                        <p:attrNameLst>
                                          <p:attrName>style.visibility</p:attrName>
                                        </p:attrNameLst>
                                      </p:cBhvr>
                                      <p:to>
                                        <p:strVal val="visible"/>
                                      </p:to>
                                    </p:set>
                                    <p:animEffect transition="in" filter="dissolve">
                                      <p:cBhvr>
                                        <p:cTn id="11" dur="500"/>
                                        <p:tgtEl>
                                          <p:spTgt spid="655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65544"/>
                                        </p:tgtEl>
                                        <p:attrNameLst>
                                          <p:attrName>style.visibility</p:attrName>
                                        </p:attrNameLst>
                                      </p:cBhvr>
                                      <p:to>
                                        <p:strVal val="visible"/>
                                      </p:to>
                                    </p:set>
                                    <p:animEffect transition="in" filter="dissolve">
                                      <p:cBhvr>
                                        <p:cTn id="20"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utoUpdateAnimBg="0"/>
      <p:bldP spid="6554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3707904" y="3254160"/>
            <a:ext cx="5436096" cy="360384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3644900"/>
            <a:ext cx="1985962"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1188" y="4129088"/>
            <a:ext cx="2036762"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457200" y="1676400"/>
            <a:ext cx="5638800" cy="769441"/>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ctr" eaLnBrk="1" hangingPunct="1">
              <a:spcBef>
                <a:spcPct val="50000"/>
              </a:spcBef>
              <a:defRPr/>
            </a:pPr>
            <a:r>
              <a:rPr lang="ko-KR" altLang="en-US" sz="4400" b="1" dirty="0" smtClean="0">
                <a:solidFill>
                  <a:schemeClr val="accent1"/>
                </a:solidFill>
                <a:latin typeface="Arial"/>
                <a:cs typeface="Arial"/>
              </a:rPr>
              <a:t>저자의 의도에 충실</a:t>
            </a:r>
            <a:endParaRPr lang="en-US" sz="4400" b="1" dirty="0">
              <a:solidFill>
                <a:schemeClr val="accent1"/>
              </a:solidFill>
              <a:latin typeface="Arial"/>
              <a:cs typeface="Arial"/>
            </a:endParaRPr>
          </a:p>
        </p:txBody>
      </p:sp>
      <p:sp>
        <p:nvSpPr>
          <p:cNvPr id="39941"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ko-KR" altLang="en-US" sz="4800" b="1" dirty="0" smtClean="0">
                <a:solidFill>
                  <a:schemeClr val="bg1"/>
                </a:solidFill>
                <a:latin typeface="Arial" charset="0"/>
                <a:ea typeface="Osaka" charset="0"/>
                <a:cs typeface="Arial" charset="0"/>
              </a:rPr>
              <a:t>주해의 특징</a:t>
            </a:r>
            <a:endParaRPr lang="en-US" sz="4800" b="1" dirty="0">
              <a:latin typeface="Arial" charset="0"/>
              <a:ea typeface="Osaka" charset="0"/>
              <a:cs typeface="Arial" charset="0"/>
            </a:endParaRPr>
          </a:p>
        </p:txBody>
      </p:sp>
      <p:grpSp>
        <p:nvGrpSpPr>
          <p:cNvPr id="2" name="Group 21"/>
          <p:cNvGrpSpPr>
            <a:grpSpLocks/>
          </p:cNvGrpSpPr>
          <p:nvPr/>
        </p:nvGrpSpPr>
        <p:grpSpPr bwMode="auto">
          <a:xfrm>
            <a:off x="5722168" y="3276600"/>
            <a:ext cx="3170312" cy="3104728"/>
            <a:chOff x="3744" y="2064"/>
            <a:chExt cx="1632" cy="1632"/>
          </a:xfrm>
        </p:grpSpPr>
        <p:sp>
          <p:nvSpPr>
            <p:cNvPr id="63500" name="Oval 14"/>
            <p:cNvSpPr>
              <a:spLocks noChangeArrowheads="1"/>
            </p:cNvSpPr>
            <p:nvPr/>
          </p:nvSpPr>
          <p:spPr bwMode="auto">
            <a:xfrm>
              <a:off x="3744" y="2064"/>
              <a:ext cx="1632" cy="1632"/>
            </a:xfrm>
            <a:prstGeom prst="ellipse">
              <a:avLst/>
            </a:prstGeom>
            <a:noFill/>
            <a:ln w="2190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
          <p:nvSpPr>
            <p:cNvPr id="63501" name="Line 15"/>
            <p:cNvSpPr>
              <a:spLocks noChangeShapeType="1"/>
            </p:cNvSpPr>
            <p:nvPr/>
          </p:nvSpPr>
          <p:spPr bwMode="auto">
            <a:xfrm>
              <a:off x="4032" y="2256"/>
              <a:ext cx="1042" cy="1271"/>
            </a:xfrm>
            <a:prstGeom prst="line">
              <a:avLst/>
            </a:prstGeom>
            <a:noFill/>
            <a:ln w="2222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9942" name="Rectangle 6"/>
          <p:cNvSpPr>
            <a:spLocks noChangeArrowheads="1"/>
          </p:cNvSpPr>
          <p:nvPr/>
        </p:nvSpPr>
        <p:spPr bwMode="auto">
          <a:xfrm>
            <a:off x="609600" y="4076700"/>
            <a:ext cx="1981200" cy="20955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
        <p:nvSpPr>
          <p:cNvPr id="39954" name="Text Box 18"/>
          <p:cNvSpPr txBox="1">
            <a:spLocks noChangeArrowheads="1"/>
          </p:cNvSpPr>
          <p:nvPr/>
        </p:nvSpPr>
        <p:spPr bwMode="auto">
          <a:xfrm>
            <a:off x="2895600" y="4648200"/>
            <a:ext cx="511175" cy="7620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4400" b="1" smtClean="0">
                <a:solidFill>
                  <a:schemeClr val="bg1"/>
                </a:solidFill>
                <a:cs typeface="Arial" charset="0"/>
              </a:rPr>
              <a:t>=</a:t>
            </a:r>
            <a:endParaRPr lang="en-US" sz="4400" smtClean="0">
              <a:solidFill>
                <a:schemeClr val="bg1"/>
              </a:solidFill>
              <a:cs typeface="Arial" charset="0"/>
            </a:endParaRPr>
          </a:p>
        </p:txBody>
      </p:sp>
      <p:sp>
        <p:nvSpPr>
          <p:cNvPr id="39958" name="Text Box 22"/>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latin typeface="Arial"/>
                <a:cs typeface="Arial"/>
              </a:rPr>
              <a:t>1</a:t>
            </a:r>
          </a:p>
        </p:txBody>
      </p:sp>
      <p:sp>
        <p:nvSpPr>
          <p:cNvPr id="39940"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r" eaLnBrk="1" hangingPunct="1">
              <a:spcBef>
                <a:spcPct val="50000"/>
              </a:spcBef>
              <a:defRPr/>
            </a:pPr>
            <a:r>
              <a:rPr lang="en-US" sz="3200" b="1" dirty="0" err="1">
                <a:solidFill>
                  <a:schemeClr val="bg1"/>
                </a:solidFill>
                <a:latin typeface="Arial"/>
                <a:cs typeface="Arial"/>
              </a:rPr>
              <a:t>Liefeld</a:t>
            </a:r>
            <a:r>
              <a:rPr lang="en-US" sz="3200" b="1" dirty="0">
                <a:solidFill>
                  <a:schemeClr val="bg1"/>
                </a:solidFill>
                <a:latin typeface="Arial"/>
                <a:cs typeface="Arial"/>
              </a:rPr>
              <a:t>, 6-7</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P spid="399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9" name="Picture 25" descr="ChurchAud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025" y="4276725"/>
            <a:ext cx="38639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457200" y="1676400"/>
            <a:ext cx="5638800" cy="769441"/>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ctr" eaLnBrk="1" hangingPunct="1">
              <a:spcBef>
                <a:spcPct val="50000"/>
              </a:spcBef>
              <a:defRPr/>
            </a:pPr>
            <a:r>
              <a:rPr lang="ko-KR" altLang="en-US" sz="4400" b="1" dirty="0" smtClean="0">
                <a:solidFill>
                  <a:srgbClr val="FDEC06"/>
                </a:solidFill>
                <a:latin typeface="Arial"/>
                <a:cs typeface="Arial"/>
              </a:rPr>
              <a:t>도출</a:t>
            </a:r>
            <a:endParaRPr lang="en-US" sz="4400" b="1" dirty="0">
              <a:solidFill>
                <a:srgbClr val="FDEC06"/>
              </a:solidFill>
              <a:latin typeface="Arial"/>
              <a:cs typeface="Arial"/>
            </a:endParaRPr>
          </a:p>
        </p:txBody>
      </p:sp>
      <p:sp>
        <p:nvSpPr>
          <p:cNvPr id="41988"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a:extLst/>
        </p:spPr>
        <p:txBody>
          <a:bodyPr>
            <a:spAutoFit/>
          </a:bodyPr>
          <a:lstStyle/>
          <a:p>
            <a:pPr algn="r" eaLnBrk="1" hangingPunct="1">
              <a:spcBef>
                <a:spcPct val="50000"/>
              </a:spcBef>
              <a:defRPr/>
            </a:pPr>
            <a:r>
              <a:rPr lang="en-US" sz="3200" b="1">
                <a:solidFill>
                  <a:schemeClr val="bg1"/>
                </a:solidFill>
                <a:latin typeface="Arial"/>
                <a:cs typeface="Arial"/>
              </a:rPr>
              <a:t>Liefeld, 6-7</a:t>
            </a:r>
          </a:p>
        </p:txBody>
      </p:sp>
      <p:sp>
        <p:nvSpPr>
          <p:cNvPr id="41989"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ko-KR" altLang="en-US" sz="4800" b="1" dirty="0" smtClean="0">
                <a:solidFill>
                  <a:schemeClr val="bg1"/>
                </a:solidFill>
                <a:latin typeface="Arial" charset="0"/>
                <a:ea typeface="Osaka" charset="0"/>
                <a:cs typeface="Arial" charset="0"/>
              </a:rPr>
              <a:t>주해의 특징</a:t>
            </a:r>
            <a:endParaRPr lang="en-US" sz="4800" b="1" dirty="0">
              <a:latin typeface="Arial" charset="0"/>
              <a:ea typeface="Osaka" charset="0"/>
              <a:cs typeface="Arial" charset="0"/>
            </a:endParaRPr>
          </a:p>
        </p:txBody>
      </p:sp>
      <p:sp>
        <p:nvSpPr>
          <p:cNvPr id="65542" name="Rectangle 11"/>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sp>
        <p:nvSpPr>
          <p:cNvPr id="42000" name="Text Box 16"/>
          <p:cNvSpPr txBox="1">
            <a:spLocks noChangeArrowheads="1"/>
          </p:cNvSpPr>
          <p:nvPr/>
        </p:nvSpPr>
        <p:spPr bwMode="auto">
          <a:xfrm>
            <a:off x="750888" y="4379039"/>
            <a:ext cx="1752600" cy="1354217"/>
          </a:xfrm>
          <a:prstGeom prst="rect">
            <a:avLst/>
          </a:prstGeom>
          <a:noFill/>
          <a:ln>
            <a:noFill/>
          </a:ln>
          <a:effectLst>
            <a:outerShdw blurRad="63500" dist="38099" dir="2700000" algn="ctr" rotWithShape="0">
              <a:schemeClr val="tx1">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ko-KR" altLang="en-US" sz="4000" b="1" dirty="0" smtClean="0">
                <a:solidFill>
                  <a:schemeClr val="bg1"/>
                </a:solidFill>
                <a:cs typeface="Arial" charset="0"/>
              </a:rPr>
              <a:t>본문</a:t>
            </a:r>
            <a:endParaRPr lang="en-US" altLang="ko-KR" sz="4000" b="1" dirty="0" smtClean="0">
              <a:solidFill>
                <a:schemeClr val="bg1"/>
              </a:solidFill>
              <a:cs typeface="Arial" charset="0"/>
            </a:endParaRPr>
          </a:p>
          <a:p>
            <a:pPr algn="ctr" eaLnBrk="1" hangingPunct="1">
              <a:spcBef>
                <a:spcPct val="50000"/>
              </a:spcBef>
              <a:defRPr/>
            </a:pPr>
            <a:r>
              <a:rPr lang="ko-KR" altLang="en-US" sz="2800" b="1" dirty="0" smtClean="0">
                <a:solidFill>
                  <a:schemeClr val="bg1"/>
                </a:solidFill>
                <a:cs typeface="Arial" charset="0"/>
              </a:rPr>
              <a:t>아이디어</a:t>
            </a:r>
            <a:endParaRPr lang="en-US" sz="2800" b="1" dirty="0" smtClean="0">
              <a:solidFill>
                <a:schemeClr val="bg1"/>
              </a:solidFill>
              <a:cs typeface="Arial" charset="0"/>
            </a:endParaRPr>
          </a:p>
        </p:txBody>
      </p:sp>
      <p:sp>
        <p:nvSpPr>
          <p:cNvPr id="42003" name="AutoShape 19"/>
          <p:cNvSpPr>
            <a:spLocks noChangeArrowheads="1"/>
          </p:cNvSpPr>
          <p:nvPr/>
        </p:nvSpPr>
        <p:spPr bwMode="auto">
          <a:xfrm>
            <a:off x="1066800" y="2667000"/>
            <a:ext cx="6553200" cy="1447800"/>
          </a:xfrm>
          <a:prstGeom prst="curvedDownArrow">
            <a:avLst>
              <a:gd name="adj1" fmla="val 90526"/>
              <a:gd name="adj2" fmla="val 181053"/>
              <a:gd name="adj3" fmla="val 33333"/>
            </a:avLst>
          </a:prstGeom>
          <a:solidFill>
            <a:srgbClr val="FDEC06"/>
          </a:solidFill>
          <a:ln w="9525">
            <a:solidFill>
              <a:schemeClr val="tx1"/>
            </a:solidFill>
            <a:miter lim="800000"/>
            <a:headEnd/>
            <a:tailEnd/>
          </a:ln>
        </p:spPr>
        <p:txBody>
          <a:bodyPr wrap="none" anchor="ctr"/>
          <a:lstStyle/>
          <a:p>
            <a:pPr algn="ctr"/>
            <a:endParaRPr lang="en-US">
              <a:cs typeface="Arial" charset="0"/>
            </a:endParaRPr>
          </a:p>
        </p:txBody>
      </p:sp>
      <p:sp>
        <p:nvSpPr>
          <p:cNvPr id="42004" name="AutoShape 20"/>
          <p:cNvSpPr>
            <a:spLocks noChangeArrowheads="1"/>
          </p:cNvSpPr>
          <p:nvPr/>
        </p:nvSpPr>
        <p:spPr bwMode="auto">
          <a:xfrm>
            <a:off x="2514600" y="2590800"/>
            <a:ext cx="3810000" cy="2133600"/>
          </a:xfrm>
          <a:prstGeom prst="irregularSeal1">
            <a:avLst/>
          </a:prstGeom>
          <a:solidFill>
            <a:schemeClr val="accent2"/>
          </a:solidFill>
          <a:ln w="9525">
            <a:solidFill>
              <a:schemeClr val="tx1"/>
            </a:solidFill>
            <a:miter lim="800000"/>
            <a:headEnd/>
            <a:tailEnd/>
          </a:ln>
        </p:spPr>
        <p:txBody>
          <a:bodyPr wrap="none" anchor="ctr"/>
          <a:lstStyle/>
          <a:p>
            <a:endParaRPr lang="en-US">
              <a:cs typeface="Arial" charset="0"/>
            </a:endParaRPr>
          </a:p>
        </p:txBody>
      </p:sp>
      <p:sp>
        <p:nvSpPr>
          <p:cNvPr id="42001" name="Text Box 17"/>
          <p:cNvSpPr txBox="1">
            <a:spLocks noChangeArrowheads="1"/>
          </p:cNvSpPr>
          <p:nvPr/>
        </p:nvSpPr>
        <p:spPr bwMode="auto">
          <a:xfrm>
            <a:off x="3429000" y="2887776"/>
            <a:ext cx="1752600" cy="1477328"/>
          </a:xfrm>
          <a:prstGeom prst="rect">
            <a:avLst/>
          </a:prstGeom>
          <a:noFill/>
          <a:ln>
            <a:noFill/>
          </a:ln>
          <a:effectLst>
            <a:outerShdw blurRad="63500" dist="38099" dir="2700000" algn="ctr" rotWithShape="0">
              <a:schemeClr val="tx1">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ko-KR" altLang="en-US" sz="4800" b="1" dirty="0" smtClean="0">
                <a:solidFill>
                  <a:schemeClr val="bg1"/>
                </a:solidFill>
                <a:cs typeface="Arial" charset="0"/>
              </a:rPr>
              <a:t>핵심</a:t>
            </a:r>
            <a:endParaRPr lang="en-US" altLang="ko-KR" sz="4800" b="1" dirty="0" smtClean="0">
              <a:solidFill>
                <a:schemeClr val="bg1"/>
              </a:solidFill>
              <a:cs typeface="Arial" charset="0"/>
            </a:endParaRPr>
          </a:p>
          <a:p>
            <a:pPr algn="ctr" eaLnBrk="1" hangingPunct="1">
              <a:spcBef>
                <a:spcPct val="50000"/>
              </a:spcBef>
              <a:defRPr/>
            </a:pPr>
            <a:r>
              <a:rPr lang="ko-KR" altLang="en-US" sz="2800" b="1" dirty="0" smtClean="0">
                <a:solidFill>
                  <a:schemeClr val="bg1"/>
                </a:solidFill>
                <a:cs typeface="Arial" charset="0"/>
              </a:rPr>
              <a:t>아이디어</a:t>
            </a:r>
            <a:endParaRPr lang="en-US" sz="2800" b="1" dirty="0" smtClean="0">
              <a:solidFill>
                <a:schemeClr val="bg1"/>
              </a:solidFill>
              <a:cs typeface="Arial" charset="0"/>
            </a:endParaRPr>
          </a:p>
        </p:txBody>
      </p:sp>
      <p:pic>
        <p:nvPicPr>
          <p:cNvPr id="42005" name="Picture 21" descr="ted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143000"/>
            <a:ext cx="21304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6" name="AutoShape 22"/>
          <p:cNvSpPr>
            <a:spLocks noChangeArrowheads="1"/>
          </p:cNvSpPr>
          <p:nvPr/>
        </p:nvSpPr>
        <p:spPr bwMode="auto">
          <a:xfrm>
            <a:off x="6705600" y="1828800"/>
            <a:ext cx="2258888" cy="2133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CC0B12"/>
          </a:solidFill>
          <a:ln w="9525">
            <a:solidFill>
              <a:schemeClr val="tx1"/>
            </a:solidFill>
            <a:miter lim="800000"/>
            <a:headEnd/>
            <a:tailEnd/>
          </a:ln>
        </p:spPr>
        <p:txBody>
          <a:bodyPr wrap="none" anchor="ctr"/>
          <a:lstStyle/>
          <a:p>
            <a:endParaRPr lang="en-US"/>
          </a:p>
        </p:txBody>
      </p:sp>
      <p:sp>
        <p:nvSpPr>
          <p:cNvPr id="42007" name="Text Box 2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a:extLst/>
        </p:spPr>
        <p:txBody>
          <a:bodyPr wrap="none">
            <a:spAutoFit/>
          </a:bodyPr>
          <a:lstStyle/>
          <a:p>
            <a:pPr>
              <a:defRPr/>
            </a:pPr>
            <a:r>
              <a:rPr lang="en-US" b="1">
                <a:solidFill>
                  <a:srgbClr val="F9F9F9"/>
                </a:solidFill>
                <a:latin typeface="Arial"/>
                <a:cs typeface="Arial"/>
              </a:rPr>
              <a:t>1</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2005"/>
                                        </p:tgtEl>
                                        <p:attrNameLst>
                                          <p:attrName>style.visibility</p:attrName>
                                        </p:attrNameLst>
                                      </p:cBhvr>
                                      <p:to>
                                        <p:strVal val="visible"/>
                                      </p:to>
                                    </p:set>
                                    <p:animEffect transition="in" filter="wipe(down)">
                                      <p:cBhvr>
                                        <p:cTn id="7" dur="580">
                                          <p:stCondLst>
                                            <p:cond delay="0"/>
                                          </p:stCondLst>
                                        </p:cTn>
                                        <p:tgtEl>
                                          <p:spTgt spid="42005"/>
                                        </p:tgtEl>
                                      </p:cBhvr>
                                    </p:animEffect>
                                    <p:anim calcmode="lin" valueType="num">
                                      <p:cBhvr>
                                        <p:cTn id="8" dur="1822" tmFilter="0,0; 0.14,0.36; 0.43,0.73; 0.71,0.91; 1.0,1.0">
                                          <p:stCondLst>
                                            <p:cond delay="0"/>
                                          </p:stCondLst>
                                        </p:cTn>
                                        <p:tgtEl>
                                          <p:spTgt spid="4200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200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200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200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2005"/>
                                        </p:tgtEl>
                                        <p:attrNameLst>
                                          <p:attrName>ppt_y</p:attrName>
                                        </p:attrNameLst>
                                      </p:cBhvr>
                                      <p:tavLst>
                                        <p:tav tm="0" fmla="#ppt_y-sin(pi*$)/81">
                                          <p:val>
                                            <p:fltVal val="0"/>
                                          </p:val>
                                        </p:tav>
                                        <p:tav tm="100000">
                                          <p:val>
                                            <p:fltVal val="1"/>
                                          </p:val>
                                        </p:tav>
                                      </p:tavLst>
                                    </p:anim>
                                    <p:animScale>
                                      <p:cBhvr>
                                        <p:cTn id="13" dur="26">
                                          <p:stCondLst>
                                            <p:cond delay="650"/>
                                          </p:stCondLst>
                                        </p:cTn>
                                        <p:tgtEl>
                                          <p:spTgt spid="42005"/>
                                        </p:tgtEl>
                                      </p:cBhvr>
                                      <p:to x="100000" y="60000"/>
                                    </p:animScale>
                                    <p:animScale>
                                      <p:cBhvr>
                                        <p:cTn id="14" dur="166" decel="50000">
                                          <p:stCondLst>
                                            <p:cond delay="676"/>
                                          </p:stCondLst>
                                        </p:cTn>
                                        <p:tgtEl>
                                          <p:spTgt spid="42005"/>
                                        </p:tgtEl>
                                      </p:cBhvr>
                                      <p:to x="100000" y="100000"/>
                                    </p:animScale>
                                    <p:animScale>
                                      <p:cBhvr>
                                        <p:cTn id="15" dur="26">
                                          <p:stCondLst>
                                            <p:cond delay="1312"/>
                                          </p:stCondLst>
                                        </p:cTn>
                                        <p:tgtEl>
                                          <p:spTgt spid="42005"/>
                                        </p:tgtEl>
                                      </p:cBhvr>
                                      <p:to x="100000" y="80000"/>
                                    </p:animScale>
                                    <p:animScale>
                                      <p:cBhvr>
                                        <p:cTn id="16" dur="166" decel="50000">
                                          <p:stCondLst>
                                            <p:cond delay="1338"/>
                                          </p:stCondLst>
                                        </p:cTn>
                                        <p:tgtEl>
                                          <p:spTgt spid="42005"/>
                                        </p:tgtEl>
                                      </p:cBhvr>
                                      <p:to x="100000" y="100000"/>
                                    </p:animScale>
                                    <p:animScale>
                                      <p:cBhvr>
                                        <p:cTn id="17" dur="26">
                                          <p:stCondLst>
                                            <p:cond delay="1642"/>
                                          </p:stCondLst>
                                        </p:cTn>
                                        <p:tgtEl>
                                          <p:spTgt spid="42005"/>
                                        </p:tgtEl>
                                      </p:cBhvr>
                                      <p:to x="100000" y="90000"/>
                                    </p:animScale>
                                    <p:animScale>
                                      <p:cBhvr>
                                        <p:cTn id="18" dur="166" decel="50000">
                                          <p:stCondLst>
                                            <p:cond delay="1668"/>
                                          </p:stCondLst>
                                        </p:cTn>
                                        <p:tgtEl>
                                          <p:spTgt spid="42005"/>
                                        </p:tgtEl>
                                      </p:cBhvr>
                                      <p:to x="100000" y="100000"/>
                                    </p:animScale>
                                    <p:animScale>
                                      <p:cBhvr>
                                        <p:cTn id="19" dur="26">
                                          <p:stCondLst>
                                            <p:cond delay="1808"/>
                                          </p:stCondLst>
                                        </p:cTn>
                                        <p:tgtEl>
                                          <p:spTgt spid="42005"/>
                                        </p:tgtEl>
                                      </p:cBhvr>
                                      <p:to x="100000" y="95000"/>
                                    </p:animScale>
                                    <p:animScale>
                                      <p:cBhvr>
                                        <p:cTn id="20" dur="166" decel="50000">
                                          <p:stCondLst>
                                            <p:cond delay="1834"/>
                                          </p:stCondLst>
                                        </p:cTn>
                                        <p:tgtEl>
                                          <p:spTgt spid="4200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2006"/>
                                        </p:tgtEl>
                                        <p:attrNameLst>
                                          <p:attrName>style.visibility</p:attrName>
                                        </p:attrNameLst>
                                      </p:cBhvr>
                                      <p:to>
                                        <p:strVal val="visible"/>
                                      </p:to>
                                    </p:set>
                                    <p:animEffect transition="in" filter="wipe(down)">
                                      <p:cBhvr>
                                        <p:cTn id="25" dur="580">
                                          <p:stCondLst>
                                            <p:cond delay="0"/>
                                          </p:stCondLst>
                                        </p:cTn>
                                        <p:tgtEl>
                                          <p:spTgt spid="42006"/>
                                        </p:tgtEl>
                                      </p:cBhvr>
                                    </p:animEffect>
                                    <p:anim calcmode="lin" valueType="num">
                                      <p:cBhvr>
                                        <p:cTn id="26" dur="1822" tmFilter="0,0; 0.14,0.36; 0.43,0.73; 0.71,0.91; 1.0,1.0">
                                          <p:stCondLst>
                                            <p:cond delay="0"/>
                                          </p:stCondLst>
                                        </p:cTn>
                                        <p:tgtEl>
                                          <p:spTgt spid="4200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200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200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200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2006"/>
                                        </p:tgtEl>
                                        <p:attrNameLst>
                                          <p:attrName>ppt_y</p:attrName>
                                        </p:attrNameLst>
                                      </p:cBhvr>
                                      <p:tavLst>
                                        <p:tav tm="0" fmla="#ppt_y-sin(pi*$)/81">
                                          <p:val>
                                            <p:fltVal val="0"/>
                                          </p:val>
                                        </p:tav>
                                        <p:tav tm="100000">
                                          <p:val>
                                            <p:fltVal val="1"/>
                                          </p:val>
                                        </p:tav>
                                      </p:tavLst>
                                    </p:anim>
                                    <p:animScale>
                                      <p:cBhvr>
                                        <p:cTn id="31" dur="26">
                                          <p:stCondLst>
                                            <p:cond delay="650"/>
                                          </p:stCondLst>
                                        </p:cTn>
                                        <p:tgtEl>
                                          <p:spTgt spid="42006"/>
                                        </p:tgtEl>
                                      </p:cBhvr>
                                      <p:to x="100000" y="60000"/>
                                    </p:animScale>
                                    <p:animScale>
                                      <p:cBhvr>
                                        <p:cTn id="32" dur="166" decel="50000">
                                          <p:stCondLst>
                                            <p:cond delay="676"/>
                                          </p:stCondLst>
                                        </p:cTn>
                                        <p:tgtEl>
                                          <p:spTgt spid="42006"/>
                                        </p:tgtEl>
                                      </p:cBhvr>
                                      <p:to x="100000" y="100000"/>
                                    </p:animScale>
                                    <p:animScale>
                                      <p:cBhvr>
                                        <p:cTn id="33" dur="26">
                                          <p:stCondLst>
                                            <p:cond delay="1312"/>
                                          </p:stCondLst>
                                        </p:cTn>
                                        <p:tgtEl>
                                          <p:spTgt spid="42006"/>
                                        </p:tgtEl>
                                      </p:cBhvr>
                                      <p:to x="100000" y="80000"/>
                                    </p:animScale>
                                    <p:animScale>
                                      <p:cBhvr>
                                        <p:cTn id="34" dur="166" decel="50000">
                                          <p:stCondLst>
                                            <p:cond delay="1338"/>
                                          </p:stCondLst>
                                        </p:cTn>
                                        <p:tgtEl>
                                          <p:spTgt spid="42006"/>
                                        </p:tgtEl>
                                      </p:cBhvr>
                                      <p:to x="100000" y="100000"/>
                                    </p:animScale>
                                    <p:animScale>
                                      <p:cBhvr>
                                        <p:cTn id="35" dur="26">
                                          <p:stCondLst>
                                            <p:cond delay="1642"/>
                                          </p:stCondLst>
                                        </p:cTn>
                                        <p:tgtEl>
                                          <p:spTgt spid="42006"/>
                                        </p:tgtEl>
                                      </p:cBhvr>
                                      <p:to x="100000" y="90000"/>
                                    </p:animScale>
                                    <p:animScale>
                                      <p:cBhvr>
                                        <p:cTn id="36" dur="166" decel="50000">
                                          <p:stCondLst>
                                            <p:cond delay="1668"/>
                                          </p:stCondLst>
                                        </p:cTn>
                                        <p:tgtEl>
                                          <p:spTgt spid="42006"/>
                                        </p:tgtEl>
                                      </p:cBhvr>
                                      <p:to x="100000" y="100000"/>
                                    </p:animScale>
                                    <p:animScale>
                                      <p:cBhvr>
                                        <p:cTn id="37" dur="26">
                                          <p:stCondLst>
                                            <p:cond delay="1808"/>
                                          </p:stCondLst>
                                        </p:cTn>
                                        <p:tgtEl>
                                          <p:spTgt spid="42006"/>
                                        </p:tgtEl>
                                      </p:cBhvr>
                                      <p:to x="100000" y="95000"/>
                                    </p:animScale>
                                    <p:animScale>
                                      <p:cBhvr>
                                        <p:cTn id="38" dur="166" decel="50000">
                                          <p:stCondLst>
                                            <p:cond delay="1834"/>
                                          </p:stCondLst>
                                        </p:cTn>
                                        <p:tgtEl>
                                          <p:spTgt spid="42006"/>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xit" presetSubtype="10" fill="hold" nodeType="clickEffect">
                                  <p:stCondLst>
                                    <p:cond delay="0"/>
                                  </p:stCondLst>
                                  <p:childTnLst>
                                    <p:animEffect transition="out" filter="blinds(horizontal)">
                                      <p:cBhvr>
                                        <p:cTn id="42" dur="500"/>
                                        <p:tgtEl>
                                          <p:spTgt spid="42005"/>
                                        </p:tgtEl>
                                      </p:cBhvr>
                                    </p:animEffect>
                                    <p:set>
                                      <p:cBhvr>
                                        <p:cTn id="43" dur="1" fill="hold">
                                          <p:stCondLst>
                                            <p:cond delay="499"/>
                                          </p:stCondLst>
                                        </p:cTn>
                                        <p:tgtEl>
                                          <p:spTgt spid="42005"/>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42006"/>
                                        </p:tgtEl>
                                      </p:cBhvr>
                                    </p:animEffect>
                                    <p:set>
                                      <p:cBhvr>
                                        <p:cTn id="46" dur="1" fill="hold">
                                          <p:stCondLst>
                                            <p:cond delay="499"/>
                                          </p:stCondLst>
                                        </p:cTn>
                                        <p:tgtEl>
                                          <p:spTgt spid="4200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42009"/>
                                        </p:tgtEl>
                                        <p:attrNameLst>
                                          <p:attrName>style.visibility</p:attrName>
                                        </p:attrNameLst>
                                      </p:cBhvr>
                                      <p:to>
                                        <p:strVal val="visible"/>
                                      </p:to>
                                    </p:set>
                                    <p:animEffect transition="in" filter="wipe(down)">
                                      <p:cBhvr>
                                        <p:cTn id="51" dur="500"/>
                                        <p:tgtEl>
                                          <p:spTgt spid="4200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2003"/>
                                        </p:tgtEl>
                                        <p:attrNameLst>
                                          <p:attrName>style.visibility</p:attrName>
                                        </p:attrNameLst>
                                      </p:cBhvr>
                                      <p:to>
                                        <p:strVal val="visible"/>
                                      </p:to>
                                    </p:set>
                                    <p:animEffect transition="in" filter="wipe(left)">
                                      <p:cBhvr>
                                        <p:cTn id="56" dur="500"/>
                                        <p:tgtEl>
                                          <p:spTgt spid="4200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2004"/>
                                        </p:tgtEl>
                                        <p:attrNameLst>
                                          <p:attrName>style.visibility</p:attrName>
                                        </p:attrNameLst>
                                      </p:cBhvr>
                                      <p:to>
                                        <p:strVal val="visible"/>
                                      </p:to>
                                    </p:set>
                                    <p:animEffect transition="in" filter="wipe(left)">
                                      <p:cBhvr>
                                        <p:cTn id="61" dur="500"/>
                                        <p:tgtEl>
                                          <p:spTgt spid="4200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2001"/>
                                        </p:tgtEl>
                                        <p:attrNameLst>
                                          <p:attrName>style.visibility</p:attrName>
                                        </p:attrNameLst>
                                      </p:cBhvr>
                                      <p:to>
                                        <p:strVal val="visible"/>
                                      </p:to>
                                    </p:set>
                                    <p:animEffect transition="in" filter="wipe(left)">
                                      <p:cBhvr>
                                        <p:cTn id="64" dur="500"/>
                                        <p:tgtEl>
                                          <p:spTgt spid="42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3" grpId="0" animBg="1"/>
      <p:bldP spid="42004" grpId="0" animBg="1"/>
      <p:bldP spid="42001" grpId="0"/>
      <p:bldP spid="42006" grpId="0" animBg="1"/>
      <p:bldP spid="42006" grpId="1"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ndybar">
  <a:themeElements>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fontScheme name="Candyba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Candybar 1">
        <a:dk1>
          <a:srgbClr val="000000"/>
        </a:dk1>
        <a:lt1>
          <a:srgbClr val="FFFFFF"/>
        </a:lt1>
        <a:dk2>
          <a:srgbClr val="003366"/>
        </a:dk2>
        <a:lt2>
          <a:srgbClr val="AAAAAA"/>
        </a:lt2>
        <a:accent1>
          <a:srgbClr val="EEEEEE"/>
        </a:accent1>
        <a:accent2>
          <a:srgbClr val="003366"/>
        </a:accent2>
        <a:accent3>
          <a:srgbClr val="FFFFFF"/>
        </a:accent3>
        <a:accent4>
          <a:srgbClr val="000000"/>
        </a:accent4>
        <a:accent5>
          <a:srgbClr val="F5F5F5"/>
        </a:accent5>
        <a:accent6>
          <a:srgbClr val="002D5C"/>
        </a:accent6>
        <a:hlink>
          <a:srgbClr val="5B87F2"/>
        </a:hlink>
        <a:folHlink>
          <a:srgbClr val="ED181E"/>
        </a:folHlink>
      </a:clrScheme>
      <a:clrMap bg1="lt1" tx1="dk1" bg2="lt2" tx2="dk2" accent1="accent1" accent2="accent2" accent3="accent3" accent4="accent4" accent5="accent5" accent6="accent6" hlink="hlink" folHlink="folHlink"/>
    </a:extraClrScheme>
    <a:extraClrScheme>
      <a:clrScheme name="Candybar 2">
        <a:dk1>
          <a:srgbClr val="000000"/>
        </a:dk1>
        <a:lt1>
          <a:srgbClr val="FFFFFF"/>
        </a:lt1>
        <a:dk2>
          <a:srgbClr val="FFFFFF"/>
        </a:dk2>
        <a:lt2>
          <a:srgbClr val="888888"/>
        </a:lt2>
        <a:accent1>
          <a:srgbClr val="BAD41A"/>
        </a:accent1>
        <a:accent2>
          <a:srgbClr val="8154D1"/>
        </a:accent2>
        <a:accent3>
          <a:srgbClr val="FFFFFF"/>
        </a:accent3>
        <a:accent4>
          <a:srgbClr val="000000"/>
        </a:accent4>
        <a:accent5>
          <a:srgbClr val="D9E6AB"/>
        </a:accent5>
        <a:accent6>
          <a:srgbClr val="744BBD"/>
        </a:accent6>
        <a:hlink>
          <a:srgbClr val="5DA31E"/>
        </a:hlink>
        <a:folHlink>
          <a:srgbClr val="FFCC18"/>
        </a:folHlink>
      </a:clrScheme>
      <a:clrMap bg1="lt1" tx1="dk1" bg2="lt2" tx2="dk2" accent1="accent1" accent2="accent2" accent3="accent3" accent4="accent4" accent5="accent5" accent6="accent6" hlink="hlink" folHlink="folHlink"/>
    </a:extraClrScheme>
    <a:extraClrScheme>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clrMap bg1="lt1" tx1="dk1" bg2="lt2" tx2="dk2" accent1="accent1" accent2="accent2" accent3="accent3" accent4="accent4" accent5="accent5" accent6="accent6" hlink="hlink" folHlink="folHlink"/>
    </a:extraClrScheme>
    <a:extraClrScheme>
      <a:clrScheme name="Candybar 4">
        <a:dk1>
          <a:srgbClr val="000000"/>
        </a:dk1>
        <a:lt1>
          <a:srgbClr val="FFFFFF"/>
        </a:lt1>
        <a:dk2>
          <a:srgbClr val="FFFFFF"/>
        </a:dk2>
        <a:lt2>
          <a:srgbClr val="000000"/>
        </a:lt2>
        <a:accent1>
          <a:srgbClr val="FFA8A8"/>
        </a:accent1>
        <a:accent2>
          <a:srgbClr val="FFCC18"/>
        </a:accent2>
        <a:accent3>
          <a:srgbClr val="FFFFFF"/>
        </a:accent3>
        <a:accent4>
          <a:srgbClr val="000000"/>
        </a:accent4>
        <a:accent5>
          <a:srgbClr val="FFD1D1"/>
        </a:accent5>
        <a:accent6>
          <a:srgbClr val="E7B915"/>
        </a:accent6>
        <a:hlink>
          <a:srgbClr val="6876E7"/>
        </a:hlink>
        <a:folHlink>
          <a:srgbClr val="ED181E"/>
        </a:folHlink>
      </a:clrScheme>
      <a:clrMap bg1="lt1" tx1="dk1" bg2="lt2" tx2="dk2" accent1="accent1" accent2="accent2" accent3="accent3" accent4="accent4" accent5="accent5" accent6="accent6" hlink="hlink" folHlink="folHlink"/>
    </a:extraClrScheme>
    <a:extraClrScheme>
      <a:clrScheme name="Candybar 5">
        <a:dk1>
          <a:srgbClr val="000000"/>
        </a:dk1>
        <a:lt1>
          <a:srgbClr val="FFFFFF"/>
        </a:lt1>
        <a:dk2>
          <a:srgbClr val="FFFFFF"/>
        </a:dk2>
        <a:lt2>
          <a:srgbClr val="000000"/>
        </a:lt2>
        <a:accent1>
          <a:srgbClr val="E6E658"/>
        </a:accent1>
        <a:accent2>
          <a:srgbClr val="8CBC1C"/>
        </a:accent2>
        <a:accent3>
          <a:srgbClr val="FFFFFF"/>
        </a:accent3>
        <a:accent4>
          <a:srgbClr val="000000"/>
        </a:accent4>
        <a:accent5>
          <a:srgbClr val="F0F0B4"/>
        </a:accent5>
        <a:accent6>
          <a:srgbClr val="7EAA18"/>
        </a:accent6>
        <a:hlink>
          <a:srgbClr val="6876E7"/>
        </a:hlink>
        <a:folHlink>
          <a:srgbClr val="5FBD71"/>
        </a:folHlink>
      </a:clrScheme>
      <a:clrMap bg1="lt1" tx1="dk1" bg2="lt2" tx2="dk2" accent1="accent1" accent2="accent2" accent3="accent3" accent4="accent4" accent5="accent5" accent6="accent6" hlink="hlink" folHlink="folHlink"/>
    </a:extraClrScheme>
    <a:extraClrScheme>
      <a:clrScheme name="Candybar 6">
        <a:dk1>
          <a:srgbClr val="000000"/>
        </a:dk1>
        <a:lt1>
          <a:srgbClr val="FFFFFF"/>
        </a:lt1>
        <a:dk2>
          <a:srgbClr val="EBE3F8"/>
        </a:dk2>
        <a:lt2>
          <a:srgbClr val="000000"/>
        </a:lt2>
        <a:accent1>
          <a:srgbClr val="5918BB"/>
        </a:accent1>
        <a:accent2>
          <a:srgbClr val="8154D1"/>
        </a:accent2>
        <a:accent3>
          <a:srgbClr val="FFFFFF"/>
        </a:accent3>
        <a:accent4>
          <a:srgbClr val="000000"/>
        </a:accent4>
        <a:accent5>
          <a:srgbClr val="B5ABDA"/>
        </a:accent5>
        <a:accent6>
          <a:srgbClr val="744BBD"/>
        </a:accent6>
        <a:hlink>
          <a:srgbClr val="DC54AD"/>
        </a:hlink>
        <a:folHlink>
          <a:srgbClr val="BAD41A"/>
        </a:folHlink>
      </a:clrScheme>
      <a:clrMap bg1="lt1" tx1="dk1" bg2="lt2" tx2="dk2" accent1="accent1" accent2="accent2" accent3="accent3" accent4="accent4" accent5="accent5" accent6="accent6" hlink="hlink" folHlink="folHlink"/>
    </a:extraClrScheme>
    <a:extraClrScheme>
      <a:clrScheme name="Candybar 7">
        <a:dk1>
          <a:srgbClr val="000000"/>
        </a:dk1>
        <a:lt1>
          <a:srgbClr val="FFFFFF"/>
        </a:lt1>
        <a:dk2>
          <a:srgbClr val="EBE3F8"/>
        </a:dk2>
        <a:lt2>
          <a:srgbClr val="000000"/>
        </a:lt2>
        <a:accent1>
          <a:srgbClr val="FF7518"/>
        </a:accent1>
        <a:accent2>
          <a:srgbClr val="888888"/>
        </a:accent2>
        <a:accent3>
          <a:srgbClr val="FFFFFF"/>
        </a:accent3>
        <a:accent4>
          <a:srgbClr val="000000"/>
        </a:accent4>
        <a:accent5>
          <a:srgbClr val="FFBDAB"/>
        </a:accent5>
        <a:accent6>
          <a:srgbClr val="7B7B7B"/>
        </a:accent6>
        <a:hlink>
          <a:srgbClr val="8CBC1C"/>
        </a:hlink>
        <a:folHlink>
          <a:srgbClr val="FFCC1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2004:Templates:Presentations:Designs:Starfish</Template>
  <TotalTime>2683</TotalTime>
  <Words>1307</Words>
  <Application>Microsoft Macintosh PowerPoint</Application>
  <PresentationFormat>On-screen Show (4:3)</PresentationFormat>
  <Paragraphs>245</Paragraphs>
  <Slides>29</Slides>
  <Notes>28</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34" baseType="lpstr">
      <vt:lpstr>Blank Presentation</vt:lpstr>
      <vt:lpstr>Candybar</vt:lpstr>
      <vt:lpstr>1_Blank Presentation</vt:lpstr>
      <vt:lpstr>Default Design</vt:lpstr>
      <vt:lpstr>Document</vt:lpstr>
      <vt:lpstr>설교학: 강해설교의 예술</vt:lpstr>
      <vt:lpstr>주해의 목적과 이유</vt:lpstr>
      <vt:lpstr>"우리는 다음주에 여행을 갈 것이다."</vt:lpstr>
      <vt:lpstr>"우리는 강해설교를 할 것이다"</vt:lpstr>
      <vt:lpstr>무엇이 강해설교를 만드는가?</vt:lpstr>
      <vt:lpstr>좀더 자세한 정의…</vt:lpstr>
      <vt:lpstr>주해의 특징</vt:lpstr>
      <vt:lpstr>주해의 특징</vt:lpstr>
      <vt:lpstr>주해의 특징</vt:lpstr>
      <vt:lpstr>주해의 특징</vt:lpstr>
      <vt:lpstr>주해의 특징</vt:lpstr>
      <vt:lpstr>특징의 요약</vt:lpstr>
      <vt:lpstr>왜 강해설교가 중요한가?</vt:lpstr>
      <vt:lpstr>A. 주해는 일상에서 하나님의 뜻을 보여주는 무오한 성경 본문을 기본으로 한다 </vt:lpstr>
      <vt:lpstr>B. 주해는 성령님의 의하여 선택된 환경에서 하나님의 말씀을 가르친다 </vt:lpstr>
      <vt:lpstr>C. 주해는 고유한 권위와 힘을 가진다 </vt:lpstr>
      <vt:lpstr>이 만화를 어떻게 해석 할 것인가?</vt:lpstr>
      <vt:lpstr>D. 주해는 청중의 관심을 성경으로 인도한다</vt:lpstr>
      <vt:lpstr>왜 하나님의 말씀은 생명력이 있는가?</vt:lpstr>
      <vt:lpstr>하나님의 말씀의 결과</vt:lpstr>
      <vt:lpstr>E. 주해는 영적인 영양공급을 위한 사람들의 진실된 필요를 충족시킨다</vt:lpstr>
      <vt:lpstr>F. 주해는 성경의 잘못된 해석을 방지한다 </vt:lpstr>
      <vt:lpstr>G. 주해는 성경 전체를 설교할 수 있게 한다 </vt:lpstr>
      <vt:lpstr>H. 주해는 어떤 주제로 설교할 것인지 결정 하지 않기 때문에 시간을 줄일 수 있다 </vt:lpstr>
      <vt:lpstr>I. 주해는 설교자가 확신을 가지고 말할 수 있게 한다</vt:lpstr>
      <vt:lpstr>J. 주해는 주제설교의 여러가지 위험으로 부터 우리를 보호한다</vt:lpstr>
      <vt:lpstr>주제설교의 어떤 위험?</vt:lpstr>
      <vt:lpstr>Black</vt:lpstr>
      <vt:lpstr>설교(설교학) 자료를 BibleStudyDownloads.org 에서 볼 수 있음 </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What and Why of Exposition</dc:title>
  <dc:creator>Rick Griffith</dc:creator>
  <cp:lastModifiedBy>Rick Griffith</cp:lastModifiedBy>
  <cp:revision>208</cp:revision>
  <dcterms:created xsi:type="dcterms:W3CDTF">2005-08-18T07:36:46Z</dcterms:created>
  <dcterms:modified xsi:type="dcterms:W3CDTF">2017-01-27T09:27:39Z</dcterms:modified>
</cp:coreProperties>
</file>