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1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3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4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5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6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7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8.xml" ContentType="application/vnd.openxmlformats-officedocument.theme+xml"/>
  <Override PartName="/ppt/slideLayouts/slideLayout191.xml" ContentType="application/vnd.openxmlformats-officedocument.presentationml.slideLayout+xml"/>
  <Override PartName="/ppt/theme/theme19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20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22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23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24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5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theme/theme26.xml" ContentType="application/vnd.openxmlformats-officedocument.theme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27.xml" ContentType="application/vnd.openxmlformats-officedocument.theme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heme/theme28.xml" ContentType="application/vnd.openxmlformats-officedocument.theme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theme/theme29.xml" ContentType="application/vnd.openxmlformats-officedocument.theme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theme/theme30.xml" ContentType="application/vnd.openxmlformats-officedocument.theme+xml"/>
  <Override PartName="/ppt/theme/theme31.xml" ContentType="application/vnd.openxmlformats-officedocument.theme+xml"/>
  <Override PartName="/ppt/theme/theme3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  <p:sldMasterId id="2147483688" r:id="rId2"/>
    <p:sldMasterId id="2147483666" r:id="rId3"/>
    <p:sldMasterId id="2147483670" r:id="rId4"/>
    <p:sldMasterId id="2147483674" r:id="rId5"/>
    <p:sldMasterId id="2147483676" r:id="rId6"/>
    <p:sldMasterId id="2147483680" r:id="rId7"/>
    <p:sldMasterId id="2147483682" r:id="rId8"/>
    <p:sldMasterId id="2147485050" r:id="rId9"/>
    <p:sldMasterId id="2147485067" r:id="rId10"/>
    <p:sldMasterId id="2147485294" r:id="rId11"/>
    <p:sldMasterId id="2147485306" r:id="rId12"/>
    <p:sldMasterId id="2147487146" r:id="rId13"/>
    <p:sldMasterId id="2147487715" r:id="rId14"/>
    <p:sldMasterId id="2147487727" r:id="rId15"/>
    <p:sldMasterId id="2147487739" r:id="rId16"/>
    <p:sldMasterId id="2147488130" r:id="rId17"/>
    <p:sldMasterId id="2147491762" r:id="rId18"/>
    <p:sldMasterId id="2147491774" r:id="rId19"/>
    <p:sldMasterId id="2147491776" r:id="rId20"/>
    <p:sldMasterId id="2147491801" r:id="rId21"/>
    <p:sldMasterId id="2147491813" r:id="rId22"/>
    <p:sldMasterId id="2147491825" r:id="rId23"/>
    <p:sldMasterId id="2147491837" r:id="rId24"/>
    <p:sldMasterId id="2147491849" r:id="rId25"/>
    <p:sldMasterId id="2147491861" r:id="rId26"/>
    <p:sldMasterId id="2147491873" r:id="rId27"/>
    <p:sldMasterId id="2147491885" r:id="rId28"/>
    <p:sldMasterId id="2147491897" r:id="rId29"/>
    <p:sldMasterId id="2147491909" r:id="rId30"/>
  </p:sldMasterIdLst>
  <p:notesMasterIdLst>
    <p:notesMasterId r:id="rId102"/>
  </p:notesMasterIdLst>
  <p:handoutMasterIdLst>
    <p:handoutMasterId r:id="rId103"/>
  </p:handoutMasterIdLst>
  <p:sldIdLst>
    <p:sldId id="301" r:id="rId31"/>
    <p:sldId id="497" r:id="rId32"/>
    <p:sldId id="498" r:id="rId33"/>
    <p:sldId id="499" r:id="rId34"/>
    <p:sldId id="456" r:id="rId35"/>
    <p:sldId id="457" r:id="rId36"/>
    <p:sldId id="480" r:id="rId37"/>
    <p:sldId id="481" r:id="rId38"/>
    <p:sldId id="482" r:id="rId39"/>
    <p:sldId id="483" r:id="rId40"/>
    <p:sldId id="484" r:id="rId41"/>
    <p:sldId id="434" r:id="rId42"/>
    <p:sldId id="494" r:id="rId43"/>
    <p:sldId id="495" r:id="rId44"/>
    <p:sldId id="496" r:id="rId45"/>
    <p:sldId id="485" r:id="rId46"/>
    <p:sldId id="501" r:id="rId47"/>
    <p:sldId id="502" r:id="rId48"/>
    <p:sldId id="503" r:id="rId49"/>
    <p:sldId id="504" r:id="rId50"/>
    <p:sldId id="505" r:id="rId51"/>
    <p:sldId id="448" r:id="rId52"/>
    <p:sldId id="394" r:id="rId53"/>
    <p:sldId id="397" r:id="rId54"/>
    <p:sldId id="395" r:id="rId55"/>
    <p:sldId id="396" r:id="rId56"/>
    <p:sldId id="272" r:id="rId57"/>
    <p:sldId id="309" r:id="rId58"/>
    <p:sldId id="293" r:id="rId59"/>
    <p:sldId id="273" r:id="rId60"/>
    <p:sldId id="455" r:id="rId61"/>
    <p:sldId id="327" r:id="rId62"/>
    <p:sldId id="399" r:id="rId63"/>
    <p:sldId id="400" r:id="rId64"/>
    <p:sldId id="346" r:id="rId65"/>
    <p:sldId id="500" r:id="rId66"/>
    <p:sldId id="403" r:id="rId67"/>
    <p:sldId id="470" r:id="rId68"/>
    <p:sldId id="479" r:id="rId69"/>
    <p:sldId id="487" r:id="rId70"/>
    <p:sldId id="488" r:id="rId71"/>
    <p:sldId id="489" r:id="rId72"/>
    <p:sldId id="490" r:id="rId73"/>
    <p:sldId id="491" r:id="rId74"/>
    <p:sldId id="492" r:id="rId75"/>
    <p:sldId id="493" r:id="rId76"/>
    <p:sldId id="449" r:id="rId77"/>
    <p:sldId id="384" r:id="rId78"/>
    <p:sldId id="373" r:id="rId79"/>
    <p:sldId id="375" r:id="rId80"/>
    <p:sldId id="376" r:id="rId81"/>
    <p:sldId id="402" r:id="rId82"/>
    <p:sldId id="406" r:id="rId83"/>
    <p:sldId id="385" r:id="rId84"/>
    <p:sldId id="393" r:id="rId85"/>
    <p:sldId id="398" r:id="rId86"/>
    <p:sldId id="405" r:id="rId87"/>
    <p:sldId id="368" r:id="rId88"/>
    <p:sldId id="323" r:id="rId89"/>
    <p:sldId id="322" r:id="rId90"/>
    <p:sldId id="324" r:id="rId91"/>
    <p:sldId id="325" r:id="rId92"/>
    <p:sldId id="326" r:id="rId93"/>
    <p:sldId id="401" r:id="rId94"/>
    <p:sldId id="374" r:id="rId95"/>
    <p:sldId id="320" r:id="rId96"/>
    <p:sldId id="321" r:id="rId97"/>
    <p:sldId id="317" r:id="rId98"/>
    <p:sldId id="333" r:id="rId99"/>
    <p:sldId id="506" r:id="rId100"/>
    <p:sldId id="478" r:id="rId10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00093"/>
    <a:srgbClr val="6E0043"/>
    <a:srgbClr val="DC0081"/>
    <a:srgbClr val="B50069"/>
    <a:srgbClr val="000000"/>
    <a:srgbClr val="006600"/>
    <a:srgbClr val="FF0000"/>
    <a:srgbClr val="FFF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6" autoAdjust="0"/>
    <p:restoredTop sz="79416" autoAdjust="0"/>
  </p:normalViewPr>
  <p:slideViewPr>
    <p:cSldViewPr>
      <p:cViewPr>
        <p:scale>
          <a:sx n="70" d="100"/>
          <a:sy n="70" d="100"/>
        </p:scale>
        <p:origin x="-792" y="-6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0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71.xml"/><Relationship Id="rId102" Type="http://schemas.openxmlformats.org/officeDocument/2006/relationships/notesMaster" Target="notesMasters/notesMaster1.xml"/><Relationship Id="rId103" Type="http://schemas.openxmlformats.org/officeDocument/2006/relationships/handoutMaster" Target="handoutMasters/handoutMaster1.xml"/><Relationship Id="rId104" Type="http://schemas.openxmlformats.org/officeDocument/2006/relationships/printerSettings" Target="printerSettings/printerSettings1.bin"/><Relationship Id="rId105" Type="http://schemas.openxmlformats.org/officeDocument/2006/relationships/presProps" Target="presProps.xml"/><Relationship Id="rId106" Type="http://schemas.openxmlformats.org/officeDocument/2006/relationships/viewProps" Target="viewProps.xml"/><Relationship Id="rId107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8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0" Type="http://schemas.openxmlformats.org/officeDocument/2006/relationships/slideMaster" Target="slideMasters/slideMaster30.xml"/><Relationship Id="rId31" Type="http://schemas.openxmlformats.org/officeDocument/2006/relationships/slide" Target="slides/slide1.xml"/><Relationship Id="rId32" Type="http://schemas.openxmlformats.org/officeDocument/2006/relationships/slide" Target="slides/slide2.xml"/><Relationship Id="rId33" Type="http://schemas.openxmlformats.org/officeDocument/2006/relationships/slide" Target="slides/slide3.xml"/><Relationship Id="rId34" Type="http://schemas.openxmlformats.org/officeDocument/2006/relationships/slide" Target="slides/slide4.xml"/><Relationship Id="rId35" Type="http://schemas.openxmlformats.org/officeDocument/2006/relationships/slide" Target="slides/slide5.xml"/><Relationship Id="rId36" Type="http://schemas.openxmlformats.org/officeDocument/2006/relationships/slide" Target="slides/slide6.xml"/><Relationship Id="rId37" Type="http://schemas.openxmlformats.org/officeDocument/2006/relationships/slide" Target="slides/slide7.xml"/><Relationship Id="rId38" Type="http://schemas.openxmlformats.org/officeDocument/2006/relationships/slide" Target="slides/slide8.xml"/><Relationship Id="rId39" Type="http://schemas.openxmlformats.org/officeDocument/2006/relationships/slide" Target="slides/slide9.xml"/><Relationship Id="rId50" Type="http://schemas.openxmlformats.org/officeDocument/2006/relationships/slide" Target="slides/slide20.xml"/><Relationship Id="rId51" Type="http://schemas.openxmlformats.org/officeDocument/2006/relationships/slide" Target="slides/slide21.xml"/><Relationship Id="rId52" Type="http://schemas.openxmlformats.org/officeDocument/2006/relationships/slide" Target="slides/slide22.xml"/><Relationship Id="rId53" Type="http://schemas.openxmlformats.org/officeDocument/2006/relationships/slide" Target="slides/slide23.xml"/><Relationship Id="rId54" Type="http://schemas.openxmlformats.org/officeDocument/2006/relationships/slide" Target="slides/slide24.xml"/><Relationship Id="rId55" Type="http://schemas.openxmlformats.org/officeDocument/2006/relationships/slide" Target="slides/slide25.xml"/><Relationship Id="rId56" Type="http://schemas.openxmlformats.org/officeDocument/2006/relationships/slide" Target="slides/slide26.xml"/><Relationship Id="rId57" Type="http://schemas.openxmlformats.org/officeDocument/2006/relationships/slide" Target="slides/slide27.xml"/><Relationship Id="rId58" Type="http://schemas.openxmlformats.org/officeDocument/2006/relationships/slide" Target="slides/slide28.xml"/><Relationship Id="rId59" Type="http://schemas.openxmlformats.org/officeDocument/2006/relationships/slide" Target="slides/slide29.xml"/><Relationship Id="rId70" Type="http://schemas.openxmlformats.org/officeDocument/2006/relationships/slide" Target="slides/slide40.xml"/><Relationship Id="rId71" Type="http://schemas.openxmlformats.org/officeDocument/2006/relationships/slide" Target="slides/slide41.xml"/><Relationship Id="rId72" Type="http://schemas.openxmlformats.org/officeDocument/2006/relationships/slide" Target="slides/slide42.xml"/><Relationship Id="rId73" Type="http://schemas.openxmlformats.org/officeDocument/2006/relationships/slide" Target="slides/slide43.xml"/><Relationship Id="rId74" Type="http://schemas.openxmlformats.org/officeDocument/2006/relationships/slide" Target="slides/slide44.xml"/><Relationship Id="rId75" Type="http://schemas.openxmlformats.org/officeDocument/2006/relationships/slide" Target="slides/slide45.xml"/><Relationship Id="rId76" Type="http://schemas.openxmlformats.org/officeDocument/2006/relationships/slide" Target="slides/slide46.xml"/><Relationship Id="rId77" Type="http://schemas.openxmlformats.org/officeDocument/2006/relationships/slide" Target="slides/slide47.xml"/><Relationship Id="rId78" Type="http://schemas.openxmlformats.org/officeDocument/2006/relationships/slide" Target="slides/slide48.xml"/><Relationship Id="rId79" Type="http://schemas.openxmlformats.org/officeDocument/2006/relationships/slide" Target="slides/slide49.xml"/><Relationship Id="rId90" Type="http://schemas.openxmlformats.org/officeDocument/2006/relationships/slide" Target="slides/slide60.xml"/><Relationship Id="rId91" Type="http://schemas.openxmlformats.org/officeDocument/2006/relationships/slide" Target="slides/slide61.xml"/><Relationship Id="rId92" Type="http://schemas.openxmlformats.org/officeDocument/2006/relationships/slide" Target="slides/slide62.xml"/><Relationship Id="rId93" Type="http://schemas.openxmlformats.org/officeDocument/2006/relationships/slide" Target="slides/slide63.xml"/><Relationship Id="rId94" Type="http://schemas.openxmlformats.org/officeDocument/2006/relationships/slide" Target="slides/slide64.xml"/><Relationship Id="rId95" Type="http://schemas.openxmlformats.org/officeDocument/2006/relationships/slide" Target="slides/slide65.xml"/><Relationship Id="rId96" Type="http://schemas.openxmlformats.org/officeDocument/2006/relationships/slide" Target="slides/slide66.xml"/><Relationship Id="rId97" Type="http://schemas.openxmlformats.org/officeDocument/2006/relationships/slide" Target="slides/slide67.xml"/><Relationship Id="rId98" Type="http://schemas.openxmlformats.org/officeDocument/2006/relationships/slide" Target="slides/slide68.xml"/><Relationship Id="rId99" Type="http://schemas.openxmlformats.org/officeDocument/2006/relationships/slide" Target="slides/slide69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40" Type="http://schemas.openxmlformats.org/officeDocument/2006/relationships/slide" Target="slides/slide10.xml"/><Relationship Id="rId41" Type="http://schemas.openxmlformats.org/officeDocument/2006/relationships/slide" Target="slides/slide11.xml"/><Relationship Id="rId42" Type="http://schemas.openxmlformats.org/officeDocument/2006/relationships/slide" Target="slides/slide12.xml"/><Relationship Id="rId43" Type="http://schemas.openxmlformats.org/officeDocument/2006/relationships/slide" Target="slides/slide13.xml"/><Relationship Id="rId44" Type="http://schemas.openxmlformats.org/officeDocument/2006/relationships/slide" Target="slides/slide14.xml"/><Relationship Id="rId45" Type="http://schemas.openxmlformats.org/officeDocument/2006/relationships/slide" Target="slides/slide15.xml"/><Relationship Id="rId46" Type="http://schemas.openxmlformats.org/officeDocument/2006/relationships/slide" Target="slides/slide16.xml"/><Relationship Id="rId47" Type="http://schemas.openxmlformats.org/officeDocument/2006/relationships/slide" Target="slides/slide17.xml"/><Relationship Id="rId48" Type="http://schemas.openxmlformats.org/officeDocument/2006/relationships/slide" Target="slides/slide18.xml"/><Relationship Id="rId49" Type="http://schemas.openxmlformats.org/officeDocument/2006/relationships/slide" Target="slides/slide19.xml"/><Relationship Id="rId60" Type="http://schemas.openxmlformats.org/officeDocument/2006/relationships/slide" Target="slides/slide30.xml"/><Relationship Id="rId61" Type="http://schemas.openxmlformats.org/officeDocument/2006/relationships/slide" Target="slides/slide31.xml"/><Relationship Id="rId62" Type="http://schemas.openxmlformats.org/officeDocument/2006/relationships/slide" Target="slides/slide32.xml"/><Relationship Id="rId63" Type="http://schemas.openxmlformats.org/officeDocument/2006/relationships/slide" Target="slides/slide33.xml"/><Relationship Id="rId64" Type="http://schemas.openxmlformats.org/officeDocument/2006/relationships/slide" Target="slides/slide34.xml"/><Relationship Id="rId65" Type="http://schemas.openxmlformats.org/officeDocument/2006/relationships/slide" Target="slides/slide35.xml"/><Relationship Id="rId66" Type="http://schemas.openxmlformats.org/officeDocument/2006/relationships/slide" Target="slides/slide36.xml"/><Relationship Id="rId67" Type="http://schemas.openxmlformats.org/officeDocument/2006/relationships/slide" Target="slides/slide37.xml"/><Relationship Id="rId68" Type="http://schemas.openxmlformats.org/officeDocument/2006/relationships/slide" Target="slides/slide38.xml"/><Relationship Id="rId69" Type="http://schemas.openxmlformats.org/officeDocument/2006/relationships/slide" Target="slides/slide39.xml"/><Relationship Id="rId100" Type="http://schemas.openxmlformats.org/officeDocument/2006/relationships/slide" Target="slides/slide70.xml"/><Relationship Id="rId80" Type="http://schemas.openxmlformats.org/officeDocument/2006/relationships/slide" Target="slides/slide50.xml"/><Relationship Id="rId81" Type="http://schemas.openxmlformats.org/officeDocument/2006/relationships/slide" Target="slides/slide51.xml"/><Relationship Id="rId82" Type="http://schemas.openxmlformats.org/officeDocument/2006/relationships/slide" Target="slides/slide52.xml"/><Relationship Id="rId83" Type="http://schemas.openxmlformats.org/officeDocument/2006/relationships/slide" Target="slides/slide53.xml"/><Relationship Id="rId84" Type="http://schemas.openxmlformats.org/officeDocument/2006/relationships/slide" Target="slides/slide54.xml"/><Relationship Id="rId85" Type="http://schemas.openxmlformats.org/officeDocument/2006/relationships/slide" Target="slides/slide55.xml"/><Relationship Id="rId86" Type="http://schemas.openxmlformats.org/officeDocument/2006/relationships/slide" Target="slides/slide56.xml"/><Relationship Id="rId87" Type="http://schemas.openxmlformats.org/officeDocument/2006/relationships/slide" Target="slides/slide57.xml"/><Relationship Id="rId88" Type="http://schemas.openxmlformats.org/officeDocument/2006/relationships/slide" Target="slides/slide58.xml"/><Relationship Id="rId89" Type="http://schemas.openxmlformats.org/officeDocument/2006/relationships/slide" Target="slides/slide5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4868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57379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38082804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594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14874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E8D6314-62CF-694B-A0E8-330E8719FDC0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18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84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2016</a:t>
            </a:r>
            <a:r>
              <a:rPr lang="ko-KR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년 </a:t>
            </a:r>
            <a:r>
              <a:rPr lang="en-US" altLang="ko-KR" dirty="0" smtClean="0"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ko-KR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월 저희 교회에는 세계 </a:t>
            </a:r>
            <a:r>
              <a:rPr lang="en-US" altLang="ko-KR" dirty="0" smtClean="0">
                <a:latin typeface="Arial" charset="0"/>
                <a:ea typeface="ＭＳ Ｐゴシック" charset="0"/>
                <a:cs typeface="ＭＳ Ｐゴシック" charset="0"/>
              </a:rPr>
              <a:t>17</a:t>
            </a:r>
            <a:r>
              <a:rPr lang="ko-KR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개 국에서 온 성도들로 구성되었습니다</a:t>
            </a:r>
            <a:r>
              <a:rPr lang="en-US" altLang="ko-KR" dirty="0" smtClean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캐나다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(Gloria Lee), </a:t>
            </a:r>
            <a:r>
              <a:rPr lang="ko-KR" alt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네덜란드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(Desiree),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Valentin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ko-KR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프랑스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), Mark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Lass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ko-KR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독일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), </a:t>
            </a:r>
            <a:r>
              <a:rPr lang="ko-KR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홍콩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(Larry Pun),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Cynthia,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Pashauli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ko-KR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인도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), Kaori (</a:t>
            </a:r>
            <a:r>
              <a:rPr lang="ko-KR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일본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),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Jieun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ko-KR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한국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),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Mher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&amp; Liana (</a:t>
            </a:r>
            <a:r>
              <a:rPr lang="ko-KR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레바논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Ping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ko-KR" alt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말레이시아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),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Raymond (</a:t>
            </a:r>
            <a:r>
              <a:rPr lang="ko-KR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미얀마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, Miriam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ko-KR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미국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Le Kim, Micah, Jasper (</a:t>
            </a:r>
            <a:r>
              <a:rPr lang="ko-KR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필리핀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ko-KR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싱가포르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Albina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), </a:t>
            </a:r>
            <a:r>
              <a:rPr lang="ko-KR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뉴질랜드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Matt &amp; Julie)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,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Sarah (</a:t>
            </a:r>
            <a:r>
              <a:rPr lang="ko-KR" alt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영국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이상은 교회에 한번 밖에 출석 하지 않은 사람들이 포함되어 있지 않습니다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: John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Farid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ko-KR" alt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이집트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),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Xie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Jia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Jia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ko-KR" alt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중국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또한 </a:t>
            </a:r>
            <a:r>
              <a:rPr lang="en-US" altLang="ko-KR" baseline="0" dirty="0" smtClean="0">
                <a:latin typeface="Arial" charset="0"/>
                <a:ea typeface="ＭＳ Ｐゴシック" charset="0"/>
                <a:cs typeface="ＭＳ Ｐゴシック" charset="0"/>
              </a:rPr>
              <a:t>CIC(</a:t>
            </a:r>
            <a:r>
              <a:rPr lang="ko-KR" alt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크로스로드 국제 교회</a:t>
            </a:r>
            <a:r>
              <a:rPr lang="en-US" altLang="ko-KR" baseline="0" dirty="0" smtClean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r>
              <a:rPr lang="ko-KR" alt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성도지만 본국으로 돌아간 사람들도 포함되어 있지 않습니다 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: Maple (</a:t>
            </a:r>
            <a:r>
              <a:rPr lang="ko-KR" alt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타이완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),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Budmaa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ko-KR" alt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몽골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6045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ko-KR" alt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저희들은 또한 </a:t>
            </a:r>
            <a:r>
              <a:rPr lang="en-US" altLang="ko-KR" dirty="0" smtClean="0">
                <a:latin typeface="Times New Roman" charset="0"/>
                <a:ea typeface="ＭＳ Ｐゴシック" charset="0"/>
                <a:cs typeface="ＭＳ Ｐゴシック" charset="0"/>
              </a:rPr>
              <a:t>2006</a:t>
            </a:r>
            <a:r>
              <a:rPr lang="ko-KR" alt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년에 크로스로드 국제 교회를 개척하였으며 저는 거기에서 목사</a:t>
            </a:r>
            <a:r>
              <a:rPr lang="en-US" altLang="ko-KR" dirty="0" smtClean="0">
                <a:latin typeface="Times New Roman" charset="0"/>
                <a:ea typeface="ＭＳ Ｐゴシック" charset="0"/>
                <a:cs typeface="ＭＳ Ｐゴシック" charset="0"/>
              </a:rPr>
              <a:t>-</a:t>
            </a:r>
            <a:r>
              <a:rPr lang="ko-KR" alt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선생님으로 섬기고 있습니다</a:t>
            </a:r>
            <a:r>
              <a:rPr lang="en-US" altLang="ko-KR" dirty="0" smtClean="0">
                <a:latin typeface="Times New Roman" charset="0"/>
                <a:ea typeface="ＭＳ Ｐゴシック" charset="0"/>
                <a:cs typeface="ＭＳ Ｐゴシック" charset="0"/>
              </a:rPr>
              <a:t>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0451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36169DE-BACA-644B-924B-19E7EDED997E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19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6249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RICK: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ko-KR" alt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네</a:t>
            </a:r>
            <a:r>
              <a:rPr lang="en-US" altLang="ko-KR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,</a:t>
            </a:r>
            <a:r>
              <a:rPr lang="ko-KR" alt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저희들은 </a:t>
            </a:r>
            <a:r>
              <a:rPr lang="en-US" altLang="ko-KR" dirty="0" smtClean="0">
                <a:latin typeface="Times New Roman" charset="0"/>
                <a:ea typeface="ＭＳ Ｐゴシック" charset="0"/>
                <a:cs typeface="ＭＳ Ｐゴシック" charset="0"/>
              </a:rPr>
              <a:t>2006</a:t>
            </a:r>
            <a:r>
              <a:rPr lang="ko-KR" alt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년에 크로스로드 국제 교회를 개척하였으며 저는 거기에서 목사</a:t>
            </a:r>
            <a:r>
              <a:rPr lang="en-US" altLang="ko-KR" dirty="0" smtClean="0">
                <a:latin typeface="Times New Roman" charset="0"/>
                <a:ea typeface="ＭＳ Ｐゴシック" charset="0"/>
                <a:cs typeface="ＭＳ Ｐゴシック" charset="0"/>
              </a:rPr>
              <a:t>-</a:t>
            </a:r>
            <a:r>
              <a:rPr lang="ko-KR" alt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선생님으로 섬기고 있습니다</a:t>
            </a:r>
            <a:r>
              <a:rPr lang="en-US" altLang="ko-KR" dirty="0" smtClean="0">
                <a:latin typeface="Times New Roman" charset="0"/>
                <a:ea typeface="ＭＳ Ｐゴシック" charset="0"/>
                <a:cs typeface="ＭＳ Ｐゴシック" charset="0"/>
              </a:rPr>
              <a:t>.</a:t>
            </a:r>
            <a:endParaRPr lang="en-US" altLang="zh-CN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2499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1AF77CB-318B-904B-AE12-5A664B02F7F9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20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64546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ko-KR" alt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한가지 특별한 기쁨은 저희들과 함께 교회에서 섬기고 있는 저의 학생들을 멘토하는 것입니다</a:t>
            </a:r>
            <a:r>
              <a:rPr lang="en-US" altLang="ko-KR" dirty="0" smtClean="0">
                <a:latin typeface="Times New Roman" charset="0"/>
                <a:ea typeface="ＭＳ Ｐゴシック" charset="0"/>
                <a:cs typeface="ＭＳ Ｐゴシック" charset="0"/>
              </a:rPr>
              <a:t>.</a:t>
            </a:r>
            <a:r>
              <a:rPr lang="ko-KR" alt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그들은 청년</a:t>
            </a:r>
            <a:r>
              <a:rPr lang="en-US" altLang="ko-KR" dirty="0" smtClean="0">
                <a:latin typeface="Times New Roman" charset="0"/>
                <a:ea typeface="ＭＳ Ｐゴシック" charset="0"/>
                <a:cs typeface="ＭＳ Ｐゴシック" charset="0"/>
              </a:rPr>
              <a:t>,</a:t>
            </a:r>
            <a:r>
              <a:rPr lang="ko-KR" alt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어린이</a:t>
            </a:r>
            <a:r>
              <a:rPr lang="en-US" altLang="ko-KR" dirty="0" smtClean="0">
                <a:latin typeface="Times New Roman" charset="0"/>
                <a:ea typeface="ＭＳ Ｐゴシック" charset="0"/>
                <a:cs typeface="ＭＳ Ｐゴシック" charset="0"/>
              </a:rPr>
              <a:t>,</a:t>
            </a:r>
            <a:r>
              <a:rPr lang="ko-KR" alt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홈 그룹 및 찬양사역에서 섬기고 있습니다</a:t>
            </a:r>
            <a:r>
              <a:rPr lang="en-US" altLang="ko-KR" dirty="0" smtClean="0">
                <a:latin typeface="Times New Roman" charset="0"/>
                <a:ea typeface="ＭＳ Ｐゴシック" charset="0"/>
                <a:cs typeface="ＭＳ Ｐゴシック" charset="0"/>
              </a:rPr>
              <a:t>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4547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4F2A942-BCFB-264E-A33A-3A84406082A2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21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126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809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829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850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870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6864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r>
              <a:rPr lang="ko-KR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저도 저희 교회에서 여성들을 위한 </a:t>
            </a:r>
            <a:r>
              <a:rPr lang="ko-KR" alt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성경교훈학습</a:t>
            </a:r>
            <a:r>
              <a:rPr lang="ko-KR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을 인도합니다</a:t>
            </a:r>
            <a:r>
              <a:rPr lang="en-US" altLang="ko-KR" dirty="0" smtClean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43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982CA59-476C-C447-A28E-853EE0FA4BC7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891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911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932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952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9731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1184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5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42EA2CD-4552-7B47-B469-6D6732E2203F}" type="slidenum">
              <a:rPr lang="en-US" sz="1200">
                <a:solidFill>
                  <a:srgbClr val="000000"/>
                </a:solidFill>
              </a:rPr>
              <a:pPr/>
              <a:t>34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Same slide for presentation 01.30 and 03.05 so translators may copy from one to the other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smtClean="0">
                <a:solidFill>
                  <a:srgbClr val="000000"/>
                </a:solidFill>
              </a:rPr>
              <a:t>Richard Borden, </a:t>
            </a:r>
            <a:r>
              <a:rPr lang="en-US" altLang="zh-CN" sz="1200" i="1" dirty="0" smtClean="0">
                <a:solidFill>
                  <a:srgbClr val="000000"/>
                </a:solidFill>
              </a:rPr>
              <a:t>How to Communicate Ideas</a:t>
            </a:r>
            <a:r>
              <a:rPr lang="ko-KR" altLang="en-US" sz="1200" i="1" dirty="0" smtClean="0">
                <a:solidFill>
                  <a:srgbClr val="000000"/>
                </a:solidFill>
              </a:rPr>
              <a:t> </a:t>
            </a:r>
            <a:endParaRPr lang="en-US" altLang="ko-KR" sz="1200" i="1" dirty="0" smtClean="0">
              <a:solidFill>
                <a:srgbClr val="000000"/>
              </a:solidFill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smtClean="0">
                <a:solidFill>
                  <a:srgbClr val="000000"/>
                </a:solidFill>
              </a:rPr>
              <a:t>Richard Borden</a:t>
            </a:r>
            <a:r>
              <a:rPr lang="ko-KR" altLang="en-US" sz="1200" dirty="0" smtClean="0">
                <a:solidFill>
                  <a:srgbClr val="000000"/>
                </a:solidFill>
              </a:rPr>
              <a:t>의 </a:t>
            </a:r>
            <a:r>
              <a:rPr lang="ko-KR" altLang="en-US" sz="1200" i="1" dirty="0" smtClean="0">
                <a:solidFill>
                  <a:srgbClr val="000000"/>
                </a:solidFill>
              </a:rPr>
              <a:t>아이디어를 어떻게 의사소통할 것인가</a:t>
            </a: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0243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52907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CAE45DC-D761-2A46-9933-417A331D483B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38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1997</a:t>
            </a:r>
            <a:r>
              <a:rPr lang="ko-KR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년부터 </a:t>
            </a:r>
            <a:r>
              <a:rPr lang="en-US" altLang="ko-KR" dirty="0" smtClean="0">
                <a:latin typeface="Arial" charset="0"/>
                <a:ea typeface="ＭＳ Ｐゴシック" charset="0"/>
                <a:cs typeface="ＭＳ Ｐゴシック" charset="0"/>
              </a:rPr>
              <a:t>2016</a:t>
            </a:r>
            <a:r>
              <a:rPr lang="ko-KR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년 </a:t>
            </a:r>
            <a:r>
              <a:rPr lang="en-US" altLang="ko-KR" dirty="0" smtClean="0">
                <a:latin typeface="Arial" charset="0"/>
                <a:ea typeface="ＭＳ Ｐゴシック" charset="0"/>
                <a:cs typeface="ＭＳ Ｐゴシック" charset="0"/>
              </a:rPr>
              <a:t>7</a:t>
            </a:r>
            <a:r>
              <a:rPr lang="ko-KR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월까지 하나님께서는 제게 </a:t>
            </a:r>
            <a:r>
              <a:rPr lang="en-US" altLang="ko-KR" dirty="0" smtClean="0">
                <a:latin typeface="Arial" charset="0"/>
                <a:ea typeface="ＭＳ Ｐゴシック" charset="0"/>
                <a:cs typeface="ＭＳ Ｐゴシック" charset="0"/>
              </a:rPr>
              <a:t>12</a:t>
            </a:r>
            <a:r>
              <a:rPr lang="ko-KR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개 국에서 온 </a:t>
            </a:r>
            <a:r>
              <a:rPr lang="en-US" altLang="ko-KR" dirty="0" smtClean="0">
                <a:latin typeface="Arial" charset="0"/>
                <a:ea typeface="ＭＳ Ｐゴシック" charset="0"/>
                <a:cs typeface="ＭＳ Ｐゴシック" charset="0"/>
              </a:rPr>
              <a:t>60</a:t>
            </a:r>
            <a:r>
              <a:rPr lang="ko-KR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개 민족의 목회자들을 훈련하는 특권을 허락해 주셨습니다</a:t>
            </a:r>
            <a:r>
              <a:rPr lang="en-US" altLang="ko-KR" dirty="0" smtClean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  <a:r>
              <a:rPr lang="ko-KR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대체로 미국에서 온 목사님들이 저와 함께 팀을 이루어 이 가르침의 여정을 함께 하고 있습니다</a:t>
            </a:r>
            <a:r>
              <a:rPr lang="en-US" altLang="ko-KR" dirty="0" smtClean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AD66281-90F7-BC47-BC35-908171F482EB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4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1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ko-KR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인터뷰 진행자</a:t>
            </a:r>
            <a:r>
              <a:rPr lang="en-US" altLang="ko-KR" dirty="0" smtClean="0">
                <a:latin typeface="Arial" charset="0"/>
                <a:ea typeface="ＭＳ Ｐゴシック" charset="0"/>
                <a:cs typeface="ＭＳ Ｐゴシック" charset="0"/>
              </a:rPr>
              <a:t>:</a:t>
            </a:r>
            <a:r>
              <a:rPr lang="ko-KR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 그리고 </a:t>
            </a:r>
            <a:r>
              <a:rPr lang="en-US" altLang="ko-KR" dirty="0" smtClean="0">
                <a:latin typeface="Arial" charset="0"/>
                <a:ea typeface="ＭＳ Ｐゴシック" charset="0"/>
                <a:cs typeface="ＭＳ Ｐゴシック" charset="0"/>
              </a:rPr>
              <a:t>Susan</a:t>
            </a:r>
            <a:r>
              <a:rPr lang="ko-KR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님</a:t>
            </a:r>
            <a:r>
              <a:rPr lang="en-US" altLang="ko-KR" dirty="0" smtClean="0">
                <a:latin typeface="Arial" charset="0"/>
                <a:ea typeface="ＭＳ Ｐゴシック" charset="0"/>
                <a:cs typeface="ＭＳ Ｐゴシック" charset="0"/>
              </a:rPr>
              <a:t>,</a:t>
            </a:r>
            <a:r>
              <a:rPr lang="ko-KR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 주님께서 당신에게 어떤 사역을 맡겨주셨습니끼</a:t>
            </a:r>
            <a:r>
              <a:rPr lang="en-US" altLang="ko-KR" dirty="0" smtClean="0">
                <a:latin typeface="Arial" charset="0"/>
                <a:ea typeface="ＭＳ Ｐゴシック" charset="0"/>
                <a:cs typeface="ＭＳ Ｐゴシック" charset="0"/>
              </a:rPr>
              <a:t>?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SUSAN:</a:t>
            </a:r>
            <a:r>
              <a:rPr lang="ko-KR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 저는 싱가포르 바이블 칼리지에서 지도자들의 부인들을 가르쳐왔습니다</a:t>
            </a:r>
            <a:r>
              <a:rPr lang="en-US" altLang="ko-KR" dirty="0" smtClean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  <a:r>
              <a:rPr lang="ko-KR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 이 </a:t>
            </a:r>
            <a:r>
              <a:rPr lang="en-US" altLang="ko-KR" dirty="0" smtClean="0">
                <a:latin typeface="Arial" charset="0"/>
                <a:ea typeface="ＭＳ Ｐゴシック" charset="0"/>
                <a:cs typeface="ＭＳ Ｐゴシック" charset="0"/>
              </a:rPr>
              <a:t>5</a:t>
            </a:r>
            <a:r>
              <a:rPr lang="ko-KR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분의 부인들은 서로 다른 </a:t>
            </a:r>
            <a:r>
              <a:rPr lang="en-US" altLang="ko-KR" dirty="0" smtClean="0">
                <a:latin typeface="Arial" charset="0"/>
                <a:ea typeface="ＭＳ Ｐゴシック" charset="0"/>
                <a:cs typeface="ＭＳ Ｐゴシック" charset="0"/>
              </a:rPr>
              <a:t>5</a:t>
            </a:r>
            <a:r>
              <a:rPr lang="ko-KR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개의 나라에서 왔습니다</a:t>
            </a:r>
            <a:r>
              <a:rPr lang="en-US" altLang="ko-KR" dirty="0" smtClean="0">
                <a:latin typeface="Arial" charset="0"/>
                <a:ea typeface="ＭＳ Ｐゴシック" charset="0"/>
                <a:cs typeface="ＭＳ Ｐゴシック" charset="0"/>
              </a:rPr>
              <a:t>!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SUSAN: </a:t>
            </a:r>
            <a:r>
              <a:rPr lang="ko-KR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저는 또 저희 교회에서 여성성경공부를 인도하고 있습니다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39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ko-KR" alt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설교 </a:t>
            </a:r>
            <a:r>
              <a:rPr lang="en-US" altLang="ko-KR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ko-KR" alt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또는</a:t>
            </a:r>
            <a:r>
              <a:rPr lang="en-US" altLang="ko-KR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r>
              <a:rPr lang="ko-KR" alt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설교학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40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ko-KR" alt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성경을 가르치는 교제와 학습자료들</a:t>
            </a:r>
            <a:r>
              <a:rPr lang="en-US" altLang="ko-KR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-</a:t>
            </a:r>
            <a:r>
              <a:rPr lang="ko-KR" alt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대부분은 </a:t>
            </a:r>
            <a:r>
              <a:rPr lang="en-US" altLang="ko-KR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PPT</a:t>
            </a:r>
            <a:r>
              <a:rPr lang="ko-KR" alt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로 되어 있음</a:t>
            </a:r>
            <a:r>
              <a:rPr lang="en-US" altLang="ko-KR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-</a:t>
            </a:r>
            <a:r>
              <a:rPr lang="ko-KR" alt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은 이미 </a:t>
            </a:r>
            <a:r>
              <a:rPr lang="en-US" altLang="ko-KR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42</a:t>
            </a:r>
            <a:r>
              <a:rPr lang="ko-KR" alt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개의 언어로 번역되어져 있습니다</a:t>
            </a:r>
            <a:r>
              <a:rPr lang="en-US" altLang="ko-KR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!</a:t>
            </a:r>
            <a:r>
              <a:rPr lang="ko-KR" alt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한 선생님이 해야 할 모든 일은 한 파일을 클릭하여 무료로 다운로드받아 성경속 신구약의 모든 내용들과 다른 많은 과목들을 가르치는 것입니다</a:t>
            </a:r>
            <a:r>
              <a:rPr lang="en-US" altLang="ko-KR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41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ko-KR" alt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성경을 가르치는 교제와 학습자료들</a:t>
            </a:r>
            <a:r>
              <a:rPr lang="en-US" altLang="ko-KR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-</a:t>
            </a:r>
            <a:r>
              <a:rPr lang="ko-KR" alt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대부분은 </a:t>
            </a:r>
            <a:r>
              <a:rPr lang="en-US" altLang="ko-KR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PPT</a:t>
            </a:r>
            <a:r>
              <a:rPr lang="ko-KR" alt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로 되어 있음</a:t>
            </a:r>
            <a:r>
              <a:rPr lang="en-US" altLang="ko-KR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-</a:t>
            </a:r>
            <a:r>
              <a:rPr lang="ko-KR" alt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은 이미 </a:t>
            </a:r>
            <a:r>
              <a:rPr lang="en-US" altLang="ko-KR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42</a:t>
            </a:r>
            <a:r>
              <a:rPr lang="ko-KR" alt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개의 언어로 번역되어져 있습니다</a:t>
            </a:r>
            <a:r>
              <a:rPr lang="en-US" altLang="ko-KR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!</a:t>
            </a:r>
            <a:r>
              <a:rPr lang="ko-KR" alt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한 선생님이 해야 할 모든 일은 한 파일을 클릭하여 무료로 다운로드받아 성경속 신구약의 모든 내용들과 다른 많은 과목들을 가르치는 것입니다</a:t>
            </a:r>
            <a:r>
              <a:rPr lang="en-US" altLang="ko-KR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.</a:t>
            </a:r>
            <a:endParaRPr lang="en-US" altLang="zh-CN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42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ko-KR" alt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성경을 가르치는 교제와 학습자료들</a:t>
            </a:r>
            <a:r>
              <a:rPr lang="en-US" altLang="ko-KR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-</a:t>
            </a:r>
            <a:r>
              <a:rPr lang="ko-KR" alt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대부분은 </a:t>
            </a:r>
            <a:r>
              <a:rPr lang="en-US" altLang="ko-KR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PPT</a:t>
            </a:r>
            <a:r>
              <a:rPr lang="ko-KR" alt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로 되어 있음</a:t>
            </a:r>
            <a:r>
              <a:rPr lang="en-US" altLang="ko-KR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-</a:t>
            </a:r>
            <a:r>
              <a:rPr lang="ko-KR" alt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은 이미 </a:t>
            </a:r>
            <a:r>
              <a:rPr lang="en-US" altLang="ko-KR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42</a:t>
            </a:r>
            <a:r>
              <a:rPr lang="ko-KR" alt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개의 언어로 번역되어져 있습니다</a:t>
            </a:r>
            <a:r>
              <a:rPr lang="en-US" altLang="ko-KR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!</a:t>
            </a:r>
            <a:r>
              <a:rPr lang="ko-KR" alt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한 선생님이 해야 할 모든 일은 한 파일을 클릭하여 무료로 다운로드받아 성경속 신구약의 모든 내용들과 다른 많은 과목들을 가르치는 것입니다</a:t>
            </a:r>
            <a:r>
              <a:rPr lang="en-US" altLang="ko-KR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.</a:t>
            </a:r>
            <a:endParaRPr lang="en-US" altLang="zh-CN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43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ko-KR" alt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성경을 가르치는 교제와 학습자료들</a:t>
            </a:r>
            <a:r>
              <a:rPr lang="en-US" altLang="ko-KR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-</a:t>
            </a:r>
            <a:r>
              <a:rPr lang="ko-KR" alt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대부분은 </a:t>
            </a:r>
            <a:r>
              <a:rPr lang="en-US" altLang="ko-KR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PPT</a:t>
            </a:r>
            <a:r>
              <a:rPr lang="ko-KR" alt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로 되어 있음</a:t>
            </a:r>
            <a:r>
              <a:rPr lang="en-US" altLang="ko-KR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-</a:t>
            </a:r>
            <a:r>
              <a:rPr lang="ko-KR" alt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은 이미 </a:t>
            </a:r>
            <a:r>
              <a:rPr lang="en-US" altLang="ko-KR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42</a:t>
            </a:r>
            <a:r>
              <a:rPr lang="ko-KR" alt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개의 언어로 번역되어져 있습니다</a:t>
            </a:r>
            <a:r>
              <a:rPr lang="en-US" altLang="ko-KR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!</a:t>
            </a:r>
            <a:r>
              <a:rPr lang="ko-KR" alt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한 선생님이 해야 할 모든 일은 한 파일을 클릭하여 무료로 다운로드받아 성경속 신구약의 모든 내용들과 다른 많은 과목들을 가르치는 것입니다</a:t>
            </a:r>
            <a:r>
              <a:rPr lang="en-US" altLang="ko-KR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.</a:t>
            </a:r>
            <a:endParaRPr lang="en-US" altLang="zh-CN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44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ko-KR" alt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성경을 가르치는 교제와 학습자료들</a:t>
            </a:r>
            <a:r>
              <a:rPr lang="en-US" altLang="ko-KR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-</a:t>
            </a:r>
            <a:r>
              <a:rPr lang="ko-KR" alt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대부분은 </a:t>
            </a:r>
            <a:r>
              <a:rPr lang="en-US" altLang="ko-KR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PPT</a:t>
            </a:r>
            <a:r>
              <a:rPr lang="ko-KR" alt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로 되어 있음</a:t>
            </a:r>
            <a:r>
              <a:rPr lang="en-US" altLang="ko-KR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-</a:t>
            </a:r>
            <a:r>
              <a:rPr lang="ko-KR" alt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은 이미 </a:t>
            </a:r>
            <a:r>
              <a:rPr lang="en-US" altLang="ko-KR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42</a:t>
            </a:r>
            <a:r>
              <a:rPr lang="ko-KR" alt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개의 언어로 번역되어져 있습니다</a:t>
            </a:r>
            <a:r>
              <a:rPr lang="en-US" altLang="ko-KR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!</a:t>
            </a:r>
            <a:r>
              <a:rPr lang="ko-KR" alt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한 선생님이 해야 할 모든 일은 한 파일을 클릭하여 무료로 다운로드받아 성경속 신구약의 모든 내용들과 다른 많은 과목들을 가르치는 것입니다</a:t>
            </a:r>
            <a:r>
              <a:rPr lang="en-US" altLang="ko-KR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.</a:t>
            </a:r>
            <a:endParaRPr lang="en-US" altLang="zh-CN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45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ko-KR" alt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성경을 가르치는 교제와 학습자료들</a:t>
            </a:r>
            <a:r>
              <a:rPr lang="en-US" altLang="ko-KR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-</a:t>
            </a:r>
            <a:r>
              <a:rPr lang="ko-KR" alt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대부분은 </a:t>
            </a:r>
            <a:r>
              <a:rPr lang="en-US" altLang="ko-KR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PPT</a:t>
            </a:r>
            <a:r>
              <a:rPr lang="ko-KR" alt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로 되어 있음</a:t>
            </a:r>
            <a:r>
              <a:rPr lang="en-US" altLang="ko-KR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-</a:t>
            </a:r>
            <a:r>
              <a:rPr lang="ko-KR" alt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은 이미 </a:t>
            </a:r>
            <a:r>
              <a:rPr lang="en-US" altLang="ko-KR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42</a:t>
            </a:r>
            <a:r>
              <a:rPr lang="ko-KR" alt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개의 언어로 번역되어져 있습니다</a:t>
            </a:r>
            <a:r>
              <a:rPr lang="en-US" altLang="ko-KR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!</a:t>
            </a:r>
            <a:r>
              <a:rPr lang="ko-KR" alt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한 선생님이 해야 할 모든 일은 한 파일을 클릭하여 무료로 다운로드받아 성경속 신구약의 모든 내용들과 다른 많은 과목들을 가르치는 것입니다</a:t>
            </a:r>
            <a:r>
              <a:rPr lang="en-US" altLang="ko-KR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.</a:t>
            </a:r>
            <a:endParaRPr lang="en-US" altLang="zh-CN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46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ko-KR" alt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성경을 가르치는 교제와 학습자료들</a:t>
            </a:r>
            <a:r>
              <a:rPr lang="en-US" altLang="ko-KR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-</a:t>
            </a:r>
            <a:r>
              <a:rPr lang="ko-KR" alt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대부분은 </a:t>
            </a:r>
            <a:r>
              <a:rPr lang="en-US" altLang="ko-KR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PPT</a:t>
            </a:r>
            <a:r>
              <a:rPr lang="ko-KR" alt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로 되어 있음</a:t>
            </a:r>
            <a:r>
              <a:rPr lang="en-US" altLang="ko-KR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-</a:t>
            </a:r>
            <a:r>
              <a:rPr lang="ko-KR" alt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은 이미 </a:t>
            </a:r>
            <a:r>
              <a:rPr lang="en-US" altLang="ko-KR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42</a:t>
            </a:r>
            <a:r>
              <a:rPr lang="ko-KR" alt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개의 언어로 번역되어져 있습니다</a:t>
            </a:r>
            <a:r>
              <a:rPr lang="en-US" altLang="ko-KR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!</a:t>
            </a:r>
            <a:r>
              <a:rPr lang="ko-KR" alt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한 선생님이 해야 할 모든 일은 한 파일을 클릭하여 무료로 다운로드받아 성경속 신구약의 모든 내용들과 다른 많은 과목들을 가르치는 것입니다</a:t>
            </a:r>
            <a:r>
              <a:rPr lang="en-US" altLang="ko-KR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.</a:t>
            </a:r>
            <a:endParaRPr lang="en-US" altLang="zh-CN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F69128B-0CCD-7C40-94E4-9D1912D3E11A}" type="slidenum">
              <a:rPr lang="en-US" sz="1200">
                <a:solidFill>
                  <a:srgbClr val="000000"/>
                </a:solidFill>
              </a:rPr>
              <a:pPr eaLnBrk="1" hangingPunct="1"/>
              <a:t>47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93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2598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8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A3FBF7B-F2C1-C44B-8232-747C0ED3C234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7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lvl="3" eaLnBrk="1" hangingPunct="1">
              <a:spcBef>
                <a:spcPts val="1200"/>
              </a:spcBef>
              <a:spcAft>
                <a:spcPts val="300"/>
              </a:spcAft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7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D67DD87-EDA5-8D45-B4A3-A1A234F660F8}" type="slidenum">
              <a:rPr lang="en-US" sz="1200">
                <a:solidFill>
                  <a:srgbClr val="000000"/>
                </a:solidFill>
              </a:rPr>
              <a:pPr/>
              <a:t>50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Same slide for presentation 01.49 and 02.03 so translators may copy from one to the other except that</a:t>
            </a:r>
            <a:r>
              <a:rPr lang="en-US" baseline="0" dirty="0" smtClean="0"/>
              <a:t> 02.03 expands the 01.49 slide</a:t>
            </a:r>
            <a:endParaRPr lang="en-US" dirty="0" smtClean="0"/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5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0934FEA-AFFE-E640-9F51-E63EF094AC7E}" type="slidenum">
              <a:rPr lang="en-US" sz="1200">
                <a:solidFill>
                  <a:srgbClr val="000000"/>
                </a:solidFill>
              </a:rPr>
              <a:pPr/>
              <a:t>51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Same slide for presentation 01.50 and 02.04 so translators may copy from one to the other</a:t>
            </a: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604344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3520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Same slide for presentation 01.54 and 02.07 so translators may copy from one to the other</a:t>
            </a:r>
          </a:p>
        </p:txBody>
      </p:sp>
    </p:spTree>
    <p:extLst>
      <p:ext uri="{BB962C8B-B14F-4D97-AF65-F5344CB8AC3E}">
        <p14:creationId xmlns:p14="http://schemas.microsoft.com/office/powerpoint/2010/main" val="42441041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791103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44032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423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44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464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1500E1F-A8DB-E84B-A394-1842FFE3BE78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12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71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485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505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09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F2D26F-53F7-5543-88A1-D7C533BB96B1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64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26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4526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772457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556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577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5977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6182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70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설교 </a:t>
            </a:r>
            <a:r>
              <a:rPr lang="en-US" altLang="ko-KR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ko-KR" alt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또는</a:t>
            </a:r>
            <a:r>
              <a:rPr lang="en-US" altLang="ko-KR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r>
              <a:rPr lang="ko-KR" alt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설교학</a:t>
            </a:r>
            <a:endParaRPr lang="en-US" altLang="ko-KR" sz="1200" b="0" dirty="0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PR Korean</a:t>
            </a:r>
            <a:endParaRPr lang="en-US" altLang="zh-CN" b="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A555D7D-CECB-EC4D-987A-64E5511A6D77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13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1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ko-KR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저는 또한 </a:t>
            </a:r>
            <a:r>
              <a:rPr lang="en-US" altLang="ko-KR" dirty="0" smtClean="0">
                <a:latin typeface="Arial" charset="0"/>
                <a:ea typeface="ＭＳ Ｐゴシック" charset="0"/>
                <a:cs typeface="ＭＳ Ｐゴシック" charset="0"/>
              </a:rPr>
              <a:t>SBC</a:t>
            </a:r>
            <a:r>
              <a:rPr lang="ko-KR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에서 박사 프로그램 책임자로 섬기고 있으며 아시아에서 영어와 중국어로 </a:t>
            </a:r>
            <a:r>
              <a:rPr lang="en-US" altLang="ko-KR" dirty="0" smtClean="0">
                <a:latin typeface="Arial" charset="0"/>
                <a:ea typeface="ＭＳ Ｐゴシック" charset="0"/>
                <a:cs typeface="ＭＳ Ｐゴシック" charset="0"/>
              </a:rPr>
              <a:t>80</a:t>
            </a:r>
            <a:r>
              <a:rPr lang="ko-KR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명의 교수들과 목회자들을 트레인하고 있습니다</a:t>
            </a:r>
            <a:r>
              <a:rPr lang="en-US" altLang="ko-KR" dirty="0" smtClean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  <a:r>
              <a:rPr lang="ko-KR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 매년 약 </a:t>
            </a:r>
            <a:r>
              <a:rPr lang="en-US" altLang="ko-KR" dirty="0" smtClean="0">
                <a:latin typeface="Arial" charset="0"/>
                <a:ea typeface="ＭＳ Ｐゴシック" charset="0"/>
                <a:cs typeface="ＭＳ Ｐゴシック" charset="0"/>
              </a:rPr>
              <a:t>5</a:t>
            </a:r>
            <a:r>
              <a:rPr lang="ko-KR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명이 목회학 박사과정을 수여받습니다</a:t>
            </a:r>
            <a:r>
              <a:rPr lang="en-US" altLang="ko-KR" dirty="0" smtClean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D6D7AD-8293-F342-AFE0-99D0E8A70A39}" type="slidenum">
              <a:rPr lang="en-US" sz="1200">
                <a:solidFill>
                  <a:prstClr val="black"/>
                </a:solidFill>
              </a:rPr>
              <a:pPr eaLnBrk="1" hangingPunct="1"/>
              <a:t>14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048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ko-KR" alt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저는 싱가포르에서 가장 큰 트레이닝 학교</a:t>
            </a:r>
            <a:r>
              <a:rPr lang="en-US" altLang="ko-KR" dirty="0" smtClean="0">
                <a:latin typeface="Times New Roman" charset="0"/>
                <a:ea typeface="ＭＳ Ｐゴシック" charset="0"/>
                <a:cs typeface="ＭＳ Ｐゴシック" charset="0"/>
              </a:rPr>
              <a:t>:</a:t>
            </a:r>
            <a:r>
              <a:rPr lang="ko-KR" alt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싱가포르 바이블 칼리지에서 </a:t>
            </a:r>
            <a:r>
              <a:rPr lang="en-US" altLang="ko-KR" dirty="0" smtClean="0">
                <a:latin typeface="Times New Roman" charset="0"/>
                <a:ea typeface="ＭＳ Ｐゴシック" charset="0"/>
                <a:cs typeface="ＭＳ Ｐゴシック" charset="0"/>
              </a:rPr>
              <a:t>30</a:t>
            </a:r>
            <a:r>
              <a:rPr lang="ko-KR" alt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명의 교수들과 함께 신학교 교수로 섬겨왔습니다</a:t>
            </a:r>
            <a:r>
              <a:rPr lang="en-US" altLang="ko-KR" dirty="0" smtClean="0">
                <a:latin typeface="Times New Roman" charset="0"/>
                <a:ea typeface="ＭＳ Ｐゴシック" charset="0"/>
                <a:cs typeface="ＭＳ Ｐゴシック" charset="0"/>
              </a:rPr>
              <a:t>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DEE2AD9-E53D-3B4C-9813-B7D9EC4601F8}" type="slidenum">
              <a:rPr lang="en-US" sz="1200">
                <a:solidFill>
                  <a:srgbClr val="000000"/>
                </a:solidFill>
              </a:rPr>
              <a:pPr/>
              <a:t>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17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ko-KR" alt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이 학생들중 대부분 학생들은 </a:t>
            </a:r>
            <a:r>
              <a:rPr lang="en-US" altLang="ko-KR" baseline="0" dirty="0" smtClean="0">
                <a:latin typeface="Arial" charset="0"/>
                <a:ea typeface="ＭＳ Ｐゴシック" charset="0"/>
                <a:cs typeface="ＭＳ Ｐゴシック" charset="0"/>
              </a:rPr>
              <a:t>1</a:t>
            </a:r>
            <a:r>
              <a:rPr lang="ko-KR" alt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세 크리스챤들로서 그들 본국의 사람들에게 복음 전하기를 갈망하고 있습니다</a:t>
            </a:r>
            <a:r>
              <a:rPr lang="en-US" altLang="ko-KR" baseline="0" dirty="0" smtClean="0">
                <a:latin typeface="Arial" charset="0"/>
                <a:ea typeface="ＭＳ Ｐゴシック" charset="0"/>
                <a:cs typeface="ＭＳ Ｐゴシック" charset="0"/>
              </a:rPr>
              <a:t>!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0380CAD-754C-6A43-B9DA-D38F92BD1145}" type="slidenum">
              <a:rPr lang="en-US" sz="1200">
                <a:solidFill>
                  <a:srgbClr val="000000"/>
                </a:solidFill>
              </a:rPr>
              <a:pPr eaLnBrk="1" hangingPunct="1"/>
              <a:t>16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r>
              <a:rPr lang="ko-KR" altLang="en-US" noProof="1" smtClean="0">
                <a:latin typeface="Times New Roman" charset="0"/>
                <a:ea typeface="ＭＳ Ｐゴシック" charset="0"/>
                <a:cs typeface="ＭＳ Ｐゴシック" charset="0"/>
              </a:rPr>
              <a:t>저는 서론 프로그램에서 리더들에게 성경 육십육권을 모두 가르치며 구약과 신학 배경을 가르치고 신학체계안의 </a:t>
            </a:r>
            <a:r>
              <a:rPr lang="en-US" altLang="ko-KR" noProof="1" smtClean="0">
                <a:latin typeface="Times New Roman" charset="0"/>
                <a:ea typeface="ＭＳ Ｐゴシック" charset="0"/>
                <a:cs typeface="ＭＳ Ｐゴシック" charset="0"/>
              </a:rPr>
              <a:t>3</a:t>
            </a:r>
            <a:r>
              <a:rPr lang="ko-KR" altLang="en-US" noProof="1" smtClean="0">
                <a:latin typeface="Times New Roman" charset="0"/>
                <a:ea typeface="ＭＳ Ｐゴシック" charset="0"/>
                <a:cs typeface="ＭＳ Ｐゴシック" charset="0"/>
              </a:rPr>
              <a:t>개 부분을 가르치고 설교하는 방법을 가르칩니다</a:t>
            </a:r>
            <a:r>
              <a:rPr lang="en-US" altLang="ko-KR" noProof="1" smtClean="0">
                <a:latin typeface="Times New Roman" charset="0"/>
                <a:ea typeface="ＭＳ Ｐゴシック" charset="0"/>
                <a:cs typeface="ＭＳ Ｐゴシック" charset="0"/>
              </a:rPr>
              <a:t>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7.jpe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9.jpe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457200" y="2362200"/>
            <a:ext cx="8305800" cy="1295400"/>
            <a:chOff x="288" y="192"/>
            <a:chExt cx="5232" cy="816"/>
          </a:xfrm>
        </p:grpSpPr>
        <p:sp>
          <p:nvSpPr>
            <p:cNvPr id="5" name="AutoShape 7"/>
            <p:cNvSpPr>
              <a:spLocks noChangeArrowheads="1"/>
            </p:cNvSpPr>
            <p:nvPr/>
          </p:nvSpPr>
          <p:spPr bwMode="auto">
            <a:xfrm>
              <a:off x="288" y="192"/>
              <a:ext cx="5232" cy="81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0000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blurRad="63500" dist="117432" dir="4604261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" name="AutoShape 8"/>
            <p:cNvSpPr>
              <a:spLocks noChangeArrowheads="1"/>
            </p:cNvSpPr>
            <p:nvPr/>
          </p:nvSpPr>
          <p:spPr bwMode="auto">
            <a:xfrm>
              <a:off x="316" y="216"/>
              <a:ext cx="5171" cy="75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" name="Freeform 9"/>
            <p:cNvSpPr>
              <a:spLocks/>
            </p:cNvSpPr>
            <p:nvPr userDrawn="1"/>
          </p:nvSpPr>
          <p:spPr bwMode="auto">
            <a:xfrm>
              <a:off x="456" y="245"/>
              <a:ext cx="4896" cy="124"/>
            </a:xfrm>
            <a:custGeom>
              <a:avLst/>
              <a:gdLst/>
              <a:ahLst/>
              <a:cxnLst>
                <a:cxn ang="0">
                  <a:pos x="0" y="139"/>
                </a:cxn>
                <a:cxn ang="0">
                  <a:pos x="244" y="0"/>
                </a:cxn>
                <a:cxn ang="0">
                  <a:pos x="4712" y="0"/>
                </a:cxn>
                <a:cxn ang="0">
                  <a:pos x="4952" y="144"/>
                </a:cxn>
                <a:cxn ang="0">
                  <a:pos x="0" y="13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tint val="70588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8" name="Freeform 10"/>
            <p:cNvSpPr>
              <a:spLocks/>
            </p:cNvSpPr>
            <p:nvPr userDrawn="1"/>
          </p:nvSpPr>
          <p:spPr bwMode="auto">
            <a:xfrm>
              <a:off x="450" y="342"/>
              <a:ext cx="4902" cy="9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36" y="98"/>
                </a:cxn>
                <a:cxn ang="0">
                  <a:pos x="4770" y="84"/>
                </a:cxn>
                <a:cxn ang="0">
                  <a:pos x="4902" y="6"/>
                </a:cxn>
                <a:cxn ang="0">
                  <a:pos x="6" y="0"/>
                </a:cxn>
              </a:cxnLst>
              <a:rect l="0" t="0" r="r" b="b"/>
              <a:pathLst>
                <a:path w="4902" h="98">
                  <a:moveTo>
                    <a:pt x="6" y="0"/>
                  </a:moveTo>
                  <a:cubicBezTo>
                    <a:pt x="0" y="72"/>
                    <a:pt x="45" y="97"/>
                    <a:pt x="136" y="98"/>
                  </a:cubicBezTo>
                  <a:lnTo>
                    <a:pt x="4770" y="84"/>
                  </a:lnTo>
                  <a:cubicBezTo>
                    <a:pt x="4857" y="80"/>
                    <a:pt x="4897" y="65"/>
                    <a:pt x="4902" y="6"/>
                  </a:cubicBezTo>
                  <a:lnTo>
                    <a:pt x="6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5882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9" name="Freeform 11"/>
            <p:cNvSpPr>
              <a:spLocks/>
            </p:cNvSpPr>
            <p:nvPr userDrawn="1"/>
          </p:nvSpPr>
          <p:spPr bwMode="auto">
            <a:xfrm flipV="1">
              <a:off x="408" y="672"/>
              <a:ext cx="4989" cy="288"/>
            </a:xfrm>
            <a:custGeom>
              <a:avLst/>
              <a:gdLst/>
              <a:ahLst/>
              <a:cxnLst>
                <a:cxn ang="0">
                  <a:pos x="0" y="139"/>
                </a:cxn>
                <a:cxn ang="0">
                  <a:pos x="244" y="0"/>
                </a:cxn>
                <a:cxn ang="0">
                  <a:pos x="4712" y="0"/>
                </a:cxn>
                <a:cxn ang="0">
                  <a:pos x="4952" y="144"/>
                </a:cxn>
                <a:cxn ang="0">
                  <a:pos x="0" y="13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tint val="82353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30106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pitchFamily="-111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106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438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152400" y="6248400"/>
            <a:ext cx="19050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2133600" y="6248400"/>
            <a:ext cx="48768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248400"/>
            <a:ext cx="19050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7B614E3-70B0-BD44-8D3B-566EF8D7AC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559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83262-B51A-C147-BE16-FB39510797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62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DB614-10C7-4D44-8412-C6D37C4C0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0229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D8257-30A7-B549-93F1-EE9A4CD90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507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533400"/>
            <a:ext cx="2039938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533400"/>
            <a:ext cx="5970587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5C05E-C626-4A42-8089-C7295ECB4D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6458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143000"/>
          </a:xfrm>
        </p:spPr>
        <p:txBody>
          <a:bodyPr/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3505200"/>
            <a:ext cx="4419600" cy="2286000"/>
          </a:xfrm>
        </p:spPr>
        <p:txBody>
          <a:bodyPr/>
          <a:lstStyle>
            <a:lvl1pPr marL="0" indent="0" algn="r">
              <a:buFont typeface="Monotype Sorts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A2623-EE7D-234E-91B9-FA0DBF2E2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587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53FD0-009A-7F4A-BAB2-851A0DD6DB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177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84F89-8146-8744-94FB-AC7AFF1777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5893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276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981200"/>
            <a:ext cx="3276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F8D4C-D76E-5140-AD14-E699DD8E13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910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D2401-7D15-3841-818B-1BB4B41795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669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5CD6E-6135-6B40-B69B-DB43E52B70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1449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60CCE-4D90-5F46-8E11-C295BE5369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25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368300"/>
            <a:ext cx="207645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8300"/>
            <a:ext cx="607695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76A4A-F6ED-1D4B-BD90-73DD345DF3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503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4B00F-E3BA-4944-BB83-DCBA03CB7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4429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5888B-9B99-714B-8776-CFFD32922C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8459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00A9F-B19B-8D49-B7A4-225EC793C9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82399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4A00C-991B-3644-8560-99FBEA2A94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4483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inv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990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352800"/>
            <a:ext cx="7772400" cy="1219200"/>
          </a:xfrm>
        </p:spPr>
        <p:txBody>
          <a:bodyPr anchor="ctr"/>
          <a:lstStyle>
            <a:lvl1pPr marL="0" indent="0" algn="ctr">
              <a:buFont typeface="Wingdings" charset="2"/>
              <a:buNone/>
              <a:defRPr i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871C2-C67E-254B-AEA0-8E9E05A89D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427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073EC-2376-B844-8571-43969FE9E7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8705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0D2AF-3DE3-5943-A80C-61C7DA7301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6200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349A8-E6CC-FD43-92D1-B917293C96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2643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31823-0E00-0F4F-91AA-447A65EEC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38946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D5744-442D-D54A-9611-485BC782C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74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7A0F2-21E4-4144-82B3-B5C57A8A2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19649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3F949-1371-3145-885B-ADB3F9BBF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3751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B60EE-9BEB-9245-BF95-6C23748A2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897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F1FE4-49A5-394F-BECE-DE1D9E923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8472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7DDC4-7646-944D-82A5-BBACC4E7BB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3100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334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B023B-312D-E041-A48B-6C2BE3BDDA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9817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752600" y="1828800"/>
            <a:ext cx="6400800" cy="19050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2627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49488" y="4191000"/>
            <a:ext cx="5408612" cy="1752600"/>
          </a:xfrm>
        </p:spPr>
        <p:txBody>
          <a:bodyPr/>
          <a:lstStyle>
            <a:lvl1pPr marL="0" indent="0" algn="ctr">
              <a:buFont typeface="Wingdings" pitchFamily="-109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3276600" cy="4572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4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E98A0-52C5-1143-884A-460F46BDF5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91069"/>
      </p:ext>
    </p:extLst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B46E8-6940-8544-803A-C0EB3F2E1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08674"/>
      </p:ext>
    </p:extLst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0E5A3-29F7-8E48-9BBB-42F8750C4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25838"/>
      </p:ext>
    </p:extLst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2667000"/>
            <a:ext cx="3429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667000"/>
            <a:ext cx="3429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3B290-B4BA-AA4E-8B3E-A90607B871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996949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D5EB0-2EE2-D14D-9AB7-440AC3E94F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25207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3D040-C79A-E648-B2E9-BA4DE0A1A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670587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E974D-77CE-B047-B2C8-6D405D2FCC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64078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DAF57-5F90-9848-BCCA-F74244BEDE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051908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635A0-661D-8B4C-8CED-8336DC3503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990648"/>
      </p:ext>
    </p:extLst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06B23-E6BF-2B48-8B89-36035A0EFD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28483"/>
      </p:ext>
    </p:extLst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ED638-9A97-2447-8899-B363607AD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37329"/>
      </p:ext>
    </p:extLst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295400"/>
            <a:ext cx="1752600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1295400"/>
            <a:ext cx="5105400" cy="4800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33E03-232F-C743-85FA-685C6CC193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043204"/>
      </p:ext>
    </p:extLst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1023D-8EF5-7640-8C6D-D6E66C7630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7719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F6D60-5386-0148-80CC-6C5DB977DC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95201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50473-D5CC-194F-A141-E45B01320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8661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3E899-259B-0D45-851C-DC3B008B14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68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A973E-6FE7-4945-BB18-27A7E0F1A8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84052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281D5-38AB-8242-9486-0D82857C9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6799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DD065-4406-9C47-A4A3-FADCDDDD7C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9190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C1C26-5BDF-DE43-878E-2ACCABAA20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4782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6D4B1-6DBE-4741-86F2-472A437DB1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44186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4FD98-B97E-A045-848A-CFE31AF76B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6576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67C79-A6D0-6746-9D89-A228969FAE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41364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F3E27-89F9-3249-B34A-83D5042950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1727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969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810000"/>
            <a:ext cx="6400800" cy="1752600"/>
          </a:xfrm>
        </p:spPr>
        <p:txBody>
          <a:bodyPr/>
          <a:lstStyle>
            <a:lvl1pPr marL="0" indent="0" algn="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8A13F-0B5A-7B49-8D33-1B33A1876B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67101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CF4C7-2FA1-A345-A0C2-13DFFAB737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99713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AAD00-3C33-1343-A6FA-3AF97F05D4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52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159AC-89AC-9B4D-ADC5-557FD8AAF3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75492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C47BC-9EFE-A044-85AA-C52BBB5FA8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367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484B6-AA84-2243-B241-E02E53A767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8359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19247-C460-004E-8415-AD2EC98CF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936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81962-E0C5-1742-80AF-6B27EF1B87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7405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C8227-0769-524C-8343-2664F2937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4839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C8D5E-5147-6546-AC05-CDE444DA59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4699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F2E3B-CA14-0248-B51D-F38CC674D7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5119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6875A-8F24-4140-87B2-7C6C02501B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2035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0EA59F5E-EBDC-3F4A-815F-4E30177DC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071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D2E412B4-BFA4-1A4B-B8BA-A4744FC278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528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2FC40-5DB2-1142-A118-319D66170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1402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76899376-E254-F94F-A211-2B06512111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3406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A0FDA498-63E0-2646-B3FF-6238BDA2D9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6461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12CAE9F6-B327-B44F-AC6D-C76280CE8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0872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7A69A3D8-601B-6E44-8225-3A6CEFBDE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4675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FEADEBD5-7A1E-D64D-A9B3-A559C91B6A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2173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2E8B60AE-63B9-0D44-A631-B724B4C4A3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416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38EB28C4-C615-CE4E-A3A7-45141C0929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66287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467BA10D-4F15-144D-88F6-8E6616937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7916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/>
            </a:lvl1pPr>
          </a:lstStyle>
          <a:p>
            <a:pPr>
              <a:defRPr/>
            </a:pPr>
            <a:fld id="{50B4BEA7-A145-4645-809D-EF376A1B47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34738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526C9826-F846-FD4A-876D-970774BBF1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48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BC4D8-3033-5540-9D3C-579245A30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730906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DDCC325F-730A-B146-9A70-2871FDAC4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4353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53243F5-50BD-E24B-879F-1288BFBD3C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68735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EC92ED80-A4C2-8445-916F-CAE99FF832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44705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8E75D12F-996C-A744-A21A-1C6B13987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3573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FFA4B118-B484-974F-8415-27AF32C7AC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59237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BC4BE9F-141F-494D-817D-21C4E5949D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4059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7B672D03-323A-7848-B25D-C9AEC7428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5565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740F72E4-F618-AF4B-A039-5CF75C9CD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8615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1A3237DF-D603-4C47-962D-C8790A99E5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5615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4FD356DB-4D70-D542-B4F8-5DB7D0124B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347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D990E-5C00-D54F-945E-B25E0D38D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914603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A2137-19C7-8F44-B7E9-4E2E8D0680D3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7453825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27FCD-6BEB-4343-979D-851AEADF7C48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3116228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CED2D-30E9-8045-9DF4-DE058F6E6F11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7180235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57627-4F6E-984F-B4F1-F17A12822EDF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5549718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BF01D-9954-B245-93F0-4FA9722D292A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1263213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8C15F-ADC1-A94C-8822-7102F890B16E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4994082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CFAA7-FA05-5E4A-AD6F-B2A451D0F7EA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2644606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1BDCDB-1044-624D-8DF5-350CE2714334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8545940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B6911-80BF-8C4C-8159-80272EF8B159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9719500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20D77-25A2-C147-BEDE-0518B0B224E7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98578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A0278-D0CD-454E-AD6C-29BB2AD11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92543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471DC-EAA7-104B-8224-EB27785F7BC6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6979985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6AE51-E793-4B4F-A669-B289CEA823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4989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CB744A04-D559-0A40-854C-FBB0121AC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6589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1CAB4269-2ED4-8E46-BA40-6058DD5053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0169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BFE10116-0FCB-D647-9798-CBC8C78C67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9732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5B31DEB6-9941-B646-BFCA-4D03966117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09410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6889426D-1A7E-764C-87DA-129D10BA69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861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49FE2D16-9500-0741-8DA8-DE1FC6062F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3331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F529E797-1A5D-E544-A4B3-31AC10004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6315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21534D82-B374-1845-9195-04F83F51F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4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779C0-44A5-8549-A817-6528D29EC5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41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7358B-D38C-A540-9A4F-4572E83B6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6580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71BBA6A1-EB52-4240-A057-D036021BAC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11126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AA34E780-0D41-5C42-B799-E6D68EFEF0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7006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30FC7B6A-71A0-CF46-96EF-5873234C4E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5421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C98649EF-9FD8-EE46-9F75-3BBBEACB0A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8415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76 w 1722"/>
                <a:gd name="T1" fmla="*/ 43 h 66"/>
                <a:gd name="T2" fmla="*/ 1676 w 1722"/>
                <a:gd name="T3" fmla="*/ 37 h 66"/>
                <a:gd name="T4" fmla="*/ 0 w 1722"/>
                <a:gd name="T5" fmla="*/ 0 h 66"/>
                <a:gd name="T6" fmla="*/ 0 w 1722"/>
                <a:gd name="T7" fmla="*/ 33 h 66"/>
                <a:gd name="T8" fmla="*/ 1676 w 1722"/>
                <a:gd name="T9" fmla="*/ 43 h 66"/>
                <a:gd name="T10" fmla="*/ 1676 w 1722"/>
                <a:gd name="T11" fmla="*/ 4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52 w 975"/>
                <a:gd name="T1" fmla="*/ 48 h 101"/>
                <a:gd name="T2" fmla="*/ 95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52 w 975"/>
                <a:gd name="T9" fmla="*/ 48 h 101"/>
                <a:gd name="T10" fmla="*/ 95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9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95 w 2141"/>
                <a:gd name="T7" fmla="*/ 0 h 198"/>
                <a:gd name="T8" fmla="*/ 209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13 w 2517"/>
                <a:gd name="T1" fmla="*/ 276 h 276"/>
                <a:gd name="T2" fmla="*/ 2448 w 2517"/>
                <a:gd name="T3" fmla="*/ 204 h 276"/>
                <a:gd name="T4" fmla="*/ 2191 w 2517"/>
                <a:gd name="T5" fmla="*/ 0 h 276"/>
                <a:gd name="T6" fmla="*/ 0 w 2517"/>
                <a:gd name="T7" fmla="*/ 276 h 276"/>
                <a:gd name="T8" fmla="*/ 2113 w 2517"/>
                <a:gd name="T9" fmla="*/ 276 h 276"/>
                <a:gd name="T10" fmla="*/ 211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0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06 w 729"/>
                <a:gd name="T7" fmla="*/ 240 h 240"/>
                <a:gd name="T8" fmla="*/ 70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06 w 729"/>
                <a:gd name="T1" fmla="*/ 318 h 318"/>
                <a:gd name="T2" fmla="*/ 70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06 w 729"/>
                <a:gd name="T9" fmla="*/ 318 h 318"/>
                <a:gd name="T10" fmla="*/ 70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8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A70E6600-8EAD-BB4B-ADC0-09AE3CF4EA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79550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7CDCCD98-6353-0146-A641-E78394C8FF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45382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1B5921D9-FB0B-7F4A-867D-9B053F3D5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58559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39F03269-760A-F144-838D-BE6D7F39FF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1459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39BE74C6-78EA-8F42-AF54-82F55206E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4691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6CAB0B33-EE73-014D-83CD-345AF4B5D9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75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40C91-0E30-B74A-A0FD-325CEF6857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4266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DE1AF540-0767-2B48-8325-0E9AD6039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5673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0705A2CF-9260-6249-B96A-064A6EDFFE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7234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C96CFC02-CF82-D642-938A-730D8AE3AF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49465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1E0213CB-0976-9646-9A6C-AC43C11E48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1741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95486A59-56DC-C74D-AB14-728181E5AC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90667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5B219-9339-0742-BDC7-760C905978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864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4D0E3-BD10-2945-9929-D7757BDB1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00546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FD4B0-24A8-C34E-A3EE-4105A7AF10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6986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0EB5E-7374-B147-BE31-2EC6D694A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2919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69A14-9E33-1549-ADEE-FDAF177E7C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7922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6F508-5D78-4042-9914-45FED6A17C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1941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03242-C86C-9D4A-A857-FFA9EC04F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58261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BB064-96A8-4D4E-A69A-485FDBC83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9646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596ED-9389-284A-89BC-0F940817E7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2293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D6D7A-C01E-E34D-8BB1-721BCF9EC3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6321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716B1-EAA2-1349-B160-F5B0681DAD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4566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6D5AD-4784-4A4D-A9D9-A5897D4A5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18122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10 w 1722"/>
                <a:gd name="T1" fmla="*/ 33 h 66"/>
                <a:gd name="T2" fmla="*/ 1610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10 w 1722"/>
                <a:gd name="T9" fmla="*/ 33 h 66"/>
                <a:gd name="T10" fmla="*/ 1610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9 w 975"/>
                <a:gd name="T1" fmla="*/ 48 h 101"/>
                <a:gd name="T2" fmla="*/ 919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9 w 975"/>
                <a:gd name="T9" fmla="*/ 48 h 101"/>
                <a:gd name="T10" fmla="*/ 919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2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29 w 2141"/>
                <a:gd name="T7" fmla="*/ 0 h 198"/>
                <a:gd name="T8" fmla="*/ 202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41 w 2517"/>
                <a:gd name="T1" fmla="*/ 276 h 276"/>
                <a:gd name="T2" fmla="*/ 2349 w 2517"/>
                <a:gd name="T3" fmla="*/ 204 h 276"/>
                <a:gd name="T4" fmla="*/ 2093 w 2517"/>
                <a:gd name="T5" fmla="*/ 0 h 276"/>
                <a:gd name="T6" fmla="*/ 0 w 2517"/>
                <a:gd name="T7" fmla="*/ 276 h 276"/>
                <a:gd name="T8" fmla="*/ 2041 w 2517"/>
                <a:gd name="T9" fmla="*/ 276 h 276"/>
                <a:gd name="T10" fmla="*/ 2041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73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73 w 729"/>
                <a:gd name="T7" fmla="*/ 240 h 240"/>
                <a:gd name="T8" fmla="*/ 673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73 w 729"/>
                <a:gd name="T1" fmla="*/ 318 h 318"/>
                <a:gd name="T2" fmla="*/ 673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73 w 729"/>
                <a:gd name="T9" fmla="*/ 318 h 318"/>
                <a:gd name="T10" fmla="*/ 673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6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20609104-D3A5-D94F-A374-7A4A13AE3E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2368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7372540D-D9BB-BE4A-A859-38D716F0FF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4471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9D65ED37-898C-414D-9AB0-2FF1F5F01F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0264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3C6CC76D-3406-5E4D-83B5-75A451FF77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044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909F4-3254-304C-9B8A-5F7C3B8512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86763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2A959B0B-AB57-7B40-8247-DBCE78BE3D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3890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D0071D09-1389-DA49-9CFB-BD7EDAD8E7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4470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33EA6720-6722-6F46-93CD-AA1AAC5435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4167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EFFCECF8-B22D-F84F-AE37-A8FBA331D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0812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4CEBFD12-C96C-C64C-B45C-24B7F4CE6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6796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10812281-2F40-4340-9E89-76CB9A52FF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5186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6A342C19-D0C8-E54D-BE55-414CD9958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9130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57C91-7507-524D-970D-D07E79665CDF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6475486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903E6-150B-DF4C-87C9-2852D5C4227D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2597951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2A33C-5B02-FE40-896E-EAC2D7FBA23E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819295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FA35D-4D8E-9642-BFBA-3097F7D5AC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1586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30AEF-1A47-E842-B89C-5B2978D701B3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4271448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1F34D-1BB3-F14C-A3A6-1D1DC26F72A8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29957846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B766C-EAA2-B74F-A348-BF466DA091E1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3566849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25DF8-0291-084D-BA25-47CF3E82EA7A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973178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E6AD7-B133-9F49-9C5B-94147AB2C52A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807695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11025-9D54-5F4C-9945-9A53D999EDA2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6066645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9D72D-8C07-8648-87C1-F45C285748FD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3465945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A9DB7-60AF-5246-99E5-10A6A1580BB3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6054151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96 w 1722"/>
                <a:gd name="T1" fmla="*/ 53 h 66"/>
                <a:gd name="T2" fmla="*/ 1696 w 1722"/>
                <a:gd name="T3" fmla="*/ 47 h 66"/>
                <a:gd name="T4" fmla="*/ 0 w 1722"/>
                <a:gd name="T5" fmla="*/ 0 h 66"/>
                <a:gd name="T6" fmla="*/ 0 w 1722"/>
                <a:gd name="T7" fmla="*/ 35 h 66"/>
                <a:gd name="T8" fmla="*/ 1696 w 1722"/>
                <a:gd name="T9" fmla="*/ 53 h 66"/>
                <a:gd name="T10" fmla="*/ 1696 w 1722"/>
                <a:gd name="T11" fmla="*/ 5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2 w 975"/>
                <a:gd name="T1" fmla="*/ 48 h 101"/>
                <a:gd name="T2" fmla="*/ 96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2 w 975"/>
                <a:gd name="T9" fmla="*/ 48 h 101"/>
                <a:gd name="T10" fmla="*/ 96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1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15 w 2141"/>
                <a:gd name="T7" fmla="*/ 0 h 198"/>
                <a:gd name="T8" fmla="*/ 211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43 w 2517"/>
                <a:gd name="T1" fmla="*/ 276 h 276"/>
                <a:gd name="T2" fmla="*/ 2478 w 2517"/>
                <a:gd name="T3" fmla="*/ 204 h 276"/>
                <a:gd name="T4" fmla="*/ 2221 w 2517"/>
                <a:gd name="T5" fmla="*/ 0 h 276"/>
                <a:gd name="T6" fmla="*/ 0 w 2517"/>
                <a:gd name="T7" fmla="*/ 276 h 276"/>
                <a:gd name="T8" fmla="*/ 2143 w 2517"/>
                <a:gd name="T9" fmla="*/ 276 h 276"/>
                <a:gd name="T10" fmla="*/ 214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6 w 729"/>
                <a:gd name="T7" fmla="*/ 240 h 240"/>
                <a:gd name="T8" fmla="*/ 71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6 w 729"/>
                <a:gd name="T1" fmla="*/ 318 h 318"/>
                <a:gd name="T2" fmla="*/ 71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6 w 729"/>
                <a:gd name="T9" fmla="*/ 318 h 318"/>
                <a:gd name="T10" fmla="*/ 71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9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9218EC4-0D93-4C48-9285-29016603D0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495649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0CA56BD0-F032-5443-82C9-023E2E71F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602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4120A-7011-BD45-ADB3-CCCA4FE74D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9179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D9031A93-7400-1441-BA19-0C73E5E5A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1970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1ABB84D7-F75F-3A4B-9FCD-BA1F45DF2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0406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4399D1BF-2E70-CC47-A4BE-EAC67858B7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49525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0D8C8140-A513-C944-A977-81F629041E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92812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C54CD57C-A9CF-1F48-B67D-A42872574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1277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09958B7-F678-9843-907F-6414F74F73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2682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560B9033-E0B2-294F-9808-757FABE72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9146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AF55EFFE-3236-AE48-B74B-D48E0788F9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23469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F243245-6523-E04F-B7AC-B5B6B2EAFE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9076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A06D6-6B87-4D46-B9CC-AEA74BA95A3E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69086284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AB555-6DB4-C544-8CEE-6CBB25D5A8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144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C79A5-DE53-1149-A9E6-D2713884ADDB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35234304"/>
      </p:ext>
    </p:extLst>
  </p:cSld>
  <p:clrMapOvr>
    <a:masterClrMapping/>
  </p:clrMapOvr>
  <p:transition xmlns:p14="http://schemas.microsoft.com/office/powerpoint/2010/main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A7EAB-011F-954C-87B8-4DAEA222CE7A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56509317"/>
      </p:ext>
    </p:extLst>
  </p:cSld>
  <p:clrMapOvr>
    <a:masterClrMapping/>
  </p:clrMapOvr>
  <p:transition xmlns:p14="http://schemas.microsoft.com/office/powerpoint/2010/main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9D9CD-6353-C74D-9ACA-B03F751583F2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23894616"/>
      </p:ext>
    </p:extLst>
  </p:cSld>
  <p:clrMapOvr>
    <a:masterClrMapping/>
  </p:clrMapOvr>
  <p:transition xmlns:p14="http://schemas.microsoft.com/office/powerpoint/2010/main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F8B9D-39E2-1746-BB72-359D4F27549E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24292620"/>
      </p:ext>
    </p:extLst>
  </p:cSld>
  <p:clrMapOvr>
    <a:masterClrMapping/>
  </p:clrMapOvr>
  <p:transition xmlns:p14="http://schemas.microsoft.com/office/powerpoint/2010/main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25F80-B2E6-0141-AD0D-504ECA96453A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36851366"/>
      </p:ext>
    </p:extLst>
  </p:cSld>
  <p:clrMapOvr>
    <a:masterClrMapping/>
  </p:clrMapOvr>
  <p:transition xmlns:p14="http://schemas.microsoft.com/office/powerpoint/2010/main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F827A-71A9-0948-9EE8-8C2F5C09547E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20077803"/>
      </p:ext>
    </p:extLst>
  </p:cSld>
  <p:clrMapOvr>
    <a:masterClrMapping/>
  </p:clrMapOvr>
  <p:transition xmlns:p14="http://schemas.microsoft.com/office/powerpoint/2010/main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7F5C4-A7A7-5348-96E4-ED6A5FF2B900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11104371"/>
      </p:ext>
    </p:extLst>
  </p:cSld>
  <p:clrMapOvr>
    <a:masterClrMapping/>
  </p:clrMapOvr>
  <p:transition xmlns:p14="http://schemas.microsoft.com/office/powerpoint/2010/main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BBC65-1E49-7F4A-AD01-7128C3101DB1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93723392"/>
      </p:ext>
    </p:extLst>
  </p:cSld>
  <p:clrMapOvr>
    <a:masterClrMapping/>
  </p:clrMapOvr>
  <p:transition xmlns:p14="http://schemas.microsoft.com/office/powerpoint/2010/main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C6013-CC56-1641-A880-E7061668D20F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34018922"/>
      </p:ext>
    </p:extLst>
  </p:cSld>
  <p:clrMapOvr>
    <a:masterClrMapping/>
  </p:clrMapOvr>
  <p:transition xmlns:p14="http://schemas.microsoft.com/office/powerpoint/2010/main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B99D5-944C-F046-A085-66C0FD9D72E1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44650839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B6F2D-2CC6-6E41-9706-AAF93A995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7610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DF4BFE9E-E6DE-2441-8540-9F5900BF0C2C}" type="datetimeFigureOut">
              <a:rPr lang="en-US"/>
              <a:pPr>
                <a:defRPr/>
              </a:pPr>
              <a:t>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3A6237DE-440E-FE41-BBAD-8CE35D61D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29380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F2B41199-185B-4B4B-BCA0-11046F5944DB}" type="datetimeFigureOut">
              <a:rPr lang="en-US"/>
              <a:pPr>
                <a:defRPr/>
              </a:pPr>
              <a:t>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8B1CD4FA-6E89-0944-8EE2-26726081A6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69593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C5415864-B350-F944-A33F-1FB396C12B22}" type="datetimeFigureOut">
              <a:rPr lang="en-US"/>
              <a:pPr>
                <a:defRPr/>
              </a:pPr>
              <a:t>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2E7D49A2-59D1-1A46-81AA-314D5C0501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20210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0A3B8476-5F8B-CA4E-AD68-B11DA62738D7}" type="datetimeFigureOut">
              <a:rPr lang="en-US"/>
              <a:pPr>
                <a:defRPr/>
              </a:pPr>
              <a:t>4/9/16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41710195-EDB5-4248-A168-BA7A8AA45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1849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A26BD5B6-7EDE-174D-9F33-7498F3F9CDEB}" type="datetimeFigureOut">
              <a:rPr lang="en-US"/>
              <a:pPr>
                <a:defRPr/>
              </a:pPr>
              <a:t>4/9/16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DEDC9B17-C510-8E42-9DE4-0A81BA6E8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68995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01219230-C8B6-F447-B6C7-B3EEC81A092E}" type="datetimeFigureOut">
              <a:rPr lang="en-US"/>
              <a:pPr>
                <a:defRPr/>
              </a:pPr>
              <a:t>4/9/16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D04529F2-7C75-9F48-B429-30920792C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07017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42589EBB-8456-5845-B562-0E191F3F01DE}" type="datetimeFigureOut">
              <a:rPr lang="en-US"/>
              <a:pPr>
                <a:defRPr/>
              </a:pPr>
              <a:t>4/9/16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D926CF33-5A4A-5D42-AE58-E4636F8D3A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69959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E95DDFF6-2B46-5C41-89A7-3BAC9D813C42}" type="datetimeFigureOut">
              <a:rPr lang="en-US"/>
              <a:pPr>
                <a:defRPr/>
              </a:pPr>
              <a:t>4/9/16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78C59CE1-C709-5D44-A85E-6A12C12D4C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87856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E9296C98-8B9E-A24F-9094-9CC6A9C385DE}" type="datetimeFigureOut">
              <a:rPr lang="en-US"/>
              <a:pPr>
                <a:defRPr/>
              </a:pPr>
              <a:t>4/9/16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FFB39CE7-8323-D649-B94E-DBB1FAF285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9757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A0F9B04A-E865-9746-A011-B603F98DB7D7}" type="datetimeFigureOut">
              <a:rPr lang="en-US"/>
              <a:pPr>
                <a:defRPr/>
              </a:pPr>
              <a:t>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8377667E-739E-F741-8EB0-1B41C9DB6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261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2CC12-D08C-DD48-8BD1-80FABE708A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572658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AF77C801-3430-384E-A7A3-131371E8884A}" type="datetimeFigureOut">
              <a:rPr lang="en-US"/>
              <a:pPr>
                <a:defRPr/>
              </a:pPr>
              <a:t>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7E3F521D-DB26-5841-A98A-646D549091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9463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06 w 1722"/>
                <a:gd name="T1" fmla="*/ 33 h 66"/>
                <a:gd name="T2" fmla="*/ 1606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06 w 1722"/>
                <a:gd name="T9" fmla="*/ 33 h 66"/>
                <a:gd name="T10" fmla="*/ 1606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7 w 975"/>
                <a:gd name="T1" fmla="*/ 48 h 101"/>
                <a:gd name="T2" fmla="*/ 917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7 w 975"/>
                <a:gd name="T9" fmla="*/ 48 h 101"/>
                <a:gd name="T10" fmla="*/ 917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2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25 w 2141"/>
                <a:gd name="T7" fmla="*/ 0 h 198"/>
                <a:gd name="T8" fmla="*/ 202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37 w 2517"/>
                <a:gd name="T1" fmla="*/ 276 h 276"/>
                <a:gd name="T2" fmla="*/ 2343 w 2517"/>
                <a:gd name="T3" fmla="*/ 204 h 276"/>
                <a:gd name="T4" fmla="*/ 2089 w 2517"/>
                <a:gd name="T5" fmla="*/ 0 h 276"/>
                <a:gd name="T6" fmla="*/ 0 w 2517"/>
                <a:gd name="T7" fmla="*/ 276 h 276"/>
                <a:gd name="T8" fmla="*/ 2037 w 2517"/>
                <a:gd name="T9" fmla="*/ 276 h 276"/>
                <a:gd name="T10" fmla="*/ 2037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71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71 w 729"/>
                <a:gd name="T7" fmla="*/ 240 h 240"/>
                <a:gd name="T8" fmla="*/ 671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71 w 729"/>
                <a:gd name="T1" fmla="*/ 318 h 318"/>
                <a:gd name="T2" fmla="*/ 671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71 w 729"/>
                <a:gd name="T9" fmla="*/ 318 h 318"/>
                <a:gd name="T10" fmla="*/ 671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4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5ACF2D25-F312-9A4B-9D64-2CD176772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71657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B8C72DF9-9684-F343-A8D2-91A8B1825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3034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64CD02CE-7B78-BB40-ADE7-A4ECDABD1C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3054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4E63096-8914-5D4D-AAF0-BE08B2530F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01861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10A186F6-FC3E-8A4E-950A-54062380A2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43073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3E871B9C-6CAD-8C4B-AC69-45E3E90428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87660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F5E156FB-3FE9-734E-84BF-53BCC6EE0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212855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D678CD4B-09C6-534B-9127-CA52B92002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65149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22CB8C1C-1AEF-B043-ABF7-0A710F3580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784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AFB90-5439-C547-AB15-3F1F9EFB3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95973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45AC532-9281-BC47-B728-F889DE9DC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505477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E955443E-EF85-3A4A-A5C7-00628BDF9B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028535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fld id="{0CD3DD0C-162F-EF4E-B10A-51FB0A04B2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72718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fld id="{370480FE-4283-1343-AAC4-F7E2772D32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59584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fld id="{AC68C0A7-5312-DE46-A8AA-CBE9B3EACF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2120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fld id="{C3BC545D-ADAC-854A-8813-8CEE78859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76430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fld id="{3BBCE1DC-1D9D-E14F-AC98-7670BFF4BB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20976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fld id="{D0A6E85F-ABEF-7741-BE86-C1CC4F1122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79405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fld id="{AA346A0F-D8EB-0E48-905D-F4E41542F7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227132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fld id="{5DC72BD3-7B7F-C94D-B36E-BCE31D27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1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0D044-89A6-9A4C-8F20-2BCE2CC3B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012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C42E7-7493-DF4D-B0DA-F8E94F8CBB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30319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fld id="{F60A4467-20A0-3A42-874F-06BE32D1C1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96019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fld id="{FF7673C4-D5DF-894A-B15F-D68FB9A275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56357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/>
            </a:lvl1pPr>
          </a:lstStyle>
          <a:p>
            <a:pPr>
              <a:defRPr/>
            </a:pPr>
            <a:fld id="{924BFCB7-D164-5E42-81CC-DFC0FD627E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79271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1027"/>
      </p:ext>
    </p:extLst>
  </p:cSld>
  <p:clrMapOvr>
    <a:masterClrMapping/>
  </p:clrMapOvr>
  <p:transition xmlns:p14="http://schemas.microsoft.com/office/powerpoint/2010/main"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6663"/>
      </p:ext>
    </p:extLst>
  </p:cSld>
  <p:clrMapOvr>
    <a:masterClrMapping/>
  </p:clrMapOvr>
  <p:transition xmlns:p14="http://schemas.microsoft.com/office/powerpoint/2010/main"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68321"/>
      </p:ext>
    </p:extLst>
  </p:cSld>
  <p:clrMapOvr>
    <a:masterClrMapping/>
  </p:clrMapOvr>
  <p:transition xmlns:p14="http://schemas.microsoft.com/office/powerpoint/2010/main"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220169"/>
      </p:ext>
    </p:extLst>
  </p:cSld>
  <p:clrMapOvr>
    <a:masterClrMapping/>
  </p:clrMapOvr>
  <p:transition xmlns:p14="http://schemas.microsoft.com/office/powerpoint/2010/main"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512923"/>
      </p:ext>
    </p:extLst>
  </p:cSld>
  <p:clrMapOvr>
    <a:masterClrMapping/>
  </p:clrMapOvr>
  <p:transition xmlns:p14="http://schemas.microsoft.com/office/powerpoint/2010/main"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16158"/>
      </p:ext>
    </p:extLst>
  </p:cSld>
  <p:clrMapOvr>
    <a:masterClrMapping/>
  </p:clrMapOvr>
  <p:transition xmlns:p14="http://schemas.microsoft.com/office/powerpoint/2010/main"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813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9B232-BED1-A646-87AE-B8495A8F8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989392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31256"/>
      </p:ext>
    </p:extLst>
  </p:cSld>
  <p:clrMapOvr>
    <a:masterClrMapping/>
  </p:clrMapOvr>
  <p:transition xmlns:p14="http://schemas.microsoft.com/office/powerpoint/2010/main"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33951"/>
      </p:ext>
    </p:extLst>
  </p:cSld>
  <p:clrMapOvr>
    <a:masterClrMapping/>
  </p:clrMapOvr>
  <p:transition xmlns:p14="http://schemas.microsoft.com/office/powerpoint/2010/main"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26254"/>
      </p:ext>
    </p:extLst>
  </p:cSld>
  <p:clrMapOvr>
    <a:masterClrMapping/>
  </p:clrMapOvr>
  <p:transition xmlns:p14="http://schemas.microsoft.com/office/powerpoint/2010/main"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363801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872FB-3AF6-174B-8530-EEF2BD28FC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681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EC3CD-574B-FC41-8CB4-1B8FBE29CF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319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Times" pitchFamily="-111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F972E-4CE4-F347-82A4-DBC746A531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59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CBF10-CDAE-3B47-BBB9-E057189724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738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5DE02-DC3F-A546-8ED4-6D9D8280E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803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8E513-522C-A041-9688-630967A73D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282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7AB5FC-C3FF-E44B-9369-766084F33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632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0C732-DF3F-964B-A4C0-7231F57D1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93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767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767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45170-4154-4543-94A6-C7EFABF1B5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667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59864-7540-6142-A668-F2A9D868B2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724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8F11A-7E9B-3943-83A2-C235E45E8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847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E5E3D-8FD8-7C44-951D-76743668FB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987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3260E-E7E3-1944-A213-0FEFCC2331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276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BC81F-574A-4D45-993A-DA957E59A5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17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71800" y="1066800"/>
            <a:ext cx="5791200" cy="2362200"/>
          </a:xfrm>
        </p:spPr>
        <p:txBody>
          <a:bodyPr/>
          <a:lstStyle>
            <a:lvl1pPr>
              <a:defRPr sz="480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3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81400" y="3886200"/>
            <a:ext cx="5181600" cy="1752600"/>
          </a:xfrm>
        </p:spPr>
        <p:txBody>
          <a:bodyPr/>
          <a:lstStyle>
            <a:lvl1pPr marL="0" indent="0" algn="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3048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9469C-4E7A-E14C-84A5-0DEFEB70FB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530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F1847-7E42-EE47-BE60-09978E046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684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08214-0F15-B141-A3DF-9162CB6E6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2728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1752600"/>
            <a:ext cx="27813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1700" y="1752600"/>
            <a:ext cx="27813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02220-963B-CF40-A122-18B2CF875B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0110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36DF6-B125-CE48-9C4D-AAE9B9636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48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5B172-8A3D-4741-AB61-40FE907AC9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377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EAAB7-381B-7147-834D-A37DA0B317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5081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42614-5424-7A40-A415-23299AF57B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388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70EA3-0703-3848-89E2-8A97EE53D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898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9DBE7-C0F3-5642-9760-9EDB133B85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960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61FD3-F6C2-DF49-A7A5-D7FF1825D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595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381000"/>
            <a:ext cx="188595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81000"/>
            <a:ext cx="550545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D647F-F446-3145-AC81-51DAC2C595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9845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3175" y="0"/>
            <a:ext cx="9147175" cy="6867525"/>
            <a:chOff x="-2" y="0"/>
            <a:chExt cx="5762" cy="4326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-2" y="0"/>
              <a:ext cx="5712" cy="4326"/>
              <a:chOff x="-2" y="0"/>
              <a:chExt cx="5712" cy="4326"/>
            </a:xfrm>
          </p:grpSpPr>
          <p:sp>
            <p:nvSpPr>
              <p:cNvPr id="8" name="Rectangle 4"/>
              <p:cNvSpPr>
                <a:spLocks noChangeArrowheads="1"/>
              </p:cNvSpPr>
              <p:nvPr/>
            </p:nvSpPr>
            <p:spPr bwMode="auto"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Rectangle 6"/>
              <p:cNvSpPr>
                <a:spLocks noChangeArrowheads="1"/>
              </p:cNvSpPr>
              <p:nvPr/>
            </p:nvSpPr>
            <p:spPr bwMode="auto"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 bwMode="auto"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Rectangle 11"/>
              <p:cNvSpPr>
                <a:spLocks noChangeArrowheads="1"/>
              </p:cNvSpPr>
              <p:nvPr/>
            </p:nvSpPr>
            <p:spPr bwMode="auto"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 bwMode="auto"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Rectangle 14"/>
              <p:cNvSpPr>
                <a:spLocks noChangeArrowheads="1"/>
              </p:cNvSpPr>
              <p:nvPr/>
            </p:nvSpPr>
            <p:spPr bwMode="auto"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Rectangle 15"/>
              <p:cNvSpPr>
                <a:spLocks noChangeArrowheads="1"/>
              </p:cNvSpPr>
              <p:nvPr/>
            </p:nvSpPr>
            <p:spPr bwMode="auto"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 bwMode="auto"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 bwMode="auto"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Rectangle 19"/>
              <p:cNvSpPr>
                <a:spLocks noChangeArrowheads="1"/>
              </p:cNvSpPr>
              <p:nvPr/>
            </p:nvSpPr>
            <p:spPr bwMode="auto"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Rectangle 20"/>
              <p:cNvSpPr>
                <a:spLocks noChangeArrowheads="1"/>
              </p:cNvSpPr>
              <p:nvPr/>
            </p:nvSpPr>
            <p:spPr bwMode="auto"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Rectangle 21"/>
              <p:cNvSpPr>
                <a:spLocks noChangeArrowheads="1"/>
              </p:cNvSpPr>
              <p:nvPr/>
            </p:nvSpPr>
            <p:spPr bwMode="auto"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Rectangle 22"/>
              <p:cNvSpPr>
                <a:spLocks noChangeArrowheads="1"/>
              </p:cNvSpPr>
              <p:nvPr/>
            </p:nvSpPr>
            <p:spPr bwMode="auto"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Rectangle 23"/>
              <p:cNvSpPr>
                <a:spLocks noChangeArrowheads="1"/>
              </p:cNvSpPr>
              <p:nvPr/>
            </p:nvSpPr>
            <p:spPr bwMode="auto"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Rectangle 24"/>
              <p:cNvSpPr>
                <a:spLocks noChangeArrowheads="1"/>
              </p:cNvSpPr>
              <p:nvPr/>
            </p:nvSpPr>
            <p:spPr bwMode="auto"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Rectangle 25"/>
              <p:cNvSpPr>
                <a:spLocks noChangeArrowheads="1"/>
              </p:cNvSpPr>
              <p:nvPr/>
            </p:nvSpPr>
            <p:spPr bwMode="auto"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Rectangle 26"/>
              <p:cNvSpPr>
                <a:spLocks noChangeArrowheads="1"/>
              </p:cNvSpPr>
              <p:nvPr/>
            </p:nvSpPr>
            <p:spPr bwMode="auto"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/>
            </p:nvSpPr>
            <p:spPr bwMode="auto"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/>
            </p:nvSpPr>
            <p:spPr bwMode="auto"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Rectangle 29"/>
              <p:cNvSpPr>
                <a:spLocks noChangeArrowheads="1"/>
              </p:cNvSpPr>
              <p:nvPr/>
            </p:nvSpPr>
            <p:spPr bwMode="auto"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Rectangle 30"/>
              <p:cNvSpPr>
                <a:spLocks noChangeArrowheads="1"/>
              </p:cNvSpPr>
              <p:nvPr/>
            </p:nvSpPr>
            <p:spPr bwMode="auto"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Rectangle 31"/>
              <p:cNvSpPr>
                <a:spLocks noChangeArrowheads="1"/>
              </p:cNvSpPr>
              <p:nvPr/>
            </p:nvSpPr>
            <p:spPr bwMode="auto"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Rectangle 32"/>
              <p:cNvSpPr>
                <a:spLocks noChangeArrowheads="1"/>
              </p:cNvSpPr>
              <p:nvPr/>
            </p:nvSpPr>
            <p:spPr bwMode="auto"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Rectangle 33"/>
              <p:cNvSpPr>
                <a:spLocks noChangeArrowheads="1"/>
              </p:cNvSpPr>
              <p:nvPr/>
            </p:nvSpPr>
            <p:spPr bwMode="auto"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Rectangle 34"/>
              <p:cNvSpPr>
                <a:spLocks noChangeArrowheads="1"/>
              </p:cNvSpPr>
              <p:nvPr/>
            </p:nvSpPr>
            <p:spPr bwMode="auto"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Rectangle 35"/>
              <p:cNvSpPr>
                <a:spLocks noChangeArrowheads="1"/>
              </p:cNvSpPr>
              <p:nvPr/>
            </p:nvSpPr>
            <p:spPr bwMode="auto"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Rectangle 36"/>
              <p:cNvSpPr>
                <a:spLocks noChangeArrowheads="1"/>
              </p:cNvSpPr>
              <p:nvPr/>
            </p:nvSpPr>
            <p:spPr bwMode="auto"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Rectangle 37"/>
              <p:cNvSpPr>
                <a:spLocks noChangeArrowheads="1"/>
              </p:cNvSpPr>
              <p:nvPr/>
            </p:nvSpPr>
            <p:spPr bwMode="auto"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Rectangle 38"/>
              <p:cNvSpPr>
                <a:spLocks noChangeArrowheads="1"/>
              </p:cNvSpPr>
              <p:nvPr/>
            </p:nvSpPr>
            <p:spPr bwMode="auto"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Rectangle 39"/>
              <p:cNvSpPr>
                <a:spLocks noChangeArrowheads="1"/>
              </p:cNvSpPr>
              <p:nvPr/>
            </p:nvSpPr>
            <p:spPr bwMode="auto"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Rectangle 40"/>
              <p:cNvSpPr>
                <a:spLocks noChangeArrowheads="1"/>
              </p:cNvSpPr>
              <p:nvPr/>
            </p:nvSpPr>
            <p:spPr bwMode="auto"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Rectangle 41"/>
              <p:cNvSpPr>
                <a:spLocks noChangeArrowheads="1"/>
              </p:cNvSpPr>
              <p:nvPr/>
            </p:nvSpPr>
            <p:spPr bwMode="auto"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Rectangle 42"/>
              <p:cNvSpPr>
                <a:spLocks noChangeArrowheads="1"/>
              </p:cNvSpPr>
              <p:nvPr/>
            </p:nvSpPr>
            <p:spPr bwMode="auto"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Rectangle 43"/>
              <p:cNvSpPr>
                <a:spLocks noChangeArrowheads="1"/>
              </p:cNvSpPr>
              <p:nvPr/>
            </p:nvSpPr>
            <p:spPr bwMode="auto"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Rectangle 44"/>
              <p:cNvSpPr>
                <a:spLocks noChangeArrowheads="1"/>
              </p:cNvSpPr>
              <p:nvPr/>
            </p:nvSpPr>
            <p:spPr bwMode="auto"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Rectangle 45"/>
              <p:cNvSpPr>
                <a:spLocks noChangeArrowheads="1"/>
              </p:cNvSpPr>
              <p:nvPr/>
            </p:nvSpPr>
            <p:spPr bwMode="auto"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Rectangle 46"/>
              <p:cNvSpPr>
                <a:spLocks noChangeArrowheads="1"/>
              </p:cNvSpPr>
              <p:nvPr/>
            </p:nvSpPr>
            <p:spPr bwMode="auto"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Rectangle 47"/>
              <p:cNvSpPr>
                <a:spLocks noChangeArrowheads="1"/>
              </p:cNvSpPr>
              <p:nvPr/>
            </p:nvSpPr>
            <p:spPr bwMode="auto"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Rectangle 48"/>
              <p:cNvSpPr>
                <a:spLocks noChangeArrowheads="1"/>
              </p:cNvSpPr>
              <p:nvPr/>
            </p:nvSpPr>
            <p:spPr bwMode="auto"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Rectangle 49"/>
              <p:cNvSpPr>
                <a:spLocks noChangeArrowheads="1"/>
              </p:cNvSpPr>
              <p:nvPr/>
            </p:nvSpPr>
            <p:spPr bwMode="auto"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Rectangle 50"/>
              <p:cNvSpPr>
                <a:spLocks noChangeArrowheads="1"/>
              </p:cNvSpPr>
              <p:nvPr/>
            </p:nvSpPr>
            <p:spPr bwMode="auto"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Rectangle 51"/>
              <p:cNvSpPr>
                <a:spLocks noChangeArrowheads="1"/>
              </p:cNvSpPr>
              <p:nvPr/>
            </p:nvSpPr>
            <p:spPr bwMode="auto"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Rectangle 52"/>
              <p:cNvSpPr>
                <a:spLocks noChangeArrowheads="1"/>
              </p:cNvSpPr>
              <p:nvPr/>
            </p:nvSpPr>
            <p:spPr bwMode="auto"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Rectangle 53"/>
              <p:cNvSpPr>
                <a:spLocks noChangeArrowheads="1"/>
              </p:cNvSpPr>
              <p:nvPr/>
            </p:nvSpPr>
            <p:spPr bwMode="auto"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Rectangle 54"/>
              <p:cNvSpPr>
                <a:spLocks noChangeArrowheads="1"/>
              </p:cNvSpPr>
              <p:nvPr/>
            </p:nvSpPr>
            <p:spPr bwMode="auto"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Rectangle 55"/>
              <p:cNvSpPr>
                <a:spLocks noChangeArrowheads="1"/>
              </p:cNvSpPr>
              <p:nvPr/>
            </p:nvSpPr>
            <p:spPr bwMode="auto"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Rectangle 56"/>
              <p:cNvSpPr>
                <a:spLocks noChangeArrowheads="1"/>
              </p:cNvSpPr>
              <p:nvPr/>
            </p:nvSpPr>
            <p:spPr bwMode="auto"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Rectangle 57"/>
              <p:cNvSpPr>
                <a:spLocks noChangeArrowheads="1"/>
              </p:cNvSpPr>
              <p:nvPr/>
            </p:nvSpPr>
            <p:spPr bwMode="auto"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Rectangle 58"/>
              <p:cNvSpPr>
                <a:spLocks noChangeArrowheads="1"/>
              </p:cNvSpPr>
              <p:nvPr/>
            </p:nvSpPr>
            <p:spPr bwMode="auto"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Rectangle 59"/>
              <p:cNvSpPr>
                <a:spLocks noChangeArrowheads="1"/>
              </p:cNvSpPr>
              <p:nvPr/>
            </p:nvSpPr>
            <p:spPr bwMode="auto"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Rectangle 60"/>
              <p:cNvSpPr>
                <a:spLocks noChangeArrowheads="1"/>
              </p:cNvSpPr>
              <p:nvPr/>
            </p:nvSpPr>
            <p:spPr bwMode="auto"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Rectangle 61"/>
              <p:cNvSpPr>
                <a:spLocks noChangeArrowheads="1"/>
              </p:cNvSpPr>
              <p:nvPr/>
            </p:nvSpPr>
            <p:spPr bwMode="auto"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Rectangle 62"/>
              <p:cNvSpPr>
                <a:spLocks noChangeArrowheads="1"/>
              </p:cNvSpPr>
              <p:nvPr/>
            </p:nvSpPr>
            <p:spPr bwMode="auto"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Rectangle 63"/>
              <p:cNvSpPr>
                <a:spLocks noChangeArrowheads="1"/>
              </p:cNvSpPr>
              <p:nvPr/>
            </p:nvSpPr>
            <p:spPr bwMode="auto"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" name="Rectangle 64"/>
            <p:cNvSpPr>
              <a:spLocks noChangeArrowheads="1"/>
            </p:cNvSpPr>
            <p:nvPr/>
          </p:nvSpPr>
          <p:spPr bwMode="auto"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65"/>
            <p:cNvSpPr>
              <a:spLocks noChangeArrowheads="1"/>
            </p:cNvSpPr>
            <p:nvPr/>
          </p:nvSpPr>
          <p:spPr bwMode="auto"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8" name="Rectangle 66"/>
          <p:cNvSpPr>
            <a:spLocks noChangeArrowheads="1"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>
              <a:latin typeface="Helvetica" charset="0"/>
            </a:endParaRPr>
          </a:p>
        </p:txBody>
      </p:sp>
      <p:sp>
        <p:nvSpPr>
          <p:cNvPr id="315459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3" y="1447800"/>
            <a:ext cx="7678737" cy="108108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5460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8" y="2860675"/>
            <a:ext cx="4437062" cy="3114675"/>
          </a:xfrm>
        </p:spPr>
        <p:txBody>
          <a:bodyPr/>
          <a:lstStyle>
            <a:lvl1pPr marL="0" indent="0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573A6-9880-594C-8180-A8D96F479A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324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1F2E8-E3B7-344C-A1B7-299C4A3532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221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352B3-82C3-4842-B5CB-A305F532E6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823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CB990-0CF9-984E-943B-596E5F4456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58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14633-2CAC-2048-9A3B-923621D641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675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66992-6AB3-B64D-B58D-667D07303B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1231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AD0CA-0046-314B-866D-D2D989D36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805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2701F9-33E9-7446-821E-0E53FC744D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5679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A32C4-B488-E446-9E10-43D6729534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126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3A2C4-7424-6D48-969F-FA3DCD3FD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310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9065E-0A2E-4B45-A29C-9F3EE8078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491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533400"/>
            <a:ext cx="2039938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533400"/>
            <a:ext cx="5970587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01A5B-107B-A24B-B89E-39C895F320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511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514600"/>
            <a:ext cx="777240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50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343400"/>
            <a:ext cx="6400800" cy="14478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D5303-D404-AC49-9F7F-BF51C2DDE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232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F17A0-496D-1B44-934B-F99915AED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604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B2FE5-E0B4-4343-93F0-647A965C9B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056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B6AE1-D3C0-FE41-B135-128FDBA8BF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16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183D1-CA42-134C-8B00-165E083C5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206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87246-7A3F-E148-BCEA-53AE92ACFD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0763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CAA8C-4BAE-9B4A-B023-3047FF480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084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AFE81-7554-934F-A5C9-D9B53C829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9335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BAD05-F5C3-844D-835F-464DF1A677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7046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7C649-8054-E14E-8B0A-0CAEF6F7A3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546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86E84-39F3-B84B-BE7C-29D0F675F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992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C9437-0645-4647-BC03-CFAD58A7DB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6124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E1E26-9A57-6D45-A76C-9701F223D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870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676400"/>
          </a:xfrm>
          <a:effectLst>
            <a:outerShdw blurRad="38100" dist="25398" dir="2700000" algn="ctr" rotWithShape="0">
              <a:schemeClr val="bg2">
                <a:alpha val="99962"/>
              </a:schemeClr>
            </a:outerShdw>
          </a:effectLst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665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616CD-FC2D-0A49-8B5F-E3F31D76F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0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B3E74-D2D7-0D41-9BB3-F9794373CD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3882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5C051-A1F7-BF4E-98F4-B6C1B257EE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831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E9BFB-3F56-B64C-928C-FB5D70AB51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831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71A9C-CF72-094F-A02F-5289633CCB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35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60990-3808-7345-B223-FA40E776ED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139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39FB7-EF9E-EF4B-83FD-0D48FBB2D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778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1041B-05A9-E448-B040-E17B76C262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3984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22642-CF08-4949-9577-941CD572A5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41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A8494-60F3-224C-8502-66E6AE149A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725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CCF13-B1FD-EC47-9B01-E4460B6874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6641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162E0-0176-B94C-803B-4756EDAC29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07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FC9C6-AE0D-F84B-850F-0F6D645F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128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29CBB-313F-0F46-9647-C60FDE8392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514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omic Sans MS" charset="0"/>
              </a:defRPr>
            </a:lvl1pPr>
          </a:lstStyle>
          <a:p>
            <a:pPr>
              <a:defRPr/>
            </a:pPr>
            <a:fld id="{01A19C15-DD51-334D-B108-CB5C898006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01519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3175" y="0"/>
            <a:ext cx="9147175" cy="6867525"/>
            <a:chOff x="-2" y="0"/>
            <a:chExt cx="5762" cy="4326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-2" y="0"/>
              <a:ext cx="5712" cy="4326"/>
              <a:chOff x="-2" y="0"/>
              <a:chExt cx="5712" cy="4326"/>
            </a:xfrm>
          </p:grpSpPr>
          <p:sp>
            <p:nvSpPr>
              <p:cNvPr id="8" name="Rectangle 4"/>
              <p:cNvSpPr>
                <a:spLocks noChangeArrowheads="1"/>
              </p:cNvSpPr>
              <p:nvPr/>
            </p:nvSpPr>
            <p:spPr bwMode="auto"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Rectangle 6"/>
              <p:cNvSpPr>
                <a:spLocks noChangeArrowheads="1"/>
              </p:cNvSpPr>
              <p:nvPr/>
            </p:nvSpPr>
            <p:spPr bwMode="auto"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 bwMode="auto"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Rectangle 11"/>
              <p:cNvSpPr>
                <a:spLocks noChangeArrowheads="1"/>
              </p:cNvSpPr>
              <p:nvPr/>
            </p:nvSpPr>
            <p:spPr bwMode="auto"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 bwMode="auto"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Rectangle 14"/>
              <p:cNvSpPr>
                <a:spLocks noChangeArrowheads="1"/>
              </p:cNvSpPr>
              <p:nvPr/>
            </p:nvSpPr>
            <p:spPr bwMode="auto"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Rectangle 15"/>
              <p:cNvSpPr>
                <a:spLocks noChangeArrowheads="1"/>
              </p:cNvSpPr>
              <p:nvPr/>
            </p:nvSpPr>
            <p:spPr bwMode="auto"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 bwMode="auto"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 bwMode="auto"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Rectangle 19"/>
              <p:cNvSpPr>
                <a:spLocks noChangeArrowheads="1"/>
              </p:cNvSpPr>
              <p:nvPr/>
            </p:nvSpPr>
            <p:spPr bwMode="auto"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Rectangle 20"/>
              <p:cNvSpPr>
                <a:spLocks noChangeArrowheads="1"/>
              </p:cNvSpPr>
              <p:nvPr/>
            </p:nvSpPr>
            <p:spPr bwMode="auto"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Rectangle 21"/>
              <p:cNvSpPr>
                <a:spLocks noChangeArrowheads="1"/>
              </p:cNvSpPr>
              <p:nvPr/>
            </p:nvSpPr>
            <p:spPr bwMode="auto"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Rectangle 22"/>
              <p:cNvSpPr>
                <a:spLocks noChangeArrowheads="1"/>
              </p:cNvSpPr>
              <p:nvPr/>
            </p:nvSpPr>
            <p:spPr bwMode="auto"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Rectangle 23"/>
              <p:cNvSpPr>
                <a:spLocks noChangeArrowheads="1"/>
              </p:cNvSpPr>
              <p:nvPr/>
            </p:nvSpPr>
            <p:spPr bwMode="auto"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Rectangle 24"/>
              <p:cNvSpPr>
                <a:spLocks noChangeArrowheads="1"/>
              </p:cNvSpPr>
              <p:nvPr/>
            </p:nvSpPr>
            <p:spPr bwMode="auto"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Rectangle 25"/>
              <p:cNvSpPr>
                <a:spLocks noChangeArrowheads="1"/>
              </p:cNvSpPr>
              <p:nvPr/>
            </p:nvSpPr>
            <p:spPr bwMode="auto"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Rectangle 26"/>
              <p:cNvSpPr>
                <a:spLocks noChangeArrowheads="1"/>
              </p:cNvSpPr>
              <p:nvPr/>
            </p:nvSpPr>
            <p:spPr bwMode="auto"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/>
            </p:nvSpPr>
            <p:spPr bwMode="auto"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/>
            </p:nvSpPr>
            <p:spPr bwMode="auto"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Rectangle 29"/>
              <p:cNvSpPr>
                <a:spLocks noChangeArrowheads="1"/>
              </p:cNvSpPr>
              <p:nvPr/>
            </p:nvSpPr>
            <p:spPr bwMode="auto"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Rectangle 30"/>
              <p:cNvSpPr>
                <a:spLocks noChangeArrowheads="1"/>
              </p:cNvSpPr>
              <p:nvPr/>
            </p:nvSpPr>
            <p:spPr bwMode="auto"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Rectangle 31"/>
              <p:cNvSpPr>
                <a:spLocks noChangeArrowheads="1"/>
              </p:cNvSpPr>
              <p:nvPr/>
            </p:nvSpPr>
            <p:spPr bwMode="auto"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Rectangle 32"/>
              <p:cNvSpPr>
                <a:spLocks noChangeArrowheads="1"/>
              </p:cNvSpPr>
              <p:nvPr/>
            </p:nvSpPr>
            <p:spPr bwMode="auto"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Rectangle 33"/>
              <p:cNvSpPr>
                <a:spLocks noChangeArrowheads="1"/>
              </p:cNvSpPr>
              <p:nvPr/>
            </p:nvSpPr>
            <p:spPr bwMode="auto"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Rectangle 34"/>
              <p:cNvSpPr>
                <a:spLocks noChangeArrowheads="1"/>
              </p:cNvSpPr>
              <p:nvPr/>
            </p:nvSpPr>
            <p:spPr bwMode="auto"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Rectangle 35"/>
              <p:cNvSpPr>
                <a:spLocks noChangeArrowheads="1"/>
              </p:cNvSpPr>
              <p:nvPr/>
            </p:nvSpPr>
            <p:spPr bwMode="auto"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Rectangle 36"/>
              <p:cNvSpPr>
                <a:spLocks noChangeArrowheads="1"/>
              </p:cNvSpPr>
              <p:nvPr/>
            </p:nvSpPr>
            <p:spPr bwMode="auto"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Rectangle 37"/>
              <p:cNvSpPr>
                <a:spLocks noChangeArrowheads="1"/>
              </p:cNvSpPr>
              <p:nvPr/>
            </p:nvSpPr>
            <p:spPr bwMode="auto"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Rectangle 38"/>
              <p:cNvSpPr>
                <a:spLocks noChangeArrowheads="1"/>
              </p:cNvSpPr>
              <p:nvPr/>
            </p:nvSpPr>
            <p:spPr bwMode="auto"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Rectangle 39"/>
              <p:cNvSpPr>
                <a:spLocks noChangeArrowheads="1"/>
              </p:cNvSpPr>
              <p:nvPr/>
            </p:nvSpPr>
            <p:spPr bwMode="auto"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Rectangle 40"/>
              <p:cNvSpPr>
                <a:spLocks noChangeArrowheads="1"/>
              </p:cNvSpPr>
              <p:nvPr/>
            </p:nvSpPr>
            <p:spPr bwMode="auto"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Rectangle 41"/>
              <p:cNvSpPr>
                <a:spLocks noChangeArrowheads="1"/>
              </p:cNvSpPr>
              <p:nvPr/>
            </p:nvSpPr>
            <p:spPr bwMode="auto"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Rectangle 42"/>
              <p:cNvSpPr>
                <a:spLocks noChangeArrowheads="1"/>
              </p:cNvSpPr>
              <p:nvPr/>
            </p:nvSpPr>
            <p:spPr bwMode="auto"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Rectangle 43"/>
              <p:cNvSpPr>
                <a:spLocks noChangeArrowheads="1"/>
              </p:cNvSpPr>
              <p:nvPr/>
            </p:nvSpPr>
            <p:spPr bwMode="auto"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Rectangle 44"/>
              <p:cNvSpPr>
                <a:spLocks noChangeArrowheads="1"/>
              </p:cNvSpPr>
              <p:nvPr/>
            </p:nvSpPr>
            <p:spPr bwMode="auto"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Rectangle 45"/>
              <p:cNvSpPr>
                <a:spLocks noChangeArrowheads="1"/>
              </p:cNvSpPr>
              <p:nvPr/>
            </p:nvSpPr>
            <p:spPr bwMode="auto"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Rectangle 46"/>
              <p:cNvSpPr>
                <a:spLocks noChangeArrowheads="1"/>
              </p:cNvSpPr>
              <p:nvPr/>
            </p:nvSpPr>
            <p:spPr bwMode="auto"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Rectangle 47"/>
              <p:cNvSpPr>
                <a:spLocks noChangeArrowheads="1"/>
              </p:cNvSpPr>
              <p:nvPr/>
            </p:nvSpPr>
            <p:spPr bwMode="auto"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Rectangle 48"/>
              <p:cNvSpPr>
                <a:spLocks noChangeArrowheads="1"/>
              </p:cNvSpPr>
              <p:nvPr/>
            </p:nvSpPr>
            <p:spPr bwMode="auto"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Rectangle 49"/>
              <p:cNvSpPr>
                <a:spLocks noChangeArrowheads="1"/>
              </p:cNvSpPr>
              <p:nvPr/>
            </p:nvSpPr>
            <p:spPr bwMode="auto"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Rectangle 50"/>
              <p:cNvSpPr>
                <a:spLocks noChangeArrowheads="1"/>
              </p:cNvSpPr>
              <p:nvPr/>
            </p:nvSpPr>
            <p:spPr bwMode="auto"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Rectangle 51"/>
              <p:cNvSpPr>
                <a:spLocks noChangeArrowheads="1"/>
              </p:cNvSpPr>
              <p:nvPr/>
            </p:nvSpPr>
            <p:spPr bwMode="auto"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Rectangle 52"/>
              <p:cNvSpPr>
                <a:spLocks noChangeArrowheads="1"/>
              </p:cNvSpPr>
              <p:nvPr/>
            </p:nvSpPr>
            <p:spPr bwMode="auto"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7" name="Rectangle 53"/>
              <p:cNvSpPr>
                <a:spLocks noChangeArrowheads="1"/>
              </p:cNvSpPr>
              <p:nvPr/>
            </p:nvSpPr>
            <p:spPr bwMode="auto"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8" name="Rectangle 54"/>
              <p:cNvSpPr>
                <a:spLocks noChangeArrowheads="1"/>
              </p:cNvSpPr>
              <p:nvPr/>
            </p:nvSpPr>
            <p:spPr bwMode="auto"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9" name="Rectangle 55"/>
              <p:cNvSpPr>
                <a:spLocks noChangeArrowheads="1"/>
              </p:cNvSpPr>
              <p:nvPr/>
            </p:nvSpPr>
            <p:spPr bwMode="auto"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Rectangle 56"/>
              <p:cNvSpPr>
                <a:spLocks noChangeArrowheads="1"/>
              </p:cNvSpPr>
              <p:nvPr/>
            </p:nvSpPr>
            <p:spPr bwMode="auto"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" name="Rectangle 57"/>
              <p:cNvSpPr>
                <a:spLocks noChangeArrowheads="1"/>
              </p:cNvSpPr>
              <p:nvPr/>
            </p:nvSpPr>
            <p:spPr bwMode="auto"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Rectangle 58"/>
              <p:cNvSpPr>
                <a:spLocks noChangeArrowheads="1"/>
              </p:cNvSpPr>
              <p:nvPr/>
            </p:nvSpPr>
            <p:spPr bwMode="auto"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" name="Rectangle 59"/>
              <p:cNvSpPr>
                <a:spLocks noChangeArrowheads="1"/>
              </p:cNvSpPr>
              <p:nvPr/>
            </p:nvSpPr>
            <p:spPr bwMode="auto"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4" name="Rectangle 60"/>
              <p:cNvSpPr>
                <a:spLocks noChangeArrowheads="1"/>
              </p:cNvSpPr>
              <p:nvPr/>
            </p:nvSpPr>
            <p:spPr bwMode="auto"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5" name="Rectangle 61"/>
              <p:cNvSpPr>
                <a:spLocks noChangeArrowheads="1"/>
              </p:cNvSpPr>
              <p:nvPr/>
            </p:nvSpPr>
            <p:spPr bwMode="auto"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6" name="Rectangle 62"/>
              <p:cNvSpPr>
                <a:spLocks noChangeArrowheads="1"/>
              </p:cNvSpPr>
              <p:nvPr/>
            </p:nvSpPr>
            <p:spPr bwMode="auto"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" name="Rectangle 63"/>
              <p:cNvSpPr>
                <a:spLocks noChangeArrowheads="1"/>
              </p:cNvSpPr>
              <p:nvPr/>
            </p:nvSpPr>
            <p:spPr bwMode="auto"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" name="Rectangle 64"/>
            <p:cNvSpPr>
              <a:spLocks noChangeArrowheads="1"/>
            </p:cNvSpPr>
            <p:nvPr/>
          </p:nvSpPr>
          <p:spPr bwMode="auto"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Rectangle 65"/>
            <p:cNvSpPr>
              <a:spLocks noChangeArrowheads="1"/>
            </p:cNvSpPr>
            <p:nvPr/>
          </p:nvSpPr>
          <p:spPr bwMode="auto"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8" name="Rectangle 66"/>
          <p:cNvSpPr>
            <a:spLocks noChangeArrowheads="1"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315459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3" y="1447800"/>
            <a:ext cx="7678737" cy="108108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5460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8" y="2860675"/>
            <a:ext cx="4437062" cy="3114675"/>
          </a:xfrm>
        </p:spPr>
        <p:txBody>
          <a:bodyPr/>
          <a:lstStyle>
            <a:lvl1pPr marL="0" indent="0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7C120-A808-134D-9EF5-B9D0C94C5F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50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BCC9A-2488-0045-A650-AC88EC23C7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690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89329-548A-8A4D-84E9-E005A4FDDA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832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EFCDE-281A-614A-98B0-3B89EBEE4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02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402BB-4E86-FC46-B10D-91CA29161D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5750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51243-9C64-9743-A336-3AC48BF38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9379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2F4F5-6EB7-1046-B89A-CB3D948FE4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1044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5A902-DE53-2943-8A72-A2E488159D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663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2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3.xml"/><Relationship Id="rId3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6.xml"/><Relationship Id="rId6" Type="http://schemas.openxmlformats.org/officeDocument/2006/relationships/slideLayout" Target="../slideLayouts/slideLayout97.xml"/><Relationship Id="rId7" Type="http://schemas.openxmlformats.org/officeDocument/2006/relationships/slideLayout" Target="../slideLayouts/slideLayout98.xml"/><Relationship Id="rId8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1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3.xml"/><Relationship Id="rId12" Type="http://schemas.openxmlformats.org/officeDocument/2006/relationships/theme" Target="../theme/theme11.xml"/><Relationship Id="rId13" Type="http://schemas.openxmlformats.org/officeDocument/2006/relationships/image" Target="../media/image6.jpeg"/><Relationship Id="rId1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2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4.xml"/><Relationship Id="rId12" Type="http://schemas.openxmlformats.org/officeDocument/2006/relationships/theme" Target="../theme/theme12.xml"/><Relationship Id="rId13" Type="http://schemas.openxmlformats.org/officeDocument/2006/relationships/image" Target="../media/image8.jpeg"/><Relationship Id="rId1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0.xml"/><Relationship Id="rId8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3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5.xml"/><Relationship Id="rId12" Type="http://schemas.openxmlformats.org/officeDocument/2006/relationships/theme" Target="../theme/theme13.xml"/><Relationship Id="rId13" Type="http://schemas.openxmlformats.org/officeDocument/2006/relationships/image" Target="../media/image10.jpeg"/><Relationship Id="rId1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1.xml"/><Relationship Id="rId8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4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6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2.xml"/><Relationship Id="rId8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5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7.xml"/><Relationship Id="rId12" Type="http://schemas.openxmlformats.org/officeDocument/2006/relationships/theme" Target="../theme/theme15.xml"/><Relationship Id="rId13" Type="http://schemas.openxmlformats.org/officeDocument/2006/relationships/image" Target="../media/image11.jpeg"/><Relationship Id="rId1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3.xml"/><Relationship Id="rId8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56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8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4.xml"/><Relationship Id="rId8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67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9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5.xml"/><Relationship Id="rId8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78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0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6.xml"/><Relationship Id="rId8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89.xml"/></Relationships>
</file>

<file path=ppt/slideMasters/_rels/slideMaster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1.xml"/><Relationship Id="rId2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3.xml"/><Relationship Id="rId13" Type="http://schemas.openxmlformats.org/officeDocument/2006/relationships/theme" Target="../theme/theme20.xml"/><Relationship Id="rId1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198.xml"/><Relationship Id="rId8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201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4.xml"/><Relationship Id="rId12" Type="http://schemas.openxmlformats.org/officeDocument/2006/relationships/theme" Target="../theme/theme21.xml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0.xml"/><Relationship Id="rId8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13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5.xml"/><Relationship Id="rId12" Type="http://schemas.openxmlformats.org/officeDocument/2006/relationships/theme" Target="../theme/theme22.xml"/><Relationship Id="rId1" Type="http://schemas.openxmlformats.org/officeDocument/2006/relationships/slideLayout" Target="../slideLayouts/slideLayout215.xml"/><Relationship Id="rId2" Type="http://schemas.openxmlformats.org/officeDocument/2006/relationships/slideLayout" Target="../slideLayouts/slideLayout216.xml"/><Relationship Id="rId3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1.xml"/><Relationship Id="rId8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3.xml"/><Relationship Id="rId10" Type="http://schemas.openxmlformats.org/officeDocument/2006/relationships/slideLayout" Target="../slideLayouts/slideLayout224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6.xml"/><Relationship Id="rId12" Type="http://schemas.openxmlformats.org/officeDocument/2006/relationships/theme" Target="../theme/theme23.xml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" Type="http://schemas.openxmlformats.org/officeDocument/2006/relationships/slideLayout" Target="../slideLayouts/slideLayout226.xml"/><Relationship Id="rId2" Type="http://schemas.openxmlformats.org/officeDocument/2006/relationships/slideLayout" Target="../slideLayouts/slideLayout227.xml"/><Relationship Id="rId3" Type="http://schemas.openxmlformats.org/officeDocument/2006/relationships/slideLayout" Target="../slideLayouts/slideLayout228.xml"/><Relationship Id="rId4" Type="http://schemas.openxmlformats.org/officeDocument/2006/relationships/slideLayout" Target="../slideLayouts/slideLayout229.xml"/><Relationship Id="rId5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2.xml"/><Relationship Id="rId8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4.xml"/><Relationship Id="rId10" Type="http://schemas.openxmlformats.org/officeDocument/2006/relationships/slideLayout" Target="../slideLayouts/slideLayout235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7.xml"/><Relationship Id="rId12" Type="http://schemas.openxmlformats.org/officeDocument/2006/relationships/theme" Target="../theme/theme24.xml"/><Relationship Id="rId1" Type="http://schemas.openxmlformats.org/officeDocument/2006/relationships/slideLayout" Target="../slideLayouts/slideLayout237.xml"/><Relationship Id="rId2" Type="http://schemas.openxmlformats.org/officeDocument/2006/relationships/slideLayout" Target="../slideLayouts/slideLayout238.xml"/><Relationship Id="rId3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43.xml"/><Relationship Id="rId8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46.xml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8.xml"/><Relationship Id="rId12" Type="http://schemas.openxmlformats.org/officeDocument/2006/relationships/theme" Target="../theme/theme25.xml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" Type="http://schemas.openxmlformats.org/officeDocument/2006/relationships/slideLayout" Target="../slideLayouts/slideLayout248.xml"/><Relationship Id="rId2" Type="http://schemas.openxmlformats.org/officeDocument/2006/relationships/slideLayout" Target="../slideLayouts/slideLayout249.xml"/><Relationship Id="rId3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52.xml"/><Relationship Id="rId6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54.xml"/><Relationship Id="rId8" Type="http://schemas.openxmlformats.org/officeDocument/2006/relationships/slideLayout" Target="../slideLayouts/slideLayout255.xml"/><Relationship Id="rId9" Type="http://schemas.openxmlformats.org/officeDocument/2006/relationships/slideLayout" Target="../slideLayouts/slideLayout256.xml"/><Relationship Id="rId10" Type="http://schemas.openxmlformats.org/officeDocument/2006/relationships/slideLayout" Target="../slideLayouts/slideLayout257.xml"/></Relationships>
</file>

<file path=ppt/slideMasters/_rels/slideMaster2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9.xml"/><Relationship Id="rId12" Type="http://schemas.openxmlformats.org/officeDocument/2006/relationships/theme" Target="../theme/theme26.xml"/><Relationship Id="rId1" Type="http://schemas.openxmlformats.org/officeDocument/2006/relationships/slideLayout" Target="../slideLayouts/slideLayout259.xml"/><Relationship Id="rId2" Type="http://schemas.openxmlformats.org/officeDocument/2006/relationships/slideLayout" Target="../slideLayouts/slideLayout260.xml"/><Relationship Id="rId3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62.xml"/><Relationship Id="rId5" Type="http://schemas.openxmlformats.org/officeDocument/2006/relationships/slideLayout" Target="../slideLayouts/slideLayout263.xml"/><Relationship Id="rId6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65.xml"/><Relationship Id="rId8" Type="http://schemas.openxmlformats.org/officeDocument/2006/relationships/slideLayout" Target="../slideLayouts/slideLayout266.xml"/><Relationship Id="rId9" Type="http://schemas.openxmlformats.org/officeDocument/2006/relationships/slideLayout" Target="../slideLayouts/slideLayout267.xml"/><Relationship Id="rId10" Type="http://schemas.openxmlformats.org/officeDocument/2006/relationships/slideLayout" Target="../slideLayouts/slideLayout268.xml"/></Relationships>
</file>

<file path=ppt/slideMasters/_rels/slideMaster2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0.xml"/><Relationship Id="rId12" Type="http://schemas.openxmlformats.org/officeDocument/2006/relationships/theme" Target="../theme/theme27.xml"/><Relationship Id="rId1" Type="http://schemas.openxmlformats.org/officeDocument/2006/relationships/slideLayout" Target="../slideLayouts/slideLayout270.xml"/><Relationship Id="rId2" Type="http://schemas.openxmlformats.org/officeDocument/2006/relationships/slideLayout" Target="../slideLayouts/slideLayout271.xml"/><Relationship Id="rId3" Type="http://schemas.openxmlformats.org/officeDocument/2006/relationships/slideLayout" Target="../slideLayouts/slideLayout272.xml"/><Relationship Id="rId4" Type="http://schemas.openxmlformats.org/officeDocument/2006/relationships/slideLayout" Target="../slideLayouts/slideLayout273.xml"/><Relationship Id="rId5" Type="http://schemas.openxmlformats.org/officeDocument/2006/relationships/slideLayout" Target="../slideLayouts/slideLayout274.xml"/><Relationship Id="rId6" Type="http://schemas.openxmlformats.org/officeDocument/2006/relationships/slideLayout" Target="../slideLayouts/slideLayout275.xml"/><Relationship Id="rId7" Type="http://schemas.openxmlformats.org/officeDocument/2006/relationships/slideLayout" Target="../slideLayouts/slideLayout276.xml"/><Relationship Id="rId8" Type="http://schemas.openxmlformats.org/officeDocument/2006/relationships/slideLayout" Target="../slideLayouts/slideLayout277.xml"/><Relationship Id="rId9" Type="http://schemas.openxmlformats.org/officeDocument/2006/relationships/slideLayout" Target="../slideLayouts/slideLayout278.xml"/><Relationship Id="rId10" Type="http://schemas.openxmlformats.org/officeDocument/2006/relationships/slideLayout" Target="../slideLayouts/slideLayout279.xml"/></Relationships>
</file>

<file path=ppt/slideMasters/_rels/slideMaster2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1.xml"/><Relationship Id="rId12" Type="http://schemas.openxmlformats.org/officeDocument/2006/relationships/theme" Target="../theme/theme28.xml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" Type="http://schemas.openxmlformats.org/officeDocument/2006/relationships/slideLayout" Target="../slideLayouts/slideLayout281.xml"/><Relationship Id="rId2" Type="http://schemas.openxmlformats.org/officeDocument/2006/relationships/slideLayout" Target="../slideLayouts/slideLayout282.xml"/><Relationship Id="rId3" Type="http://schemas.openxmlformats.org/officeDocument/2006/relationships/slideLayout" Target="../slideLayouts/slideLayout283.xml"/><Relationship Id="rId4" Type="http://schemas.openxmlformats.org/officeDocument/2006/relationships/slideLayout" Target="../slideLayouts/slideLayout284.xml"/><Relationship Id="rId5" Type="http://schemas.openxmlformats.org/officeDocument/2006/relationships/slideLayout" Target="../slideLayouts/slideLayout285.xml"/><Relationship Id="rId6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87.xml"/><Relationship Id="rId8" Type="http://schemas.openxmlformats.org/officeDocument/2006/relationships/slideLayout" Target="../slideLayouts/slideLayout288.xml"/><Relationship Id="rId9" Type="http://schemas.openxmlformats.org/officeDocument/2006/relationships/slideLayout" Target="../slideLayouts/slideLayout289.xml"/><Relationship Id="rId10" Type="http://schemas.openxmlformats.org/officeDocument/2006/relationships/slideLayout" Target="../slideLayouts/slideLayout290.xml"/></Relationships>
</file>

<file path=ppt/slideMasters/_rels/slideMaster2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2.xml"/><Relationship Id="rId12" Type="http://schemas.openxmlformats.org/officeDocument/2006/relationships/theme" Target="../theme/theme29.xml"/><Relationship Id="rId1" Type="http://schemas.openxmlformats.org/officeDocument/2006/relationships/slideLayout" Target="../slideLayouts/slideLayout292.xml"/><Relationship Id="rId2" Type="http://schemas.openxmlformats.org/officeDocument/2006/relationships/slideLayout" Target="../slideLayouts/slideLayout293.xml"/><Relationship Id="rId3" Type="http://schemas.openxmlformats.org/officeDocument/2006/relationships/slideLayout" Target="../slideLayouts/slideLayout294.xml"/><Relationship Id="rId4" Type="http://schemas.openxmlformats.org/officeDocument/2006/relationships/slideLayout" Target="../slideLayouts/slideLayout295.xml"/><Relationship Id="rId5" Type="http://schemas.openxmlformats.org/officeDocument/2006/relationships/slideLayout" Target="../slideLayouts/slideLayout296.xml"/><Relationship Id="rId6" Type="http://schemas.openxmlformats.org/officeDocument/2006/relationships/slideLayout" Target="../slideLayouts/slideLayout297.xml"/><Relationship Id="rId7" Type="http://schemas.openxmlformats.org/officeDocument/2006/relationships/slideLayout" Target="../slideLayouts/slideLayout298.xml"/><Relationship Id="rId8" Type="http://schemas.openxmlformats.org/officeDocument/2006/relationships/slideLayout" Target="../slideLayouts/slideLayout299.xml"/><Relationship Id="rId9" Type="http://schemas.openxmlformats.org/officeDocument/2006/relationships/slideLayout" Target="../slideLayouts/slideLayout300.xml"/><Relationship Id="rId10" Type="http://schemas.openxmlformats.org/officeDocument/2006/relationships/slideLayout" Target="../slideLayouts/slideLayout30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3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3.xml"/><Relationship Id="rId12" Type="http://schemas.openxmlformats.org/officeDocument/2006/relationships/theme" Target="../theme/theme30.xml"/><Relationship Id="rId1" Type="http://schemas.openxmlformats.org/officeDocument/2006/relationships/slideLayout" Target="../slideLayouts/slideLayout303.xml"/><Relationship Id="rId2" Type="http://schemas.openxmlformats.org/officeDocument/2006/relationships/slideLayout" Target="../slideLayouts/slideLayout304.xml"/><Relationship Id="rId3" Type="http://schemas.openxmlformats.org/officeDocument/2006/relationships/slideLayout" Target="../slideLayouts/slideLayout305.xml"/><Relationship Id="rId4" Type="http://schemas.openxmlformats.org/officeDocument/2006/relationships/slideLayout" Target="../slideLayouts/slideLayout306.xml"/><Relationship Id="rId5" Type="http://schemas.openxmlformats.org/officeDocument/2006/relationships/slideLayout" Target="../slideLayouts/slideLayout307.xml"/><Relationship Id="rId6" Type="http://schemas.openxmlformats.org/officeDocument/2006/relationships/slideLayout" Target="../slideLayouts/slideLayout308.xml"/><Relationship Id="rId7" Type="http://schemas.openxmlformats.org/officeDocument/2006/relationships/slideLayout" Target="../slideLayouts/slideLayout309.xml"/><Relationship Id="rId8" Type="http://schemas.openxmlformats.org/officeDocument/2006/relationships/slideLayout" Target="../slideLayouts/slideLayout310.xml"/><Relationship Id="rId9" Type="http://schemas.openxmlformats.org/officeDocument/2006/relationships/slideLayout" Target="../slideLayouts/slideLayout311.xml"/><Relationship Id="rId10" Type="http://schemas.openxmlformats.org/officeDocument/2006/relationships/slideLayout" Target="../slideLayouts/slideLayout31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14" Type="http://schemas.openxmlformats.org/officeDocument/2006/relationships/image" Target="../media/image4.jpe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14" Type="http://schemas.openxmlformats.org/officeDocument/2006/relationships/image" Target="../media/image5.jpeg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457200" y="304800"/>
            <a:ext cx="8305800" cy="1295400"/>
            <a:chOff x="288" y="192"/>
            <a:chExt cx="5232" cy="816"/>
          </a:xfrm>
        </p:grpSpPr>
        <p:sp>
          <p:nvSpPr>
            <p:cNvPr id="300035" name="AutoShape 3"/>
            <p:cNvSpPr>
              <a:spLocks noChangeArrowheads="1"/>
            </p:cNvSpPr>
            <p:nvPr/>
          </p:nvSpPr>
          <p:spPr bwMode="auto">
            <a:xfrm>
              <a:off x="288" y="192"/>
              <a:ext cx="5232" cy="81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0000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blurRad="63500" dist="117432" dir="4604261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0036" name="AutoShape 4"/>
            <p:cNvSpPr>
              <a:spLocks noChangeArrowheads="1"/>
            </p:cNvSpPr>
            <p:nvPr/>
          </p:nvSpPr>
          <p:spPr bwMode="auto">
            <a:xfrm>
              <a:off x="316" y="216"/>
              <a:ext cx="5171" cy="75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0037" name="Freeform 5"/>
            <p:cNvSpPr>
              <a:spLocks/>
            </p:cNvSpPr>
            <p:nvPr userDrawn="1"/>
          </p:nvSpPr>
          <p:spPr bwMode="auto">
            <a:xfrm>
              <a:off x="456" y="245"/>
              <a:ext cx="4896" cy="124"/>
            </a:xfrm>
            <a:custGeom>
              <a:avLst/>
              <a:gdLst/>
              <a:ahLst/>
              <a:cxnLst>
                <a:cxn ang="0">
                  <a:pos x="0" y="139"/>
                </a:cxn>
                <a:cxn ang="0">
                  <a:pos x="244" y="0"/>
                </a:cxn>
                <a:cxn ang="0">
                  <a:pos x="4712" y="0"/>
                </a:cxn>
                <a:cxn ang="0">
                  <a:pos x="4952" y="144"/>
                </a:cxn>
                <a:cxn ang="0">
                  <a:pos x="0" y="13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tint val="70588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0038" name="Freeform 6"/>
            <p:cNvSpPr>
              <a:spLocks/>
            </p:cNvSpPr>
            <p:nvPr userDrawn="1"/>
          </p:nvSpPr>
          <p:spPr bwMode="auto">
            <a:xfrm>
              <a:off x="450" y="342"/>
              <a:ext cx="4902" cy="9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36" y="98"/>
                </a:cxn>
                <a:cxn ang="0">
                  <a:pos x="4770" y="84"/>
                </a:cxn>
                <a:cxn ang="0">
                  <a:pos x="4902" y="6"/>
                </a:cxn>
                <a:cxn ang="0">
                  <a:pos x="6" y="0"/>
                </a:cxn>
              </a:cxnLst>
              <a:rect l="0" t="0" r="r" b="b"/>
              <a:pathLst>
                <a:path w="4902" h="98">
                  <a:moveTo>
                    <a:pt x="6" y="0"/>
                  </a:moveTo>
                  <a:cubicBezTo>
                    <a:pt x="0" y="72"/>
                    <a:pt x="45" y="97"/>
                    <a:pt x="136" y="98"/>
                  </a:cubicBezTo>
                  <a:lnTo>
                    <a:pt x="4770" y="84"/>
                  </a:lnTo>
                  <a:cubicBezTo>
                    <a:pt x="4857" y="80"/>
                    <a:pt x="4897" y="65"/>
                    <a:pt x="4902" y="6"/>
                  </a:cubicBezTo>
                  <a:lnTo>
                    <a:pt x="6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5882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0039" name="Freeform 7"/>
            <p:cNvSpPr>
              <a:spLocks/>
            </p:cNvSpPr>
            <p:nvPr userDrawn="1"/>
          </p:nvSpPr>
          <p:spPr bwMode="auto">
            <a:xfrm flipV="1">
              <a:off x="408" y="672"/>
              <a:ext cx="4989" cy="288"/>
            </a:xfrm>
            <a:custGeom>
              <a:avLst/>
              <a:gdLst/>
              <a:ahLst/>
              <a:cxnLst>
                <a:cxn ang="0">
                  <a:pos x="0" y="139"/>
                </a:cxn>
                <a:cxn ang="0">
                  <a:pos x="244" y="0"/>
                </a:cxn>
                <a:cxn ang="0">
                  <a:pos x="4712" y="0"/>
                </a:cxn>
                <a:cxn ang="0">
                  <a:pos x="4952" y="144"/>
                </a:cxn>
                <a:cxn ang="0">
                  <a:pos x="0" y="13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tint val="82353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683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305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0042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0043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004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63246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35D5FE33-1ED3-9F4E-AA7B-C20C9244B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15" r:id="rId1"/>
    <p:sldLayoutId id="2147491434" r:id="rId2"/>
    <p:sldLayoutId id="2147491435" r:id="rId3"/>
    <p:sldLayoutId id="2147491436" r:id="rId4"/>
    <p:sldLayoutId id="2147491437" r:id="rId5"/>
    <p:sldLayoutId id="2147491438" r:id="rId6"/>
    <p:sldLayoutId id="2147491439" r:id="rId7"/>
    <p:sldLayoutId id="2147491440" r:id="rId8"/>
    <p:sldLayoutId id="2147491441" r:id="rId9"/>
    <p:sldLayoutId id="2147491442" r:id="rId10"/>
    <p:sldLayoutId id="21474914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20000"/>
        <a:buFont typeface="Arial" charset="0"/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§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pitchFamily="-111" charset="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pitchFamily="-111" charset="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pitchFamily="-111" charset="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pitchFamily="-111" charset="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10" name="Group 2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119816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17" name="Rectangle 4"/>
            <p:cNvSpPr>
              <a:spLocks noChangeArrowheads="1"/>
            </p:cNvSpPr>
            <p:nvPr/>
          </p:nvSpPr>
          <p:spPr bwMode="hidden">
            <a:xfrm>
              <a:off x="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18" name="Rectangle 5"/>
            <p:cNvSpPr>
              <a:spLocks noChangeArrowheads="1"/>
            </p:cNvSpPr>
            <p:nvPr/>
          </p:nvSpPr>
          <p:spPr bwMode="hidden">
            <a:xfrm>
              <a:off x="1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19" name="Rectangle 6"/>
            <p:cNvSpPr>
              <a:spLocks noChangeArrowheads="1"/>
            </p:cNvSpPr>
            <p:nvPr/>
          </p:nvSpPr>
          <p:spPr bwMode="hidden">
            <a:xfrm>
              <a:off x="2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20" name="Rectangle 7"/>
            <p:cNvSpPr>
              <a:spLocks noChangeArrowheads="1"/>
            </p:cNvSpPr>
            <p:nvPr/>
          </p:nvSpPr>
          <p:spPr bwMode="hidden">
            <a:xfrm>
              <a:off x="3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21" name="Rectangle 8"/>
            <p:cNvSpPr>
              <a:spLocks noChangeArrowheads="1"/>
            </p:cNvSpPr>
            <p:nvPr/>
          </p:nvSpPr>
          <p:spPr bwMode="hidden">
            <a:xfrm>
              <a:off x="4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22" name="Rectangle 9"/>
            <p:cNvSpPr>
              <a:spLocks noChangeArrowheads="1"/>
            </p:cNvSpPr>
            <p:nvPr/>
          </p:nvSpPr>
          <p:spPr bwMode="hidden">
            <a:xfrm>
              <a:off x="5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23" name="Rectangle 10"/>
            <p:cNvSpPr>
              <a:spLocks noChangeArrowheads="1"/>
            </p:cNvSpPr>
            <p:nvPr/>
          </p:nvSpPr>
          <p:spPr bwMode="hidden">
            <a:xfrm>
              <a:off x="6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24" name="Rectangle 11"/>
            <p:cNvSpPr>
              <a:spLocks noChangeArrowheads="1"/>
            </p:cNvSpPr>
            <p:nvPr/>
          </p:nvSpPr>
          <p:spPr bwMode="hidden">
            <a:xfrm>
              <a:off x="7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25" name="Rectangle 12"/>
            <p:cNvSpPr>
              <a:spLocks noChangeArrowheads="1"/>
            </p:cNvSpPr>
            <p:nvPr/>
          </p:nvSpPr>
          <p:spPr bwMode="hidden">
            <a:xfrm>
              <a:off x="8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26" name="Rectangle 13"/>
            <p:cNvSpPr>
              <a:spLocks noChangeArrowheads="1"/>
            </p:cNvSpPr>
            <p:nvPr/>
          </p:nvSpPr>
          <p:spPr bwMode="hidden">
            <a:xfrm>
              <a:off x="9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27" name="Rectangle 14"/>
            <p:cNvSpPr>
              <a:spLocks noChangeArrowheads="1"/>
            </p:cNvSpPr>
            <p:nvPr/>
          </p:nvSpPr>
          <p:spPr bwMode="hidden">
            <a:xfrm>
              <a:off x="10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28" name="Rectangle 15"/>
            <p:cNvSpPr>
              <a:spLocks noChangeArrowheads="1"/>
            </p:cNvSpPr>
            <p:nvPr/>
          </p:nvSpPr>
          <p:spPr bwMode="hidden">
            <a:xfrm>
              <a:off x="11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29" name="Rectangle 16"/>
            <p:cNvSpPr>
              <a:spLocks noChangeArrowheads="1"/>
            </p:cNvSpPr>
            <p:nvPr/>
          </p:nvSpPr>
          <p:spPr bwMode="hidden">
            <a:xfrm>
              <a:off x="12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30" name="Rectangle 17"/>
            <p:cNvSpPr>
              <a:spLocks noChangeArrowheads="1"/>
            </p:cNvSpPr>
            <p:nvPr/>
          </p:nvSpPr>
          <p:spPr bwMode="hidden">
            <a:xfrm>
              <a:off x="13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31" name="Rectangle 18"/>
            <p:cNvSpPr>
              <a:spLocks noChangeArrowheads="1"/>
            </p:cNvSpPr>
            <p:nvPr/>
          </p:nvSpPr>
          <p:spPr bwMode="hidden">
            <a:xfrm>
              <a:off x="14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32" name="Rectangle 19"/>
            <p:cNvSpPr>
              <a:spLocks noChangeArrowheads="1"/>
            </p:cNvSpPr>
            <p:nvPr/>
          </p:nvSpPr>
          <p:spPr bwMode="hidden">
            <a:xfrm>
              <a:off x="15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33" name="Rectangle 20"/>
            <p:cNvSpPr>
              <a:spLocks noChangeArrowheads="1"/>
            </p:cNvSpPr>
            <p:nvPr/>
          </p:nvSpPr>
          <p:spPr bwMode="hidden">
            <a:xfrm>
              <a:off x="16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34" name="Rectangle 21"/>
            <p:cNvSpPr>
              <a:spLocks noChangeArrowheads="1"/>
            </p:cNvSpPr>
            <p:nvPr/>
          </p:nvSpPr>
          <p:spPr bwMode="hidden">
            <a:xfrm>
              <a:off x="17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35" name="Rectangle 22"/>
            <p:cNvSpPr>
              <a:spLocks noChangeArrowheads="1"/>
            </p:cNvSpPr>
            <p:nvPr/>
          </p:nvSpPr>
          <p:spPr bwMode="hidden">
            <a:xfrm>
              <a:off x="18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36" name="Rectangle 23"/>
            <p:cNvSpPr>
              <a:spLocks noChangeArrowheads="1"/>
            </p:cNvSpPr>
            <p:nvPr/>
          </p:nvSpPr>
          <p:spPr bwMode="hidden">
            <a:xfrm>
              <a:off x="19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37" name="Rectangle 24"/>
            <p:cNvSpPr>
              <a:spLocks noChangeArrowheads="1"/>
            </p:cNvSpPr>
            <p:nvPr/>
          </p:nvSpPr>
          <p:spPr bwMode="hidden">
            <a:xfrm>
              <a:off x="20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38" name="Rectangle 25"/>
            <p:cNvSpPr>
              <a:spLocks noChangeArrowheads="1"/>
            </p:cNvSpPr>
            <p:nvPr/>
          </p:nvSpPr>
          <p:spPr bwMode="hidden">
            <a:xfrm>
              <a:off x="21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39" name="Rectangle 26"/>
            <p:cNvSpPr>
              <a:spLocks noChangeArrowheads="1"/>
            </p:cNvSpPr>
            <p:nvPr/>
          </p:nvSpPr>
          <p:spPr bwMode="hidden">
            <a:xfrm>
              <a:off x="22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0" name="Rectangle 27"/>
            <p:cNvSpPr>
              <a:spLocks noChangeArrowheads="1"/>
            </p:cNvSpPr>
            <p:nvPr/>
          </p:nvSpPr>
          <p:spPr bwMode="hidden">
            <a:xfrm>
              <a:off x="23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1" name="Rectangle 28"/>
            <p:cNvSpPr>
              <a:spLocks noChangeArrowheads="1"/>
            </p:cNvSpPr>
            <p:nvPr/>
          </p:nvSpPr>
          <p:spPr bwMode="hidden">
            <a:xfrm>
              <a:off x="24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2" name="Rectangle 29"/>
            <p:cNvSpPr>
              <a:spLocks noChangeArrowheads="1"/>
            </p:cNvSpPr>
            <p:nvPr/>
          </p:nvSpPr>
          <p:spPr bwMode="hidden">
            <a:xfrm>
              <a:off x="24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3" name="Rectangle 30"/>
            <p:cNvSpPr>
              <a:spLocks noChangeArrowheads="1"/>
            </p:cNvSpPr>
            <p:nvPr/>
          </p:nvSpPr>
          <p:spPr bwMode="hidden">
            <a:xfrm>
              <a:off x="25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4" name="Rectangle 31"/>
            <p:cNvSpPr>
              <a:spLocks noChangeArrowheads="1"/>
            </p:cNvSpPr>
            <p:nvPr/>
          </p:nvSpPr>
          <p:spPr bwMode="hidden">
            <a:xfrm>
              <a:off x="26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5" name="Rectangle 32"/>
            <p:cNvSpPr>
              <a:spLocks noChangeArrowheads="1"/>
            </p:cNvSpPr>
            <p:nvPr/>
          </p:nvSpPr>
          <p:spPr bwMode="hidden">
            <a:xfrm>
              <a:off x="27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6" name="Rectangle 33"/>
            <p:cNvSpPr>
              <a:spLocks noChangeArrowheads="1"/>
            </p:cNvSpPr>
            <p:nvPr/>
          </p:nvSpPr>
          <p:spPr bwMode="hidden">
            <a:xfrm>
              <a:off x="28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7" name="Rectangle 34"/>
            <p:cNvSpPr>
              <a:spLocks noChangeArrowheads="1"/>
            </p:cNvSpPr>
            <p:nvPr/>
          </p:nvSpPr>
          <p:spPr bwMode="hidden">
            <a:xfrm>
              <a:off x="29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8" name="Rectangle 35"/>
            <p:cNvSpPr>
              <a:spLocks noChangeArrowheads="1"/>
            </p:cNvSpPr>
            <p:nvPr/>
          </p:nvSpPr>
          <p:spPr bwMode="hidden">
            <a:xfrm>
              <a:off x="30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49" name="Rectangle 36"/>
            <p:cNvSpPr>
              <a:spLocks noChangeArrowheads="1"/>
            </p:cNvSpPr>
            <p:nvPr/>
          </p:nvSpPr>
          <p:spPr bwMode="hidden">
            <a:xfrm>
              <a:off x="31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50" name="Rectangle 37"/>
            <p:cNvSpPr>
              <a:spLocks noChangeArrowheads="1"/>
            </p:cNvSpPr>
            <p:nvPr/>
          </p:nvSpPr>
          <p:spPr bwMode="hidden">
            <a:xfrm>
              <a:off x="32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51" name="Rectangle 38"/>
            <p:cNvSpPr>
              <a:spLocks noChangeArrowheads="1"/>
            </p:cNvSpPr>
            <p:nvPr/>
          </p:nvSpPr>
          <p:spPr bwMode="hidden">
            <a:xfrm>
              <a:off x="33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52" name="Rectangle 39"/>
            <p:cNvSpPr>
              <a:spLocks noChangeArrowheads="1"/>
            </p:cNvSpPr>
            <p:nvPr/>
          </p:nvSpPr>
          <p:spPr bwMode="hidden">
            <a:xfrm>
              <a:off x="34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53" name="Rectangle 40"/>
            <p:cNvSpPr>
              <a:spLocks noChangeArrowheads="1"/>
            </p:cNvSpPr>
            <p:nvPr/>
          </p:nvSpPr>
          <p:spPr bwMode="hidden">
            <a:xfrm>
              <a:off x="35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54" name="Rectangle 41"/>
            <p:cNvSpPr>
              <a:spLocks noChangeArrowheads="1"/>
            </p:cNvSpPr>
            <p:nvPr/>
          </p:nvSpPr>
          <p:spPr bwMode="hidden">
            <a:xfrm>
              <a:off x="36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55" name="Rectangle 42"/>
            <p:cNvSpPr>
              <a:spLocks noChangeArrowheads="1"/>
            </p:cNvSpPr>
            <p:nvPr/>
          </p:nvSpPr>
          <p:spPr bwMode="hidden">
            <a:xfrm>
              <a:off x="37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56" name="Rectangle 43"/>
            <p:cNvSpPr>
              <a:spLocks noChangeArrowheads="1"/>
            </p:cNvSpPr>
            <p:nvPr/>
          </p:nvSpPr>
          <p:spPr bwMode="hidden">
            <a:xfrm>
              <a:off x="38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57" name="Rectangle 44"/>
            <p:cNvSpPr>
              <a:spLocks noChangeArrowheads="1"/>
            </p:cNvSpPr>
            <p:nvPr/>
          </p:nvSpPr>
          <p:spPr bwMode="hidden">
            <a:xfrm>
              <a:off x="39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58" name="Rectangle 45"/>
            <p:cNvSpPr>
              <a:spLocks noChangeArrowheads="1"/>
            </p:cNvSpPr>
            <p:nvPr/>
          </p:nvSpPr>
          <p:spPr bwMode="hidden">
            <a:xfrm>
              <a:off x="40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59" name="Rectangle 46"/>
            <p:cNvSpPr>
              <a:spLocks noChangeArrowheads="1"/>
            </p:cNvSpPr>
            <p:nvPr/>
          </p:nvSpPr>
          <p:spPr bwMode="hidden">
            <a:xfrm>
              <a:off x="41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60" name="Rectangle 47"/>
            <p:cNvSpPr>
              <a:spLocks noChangeArrowheads="1"/>
            </p:cNvSpPr>
            <p:nvPr/>
          </p:nvSpPr>
          <p:spPr bwMode="hidden">
            <a:xfrm>
              <a:off x="42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61" name="Rectangle 48"/>
            <p:cNvSpPr>
              <a:spLocks noChangeArrowheads="1"/>
            </p:cNvSpPr>
            <p:nvPr/>
          </p:nvSpPr>
          <p:spPr bwMode="hidden">
            <a:xfrm>
              <a:off x="43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62" name="Rectangle 49"/>
            <p:cNvSpPr>
              <a:spLocks noChangeArrowheads="1"/>
            </p:cNvSpPr>
            <p:nvPr/>
          </p:nvSpPr>
          <p:spPr bwMode="hidden">
            <a:xfrm>
              <a:off x="44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63" name="Rectangle 50"/>
            <p:cNvSpPr>
              <a:spLocks noChangeArrowheads="1"/>
            </p:cNvSpPr>
            <p:nvPr/>
          </p:nvSpPr>
          <p:spPr bwMode="hidden">
            <a:xfrm>
              <a:off x="45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64" name="Rectangle 51"/>
            <p:cNvSpPr>
              <a:spLocks noChangeArrowheads="1"/>
            </p:cNvSpPr>
            <p:nvPr/>
          </p:nvSpPr>
          <p:spPr bwMode="hidden">
            <a:xfrm>
              <a:off x="46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65" name="Rectangle 52"/>
            <p:cNvSpPr>
              <a:spLocks noChangeArrowheads="1"/>
            </p:cNvSpPr>
            <p:nvPr/>
          </p:nvSpPr>
          <p:spPr bwMode="hidden">
            <a:xfrm>
              <a:off x="47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66" name="Rectangle 53"/>
            <p:cNvSpPr>
              <a:spLocks noChangeArrowheads="1"/>
            </p:cNvSpPr>
            <p:nvPr/>
          </p:nvSpPr>
          <p:spPr bwMode="hidden">
            <a:xfrm>
              <a:off x="48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67" name="Rectangle 54"/>
            <p:cNvSpPr>
              <a:spLocks noChangeArrowheads="1"/>
            </p:cNvSpPr>
            <p:nvPr/>
          </p:nvSpPr>
          <p:spPr bwMode="hidden">
            <a:xfrm>
              <a:off x="48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68" name="Rectangle 55"/>
            <p:cNvSpPr>
              <a:spLocks noChangeArrowheads="1"/>
            </p:cNvSpPr>
            <p:nvPr/>
          </p:nvSpPr>
          <p:spPr bwMode="hidden">
            <a:xfrm>
              <a:off x="49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69" name="Rectangle 56"/>
            <p:cNvSpPr>
              <a:spLocks noChangeArrowheads="1"/>
            </p:cNvSpPr>
            <p:nvPr/>
          </p:nvSpPr>
          <p:spPr bwMode="hidden">
            <a:xfrm>
              <a:off x="50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70" name="Rectangle 57"/>
            <p:cNvSpPr>
              <a:spLocks noChangeArrowheads="1"/>
            </p:cNvSpPr>
            <p:nvPr/>
          </p:nvSpPr>
          <p:spPr bwMode="hidden">
            <a:xfrm>
              <a:off x="51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71" name="Rectangle 58"/>
            <p:cNvSpPr>
              <a:spLocks noChangeArrowheads="1"/>
            </p:cNvSpPr>
            <p:nvPr/>
          </p:nvSpPr>
          <p:spPr bwMode="hidden">
            <a:xfrm>
              <a:off x="52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72" name="Rectangle 59"/>
            <p:cNvSpPr>
              <a:spLocks noChangeArrowheads="1"/>
            </p:cNvSpPr>
            <p:nvPr/>
          </p:nvSpPr>
          <p:spPr bwMode="hidden">
            <a:xfrm>
              <a:off x="53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73" name="Rectangle 60"/>
            <p:cNvSpPr>
              <a:spLocks noChangeArrowheads="1"/>
            </p:cNvSpPr>
            <p:nvPr/>
          </p:nvSpPr>
          <p:spPr bwMode="hidden">
            <a:xfrm>
              <a:off x="54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74" name="Rectangle 61"/>
            <p:cNvSpPr>
              <a:spLocks noChangeArrowheads="1"/>
            </p:cNvSpPr>
            <p:nvPr/>
          </p:nvSpPr>
          <p:spPr bwMode="hidden">
            <a:xfrm>
              <a:off x="55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75" name="Rectangle 62"/>
            <p:cNvSpPr>
              <a:spLocks noChangeArrowheads="1"/>
            </p:cNvSpPr>
            <p:nvPr/>
          </p:nvSpPr>
          <p:spPr bwMode="hidden">
            <a:xfrm>
              <a:off x="56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76" name="Rectangle 63"/>
            <p:cNvSpPr>
              <a:spLocks noChangeArrowheads="1"/>
            </p:cNvSpPr>
            <p:nvPr/>
          </p:nvSpPr>
          <p:spPr bwMode="hidden"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77" name="Rectangle 64"/>
            <p:cNvSpPr>
              <a:spLocks noChangeArrowheads="1"/>
            </p:cNvSpPr>
            <p:nvPr/>
          </p:nvSpPr>
          <p:spPr bwMode="blackGray"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9811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533400"/>
            <a:ext cx="8162925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9812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435" name="Rectangle 6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525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Helvetic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436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90925" y="62865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Helvetic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437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Helvetica" charset="0"/>
              </a:defRPr>
            </a:lvl1pPr>
          </a:lstStyle>
          <a:p>
            <a:pPr>
              <a:defRPr/>
            </a:pPr>
            <a:fld id="{A1BDF786-E4AA-F041-8559-52ADA48C57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21" r:id="rId1"/>
    <p:sldLayoutId id="2147491532" r:id="rId2"/>
    <p:sldLayoutId id="2147491533" r:id="rId3"/>
    <p:sldLayoutId id="2147491534" r:id="rId4"/>
    <p:sldLayoutId id="2147491535" r:id="rId5"/>
    <p:sldLayoutId id="2147491536" r:id="rId6"/>
    <p:sldLayoutId id="2147491537" r:id="rId7"/>
    <p:sldLayoutId id="2147491538" r:id="rId8"/>
    <p:sldLayoutId id="2147491539" r:id="rId9"/>
    <p:sldLayoutId id="2147491540" r:id="rId10"/>
    <p:sldLayoutId id="214749154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0"/>
        <a:buChar char="n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6705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Century Gothic"/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Century Gothic"/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5338ED40-A063-1B43-ADB2-6CB1C13E0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22" r:id="rId1"/>
    <p:sldLayoutId id="2147491542" r:id="rId2"/>
    <p:sldLayoutId id="2147491543" r:id="rId3"/>
    <p:sldLayoutId id="2147491544" r:id="rId4"/>
    <p:sldLayoutId id="2147491545" r:id="rId5"/>
    <p:sldLayoutId id="2147491546" r:id="rId6"/>
    <p:sldLayoutId id="2147491547" r:id="rId7"/>
    <p:sldLayoutId id="2147491548" r:id="rId8"/>
    <p:sldLayoutId id="2147491549" r:id="rId9"/>
    <p:sldLayoutId id="2147491550" r:id="rId10"/>
    <p:sldLayoutId id="214749155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Monotype Sorts" charset="0"/>
        <a:buChar char="Z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E18F3"/>
        </a:buClr>
        <a:buFont typeface="Monotype Sorts" charset="0"/>
        <a:buChar char="Z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20CD02"/>
        </a:buClr>
        <a:buFont typeface="Monotype Sorts" charset="0"/>
        <a:buChar char="Z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EAEF06"/>
        </a:buClr>
        <a:buFont typeface="Monotype Sorts" charset="0"/>
        <a:buChar char="Z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Font typeface="Monotype Sorts" charset="0"/>
        <a:buChar char="Z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8000"/>
        </a:buClr>
        <a:buFont typeface="Monotype Sorts" charset="2"/>
        <a:buChar char="Z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8000"/>
        </a:buClr>
        <a:buFont typeface="Monotype Sorts" charset="2"/>
        <a:buChar char="Z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8000"/>
        </a:buClr>
        <a:buFont typeface="Monotype Sorts" charset="2"/>
        <a:buChar char="Z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8000"/>
        </a:buClr>
        <a:buFont typeface="Monotype Sorts" charset="2"/>
        <a:buChar char="Z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772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70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062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0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C3644B9-A6F9-AF44-B255-7162A29F75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623" r:id="rId1"/>
    <p:sldLayoutId id="2147491552" r:id="rId2"/>
    <p:sldLayoutId id="2147491553" r:id="rId3"/>
    <p:sldLayoutId id="2147491554" r:id="rId4"/>
    <p:sldLayoutId id="2147491555" r:id="rId5"/>
    <p:sldLayoutId id="2147491556" r:id="rId6"/>
    <p:sldLayoutId id="2147491557" r:id="rId7"/>
    <p:sldLayoutId id="2147491558" r:id="rId8"/>
    <p:sldLayoutId id="2147491559" r:id="rId9"/>
    <p:sldLayoutId id="2147491560" r:id="rId10"/>
    <p:sldLayoutId id="214749156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295400"/>
            <a:ext cx="541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896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2667000"/>
            <a:ext cx="7010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1604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05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06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E3475483-EE83-C948-911D-AF098833C3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35" r:id="rId1"/>
    <p:sldLayoutId id="2147491636" r:id="rId2"/>
    <p:sldLayoutId id="2147491637" r:id="rId3"/>
    <p:sldLayoutId id="2147491638" r:id="rId4"/>
    <p:sldLayoutId id="2147491639" r:id="rId5"/>
    <p:sldLayoutId id="2147491640" r:id="rId6"/>
    <p:sldLayoutId id="2147491641" r:id="rId7"/>
    <p:sldLayoutId id="2147491642" r:id="rId8"/>
    <p:sldLayoutId id="2147491643" r:id="rId9"/>
    <p:sldLayoutId id="2147491644" r:id="rId10"/>
    <p:sldLayoutId id="214749164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4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4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4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F5D28570-041F-514B-92CF-99E177FC32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562" r:id="rId1"/>
    <p:sldLayoutId id="2147491563" r:id="rId2"/>
    <p:sldLayoutId id="2147491564" r:id="rId3"/>
    <p:sldLayoutId id="2147491565" r:id="rId4"/>
    <p:sldLayoutId id="2147491566" r:id="rId5"/>
    <p:sldLayoutId id="2147491567" r:id="rId6"/>
    <p:sldLayoutId id="2147491568" r:id="rId7"/>
    <p:sldLayoutId id="2147491569" r:id="rId8"/>
    <p:sldLayoutId id="2147491570" r:id="rId9"/>
    <p:sldLayoutId id="2147491571" r:id="rId10"/>
    <p:sldLayoutId id="21474915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Times New Roman"/>
                <a:ea typeface="MS Pゴシック"/>
                <a:cs typeface="MS P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/>
                <a:ea typeface="MS Pゴシック"/>
                <a:cs typeface="MS P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cs typeface="MS Pゴシック" charset="0"/>
              </a:defRPr>
            </a:lvl1pPr>
          </a:lstStyle>
          <a:p>
            <a:pPr>
              <a:defRPr/>
            </a:pPr>
            <a:fld id="{4A0B688B-F6E3-DB43-BEE6-1875A8BCC3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573" r:id="rId1"/>
    <p:sldLayoutId id="2147491574" r:id="rId2"/>
    <p:sldLayoutId id="2147491575" r:id="rId3"/>
    <p:sldLayoutId id="2147491576" r:id="rId4"/>
    <p:sldLayoutId id="2147491577" r:id="rId5"/>
    <p:sldLayoutId id="2147491578" r:id="rId6"/>
    <p:sldLayoutId id="2147491579" r:id="rId7"/>
    <p:sldLayoutId id="2147491580" r:id="rId8"/>
    <p:sldLayoutId id="2147491581" r:id="rId9"/>
    <p:sldLayoutId id="2147491582" r:id="rId10"/>
    <p:sldLayoutId id="21474915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MS P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MS P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MS P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MS P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effectLst/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effectLst/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FB307E91-800E-1E4F-8B2B-1BB58F38C7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46" r:id="rId1"/>
    <p:sldLayoutId id="2147491647" r:id="rId2"/>
    <p:sldLayoutId id="2147491648" r:id="rId3"/>
    <p:sldLayoutId id="2147491649" r:id="rId4"/>
    <p:sldLayoutId id="2147491650" r:id="rId5"/>
    <p:sldLayoutId id="2147491651" r:id="rId6"/>
    <p:sldLayoutId id="2147491652" r:id="rId7"/>
    <p:sldLayoutId id="2147491653" r:id="rId8"/>
    <p:sldLayoutId id="2147491654" r:id="rId9"/>
    <p:sldLayoutId id="2147491655" r:id="rId10"/>
    <p:sldLayoutId id="21474916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CC19A966-8BC4-9B45-9747-4184BA52E8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739" r:id="rId1"/>
    <p:sldLayoutId id="2147491740" r:id="rId2"/>
    <p:sldLayoutId id="2147491741" r:id="rId3"/>
    <p:sldLayoutId id="2147491742" r:id="rId4"/>
    <p:sldLayoutId id="2147491743" r:id="rId5"/>
    <p:sldLayoutId id="2147491744" r:id="rId6"/>
    <p:sldLayoutId id="2147491745" r:id="rId7"/>
    <p:sldLayoutId id="2147491746" r:id="rId8"/>
    <p:sldLayoutId id="2147491747" r:id="rId9"/>
    <p:sldLayoutId id="2147491748" r:id="rId10"/>
    <p:sldLayoutId id="21474917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02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</a:defRPr>
            </a:lvl1pPr>
          </a:lstStyle>
          <a:p>
            <a:pPr>
              <a:defRPr/>
            </a:pPr>
            <a:fld id="{5D8A0D8D-DF4C-F24A-A40C-963D2F09E4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47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763" r:id="rId1"/>
    <p:sldLayoutId id="2147491764" r:id="rId2"/>
    <p:sldLayoutId id="2147491765" r:id="rId3"/>
    <p:sldLayoutId id="2147491766" r:id="rId4"/>
    <p:sldLayoutId id="2147491767" r:id="rId5"/>
    <p:sldLayoutId id="2147491768" r:id="rId6"/>
    <p:sldLayoutId id="2147491769" r:id="rId7"/>
    <p:sldLayoutId id="2147491770" r:id="rId8"/>
    <p:sldLayoutId id="2147491771" r:id="rId9"/>
    <p:sldLayoutId id="2147491772" r:id="rId10"/>
    <p:sldLayoutId id="21474917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01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981200"/>
            <a:ext cx="7010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 eaLnBrk="1" hangingPunct="1">
              <a:defRPr/>
            </a:pPr>
            <a:fld id="{D01D44C6-70EF-9D41-89F5-829615495349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  <p:sp>
        <p:nvSpPr>
          <p:cNvPr id="73734" name="Line 6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2400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73735" name="Line 7"/>
          <p:cNvSpPr>
            <a:spLocks noChangeShapeType="1"/>
          </p:cNvSpPr>
          <p:nvPr/>
        </p:nvSpPr>
        <p:spPr bwMode="auto">
          <a:xfrm>
            <a:off x="228600" y="304800"/>
            <a:ext cx="86106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2400" smtClean="0">
              <a:solidFill>
                <a:srgbClr val="FFFFFF"/>
              </a:solidFill>
              <a:latin typeface="Times New Roman" charset="0"/>
            </a:endParaRPr>
          </a:p>
        </p:txBody>
      </p:sp>
      <p:grpSp>
        <p:nvGrpSpPr>
          <p:cNvPr id="73736" name="Group 8"/>
          <p:cNvGrpSpPr>
            <a:grpSpLocks/>
          </p:cNvGrpSpPr>
          <p:nvPr/>
        </p:nvGrpSpPr>
        <p:grpSpPr bwMode="auto">
          <a:xfrm>
            <a:off x="228600" y="457200"/>
            <a:ext cx="1246188" cy="1371600"/>
            <a:chOff x="144" y="288"/>
            <a:chExt cx="785" cy="864"/>
          </a:xfrm>
        </p:grpSpPr>
        <p:sp>
          <p:nvSpPr>
            <p:cNvPr id="73738" name="Rectangle 9"/>
            <p:cNvSpPr>
              <a:spLocks noChangeArrowheads="1"/>
            </p:cNvSpPr>
            <p:nvPr/>
          </p:nvSpPr>
          <p:spPr bwMode="auto">
            <a:xfrm>
              <a:off x="589" y="288"/>
              <a:ext cx="28" cy="5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39" name="Rectangle 10"/>
            <p:cNvSpPr>
              <a:spLocks noChangeArrowheads="1"/>
            </p:cNvSpPr>
            <p:nvPr/>
          </p:nvSpPr>
          <p:spPr bwMode="auto">
            <a:xfrm>
              <a:off x="526" y="288"/>
              <a:ext cx="28" cy="4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40" name="Rectangle 11"/>
            <p:cNvSpPr>
              <a:spLocks noChangeArrowheads="1"/>
            </p:cNvSpPr>
            <p:nvPr/>
          </p:nvSpPr>
          <p:spPr bwMode="auto">
            <a:xfrm>
              <a:off x="462" y="288"/>
              <a:ext cx="28" cy="40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41" name="Rectangle 12"/>
            <p:cNvSpPr>
              <a:spLocks noChangeArrowheads="1"/>
            </p:cNvSpPr>
            <p:nvPr/>
          </p:nvSpPr>
          <p:spPr bwMode="auto">
            <a:xfrm>
              <a:off x="398" y="288"/>
              <a:ext cx="28" cy="3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42" name="Rectangle 13"/>
            <p:cNvSpPr>
              <a:spLocks noChangeArrowheads="1"/>
            </p:cNvSpPr>
            <p:nvPr/>
          </p:nvSpPr>
          <p:spPr bwMode="auto">
            <a:xfrm>
              <a:off x="335" y="288"/>
              <a:ext cx="28" cy="26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43" name="Rectangle 14"/>
            <p:cNvSpPr>
              <a:spLocks noChangeArrowheads="1"/>
            </p:cNvSpPr>
            <p:nvPr/>
          </p:nvSpPr>
          <p:spPr bwMode="auto">
            <a:xfrm>
              <a:off x="271" y="288"/>
              <a:ext cx="28" cy="19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44" name="Rectangle 15"/>
            <p:cNvSpPr>
              <a:spLocks noChangeArrowheads="1"/>
            </p:cNvSpPr>
            <p:nvPr/>
          </p:nvSpPr>
          <p:spPr bwMode="auto">
            <a:xfrm>
              <a:off x="207" y="288"/>
              <a:ext cx="29" cy="1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45" name="Rectangle 16"/>
            <p:cNvSpPr>
              <a:spLocks noChangeArrowheads="1"/>
            </p:cNvSpPr>
            <p:nvPr/>
          </p:nvSpPr>
          <p:spPr bwMode="auto">
            <a:xfrm>
              <a:off x="144" y="288"/>
              <a:ext cx="28" cy="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46" name="Rectangle 17"/>
            <p:cNvSpPr>
              <a:spLocks noChangeArrowheads="1"/>
            </p:cNvSpPr>
            <p:nvPr/>
          </p:nvSpPr>
          <p:spPr bwMode="auto">
            <a:xfrm>
              <a:off x="653" y="288"/>
              <a:ext cx="26" cy="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47" name="Rectangle 18"/>
            <p:cNvSpPr>
              <a:spLocks noChangeArrowheads="1"/>
            </p:cNvSpPr>
            <p:nvPr/>
          </p:nvSpPr>
          <p:spPr bwMode="auto">
            <a:xfrm>
              <a:off x="715" y="288"/>
              <a:ext cx="26" cy="66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48" name="Rectangle 19"/>
            <p:cNvSpPr>
              <a:spLocks noChangeArrowheads="1"/>
            </p:cNvSpPr>
            <p:nvPr/>
          </p:nvSpPr>
          <p:spPr bwMode="auto">
            <a:xfrm>
              <a:off x="776" y="288"/>
              <a:ext cx="27" cy="7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49" name="Rectangle 20"/>
            <p:cNvSpPr>
              <a:spLocks noChangeArrowheads="1"/>
            </p:cNvSpPr>
            <p:nvPr/>
          </p:nvSpPr>
          <p:spPr bwMode="auto">
            <a:xfrm>
              <a:off x="839" y="288"/>
              <a:ext cx="28" cy="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3750" name="Rectangle 21"/>
            <p:cNvSpPr>
              <a:spLocks noChangeArrowheads="1"/>
            </p:cNvSpPr>
            <p:nvPr/>
          </p:nvSpPr>
          <p:spPr bwMode="auto">
            <a:xfrm>
              <a:off x="902" y="288"/>
              <a:ext cx="27" cy="8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4118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39798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1775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" charset="0"/>
        <a:buChar char="o"/>
        <a:defRPr sz="2800">
          <a:solidFill>
            <a:schemeClr val="tx2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500">
          <a:solidFill>
            <a:schemeClr val="tx2"/>
          </a:solidFill>
          <a:latin typeface="+mn-lt"/>
          <a:ea typeface="ＭＳ Ｐゴシック" pitchFamily="-10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p"/>
        <a:defRPr sz="2200">
          <a:solidFill>
            <a:schemeClr val="tx2"/>
          </a:solidFill>
          <a:latin typeface="+mn-lt"/>
          <a:ea typeface="ＭＳ Ｐゴシック" pitchFamily="-10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000">
          <a:solidFill>
            <a:schemeClr val="tx2"/>
          </a:solidFill>
          <a:latin typeface="+mn-lt"/>
          <a:ea typeface="ＭＳ Ｐゴシック" pitchFamily="-10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60960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" y="1981200"/>
            <a:ext cx="9070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5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5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5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3E9E908B-0DF6-9348-8635-7CEFD8D711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444" r:id="rId1"/>
    <p:sldLayoutId id="2147491445" r:id="rId2"/>
    <p:sldLayoutId id="2147491446" r:id="rId3"/>
    <p:sldLayoutId id="2147491447" r:id="rId4"/>
    <p:sldLayoutId id="2147491448" r:id="rId5"/>
    <p:sldLayoutId id="2147491449" r:id="rId6"/>
    <p:sldLayoutId id="2147491450" r:id="rId7"/>
    <p:sldLayoutId id="2147491451" r:id="rId8"/>
    <p:sldLayoutId id="2147491452" r:id="rId9"/>
    <p:sldLayoutId id="2147491453" r:id="rId10"/>
    <p:sldLayoutId id="2147491454" r:id="rId11"/>
  </p:sldLayoutIdLst>
  <p:transition xmlns:p14="http://schemas.microsoft.com/office/powerpoint/2010/main"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C5FFC30F-C095-E74A-85BD-C26F664076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2141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1777" r:id="rId1"/>
    <p:sldLayoutId id="2147491778" r:id="rId2"/>
    <p:sldLayoutId id="2147491779" r:id="rId3"/>
    <p:sldLayoutId id="2147491780" r:id="rId4"/>
    <p:sldLayoutId id="2147491781" r:id="rId5"/>
    <p:sldLayoutId id="2147491782" r:id="rId6"/>
    <p:sldLayoutId id="2147491783" r:id="rId7"/>
    <p:sldLayoutId id="2147491784" r:id="rId8"/>
    <p:sldLayoutId id="2147491785" r:id="rId9"/>
    <p:sldLayoutId id="2147491786" r:id="rId10"/>
    <p:sldLayoutId id="2147491787" r:id="rId11"/>
    <p:sldLayoutId id="214749178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50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751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76 w 1722"/>
                <a:gd name="T1" fmla="*/ 43 h 66"/>
                <a:gd name="T2" fmla="*/ 1676 w 1722"/>
                <a:gd name="T3" fmla="*/ 37 h 66"/>
                <a:gd name="T4" fmla="*/ 0 w 1722"/>
                <a:gd name="T5" fmla="*/ 0 h 66"/>
                <a:gd name="T6" fmla="*/ 0 w 1722"/>
                <a:gd name="T7" fmla="*/ 33 h 66"/>
                <a:gd name="T8" fmla="*/ 1676 w 1722"/>
                <a:gd name="T9" fmla="*/ 43 h 66"/>
                <a:gd name="T10" fmla="*/ 1676 w 1722"/>
                <a:gd name="T11" fmla="*/ 4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751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52 w 975"/>
                <a:gd name="T1" fmla="*/ 48 h 101"/>
                <a:gd name="T2" fmla="*/ 95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52 w 975"/>
                <a:gd name="T9" fmla="*/ 48 h 101"/>
                <a:gd name="T10" fmla="*/ 95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7751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9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95 w 2141"/>
                <a:gd name="T7" fmla="*/ 0 h 198"/>
                <a:gd name="T8" fmla="*/ 209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752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13 w 2517"/>
                <a:gd name="T1" fmla="*/ 276 h 276"/>
                <a:gd name="T2" fmla="*/ 2448 w 2517"/>
                <a:gd name="T3" fmla="*/ 204 h 276"/>
                <a:gd name="T4" fmla="*/ 2191 w 2517"/>
                <a:gd name="T5" fmla="*/ 0 h 276"/>
                <a:gd name="T6" fmla="*/ 0 w 2517"/>
                <a:gd name="T7" fmla="*/ 276 h 276"/>
                <a:gd name="T8" fmla="*/ 2113 w 2517"/>
                <a:gd name="T9" fmla="*/ 276 h 276"/>
                <a:gd name="T10" fmla="*/ 211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752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0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06 w 729"/>
                <a:gd name="T7" fmla="*/ 240 h 240"/>
                <a:gd name="T8" fmla="*/ 70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752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06 w 729"/>
                <a:gd name="T1" fmla="*/ 318 h 318"/>
                <a:gd name="T2" fmla="*/ 70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06 w 729"/>
                <a:gd name="T9" fmla="*/ 318 h 318"/>
                <a:gd name="T10" fmla="*/ 70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752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753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753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753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8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753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grpSp>
          <p:nvGrpSpPr>
            <p:cNvPr id="27754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5567D1D8-F9E5-EF47-BE45-AB7288D2CD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10583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1802" r:id="rId1"/>
    <p:sldLayoutId id="2147491803" r:id="rId2"/>
    <p:sldLayoutId id="2147491804" r:id="rId3"/>
    <p:sldLayoutId id="2147491805" r:id="rId4"/>
    <p:sldLayoutId id="2147491806" r:id="rId5"/>
    <p:sldLayoutId id="2147491807" r:id="rId6"/>
    <p:sldLayoutId id="2147491808" r:id="rId7"/>
    <p:sldLayoutId id="2147491809" r:id="rId8"/>
    <p:sldLayoutId id="2147491810" r:id="rId9"/>
    <p:sldLayoutId id="2147491811" r:id="rId10"/>
    <p:sldLayoutId id="21474918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33EEFB2E-933A-4D47-9FC7-4385CC0ED0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78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814" r:id="rId1"/>
    <p:sldLayoutId id="2147491815" r:id="rId2"/>
    <p:sldLayoutId id="2147491816" r:id="rId3"/>
    <p:sldLayoutId id="2147491817" r:id="rId4"/>
    <p:sldLayoutId id="2147491818" r:id="rId5"/>
    <p:sldLayoutId id="2147491819" r:id="rId6"/>
    <p:sldLayoutId id="2147491820" r:id="rId7"/>
    <p:sldLayoutId id="2147491821" r:id="rId8"/>
    <p:sldLayoutId id="2147491822" r:id="rId9"/>
    <p:sldLayoutId id="2147491823" r:id="rId10"/>
    <p:sldLayoutId id="21474918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4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415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10 w 1722"/>
                <a:gd name="T1" fmla="*/ 33 h 66"/>
                <a:gd name="T2" fmla="*/ 1610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10 w 1722"/>
                <a:gd name="T9" fmla="*/ 33 h 66"/>
                <a:gd name="T10" fmla="*/ 1610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415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9 w 975"/>
                <a:gd name="T1" fmla="*/ 48 h 101"/>
                <a:gd name="T2" fmla="*/ 919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9 w 975"/>
                <a:gd name="T9" fmla="*/ 48 h 101"/>
                <a:gd name="T10" fmla="*/ 919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415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2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29 w 2141"/>
                <a:gd name="T7" fmla="*/ 0 h 198"/>
                <a:gd name="T8" fmla="*/ 202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416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41 w 2517"/>
                <a:gd name="T1" fmla="*/ 276 h 276"/>
                <a:gd name="T2" fmla="*/ 2349 w 2517"/>
                <a:gd name="T3" fmla="*/ 204 h 276"/>
                <a:gd name="T4" fmla="*/ 2093 w 2517"/>
                <a:gd name="T5" fmla="*/ 0 h 276"/>
                <a:gd name="T6" fmla="*/ 0 w 2517"/>
                <a:gd name="T7" fmla="*/ 276 h 276"/>
                <a:gd name="T8" fmla="*/ 2041 w 2517"/>
                <a:gd name="T9" fmla="*/ 276 h 276"/>
                <a:gd name="T10" fmla="*/ 2041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416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73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73 w 729"/>
                <a:gd name="T7" fmla="*/ 240 h 240"/>
                <a:gd name="T8" fmla="*/ 673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416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73 w 729"/>
                <a:gd name="T1" fmla="*/ 318 h 318"/>
                <a:gd name="T2" fmla="*/ 673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73 w 729"/>
                <a:gd name="T9" fmla="*/ 318 h 318"/>
                <a:gd name="T10" fmla="*/ 673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416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417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417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417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6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417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grpSp>
          <p:nvGrpSpPr>
            <p:cNvPr id="13418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C921B5A0-3A9F-C841-956B-829DFC5686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9908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1826" r:id="rId1"/>
    <p:sldLayoutId id="2147491827" r:id="rId2"/>
    <p:sldLayoutId id="2147491828" r:id="rId3"/>
    <p:sldLayoutId id="2147491829" r:id="rId4"/>
    <p:sldLayoutId id="2147491830" r:id="rId5"/>
    <p:sldLayoutId id="2147491831" r:id="rId6"/>
    <p:sldLayoutId id="2147491832" r:id="rId7"/>
    <p:sldLayoutId id="2147491833" r:id="rId8"/>
    <p:sldLayoutId id="2147491834" r:id="rId9"/>
    <p:sldLayoutId id="2147491835" r:id="rId10"/>
    <p:sldLayoutId id="214749183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>
              <a:defRPr/>
            </a:pPr>
            <a:fld id="{B3C66E19-9CD0-224A-9094-37324153C567}" type="slidenum">
              <a:rPr lang="en-US">
                <a:solidFill>
                  <a:srgbClr val="000000"/>
                </a:solidFill>
                <a:latin typeface="Times New Roman" charset="0"/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63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838" r:id="rId1"/>
    <p:sldLayoutId id="2147491839" r:id="rId2"/>
    <p:sldLayoutId id="2147491840" r:id="rId3"/>
    <p:sldLayoutId id="2147491841" r:id="rId4"/>
    <p:sldLayoutId id="2147491842" r:id="rId5"/>
    <p:sldLayoutId id="2147491843" r:id="rId6"/>
    <p:sldLayoutId id="2147491844" r:id="rId7"/>
    <p:sldLayoutId id="2147491845" r:id="rId8"/>
    <p:sldLayoutId id="2147491846" r:id="rId9"/>
    <p:sldLayoutId id="2147491847" r:id="rId10"/>
    <p:sldLayoutId id="21474918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5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7163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96 w 1722"/>
                <a:gd name="T1" fmla="*/ 53 h 66"/>
                <a:gd name="T2" fmla="*/ 1696 w 1722"/>
                <a:gd name="T3" fmla="*/ 47 h 66"/>
                <a:gd name="T4" fmla="*/ 0 w 1722"/>
                <a:gd name="T5" fmla="*/ 0 h 66"/>
                <a:gd name="T6" fmla="*/ 0 w 1722"/>
                <a:gd name="T7" fmla="*/ 35 h 66"/>
                <a:gd name="T8" fmla="*/ 1696 w 1722"/>
                <a:gd name="T9" fmla="*/ 53 h 66"/>
                <a:gd name="T10" fmla="*/ 1696 w 1722"/>
                <a:gd name="T11" fmla="*/ 5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7165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2 w 975"/>
                <a:gd name="T1" fmla="*/ 48 h 101"/>
                <a:gd name="T2" fmla="*/ 96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2 w 975"/>
                <a:gd name="T9" fmla="*/ 48 h 101"/>
                <a:gd name="T10" fmla="*/ 96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7166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1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15 w 2141"/>
                <a:gd name="T7" fmla="*/ 0 h 198"/>
                <a:gd name="T8" fmla="*/ 211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7168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43 w 2517"/>
                <a:gd name="T1" fmla="*/ 276 h 276"/>
                <a:gd name="T2" fmla="*/ 2478 w 2517"/>
                <a:gd name="T3" fmla="*/ 204 h 276"/>
                <a:gd name="T4" fmla="*/ 2221 w 2517"/>
                <a:gd name="T5" fmla="*/ 0 h 276"/>
                <a:gd name="T6" fmla="*/ 0 w 2517"/>
                <a:gd name="T7" fmla="*/ 276 h 276"/>
                <a:gd name="T8" fmla="*/ 2143 w 2517"/>
                <a:gd name="T9" fmla="*/ 276 h 276"/>
                <a:gd name="T10" fmla="*/ 214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7170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6 w 729"/>
                <a:gd name="T7" fmla="*/ 240 h 240"/>
                <a:gd name="T8" fmla="*/ 71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7172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6 w 729"/>
                <a:gd name="T1" fmla="*/ 318 h 318"/>
                <a:gd name="T2" fmla="*/ 71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6 w 729"/>
                <a:gd name="T9" fmla="*/ 318 h 318"/>
                <a:gd name="T10" fmla="*/ 71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7176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7178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7182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7185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9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7187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grpSp>
          <p:nvGrpSpPr>
            <p:cNvPr id="177196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EA7662A3-20FC-F142-973D-72572742F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839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1850" r:id="rId1"/>
    <p:sldLayoutId id="2147491851" r:id="rId2"/>
    <p:sldLayoutId id="2147491852" r:id="rId3"/>
    <p:sldLayoutId id="2147491853" r:id="rId4"/>
    <p:sldLayoutId id="2147491854" r:id="rId5"/>
    <p:sldLayoutId id="2147491855" r:id="rId6"/>
    <p:sldLayoutId id="2147491856" r:id="rId7"/>
    <p:sldLayoutId id="2147491857" r:id="rId8"/>
    <p:sldLayoutId id="2147491858" r:id="rId9"/>
    <p:sldLayoutId id="2147491859" r:id="rId10"/>
    <p:sldLayoutId id="21474918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63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3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3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E63F0F31-D4FB-8248-B4DE-041C46298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38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862" r:id="rId1"/>
    <p:sldLayoutId id="2147491863" r:id="rId2"/>
    <p:sldLayoutId id="2147491864" r:id="rId3"/>
    <p:sldLayoutId id="2147491865" r:id="rId4"/>
    <p:sldLayoutId id="2147491866" r:id="rId5"/>
    <p:sldLayoutId id="2147491867" r:id="rId6"/>
    <p:sldLayoutId id="2147491868" r:id="rId7"/>
    <p:sldLayoutId id="2147491869" r:id="rId8"/>
    <p:sldLayoutId id="2147491870" r:id="rId9"/>
    <p:sldLayoutId id="2147491871" r:id="rId10"/>
    <p:sldLayoutId id="214749187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08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>
            <a:lvl1pPr defTabSz="455613">
              <a:defRPr sz="1200">
                <a:solidFill>
                  <a:srgbClr val="898989"/>
                </a:solidFill>
                <a:latin typeface="Calibri" charset="0"/>
                <a:cs typeface="Arial" charset="0"/>
                <a:sym typeface="Arial" charset="0"/>
              </a:defRPr>
            </a:lvl1pPr>
          </a:lstStyle>
          <a:p>
            <a:pPr eaLnBrk="1" hangingPunct="1">
              <a:defRPr/>
            </a:pPr>
            <a:fld id="{435090FA-97C6-0F42-88D2-CF26FBEE8361}" type="datetimeFigureOut">
              <a:rPr lang="en-US"/>
              <a:pPr eaLnBrk="1" hangingPunct="1">
                <a:defRPr/>
              </a:pPr>
              <a:t>4/9/16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 defTabSz="45710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Arial"/>
                <a:cs typeface="Arial"/>
                <a:sym typeface="Arial"/>
                <a:rtl val="0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>
            <a:lvl1pPr algn="r" defTabSz="455613">
              <a:defRPr sz="1200">
                <a:solidFill>
                  <a:srgbClr val="898989"/>
                </a:solidFill>
                <a:latin typeface="Calibri" charset="0"/>
                <a:cs typeface="Arial" charset="0"/>
                <a:sym typeface="Arial" charset="0"/>
              </a:defRPr>
            </a:lvl1pPr>
          </a:lstStyle>
          <a:p>
            <a:pPr eaLnBrk="1" hangingPunct="1">
              <a:defRPr/>
            </a:pPr>
            <a:fld id="{B3095FBB-E422-2242-90A7-1CA55E2A572C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06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874" r:id="rId1"/>
    <p:sldLayoutId id="2147491875" r:id="rId2"/>
    <p:sldLayoutId id="2147491876" r:id="rId3"/>
    <p:sldLayoutId id="2147491877" r:id="rId4"/>
    <p:sldLayoutId id="2147491878" r:id="rId5"/>
    <p:sldLayoutId id="2147491879" r:id="rId6"/>
    <p:sldLayoutId id="2147491880" r:id="rId7"/>
    <p:sldLayoutId id="2147491881" r:id="rId8"/>
    <p:sldLayoutId id="2147491882" r:id="rId9"/>
    <p:sldLayoutId id="2147491883" r:id="rId10"/>
    <p:sldLayoutId id="2147491884" r:id="rId11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079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722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31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06 w 1722"/>
                <a:gd name="T1" fmla="*/ 33 h 66"/>
                <a:gd name="T2" fmla="*/ 1606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06 w 1722"/>
                <a:gd name="T9" fmla="*/ 33 h 66"/>
                <a:gd name="T10" fmla="*/ 1606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33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7 w 975"/>
                <a:gd name="T1" fmla="*/ 48 h 101"/>
                <a:gd name="T2" fmla="*/ 917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7 w 975"/>
                <a:gd name="T9" fmla="*/ 48 h 101"/>
                <a:gd name="T10" fmla="*/ 917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58734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2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25 w 2141"/>
                <a:gd name="T7" fmla="*/ 0 h 198"/>
                <a:gd name="T8" fmla="*/ 202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36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37 w 2517"/>
                <a:gd name="T1" fmla="*/ 276 h 276"/>
                <a:gd name="T2" fmla="*/ 2343 w 2517"/>
                <a:gd name="T3" fmla="*/ 204 h 276"/>
                <a:gd name="T4" fmla="*/ 2089 w 2517"/>
                <a:gd name="T5" fmla="*/ 0 h 276"/>
                <a:gd name="T6" fmla="*/ 0 w 2517"/>
                <a:gd name="T7" fmla="*/ 276 h 276"/>
                <a:gd name="T8" fmla="*/ 2037 w 2517"/>
                <a:gd name="T9" fmla="*/ 276 h 276"/>
                <a:gd name="T10" fmla="*/ 2037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38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71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71 w 729"/>
                <a:gd name="T7" fmla="*/ 240 h 240"/>
                <a:gd name="T8" fmla="*/ 671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40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71 w 729"/>
                <a:gd name="T1" fmla="*/ 318 h 318"/>
                <a:gd name="T2" fmla="*/ 671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71 w 729"/>
                <a:gd name="T9" fmla="*/ 318 h 318"/>
                <a:gd name="T10" fmla="*/ 671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44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46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50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53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4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55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grpSp>
          <p:nvGrpSpPr>
            <p:cNvPr id="158764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AAF4B70A-6D39-314B-A1F0-D5884D662B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98802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1886" r:id="rId1"/>
    <p:sldLayoutId id="2147491887" r:id="rId2"/>
    <p:sldLayoutId id="2147491888" r:id="rId3"/>
    <p:sldLayoutId id="2147491889" r:id="rId4"/>
    <p:sldLayoutId id="2147491890" r:id="rId5"/>
    <p:sldLayoutId id="2147491891" r:id="rId6"/>
    <p:sldLayoutId id="2147491892" r:id="rId7"/>
    <p:sldLayoutId id="2147491893" r:id="rId8"/>
    <p:sldLayoutId id="2147491894" r:id="rId9"/>
    <p:sldLayoutId id="2147491895" r:id="rId10"/>
    <p:sldLayoutId id="21474918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b="0">
                <a:solidFill>
                  <a:srgbClr val="000000"/>
                </a:solidFill>
                <a:effectLst/>
                <a:latin typeface="Arial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23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solidFill>
                  <a:srgbClr val="000000"/>
                </a:solidFill>
                <a:effectLst/>
                <a:latin typeface="Arial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23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eaLnBrk="1" hangingPunct="1">
              <a:defRPr/>
            </a:pPr>
            <a:fld id="{73527A4F-934A-3B4C-B5A5-52592432AB7D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01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898" r:id="rId1"/>
    <p:sldLayoutId id="2147491899" r:id="rId2"/>
    <p:sldLayoutId id="2147491900" r:id="rId3"/>
    <p:sldLayoutId id="2147491901" r:id="rId4"/>
    <p:sldLayoutId id="2147491902" r:id="rId5"/>
    <p:sldLayoutId id="2147491903" r:id="rId6"/>
    <p:sldLayoutId id="2147491904" r:id="rId7"/>
    <p:sldLayoutId id="2147491905" r:id="rId8"/>
    <p:sldLayoutId id="2147491906" r:id="rId9"/>
    <p:sldLayoutId id="2147491907" r:id="rId10"/>
    <p:sldLayoutId id="21474919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4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4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4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17AE0E98-FD85-194B-B5B4-376664E9A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455" r:id="rId1"/>
    <p:sldLayoutId id="2147491456" r:id="rId2"/>
    <p:sldLayoutId id="2147491457" r:id="rId3"/>
    <p:sldLayoutId id="2147491458" r:id="rId4"/>
    <p:sldLayoutId id="2147491459" r:id="rId5"/>
    <p:sldLayoutId id="2147491460" r:id="rId6"/>
    <p:sldLayoutId id="2147491461" r:id="rId7"/>
    <p:sldLayoutId id="2147491462" r:id="rId8"/>
    <p:sldLayoutId id="2147491463" r:id="rId9"/>
    <p:sldLayoutId id="2147491464" r:id="rId10"/>
    <p:sldLayoutId id="21474914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6289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1910" r:id="rId1"/>
    <p:sldLayoutId id="2147491911" r:id="rId2"/>
    <p:sldLayoutId id="2147491912" r:id="rId3"/>
    <p:sldLayoutId id="2147491913" r:id="rId4"/>
    <p:sldLayoutId id="2147491914" r:id="rId5"/>
    <p:sldLayoutId id="2147491915" r:id="rId6"/>
    <p:sldLayoutId id="2147491916" r:id="rId7"/>
    <p:sldLayoutId id="2147491917" r:id="rId8"/>
    <p:sldLayoutId id="2147491918" r:id="rId9"/>
    <p:sldLayoutId id="2147491919" r:id="rId10"/>
    <p:sldLayoutId id="2147491920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8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rebuchet M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rebuchet M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rebuchet M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4D2CDF96-E93E-0B40-A7E0-7D39A24B8C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466" r:id="rId1"/>
    <p:sldLayoutId id="2147491467" r:id="rId2"/>
    <p:sldLayoutId id="2147491468" r:id="rId3"/>
    <p:sldLayoutId id="2147491469" r:id="rId4"/>
    <p:sldLayoutId id="2147491470" r:id="rId5"/>
    <p:sldLayoutId id="2147491471" r:id="rId6"/>
    <p:sldLayoutId id="2147491472" r:id="rId7"/>
    <p:sldLayoutId id="2147491473" r:id="rId8"/>
    <p:sldLayoutId id="2147491474" r:id="rId9"/>
    <p:sldLayoutId id="2147491475" r:id="rId10"/>
    <p:sldLayoutId id="2147491476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381000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0" y="1752600"/>
            <a:ext cx="5715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2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ahoma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2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24840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ahoma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2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ahoma" charset="0"/>
                <a:cs typeface="MS Pゴシック" charset="0"/>
              </a:defRPr>
            </a:lvl1pPr>
          </a:lstStyle>
          <a:p>
            <a:pPr>
              <a:defRPr/>
            </a:pPr>
            <a:fld id="{6C7E7593-8E8B-1B4D-A70D-5737B35EF5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616" r:id="rId1"/>
    <p:sldLayoutId id="2147491477" r:id="rId2"/>
    <p:sldLayoutId id="2147491478" r:id="rId3"/>
    <p:sldLayoutId id="2147491479" r:id="rId4"/>
    <p:sldLayoutId id="2147491480" r:id="rId5"/>
    <p:sldLayoutId id="2147491481" r:id="rId6"/>
    <p:sldLayoutId id="2147491482" r:id="rId7"/>
    <p:sldLayoutId id="2147491483" r:id="rId8"/>
    <p:sldLayoutId id="2147491484" r:id="rId9"/>
    <p:sldLayoutId id="2147491485" r:id="rId10"/>
    <p:sldLayoutId id="2147491486" r:id="rId11"/>
  </p:sldLayoutIdLst>
  <p:hf sldNum="0" hd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charset="0"/>
          <a:cs typeface="MS Pゴシック" pitchFamily="-92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charset="0"/>
          <a:cs typeface="MS Pゴシック" pitchFamily="-92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charset="0"/>
          <a:cs typeface="MS Pゴシック" pitchFamily="-92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charset="0"/>
          <a:cs typeface="MS Pゴシック" pitchFamily="-92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MS Pゴシック" pitchFamily="-92" charset="-128"/>
          <a:cs typeface="MS Pゴシック" pitchFamily="-92" charset="-128"/>
        </a:defRPr>
      </a:lvl6pPr>
      <a:lvl7pPr marL="9144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MS Pゴシック" pitchFamily="-92" charset="-128"/>
          <a:cs typeface="MS Pゴシック" pitchFamily="-92" charset="-128"/>
        </a:defRPr>
      </a:lvl7pPr>
      <a:lvl8pPr marL="13716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MS Pゴシック" pitchFamily="-92" charset="-128"/>
          <a:cs typeface="MS Pゴシック" pitchFamily="-92" charset="-128"/>
        </a:defRPr>
      </a:lvl8pPr>
      <a:lvl9pPr marL="18288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MS Pゴシック" pitchFamily="-92" charset="-128"/>
          <a:cs typeface="MS Pゴシック" pitchFamily="-9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6" name="Group 2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62472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3" name="Rectangle 4"/>
            <p:cNvSpPr>
              <a:spLocks noChangeArrowheads="1"/>
            </p:cNvSpPr>
            <p:nvPr/>
          </p:nvSpPr>
          <p:spPr bwMode="hidden">
            <a:xfrm>
              <a:off x="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4" name="Rectangle 5"/>
            <p:cNvSpPr>
              <a:spLocks noChangeArrowheads="1"/>
            </p:cNvSpPr>
            <p:nvPr/>
          </p:nvSpPr>
          <p:spPr bwMode="hidden">
            <a:xfrm>
              <a:off x="1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5" name="Rectangle 6"/>
            <p:cNvSpPr>
              <a:spLocks noChangeArrowheads="1"/>
            </p:cNvSpPr>
            <p:nvPr/>
          </p:nvSpPr>
          <p:spPr bwMode="hidden">
            <a:xfrm>
              <a:off x="2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6" name="Rectangle 7"/>
            <p:cNvSpPr>
              <a:spLocks noChangeArrowheads="1"/>
            </p:cNvSpPr>
            <p:nvPr/>
          </p:nvSpPr>
          <p:spPr bwMode="hidden">
            <a:xfrm>
              <a:off x="3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7" name="Rectangle 8"/>
            <p:cNvSpPr>
              <a:spLocks noChangeArrowheads="1"/>
            </p:cNvSpPr>
            <p:nvPr/>
          </p:nvSpPr>
          <p:spPr bwMode="hidden">
            <a:xfrm>
              <a:off x="4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8" name="Rectangle 9"/>
            <p:cNvSpPr>
              <a:spLocks noChangeArrowheads="1"/>
            </p:cNvSpPr>
            <p:nvPr/>
          </p:nvSpPr>
          <p:spPr bwMode="hidden">
            <a:xfrm>
              <a:off x="5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9" name="Rectangle 10"/>
            <p:cNvSpPr>
              <a:spLocks noChangeArrowheads="1"/>
            </p:cNvSpPr>
            <p:nvPr/>
          </p:nvSpPr>
          <p:spPr bwMode="hidden">
            <a:xfrm>
              <a:off x="6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0" name="Rectangle 11"/>
            <p:cNvSpPr>
              <a:spLocks noChangeArrowheads="1"/>
            </p:cNvSpPr>
            <p:nvPr/>
          </p:nvSpPr>
          <p:spPr bwMode="hidden">
            <a:xfrm>
              <a:off x="7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1" name="Rectangle 12"/>
            <p:cNvSpPr>
              <a:spLocks noChangeArrowheads="1"/>
            </p:cNvSpPr>
            <p:nvPr/>
          </p:nvSpPr>
          <p:spPr bwMode="hidden">
            <a:xfrm>
              <a:off x="8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2" name="Rectangle 13"/>
            <p:cNvSpPr>
              <a:spLocks noChangeArrowheads="1"/>
            </p:cNvSpPr>
            <p:nvPr/>
          </p:nvSpPr>
          <p:spPr bwMode="hidden">
            <a:xfrm>
              <a:off x="9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3" name="Rectangle 14"/>
            <p:cNvSpPr>
              <a:spLocks noChangeArrowheads="1"/>
            </p:cNvSpPr>
            <p:nvPr/>
          </p:nvSpPr>
          <p:spPr bwMode="hidden">
            <a:xfrm>
              <a:off x="10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4" name="Rectangle 15"/>
            <p:cNvSpPr>
              <a:spLocks noChangeArrowheads="1"/>
            </p:cNvSpPr>
            <p:nvPr/>
          </p:nvSpPr>
          <p:spPr bwMode="hidden">
            <a:xfrm>
              <a:off x="11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5" name="Rectangle 16"/>
            <p:cNvSpPr>
              <a:spLocks noChangeArrowheads="1"/>
            </p:cNvSpPr>
            <p:nvPr/>
          </p:nvSpPr>
          <p:spPr bwMode="hidden">
            <a:xfrm>
              <a:off x="12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6" name="Rectangle 17"/>
            <p:cNvSpPr>
              <a:spLocks noChangeArrowheads="1"/>
            </p:cNvSpPr>
            <p:nvPr/>
          </p:nvSpPr>
          <p:spPr bwMode="hidden">
            <a:xfrm>
              <a:off x="13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7" name="Rectangle 18"/>
            <p:cNvSpPr>
              <a:spLocks noChangeArrowheads="1"/>
            </p:cNvSpPr>
            <p:nvPr/>
          </p:nvSpPr>
          <p:spPr bwMode="hidden">
            <a:xfrm>
              <a:off x="14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8" name="Rectangle 19"/>
            <p:cNvSpPr>
              <a:spLocks noChangeArrowheads="1"/>
            </p:cNvSpPr>
            <p:nvPr/>
          </p:nvSpPr>
          <p:spPr bwMode="hidden">
            <a:xfrm>
              <a:off x="15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9" name="Rectangle 20"/>
            <p:cNvSpPr>
              <a:spLocks noChangeArrowheads="1"/>
            </p:cNvSpPr>
            <p:nvPr/>
          </p:nvSpPr>
          <p:spPr bwMode="hidden">
            <a:xfrm>
              <a:off x="16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0" name="Rectangle 21"/>
            <p:cNvSpPr>
              <a:spLocks noChangeArrowheads="1"/>
            </p:cNvSpPr>
            <p:nvPr/>
          </p:nvSpPr>
          <p:spPr bwMode="hidden">
            <a:xfrm>
              <a:off x="17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1" name="Rectangle 22"/>
            <p:cNvSpPr>
              <a:spLocks noChangeArrowheads="1"/>
            </p:cNvSpPr>
            <p:nvPr/>
          </p:nvSpPr>
          <p:spPr bwMode="hidden">
            <a:xfrm>
              <a:off x="18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2" name="Rectangle 23"/>
            <p:cNvSpPr>
              <a:spLocks noChangeArrowheads="1"/>
            </p:cNvSpPr>
            <p:nvPr/>
          </p:nvSpPr>
          <p:spPr bwMode="hidden">
            <a:xfrm>
              <a:off x="19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3" name="Rectangle 24"/>
            <p:cNvSpPr>
              <a:spLocks noChangeArrowheads="1"/>
            </p:cNvSpPr>
            <p:nvPr/>
          </p:nvSpPr>
          <p:spPr bwMode="hidden">
            <a:xfrm>
              <a:off x="20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4" name="Rectangle 25"/>
            <p:cNvSpPr>
              <a:spLocks noChangeArrowheads="1"/>
            </p:cNvSpPr>
            <p:nvPr/>
          </p:nvSpPr>
          <p:spPr bwMode="hidden">
            <a:xfrm>
              <a:off x="21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5" name="Rectangle 26"/>
            <p:cNvSpPr>
              <a:spLocks noChangeArrowheads="1"/>
            </p:cNvSpPr>
            <p:nvPr/>
          </p:nvSpPr>
          <p:spPr bwMode="hidden">
            <a:xfrm>
              <a:off x="22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6" name="Rectangle 27"/>
            <p:cNvSpPr>
              <a:spLocks noChangeArrowheads="1"/>
            </p:cNvSpPr>
            <p:nvPr/>
          </p:nvSpPr>
          <p:spPr bwMode="hidden">
            <a:xfrm>
              <a:off x="23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7" name="Rectangle 28"/>
            <p:cNvSpPr>
              <a:spLocks noChangeArrowheads="1"/>
            </p:cNvSpPr>
            <p:nvPr/>
          </p:nvSpPr>
          <p:spPr bwMode="hidden">
            <a:xfrm>
              <a:off x="24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8" name="Rectangle 29"/>
            <p:cNvSpPr>
              <a:spLocks noChangeArrowheads="1"/>
            </p:cNvSpPr>
            <p:nvPr/>
          </p:nvSpPr>
          <p:spPr bwMode="hidden">
            <a:xfrm>
              <a:off x="24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9" name="Rectangle 30"/>
            <p:cNvSpPr>
              <a:spLocks noChangeArrowheads="1"/>
            </p:cNvSpPr>
            <p:nvPr/>
          </p:nvSpPr>
          <p:spPr bwMode="hidden">
            <a:xfrm>
              <a:off x="25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0" name="Rectangle 31"/>
            <p:cNvSpPr>
              <a:spLocks noChangeArrowheads="1"/>
            </p:cNvSpPr>
            <p:nvPr/>
          </p:nvSpPr>
          <p:spPr bwMode="hidden">
            <a:xfrm>
              <a:off x="26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1" name="Rectangle 32"/>
            <p:cNvSpPr>
              <a:spLocks noChangeArrowheads="1"/>
            </p:cNvSpPr>
            <p:nvPr/>
          </p:nvSpPr>
          <p:spPr bwMode="hidden">
            <a:xfrm>
              <a:off x="27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2" name="Rectangle 33"/>
            <p:cNvSpPr>
              <a:spLocks noChangeArrowheads="1"/>
            </p:cNvSpPr>
            <p:nvPr/>
          </p:nvSpPr>
          <p:spPr bwMode="hidden">
            <a:xfrm>
              <a:off x="28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3" name="Rectangle 34"/>
            <p:cNvSpPr>
              <a:spLocks noChangeArrowheads="1"/>
            </p:cNvSpPr>
            <p:nvPr/>
          </p:nvSpPr>
          <p:spPr bwMode="hidden">
            <a:xfrm>
              <a:off x="29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4" name="Rectangle 35"/>
            <p:cNvSpPr>
              <a:spLocks noChangeArrowheads="1"/>
            </p:cNvSpPr>
            <p:nvPr/>
          </p:nvSpPr>
          <p:spPr bwMode="hidden">
            <a:xfrm>
              <a:off x="30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5" name="Rectangle 36"/>
            <p:cNvSpPr>
              <a:spLocks noChangeArrowheads="1"/>
            </p:cNvSpPr>
            <p:nvPr/>
          </p:nvSpPr>
          <p:spPr bwMode="hidden">
            <a:xfrm>
              <a:off x="31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6" name="Rectangle 37"/>
            <p:cNvSpPr>
              <a:spLocks noChangeArrowheads="1"/>
            </p:cNvSpPr>
            <p:nvPr/>
          </p:nvSpPr>
          <p:spPr bwMode="hidden">
            <a:xfrm>
              <a:off x="32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7" name="Rectangle 38"/>
            <p:cNvSpPr>
              <a:spLocks noChangeArrowheads="1"/>
            </p:cNvSpPr>
            <p:nvPr/>
          </p:nvSpPr>
          <p:spPr bwMode="hidden">
            <a:xfrm>
              <a:off x="33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8" name="Rectangle 39"/>
            <p:cNvSpPr>
              <a:spLocks noChangeArrowheads="1"/>
            </p:cNvSpPr>
            <p:nvPr/>
          </p:nvSpPr>
          <p:spPr bwMode="hidden">
            <a:xfrm>
              <a:off x="34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9" name="Rectangle 40"/>
            <p:cNvSpPr>
              <a:spLocks noChangeArrowheads="1"/>
            </p:cNvSpPr>
            <p:nvPr/>
          </p:nvSpPr>
          <p:spPr bwMode="hidden">
            <a:xfrm>
              <a:off x="35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0" name="Rectangle 41"/>
            <p:cNvSpPr>
              <a:spLocks noChangeArrowheads="1"/>
            </p:cNvSpPr>
            <p:nvPr/>
          </p:nvSpPr>
          <p:spPr bwMode="hidden">
            <a:xfrm>
              <a:off x="36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1" name="Rectangle 42"/>
            <p:cNvSpPr>
              <a:spLocks noChangeArrowheads="1"/>
            </p:cNvSpPr>
            <p:nvPr/>
          </p:nvSpPr>
          <p:spPr bwMode="hidden">
            <a:xfrm>
              <a:off x="37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2" name="Rectangle 43"/>
            <p:cNvSpPr>
              <a:spLocks noChangeArrowheads="1"/>
            </p:cNvSpPr>
            <p:nvPr/>
          </p:nvSpPr>
          <p:spPr bwMode="hidden">
            <a:xfrm>
              <a:off x="38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3" name="Rectangle 44"/>
            <p:cNvSpPr>
              <a:spLocks noChangeArrowheads="1"/>
            </p:cNvSpPr>
            <p:nvPr/>
          </p:nvSpPr>
          <p:spPr bwMode="hidden">
            <a:xfrm>
              <a:off x="39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4" name="Rectangle 45"/>
            <p:cNvSpPr>
              <a:spLocks noChangeArrowheads="1"/>
            </p:cNvSpPr>
            <p:nvPr/>
          </p:nvSpPr>
          <p:spPr bwMode="hidden">
            <a:xfrm>
              <a:off x="40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5" name="Rectangle 46"/>
            <p:cNvSpPr>
              <a:spLocks noChangeArrowheads="1"/>
            </p:cNvSpPr>
            <p:nvPr/>
          </p:nvSpPr>
          <p:spPr bwMode="hidden">
            <a:xfrm>
              <a:off x="41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6" name="Rectangle 47"/>
            <p:cNvSpPr>
              <a:spLocks noChangeArrowheads="1"/>
            </p:cNvSpPr>
            <p:nvPr/>
          </p:nvSpPr>
          <p:spPr bwMode="hidden">
            <a:xfrm>
              <a:off x="42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7" name="Rectangle 48"/>
            <p:cNvSpPr>
              <a:spLocks noChangeArrowheads="1"/>
            </p:cNvSpPr>
            <p:nvPr/>
          </p:nvSpPr>
          <p:spPr bwMode="hidden">
            <a:xfrm>
              <a:off x="43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8" name="Rectangle 49"/>
            <p:cNvSpPr>
              <a:spLocks noChangeArrowheads="1"/>
            </p:cNvSpPr>
            <p:nvPr/>
          </p:nvSpPr>
          <p:spPr bwMode="hidden">
            <a:xfrm>
              <a:off x="44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9" name="Rectangle 50"/>
            <p:cNvSpPr>
              <a:spLocks noChangeArrowheads="1"/>
            </p:cNvSpPr>
            <p:nvPr/>
          </p:nvSpPr>
          <p:spPr bwMode="hidden">
            <a:xfrm>
              <a:off x="45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0" name="Rectangle 51"/>
            <p:cNvSpPr>
              <a:spLocks noChangeArrowheads="1"/>
            </p:cNvSpPr>
            <p:nvPr/>
          </p:nvSpPr>
          <p:spPr bwMode="hidden">
            <a:xfrm>
              <a:off x="46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1" name="Rectangle 52"/>
            <p:cNvSpPr>
              <a:spLocks noChangeArrowheads="1"/>
            </p:cNvSpPr>
            <p:nvPr/>
          </p:nvSpPr>
          <p:spPr bwMode="hidden">
            <a:xfrm>
              <a:off x="47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2" name="Rectangle 53"/>
            <p:cNvSpPr>
              <a:spLocks noChangeArrowheads="1"/>
            </p:cNvSpPr>
            <p:nvPr/>
          </p:nvSpPr>
          <p:spPr bwMode="hidden">
            <a:xfrm>
              <a:off x="48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3" name="Rectangle 54"/>
            <p:cNvSpPr>
              <a:spLocks noChangeArrowheads="1"/>
            </p:cNvSpPr>
            <p:nvPr/>
          </p:nvSpPr>
          <p:spPr bwMode="hidden">
            <a:xfrm>
              <a:off x="48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4" name="Rectangle 55"/>
            <p:cNvSpPr>
              <a:spLocks noChangeArrowheads="1"/>
            </p:cNvSpPr>
            <p:nvPr/>
          </p:nvSpPr>
          <p:spPr bwMode="hidden">
            <a:xfrm>
              <a:off x="49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5" name="Rectangle 56"/>
            <p:cNvSpPr>
              <a:spLocks noChangeArrowheads="1"/>
            </p:cNvSpPr>
            <p:nvPr/>
          </p:nvSpPr>
          <p:spPr bwMode="hidden">
            <a:xfrm>
              <a:off x="50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6" name="Rectangle 57"/>
            <p:cNvSpPr>
              <a:spLocks noChangeArrowheads="1"/>
            </p:cNvSpPr>
            <p:nvPr/>
          </p:nvSpPr>
          <p:spPr bwMode="hidden">
            <a:xfrm>
              <a:off x="51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7" name="Rectangle 58"/>
            <p:cNvSpPr>
              <a:spLocks noChangeArrowheads="1"/>
            </p:cNvSpPr>
            <p:nvPr/>
          </p:nvSpPr>
          <p:spPr bwMode="hidden">
            <a:xfrm>
              <a:off x="52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8" name="Rectangle 59"/>
            <p:cNvSpPr>
              <a:spLocks noChangeArrowheads="1"/>
            </p:cNvSpPr>
            <p:nvPr/>
          </p:nvSpPr>
          <p:spPr bwMode="hidden">
            <a:xfrm>
              <a:off x="53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9" name="Rectangle 60"/>
            <p:cNvSpPr>
              <a:spLocks noChangeArrowheads="1"/>
            </p:cNvSpPr>
            <p:nvPr/>
          </p:nvSpPr>
          <p:spPr bwMode="hidden">
            <a:xfrm>
              <a:off x="54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30" name="Rectangle 61"/>
            <p:cNvSpPr>
              <a:spLocks noChangeArrowheads="1"/>
            </p:cNvSpPr>
            <p:nvPr/>
          </p:nvSpPr>
          <p:spPr bwMode="hidden">
            <a:xfrm>
              <a:off x="55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31" name="Rectangle 62"/>
            <p:cNvSpPr>
              <a:spLocks noChangeArrowheads="1"/>
            </p:cNvSpPr>
            <p:nvPr/>
          </p:nvSpPr>
          <p:spPr bwMode="hidden">
            <a:xfrm>
              <a:off x="56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32" name="Rectangle 63"/>
            <p:cNvSpPr>
              <a:spLocks noChangeArrowheads="1"/>
            </p:cNvSpPr>
            <p:nvPr/>
          </p:nvSpPr>
          <p:spPr bwMode="hidden"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33" name="Rectangle 64"/>
            <p:cNvSpPr>
              <a:spLocks noChangeArrowheads="1"/>
            </p:cNvSpPr>
            <p:nvPr/>
          </p:nvSpPr>
          <p:spPr bwMode="blackGray"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467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533400"/>
            <a:ext cx="8162925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468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435" name="Rectangle 6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525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Helvetic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436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90925" y="62865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Helvetic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437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Helvetica" charset="0"/>
              </a:defRPr>
            </a:lvl1pPr>
          </a:lstStyle>
          <a:p>
            <a:pPr>
              <a:defRPr/>
            </a:pPr>
            <a:fld id="{A467C100-41BB-9D45-AF68-C62181F6E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17" r:id="rId1"/>
    <p:sldLayoutId id="2147491487" r:id="rId2"/>
    <p:sldLayoutId id="2147491488" r:id="rId3"/>
    <p:sldLayoutId id="2147491489" r:id="rId4"/>
    <p:sldLayoutId id="2147491490" r:id="rId5"/>
    <p:sldLayoutId id="2147491491" r:id="rId6"/>
    <p:sldLayoutId id="2147491492" r:id="rId7"/>
    <p:sldLayoutId id="2147491493" r:id="rId8"/>
    <p:sldLayoutId id="2147491494" r:id="rId9"/>
    <p:sldLayoutId id="2147491495" r:id="rId10"/>
    <p:sldLayoutId id="214749149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0"/>
        <a:buChar char="n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40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ahoma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40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ahoma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40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ahoma" charset="0"/>
              </a:defRPr>
            </a:lvl1pPr>
          </a:lstStyle>
          <a:p>
            <a:pPr>
              <a:defRPr/>
            </a:pPr>
            <a:fld id="{0565F768-328A-434C-AAA0-7DBC55F09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497" r:id="rId1"/>
    <p:sldLayoutId id="2147491498" r:id="rId2"/>
    <p:sldLayoutId id="2147491499" r:id="rId3"/>
    <p:sldLayoutId id="2147491500" r:id="rId4"/>
    <p:sldLayoutId id="2147491501" r:id="rId5"/>
    <p:sldLayoutId id="2147491502" r:id="rId6"/>
    <p:sldLayoutId id="2147491503" r:id="rId7"/>
    <p:sldLayoutId id="2147491504" r:id="rId8"/>
    <p:sldLayoutId id="2147491505" r:id="rId9"/>
    <p:sldLayoutId id="2147491506" r:id="rId10"/>
    <p:sldLayoutId id="2147491507" r:id="rId11"/>
    <p:sldLayoutId id="21474915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1" charset="-52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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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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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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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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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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55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399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Verdana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55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399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Verdana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55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399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Verdana" charset="0"/>
              </a:defRPr>
            </a:lvl1pPr>
          </a:lstStyle>
          <a:p>
            <a:pPr>
              <a:defRPr/>
            </a:pPr>
            <a:fld id="{3C488737-0E11-CD40-9CB0-20BF598E1C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509" r:id="rId1"/>
    <p:sldLayoutId id="2147491510" r:id="rId2"/>
    <p:sldLayoutId id="2147491511" r:id="rId3"/>
    <p:sldLayoutId id="2147491512" r:id="rId4"/>
    <p:sldLayoutId id="2147491513" r:id="rId5"/>
    <p:sldLayoutId id="2147491514" r:id="rId6"/>
    <p:sldLayoutId id="2147491515" r:id="rId7"/>
    <p:sldLayoutId id="2147491516" r:id="rId8"/>
    <p:sldLayoutId id="2147491517" r:id="rId9"/>
    <p:sldLayoutId id="2147491518" r:id="rId10"/>
    <p:sldLayoutId id="2147491519" r:id="rId11"/>
    <p:sldLayoutId id="2147491520" r:id="rId12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R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R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R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R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R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Monotype Sorts" pitchFamily="-111" charset="2"/>
        <a:buChar char="R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Monotype Sorts" pitchFamily="-111" charset="2"/>
        <a:buChar char="R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Monotype Sorts" pitchFamily="-111" charset="2"/>
        <a:buChar char="R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Monotype Sorts" pitchFamily="-111" charset="2"/>
        <a:buChar char="R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4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1F188CD-86E3-6947-AEC7-7A4BC9D46F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61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7.xml"/><Relationship Id="rId2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7.xml"/><Relationship Id="rId2" Type="http://schemas.openxmlformats.org/officeDocument/2006/relationships/image" Target="../media/image30.jpg"/><Relationship Id="rId3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169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0.jpe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1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192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93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59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59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59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59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80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0.xml"/><Relationship Id="rId2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2.xml"/><Relationship Id="rId2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158.xml"/><Relationship Id="rId2" Type="http://schemas.openxmlformats.org/officeDocument/2006/relationships/notesSlide" Target="../notesSlides/notesSlide2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91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1.xml"/><Relationship Id="rId2" Type="http://schemas.openxmlformats.org/officeDocument/2006/relationships/notesSlide" Target="../notesSlides/notesSlide3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1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7.xml"/><Relationship Id="rId2" Type="http://schemas.openxmlformats.org/officeDocument/2006/relationships/image" Target="../media/image2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Relationship Id="rId2" Type="http://schemas.openxmlformats.org/officeDocument/2006/relationships/notesSlide" Target="../notesSlides/notesSlide4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Relationship Id="rId2" Type="http://schemas.openxmlformats.org/officeDocument/2006/relationships/notesSlide" Target="../notesSlides/notesSlide4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7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8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9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4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197.xml"/><Relationship Id="rId2" Type="http://schemas.openxmlformats.org/officeDocument/2006/relationships/image" Target="../media/image22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4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4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5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5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84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85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4" Type="http://schemas.openxmlformats.org/officeDocument/2006/relationships/image" Target="../media/image88.emf"/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5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8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313.xml"/><Relationship Id="rId2" Type="http://schemas.openxmlformats.org/officeDocument/2006/relationships/notesSlide" Target="../notesSlides/notesSlide5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7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7.xml"/><Relationship Id="rId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01" name="Picture 1" descr="Preaching Iv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0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95"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00013"/>
            <a:ext cx="9251950" cy="4752976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ko-KR" altLang="en-US" sz="11700" b="1" dirty="0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설교학</a:t>
            </a:r>
            <a:r>
              <a:rPr lang="en-US" sz="11700" b="1" dirty="0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:</a:t>
            </a:r>
            <a:r>
              <a:rPr lang="en-US" sz="11700" b="1" dirty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11700" b="1" dirty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ko-KR" altLang="en-US" sz="7200" b="1" dirty="0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성경을 설명하는 예술</a:t>
            </a:r>
            <a:endParaRPr lang="en-US" sz="2400" b="1" dirty="0">
              <a:effectLst>
                <a:glow rad="165100">
                  <a:schemeClr val="bg2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95288" y="4508500"/>
            <a:ext cx="83058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9pPr>
          </a:lstStyle>
          <a:p>
            <a:pPr eaLnBrk="1" hangingPunct="1">
              <a:defRPr/>
            </a:pPr>
            <a:r>
              <a:rPr lang="ko-KR" altLang="en-US" sz="4800" b="1" dirty="0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설교학 </a:t>
            </a:r>
            <a:r>
              <a:rPr lang="en-US" altLang="ko-KR" sz="4800" b="1" dirty="0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</a:t>
            </a:r>
            <a:r>
              <a:rPr lang="ko-KR" altLang="en-US" sz="4800" b="1" dirty="0" smtClean="0">
                <a:effectLst>
                  <a:glow rad="1651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을 위한 학습계획서</a:t>
            </a:r>
            <a:endParaRPr lang="en-US" sz="1400" b="1" dirty="0">
              <a:effectLst>
                <a:glow rad="165100">
                  <a:schemeClr val="bg2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103959"/>
            <a:ext cx="9144000" cy="765175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Rick Griffith </a:t>
            </a:r>
            <a:r>
              <a:rPr lang="ko-KR" alt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박사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• </a:t>
            </a:r>
            <a:r>
              <a:rPr lang="ko-KR" alt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싱가포르 바이블 칼리지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• BibleStudyDownloads.org</a:t>
            </a:r>
            <a:endParaRPr lang="en-US" sz="2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100877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8</a:t>
            </a:r>
            <a:endParaRPr lang="en-US" sz="2400" b="1" dirty="0" smtClean="0">
              <a:solidFill>
                <a:srgbClr val="FFFF99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 charset="0"/>
              <a:ea typeface="ＭＳ Ｐゴシック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33256"/>
            <a:ext cx="9144000" cy="757124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Stephen </a:t>
            </a:r>
            <a:r>
              <a:rPr lang="ko-KR" altLang="en-US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은 </a:t>
            </a:r>
            <a:r>
              <a:rPr lang="en-US" altLang="ko-KR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174</a:t>
            </a:r>
            <a:r>
              <a:rPr lang="ko-KR" altLang="en-US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명의 승객들을 태우고 비행합니다</a:t>
            </a:r>
            <a:endParaRPr lang="en-US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2996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4 Susan &amp; Joh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4544" y="5445224"/>
            <a:ext cx="9793088" cy="1143000"/>
          </a:xfrm>
        </p:spPr>
        <p:txBody>
          <a:bodyPr/>
          <a:lstStyle/>
          <a:p>
            <a:pPr>
              <a:defRPr/>
            </a:pPr>
            <a:r>
              <a:rPr lang="ko-KR" altLang="en-US" sz="48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저희들의 막내아들 </a:t>
            </a:r>
            <a:r>
              <a:rPr lang="en-US" altLang="ko-KR" sz="48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John</a:t>
            </a:r>
            <a:r>
              <a:rPr lang="ko-KR" altLang="en-US" sz="48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</a:t>
            </a:r>
            <a:r>
              <a:rPr lang="en-US" altLang="ko-KR" sz="48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(23</a:t>
            </a:r>
            <a:r>
              <a:rPr lang="ko-KR" altLang="en-US" sz="48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살</a:t>
            </a:r>
            <a:r>
              <a:rPr lang="en-US" altLang="ko-KR" sz="48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)</a:t>
            </a:r>
            <a:r>
              <a:rPr lang="ko-KR" altLang="en-US" sz="48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은 캘리포니아주의  그래픽 아티스트입니다</a:t>
            </a:r>
            <a:endParaRPr lang="en-US" sz="48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269" y="1"/>
            <a:ext cx="2827208" cy="3573016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8</a:t>
            </a:r>
            <a:endParaRPr lang="en-US" sz="2400" b="1" dirty="0" smtClean="0"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6925175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689" name="Picture 3" descr="WVpptitle"/>
          <p:cNvPicPr>
            <a:picLocks noChangeAspect="1" noChangeArrowheads="1"/>
          </p:cNvPicPr>
          <p:nvPr/>
        </p:nvPicPr>
        <p:blipFill>
          <a:blip r:embed="rId3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5" t="8115" r="2716" b="11807"/>
          <a:stretch>
            <a:fillRect/>
          </a:stretch>
        </p:blipFill>
        <p:spPr bwMode="auto">
          <a:xfrm>
            <a:off x="-36513" y="927100"/>
            <a:ext cx="9153526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0690" name="Rectangle 1"/>
          <p:cNvSpPr>
            <a:spLocks noChangeArrowheads="1"/>
          </p:cNvSpPr>
          <p:nvPr/>
        </p:nvSpPr>
        <p:spPr bwMode="auto">
          <a:xfrm>
            <a:off x="0" y="4221163"/>
            <a:ext cx="9144000" cy="1655762"/>
          </a:xfrm>
          <a:prstGeom prst="rect">
            <a:avLst/>
          </a:prstGeom>
          <a:solidFill>
            <a:srgbClr val="CCCCCC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eaLnBrk="1" hangingPunct="1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7069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20638"/>
            <a:ext cx="9144000" cy="928688"/>
          </a:xfrm>
        </p:spPr>
        <p:txBody>
          <a:bodyPr/>
          <a:lstStyle/>
          <a:p>
            <a:pPr eaLnBrk="1" hangingPunct="1"/>
            <a:r>
              <a:rPr lang="ko-KR" altLang="en-US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저희들의 선교단체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…</a:t>
            </a:r>
            <a:endParaRPr lang="en-US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4" name="Picture 1" descr="WV-Primary_wTag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4406900"/>
            <a:ext cx="8891587" cy="125412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169" name="Picture 1" descr="IMG_086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2"/>
          <a:stretch>
            <a:fillRect/>
          </a:stretch>
        </p:blipFill>
        <p:spPr bwMode="auto">
          <a:xfrm>
            <a:off x="0" y="-457200"/>
            <a:ext cx="9144000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435600"/>
            <a:ext cx="9251951" cy="14986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ko-KR" altLang="en-US" sz="4000" b="1" dirty="0" smtClean="0">
                <a:cs typeface="+mj-cs"/>
              </a:rPr>
              <a:t>저는 싱가포르 바이블 칼리지 </a:t>
            </a:r>
            <a:r>
              <a:rPr lang="en-US" altLang="ko-KR" sz="4000" b="1" dirty="0" smtClean="0">
                <a:cs typeface="+mj-cs"/>
              </a:rPr>
              <a:t>(SBC)</a:t>
            </a:r>
            <a:r>
              <a:rPr lang="ko-KR" altLang="en-US" sz="4000" b="1" dirty="0" smtClean="0">
                <a:cs typeface="+mj-cs"/>
              </a:rPr>
              <a:t>에서 목회학 박사과정</a:t>
            </a:r>
            <a:r>
              <a:rPr lang="en-US" altLang="ko-KR" sz="4000" b="1" dirty="0" smtClean="0">
                <a:cs typeface="+mj-cs"/>
              </a:rPr>
              <a:t>(</a:t>
            </a:r>
            <a:r>
              <a:rPr lang="en-US" altLang="ko-KR" sz="4000" b="1" dirty="0" err="1" smtClean="0">
                <a:cs typeface="+mj-cs"/>
              </a:rPr>
              <a:t>DMin</a:t>
            </a:r>
            <a:r>
              <a:rPr lang="en-US" altLang="ko-KR" sz="4000" b="1" dirty="0" smtClean="0">
                <a:cs typeface="+mj-cs"/>
              </a:rPr>
              <a:t>)</a:t>
            </a:r>
            <a:r>
              <a:rPr lang="ko-KR" altLang="en-US" sz="4000" b="1" dirty="0" smtClean="0">
                <a:cs typeface="+mj-cs"/>
              </a:rPr>
              <a:t>을 책임지고 있습니다 </a:t>
            </a:r>
            <a:endParaRPr lang="en-US" sz="4000" b="1" dirty="0" smtClean="0"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 smtClean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4376177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809" name="Picture 2" descr="SBC - Block 7 - SE Cor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627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381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08025"/>
          </a:xfrm>
          <a:solidFill>
            <a:srgbClr val="000066"/>
          </a:solidFill>
        </p:spPr>
        <p:txBody>
          <a:bodyPr anchor="t">
            <a:spAutoFit/>
          </a:bodyPr>
          <a:lstStyle/>
          <a:p>
            <a:r>
              <a:rPr lang="ko-KR" altLang="en-US" sz="4000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싱가포르 바이블 칼리지</a:t>
            </a:r>
            <a:endParaRPr lang="en-US" sz="4000" b="1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 smtClean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2151874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ko-KR" altLang="en-US" b="1" dirty="0" smtClean="0">
                <a:cs typeface="+mj-cs"/>
              </a:rPr>
              <a:t>싱가포르 바이블 칼리지 학생들</a:t>
            </a:r>
            <a:endParaRPr lang="en-US" b="1" dirty="0" smtClean="0"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 smtClean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0922311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9144000" cy="685800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800" dirty="0" smtClean="0">
                <a:effectLst>
                  <a:glow rad="203200">
                    <a:srgbClr val="FFF9FC"/>
                  </a:glow>
                </a:effectLst>
                <a:latin typeface="Arial Black" charset="0"/>
                <a:ea typeface="ＭＳ Ｐゴシック" charset="0"/>
                <a:cs typeface="ＭＳ Ｐゴシック" charset="0"/>
              </a:rPr>
              <a:t>SBC</a:t>
            </a:r>
            <a:r>
              <a:rPr lang="ko-KR" altLang="en-US" sz="4800" dirty="0" smtClean="0">
                <a:effectLst>
                  <a:glow rad="203200">
                    <a:srgbClr val="FFF9FC"/>
                  </a:glow>
                </a:effectLst>
                <a:latin typeface="Arial Black" charset="0"/>
                <a:ea typeface="ＭＳ Ｐゴシック" charset="0"/>
                <a:cs typeface="ＭＳ Ｐゴシック" charset="0"/>
              </a:rPr>
              <a:t>에서 가르치고 있는 과목들</a:t>
            </a:r>
            <a:endParaRPr lang="en-US" sz="4800" dirty="0">
              <a:effectLst>
                <a:glow rad="203200">
                  <a:srgbClr val="FFF9FC"/>
                </a:glow>
              </a:effectLst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0580" name="Text Box 4"/>
          <p:cNvSpPr txBox="1">
            <a:spLocks noChangeArrowheads="1"/>
          </p:cNvSpPr>
          <p:nvPr/>
        </p:nvSpPr>
        <p:spPr bwMode="auto">
          <a:xfrm>
            <a:off x="-565" y="1600200"/>
            <a:ext cx="9144000" cy="1200329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rgbClr val="00002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09638" eaLnBrk="0" hangingPunct="0"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09638" eaLnBrk="0" hangingPunct="0"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09638" eaLnBrk="0" hangingPunct="0"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09638" eaLnBrk="0" hangingPunct="0"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09638" eaLnBrk="0" hangingPunct="0"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ko-KR" altLang="en-US" sz="3600" i="1" u="sng" dirty="0" smtClean="0">
                <a:solidFill>
                  <a:srgbClr val="FFFF99"/>
                </a:solidFill>
                <a:latin typeface="Arial Black" charset="0"/>
              </a:rPr>
              <a:t>서론</a:t>
            </a:r>
            <a:endParaRPr lang="en-US" sz="3600" dirty="0">
              <a:solidFill>
                <a:srgbClr val="FFFF99"/>
              </a:solidFill>
              <a:latin typeface="Arial Black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en-US" sz="3600" dirty="0">
                <a:solidFill>
                  <a:srgbClr val="FFFF99"/>
                </a:solidFill>
                <a:latin typeface="Arial Black" charset="0"/>
              </a:rPr>
              <a:t>	</a:t>
            </a:r>
            <a:r>
              <a:rPr lang="ko-KR" altLang="en-US" sz="3600" dirty="0" smtClean="0">
                <a:solidFill>
                  <a:srgbClr val="FFFF99"/>
                </a:solidFill>
                <a:latin typeface="Arial Black" charset="0"/>
              </a:rPr>
              <a:t>구약</a:t>
            </a:r>
            <a:r>
              <a:rPr lang="en-US" sz="3600" dirty="0">
                <a:solidFill>
                  <a:srgbClr val="FFFF99"/>
                </a:solidFill>
                <a:latin typeface="Arial Black" charset="0"/>
              </a:rPr>
              <a:t>	</a:t>
            </a:r>
            <a:r>
              <a:rPr lang="ko-KR" altLang="en-US" sz="3600" dirty="0" smtClean="0">
                <a:solidFill>
                  <a:srgbClr val="FFFF99"/>
                </a:solidFill>
                <a:latin typeface="Arial Black" charset="0"/>
              </a:rPr>
              <a:t>신약</a:t>
            </a:r>
            <a:endParaRPr lang="en-US" sz="3600" dirty="0">
              <a:solidFill>
                <a:srgbClr val="FFFF99"/>
              </a:solidFill>
              <a:latin typeface="Arial Black" charset="0"/>
            </a:endParaRPr>
          </a:p>
        </p:txBody>
      </p:sp>
      <p:sp>
        <p:nvSpPr>
          <p:cNvPr id="920581" name="Text Box 5"/>
          <p:cNvSpPr txBox="1">
            <a:spLocks noChangeArrowheads="1"/>
          </p:cNvSpPr>
          <p:nvPr/>
        </p:nvSpPr>
        <p:spPr bwMode="auto">
          <a:xfrm>
            <a:off x="-565" y="2895600"/>
            <a:ext cx="9144000" cy="1200329"/>
          </a:xfrm>
          <a:prstGeom prst="rect">
            <a:avLst/>
          </a:prstGeom>
          <a:gradFill rotWithShape="0">
            <a:gsLst>
              <a:gs pos="0">
                <a:srgbClr val="700101"/>
              </a:gs>
              <a:gs pos="100000">
                <a:srgbClr val="34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09638" eaLnBrk="0" hangingPunct="0"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09638" eaLnBrk="0" hangingPunct="0"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09638" eaLnBrk="0" hangingPunct="0"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09638" eaLnBrk="0" hangingPunct="0"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09638" eaLnBrk="0" hangingPunct="0"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ko-KR" altLang="en-US" sz="3600" i="1" u="sng" dirty="0" smtClean="0">
                <a:solidFill>
                  <a:srgbClr val="FFFF99"/>
                </a:solidFill>
                <a:latin typeface="Arial Black" charset="0"/>
              </a:rPr>
              <a:t>배경</a:t>
            </a:r>
            <a:endParaRPr lang="en-US" sz="3600" i="1" dirty="0">
              <a:solidFill>
                <a:srgbClr val="FFFF99"/>
              </a:solidFill>
              <a:latin typeface="Arial Black" charset="0"/>
            </a:endParaRPr>
          </a:p>
          <a:p>
            <a:pPr algn="l" eaLnBrk="1" hangingPunct="1">
              <a:spcBef>
                <a:spcPct val="0"/>
              </a:spcBef>
              <a:tabLst>
                <a:tab pos="406400" algn="l"/>
                <a:tab pos="1824038" algn="l"/>
                <a:tab pos="4306888" algn="l"/>
                <a:tab pos="5649913" algn="l"/>
              </a:tabLst>
            </a:pPr>
            <a:r>
              <a:rPr lang="en-US" sz="3600" dirty="0">
                <a:solidFill>
                  <a:srgbClr val="FFFF99"/>
                </a:solidFill>
                <a:latin typeface="Arial Black" charset="0"/>
              </a:rPr>
              <a:t>	</a:t>
            </a:r>
            <a:r>
              <a:rPr lang="en-US" sz="3600" dirty="0" smtClean="0">
                <a:solidFill>
                  <a:srgbClr val="FFFF99"/>
                </a:solidFill>
                <a:latin typeface="Arial Black" charset="0"/>
              </a:rPr>
              <a:t>	</a:t>
            </a:r>
            <a:r>
              <a:rPr lang="ko-KR" altLang="en-US" sz="3600" dirty="0" smtClean="0">
                <a:solidFill>
                  <a:srgbClr val="FFFF99"/>
                </a:solidFill>
                <a:latin typeface="Arial Black" charset="0"/>
              </a:rPr>
              <a:t>구약</a:t>
            </a:r>
            <a:r>
              <a:rPr lang="en-US" sz="3600" dirty="0">
                <a:solidFill>
                  <a:srgbClr val="FFFF99"/>
                </a:solidFill>
                <a:latin typeface="Arial Black" charset="0"/>
              </a:rPr>
              <a:t>	</a:t>
            </a:r>
            <a:r>
              <a:rPr lang="ko-KR" altLang="en-US" sz="3600" dirty="0" smtClean="0">
                <a:solidFill>
                  <a:srgbClr val="FFFF99"/>
                </a:solidFill>
                <a:latin typeface="Arial Black" charset="0"/>
              </a:rPr>
              <a:t>신약</a:t>
            </a:r>
            <a:r>
              <a:rPr lang="en-US" sz="3600" dirty="0">
                <a:solidFill>
                  <a:srgbClr val="FFFF99"/>
                </a:solidFill>
                <a:latin typeface="Arial Black" charset="0"/>
              </a:rPr>
              <a:t>	</a:t>
            </a:r>
          </a:p>
        </p:txBody>
      </p:sp>
      <p:sp>
        <p:nvSpPr>
          <p:cNvPr id="920582" name="Text Box 6"/>
          <p:cNvSpPr txBox="1">
            <a:spLocks noChangeArrowheads="1"/>
          </p:cNvSpPr>
          <p:nvPr/>
        </p:nvSpPr>
        <p:spPr bwMode="auto">
          <a:xfrm>
            <a:off x="-565" y="4206875"/>
            <a:ext cx="9144000" cy="1200329"/>
          </a:xfrm>
          <a:prstGeom prst="rect">
            <a:avLst/>
          </a:prstGeom>
          <a:gradFill rotWithShape="0">
            <a:gsLst>
              <a:gs pos="0">
                <a:srgbClr val="003300"/>
              </a:gs>
              <a:gs pos="100000">
                <a:srgbClr val="00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09638" eaLnBrk="0" hangingPunct="0"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09638" eaLnBrk="0" hangingPunct="0"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09638" eaLnBrk="0" hangingPunct="0"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09638" eaLnBrk="0" hangingPunct="0"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09638" eaLnBrk="0" hangingPunct="0"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ko-KR" altLang="en-US" sz="3600" i="1" u="sng" dirty="0" smtClean="0">
                <a:solidFill>
                  <a:srgbClr val="FFFF99"/>
                </a:solidFill>
                <a:latin typeface="Arial Black" charset="0"/>
              </a:rPr>
              <a:t>신학</a:t>
            </a:r>
            <a:endParaRPr lang="en-US" sz="3600" dirty="0" smtClean="0">
              <a:solidFill>
                <a:srgbClr val="FFFF99"/>
              </a:solidFill>
              <a:latin typeface="Arial Black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ko-KR" altLang="en-US" sz="3600" dirty="0" smtClean="0">
                <a:solidFill>
                  <a:srgbClr val="FFFF99"/>
                </a:solidFill>
                <a:latin typeface="Arial Black" charset="0"/>
              </a:rPr>
              <a:t>교회</a:t>
            </a:r>
            <a:r>
              <a:rPr lang="en-US" sz="3600" dirty="0" smtClean="0">
                <a:solidFill>
                  <a:srgbClr val="FFFF99"/>
                </a:solidFill>
                <a:latin typeface="Arial Black" charset="0"/>
              </a:rPr>
              <a:t> </a:t>
            </a:r>
            <a:r>
              <a:rPr lang="ko-KR" altLang="en-US" sz="3600" dirty="0" smtClean="0">
                <a:solidFill>
                  <a:srgbClr val="FFFF99"/>
                </a:solidFill>
                <a:latin typeface="Arial Black" charset="0"/>
              </a:rPr>
              <a:t>   </a:t>
            </a:r>
            <a:r>
              <a:rPr lang="en-US" sz="3600" dirty="0" smtClean="0">
                <a:solidFill>
                  <a:srgbClr val="FFFF99"/>
                </a:solidFill>
                <a:latin typeface="Arial Black" charset="0"/>
              </a:rPr>
              <a:t>•</a:t>
            </a:r>
            <a:r>
              <a:rPr lang="ko-KR" altLang="en-US" sz="3600" dirty="0" smtClean="0">
                <a:solidFill>
                  <a:srgbClr val="FFFF99"/>
                </a:solidFill>
                <a:latin typeface="Arial Black" charset="0"/>
              </a:rPr>
              <a:t>   </a:t>
            </a:r>
            <a:r>
              <a:rPr lang="en-US" sz="3600" dirty="0" smtClean="0">
                <a:solidFill>
                  <a:srgbClr val="FFFF99"/>
                </a:solidFill>
                <a:latin typeface="Arial Black" charset="0"/>
              </a:rPr>
              <a:t> </a:t>
            </a:r>
            <a:r>
              <a:rPr lang="ko-KR" altLang="en-US" sz="3600" dirty="0" smtClean="0">
                <a:solidFill>
                  <a:srgbClr val="FFFF99"/>
                </a:solidFill>
                <a:latin typeface="Arial Black" charset="0"/>
              </a:rPr>
              <a:t>성령   </a:t>
            </a:r>
            <a:r>
              <a:rPr lang="en-US" sz="3600" dirty="0" smtClean="0">
                <a:solidFill>
                  <a:srgbClr val="FFFF99"/>
                </a:solidFill>
                <a:latin typeface="Arial Black" charset="0"/>
              </a:rPr>
              <a:t> •</a:t>
            </a:r>
            <a:r>
              <a:rPr lang="ko-KR" altLang="en-US" sz="3600" dirty="0" smtClean="0">
                <a:solidFill>
                  <a:srgbClr val="FFFF99"/>
                </a:solidFill>
                <a:latin typeface="Arial Black" charset="0"/>
              </a:rPr>
              <a:t>   </a:t>
            </a:r>
            <a:r>
              <a:rPr lang="en-US" sz="3600" dirty="0" smtClean="0">
                <a:solidFill>
                  <a:srgbClr val="FFFF99"/>
                </a:solidFill>
                <a:latin typeface="Arial Black" charset="0"/>
              </a:rPr>
              <a:t> </a:t>
            </a:r>
            <a:r>
              <a:rPr lang="ko-KR" altLang="en-US" sz="3600" dirty="0" smtClean="0">
                <a:solidFill>
                  <a:srgbClr val="FFFF99"/>
                </a:solidFill>
                <a:latin typeface="Arial Black" charset="0"/>
              </a:rPr>
              <a:t>구원   </a:t>
            </a:r>
            <a:r>
              <a:rPr lang="en-US" sz="3600" dirty="0" smtClean="0">
                <a:solidFill>
                  <a:srgbClr val="FFFF99"/>
                </a:solidFill>
                <a:latin typeface="Arial Black" charset="0"/>
              </a:rPr>
              <a:t> •</a:t>
            </a:r>
            <a:r>
              <a:rPr lang="ko-KR" altLang="en-US" sz="3600" dirty="0" smtClean="0">
                <a:solidFill>
                  <a:srgbClr val="FFFF99"/>
                </a:solidFill>
                <a:latin typeface="Arial Black" charset="0"/>
              </a:rPr>
              <a:t>   </a:t>
            </a:r>
            <a:r>
              <a:rPr lang="en-US" sz="3600" dirty="0" smtClean="0">
                <a:solidFill>
                  <a:srgbClr val="FFFF99"/>
                </a:solidFill>
                <a:latin typeface="Arial Black" charset="0"/>
              </a:rPr>
              <a:t> </a:t>
            </a:r>
            <a:r>
              <a:rPr lang="ko-KR" altLang="en-US" sz="3600" dirty="0" smtClean="0">
                <a:solidFill>
                  <a:srgbClr val="FFFF99"/>
                </a:solidFill>
                <a:latin typeface="Arial Black" charset="0"/>
              </a:rPr>
              <a:t>미래</a:t>
            </a:r>
            <a:endParaRPr lang="en-US" sz="3600" dirty="0">
              <a:solidFill>
                <a:srgbClr val="FFFF99"/>
              </a:solidFill>
              <a:latin typeface="Arial Black" charset="0"/>
            </a:endParaRPr>
          </a:p>
        </p:txBody>
      </p:sp>
      <p:sp>
        <p:nvSpPr>
          <p:cNvPr id="920583" name="Text Box 7"/>
          <p:cNvSpPr txBox="1">
            <a:spLocks noChangeArrowheads="1"/>
          </p:cNvSpPr>
          <p:nvPr/>
        </p:nvSpPr>
        <p:spPr bwMode="auto">
          <a:xfrm>
            <a:off x="-565" y="5502275"/>
            <a:ext cx="9213850" cy="1200329"/>
          </a:xfrm>
          <a:prstGeom prst="rect">
            <a:avLst/>
          </a:prstGeom>
          <a:gradFill rotWithShape="0">
            <a:gsLst>
              <a:gs pos="0">
                <a:srgbClr val="2A0830"/>
              </a:gs>
              <a:gs pos="100000">
                <a:srgbClr val="5A126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09638" eaLnBrk="0" hangingPunct="0"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09638" eaLnBrk="0" hangingPunct="0"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09638" eaLnBrk="0" hangingPunct="0"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09638" eaLnBrk="0" hangingPunct="0"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09638" eaLnBrk="0" hangingPunct="0"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ko-KR" altLang="en-US" sz="3600" i="1" u="sng" dirty="0" smtClean="0">
                <a:solidFill>
                  <a:srgbClr val="FFFF99"/>
                </a:solidFill>
                <a:latin typeface="Arial Black" charset="0"/>
              </a:rPr>
              <a:t>설교</a:t>
            </a:r>
            <a:endParaRPr lang="en-US" sz="3600" dirty="0">
              <a:solidFill>
                <a:srgbClr val="FFFF99"/>
              </a:solidFill>
              <a:latin typeface="Arial Black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ko-KR" altLang="en-US" sz="3600" dirty="0" smtClean="0">
                <a:solidFill>
                  <a:srgbClr val="FFFF99"/>
                </a:solidFill>
                <a:latin typeface="Arial Black" charset="0"/>
              </a:rPr>
              <a:t>설교학</a:t>
            </a:r>
            <a:r>
              <a:rPr lang="en-US" sz="3600" dirty="0" smtClean="0">
                <a:solidFill>
                  <a:srgbClr val="FFFF99"/>
                </a:solidFill>
                <a:latin typeface="Arial Black" charset="0"/>
              </a:rPr>
              <a:t> </a:t>
            </a:r>
            <a:r>
              <a:rPr lang="en-US" sz="3600" dirty="0">
                <a:solidFill>
                  <a:srgbClr val="FFFF99"/>
                </a:solidFill>
                <a:latin typeface="Arial Black" charset="0"/>
              </a:rPr>
              <a:t>1	</a:t>
            </a:r>
            <a:r>
              <a:rPr lang="ko-KR" altLang="en-US" sz="3600" dirty="0" smtClean="0">
                <a:solidFill>
                  <a:srgbClr val="FFFF99"/>
                </a:solidFill>
                <a:latin typeface="Arial Black" charset="0"/>
              </a:rPr>
              <a:t> 설교학</a:t>
            </a:r>
            <a:r>
              <a:rPr lang="en-US" sz="3600" dirty="0" smtClean="0">
                <a:solidFill>
                  <a:srgbClr val="FFFF99"/>
                </a:solidFill>
                <a:latin typeface="Arial Black" charset="0"/>
              </a:rPr>
              <a:t> </a:t>
            </a:r>
            <a:r>
              <a:rPr lang="en-US" sz="3600" dirty="0">
                <a:solidFill>
                  <a:srgbClr val="FFFF99"/>
                </a:solidFill>
                <a:latin typeface="Arial Black" charset="0"/>
              </a:rPr>
              <a:t>2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762000"/>
            <a:ext cx="9144000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4800">
                <a:solidFill>
                  <a:schemeClr val="tx2"/>
                </a:solidFill>
                <a:effectLst>
                  <a:glow rad="203200">
                    <a:srgbClr val="FFF9FC"/>
                  </a:glow>
                </a:effectLst>
                <a:latin typeface="Arial Black" charset="0"/>
              </a:defRPr>
            </a:lvl1pPr>
            <a:lvl2pPr algn="ctr"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9pPr>
          </a:lstStyle>
          <a:p>
            <a:r>
              <a:rPr lang="en-US" sz="4400" dirty="0" smtClean="0"/>
              <a:t>(</a:t>
            </a:r>
            <a:r>
              <a:rPr lang="ko-KR" altLang="en-US" sz="4400" dirty="0" smtClean="0"/>
              <a:t>영어</a:t>
            </a:r>
            <a:r>
              <a:rPr lang="en-US" sz="4400" dirty="0" smtClean="0"/>
              <a:t> </a:t>
            </a:r>
            <a:r>
              <a:rPr lang="en-US" sz="4400" dirty="0"/>
              <a:t>• </a:t>
            </a:r>
            <a:r>
              <a:rPr lang="ko-KR" altLang="en-US" sz="4400" dirty="0" smtClean="0"/>
              <a:t>인도네시아어</a:t>
            </a:r>
            <a:r>
              <a:rPr lang="en-US" sz="4400" dirty="0" smtClean="0"/>
              <a:t> </a:t>
            </a:r>
            <a:r>
              <a:rPr lang="en-US" sz="4400" dirty="0"/>
              <a:t>• </a:t>
            </a:r>
            <a:r>
              <a:rPr lang="ko-KR" altLang="en-US" sz="4400" dirty="0" smtClean="0"/>
              <a:t>중국어</a:t>
            </a:r>
            <a:r>
              <a:rPr lang="en-US" sz="4400" dirty="0" smtClean="0"/>
              <a:t>)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6333518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0580" grpId="0" animBg="1"/>
      <p:bldP spid="920581" grpId="0" animBg="1"/>
      <p:bldP spid="920582" grpId="0" animBg="1"/>
      <p:bldP spid="92058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3" name="Picture 2" descr="Upper Room Service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>
                <a:solidFill>
                  <a:schemeClr val="bg1"/>
                </a:solidFill>
                <a:latin typeface="Arial" charset="0"/>
                <a:ea typeface="ＭＳ Ｐゴシック" charset="0"/>
              </a:rPr>
              <a:t>Our People</a:t>
            </a:r>
            <a:endParaRPr lang="en-US" sz="6600">
              <a:latin typeface="Arial" charset="0"/>
              <a:ea typeface="ＭＳ Ｐゴシック" charset="0"/>
            </a:endParaRPr>
          </a:p>
        </p:txBody>
      </p:sp>
      <p:pic>
        <p:nvPicPr>
          <p:cNvPr id="356355" name="Picture 7" descr="Crossroad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463"/>
            <a:ext cx="7772400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70080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4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</a:rPr>
              <a:t>17</a:t>
            </a:r>
            <a:r>
              <a:rPr lang="ko-KR" altLang="en-US" sz="44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</a:rPr>
              <a:t>개국에서 온 </a:t>
            </a:r>
            <a:r>
              <a:rPr lang="en-US" altLang="ko-KR" sz="44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</a:rPr>
              <a:t>65</a:t>
            </a:r>
            <a:r>
              <a:rPr lang="ko-KR" altLang="en-US" sz="44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</a:rPr>
              <a:t>명의 성도</a:t>
            </a:r>
            <a:endParaRPr lang="en-US" sz="4400" b="1" dirty="0">
              <a:solidFill>
                <a:srgbClr val="000000"/>
              </a:solidFill>
              <a:effectLst>
                <a:glow rad="139700">
                  <a:srgbClr val="000000"/>
                </a:glow>
              </a:effectLst>
              <a:latin typeface="Arial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5517232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4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</a:rPr>
              <a:t>2016</a:t>
            </a:r>
            <a:r>
              <a:rPr lang="ko-KR" altLang="en-US" sz="44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</a:rPr>
              <a:t>년 </a:t>
            </a:r>
            <a:r>
              <a:rPr lang="en-US" altLang="ko-KR" sz="44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</a:rPr>
              <a:t>3</a:t>
            </a:r>
            <a:r>
              <a:rPr lang="ko-KR" altLang="en-US" sz="44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</a:rPr>
              <a:t>월</a:t>
            </a:r>
            <a:endParaRPr lang="en-US" sz="4400" b="1" dirty="0">
              <a:solidFill>
                <a:srgbClr val="000000"/>
              </a:solidFill>
              <a:effectLst>
                <a:glow rad="139700">
                  <a:srgbClr val="000000"/>
                </a:glow>
              </a:effectLst>
              <a:latin typeface="Arial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 smtClean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3831729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7" name="Picture 4" descr="Asia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" t="30824" r="6654" b="2641"/>
          <a:stretch>
            <a:fillRect/>
          </a:stretch>
        </p:blipFill>
        <p:spPr bwMode="auto">
          <a:xfrm>
            <a:off x="-22225" y="0"/>
            <a:ext cx="92027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7239000" y="34940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ko-KR" altLang="en-US" sz="1800" b="1" dirty="0" smtClean="0">
                <a:solidFill>
                  <a:srgbClr val="FFFFFF"/>
                </a:solidFill>
                <a:ea typeface="ＭＳ Ｐゴシック"/>
              </a:rPr>
              <a:t>미국</a:t>
            </a:r>
            <a:endParaRPr lang="en-US" sz="1800" b="1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8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cs typeface="+mj-cs"/>
              </a:rPr>
              <a:t>2016</a:t>
            </a:r>
            <a:r>
              <a:rPr lang="ko-KR" altLang="en-US" b="1" dirty="0" smtClean="0">
                <a:cs typeface="+mj-cs"/>
              </a:rPr>
              <a:t>년 </a:t>
            </a:r>
            <a:r>
              <a:rPr lang="en-US" altLang="ko-KR" b="1" dirty="0" smtClean="0">
                <a:cs typeface="+mj-cs"/>
              </a:rPr>
              <a:t>3</a:t>
            </a:r>
            <a:r>
              <a:rPr lang="ko-KR" altLang="en-US" b="1" dirty="0" smtClean="0">
                <a:cs typeface="+mj-cs"/>
              </a:rPr>
              <a:t>월 크로스로드 성도</a:t>
            </a:r>
            <a:endParaRPr lang="en-US" b="1" dirty="0" smtClean="0">
              <a:cs typeface="+mj-cs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771900" y="1620838"/>
            <a:ext cx="3154363" cy="4424362"/>
            <a:chOff x="3771900" y="1620838"/>
            <a:chExt cx="3153576" cy="4424362"/>
          </a:xfrm>
        </p:grpSpPr>
        <p:sp>
          <p:nvSpPr>
            <p:cNvPr id="361476" name="AutoShape 4"/>
            <p:cNvSpPr>
              <a:spLocks noChangeArrowheads="1"/>
            </p:cNvSpPr>
            <p:nvPr/>
          </p:nvSpPr>
          <p:spPr bwMode="auto">
            <a:xfrm rot="18984757">
              <a:off x="3771900" y="2466975"/>
              <a:ext cx="380905" cy="3578225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  <a:ea typeface="ＭＳ Ｐゴシック"/>
              </a:endParaRPr>
            </a:p>
          </p:txBody>
        </p:sp>
        <p:sp>
          <p:nvSpPr>
            <p:cNvPr id="361479" name="AutoShape 7"/>
            <p:cNvSpPr>
              <a:spLocks noChangeArrowheads="1"/>
            </p:cNvSpPr>
            <p:nvPr/>
          </p:nvSpPr>
          <p:spPr bwMode="auto">
            <a:xfrm rot="-2225631">
              <a:off x="4346432" y="2987675"/>
              <a:ext cx="380905" cy="2971800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  <a:ea typeface="ＭＳ Ｐゴシック"/>
              </a:endParaRPr>
            </a:p>
          </p:txBody>
        </p:sp>
        <p:sp>
          <p:nvSpPr>
            <p:cNvPr id="361480" name="AutoShape 8"/>
            <p:cNvSpPr>
              <a:spLocks noChangeArrowheads="1"/>
            </p:cNvSpPr>
            <p:nvPr/>
          </p:nvSpPr>
          <p:spPr bwMode="auto">
            <a:xfrm rot="2496691">
              <a:off x="6544571" y="3249613"/>
              <a:ext cx="380905" cy="2614612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  <a:ea typeface="ＭＳ Ｐゴシック"/>
              </a:endParaRPr>
            </a:p>
          </p:txBody>
        </p:sp>
        <p:sp>
          <p:nvSpPr>
            <p:cNvPr id="361481" name="AutoShape 9"/>
            <p:cNvSpPr>
              <a:spLocks noChangeArrowheads="1"/>
            </p:cNvSpPr>
            <p:nvPr/>
          </p:nvSpPr>
          <p:spPr bwMode="auto">
            <a:xfrm>
              <a:off x="5181248" y="1620838"/>
              <a:ext cx="380905" cy="4114800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  <a:ea typeface="ＭＳ Ｐゴシック"/>
              </a:endParaRPr>
            </a:p>
          </p:txBody>
        </p:sp>
      </p:grpSp>
      <p:sp>
        <p:nvSpPr>
          <p:cNvPr id="361485" name="Text Box 13"/>
          <p:cNvSpPr txBox="1">
            <a:spLocks noChangeArrowheads="1"/>
          </p:cNvSpPr>
          <p:nvPr/>
        </p:nvSpPr>
        <p:spPr bwMode="auto">
          <a:xfrm>
            <a:off x="-7876" y="446435"/>
            <a:ext cx="2087563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ko-KR" altLang="en-US" sz="1800" b="1" dirty="0" smtClean="0">
                <a:solidFill>
                  <a:srgbClr val="FFFFFF"/>
                </a:solidFill>
                <a:ea typeface="ＭＳ Ｐゴシック"/>
              </a:rPr>
              <a:t>프랑스</a:t>
            </a:r>
            <a:endParaRPr lang="en-US" sz="1800" b="1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361491" name="Text Box 19"/>
          <p:cNvSpPr txBox="1">
            <a:spLocks noChangeArrowheads="1"/>
          </p:cNvSpPr>
          <p:nvPr/>
        </p:nvSpPr>
        <p:spPr bwMode="auto">
          <a:xfrm>
            <a:off x="1979613" y="357346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ko-KR" altLang="en-US" sz="1800" b="1" dirty="0" smtClean="0">
                <a:solidFill>
                  <a:srgbClr val="FFFFFF"/>
                </a:solidFill>
                <a:ea typeface="ＭＳ Ｐゴシック"/>
              </a:rPr>
              <a:t>인도</a:t>
            </a:r>
            <a:endParaRPr lang="en-US" sz="1800" b="1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361493" name="Text Box 21"/>
          <p:cNvSpPr txBox="1">
            <a:spLocks noChangeArrowheads="1"/>
          </p:cNvSpPr>
          <p:nvPr/>
        </p:nvSpPr>
        <p:spPr bwMode="auto">
          <a:xfrm>
            <a:off x="3635375" y="32845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ko-KR" altLang="en-US" sz="1800" b="1" dirty="0" smtClean="0">
                <a:solidFill>
                  <a:srgbClr val="FFFFFF"/>
                </a:solidFill>
                <a:ea typeface="ＭＳ Ｐゴシック"/>
              </a:rPr>
              <a:t>미얀마</a:t>
            </a:r>
            <a:endParaRPr lang="en-US" sz="1800" b="1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361498" name="Line 26"/>
          <p:cNvSpPr>
            <a:spLocks noChangeShapeType="1"/>
          </p:cNvSpPr>
          <p:nvPr/>
        </p:nvSpPr>
        <p:spPr bwMode="auto">
          <a:xfrm flipV="1">
            <a:off x="0" y="5729288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357385" name="Text Box 28"/>
          <p:cNvSpPr txBox="1">
            <a:spLocks noChangeArrowheads="1"/>
          </p:cNvSpPr>
          <p:nvPr/>
        </p:nvSpPr>
        <p:spPr bwMode="auto">
          <a:xfrm>
            <a:off x="4575175" y="5410200"/>
            <a:ext cx="16764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CIC</a:t>
            </a:r>
          </a:p>
        </p:txBody>
      </p:sp>
      <p:sp>
        <p:nvSpPr>
          <p:cNvPr id="361496" name="Text Box 24"/>
          <p:cNvSpPr txBox="1">
            <a:spLocks noChangeArrowheads="1"/>
          </p:cNvSpPr>
          <p:nvPr/>
        </p:nvSpPr>
        <p:spPr bwMode="auto">
          <a:xfrm>
            <a:off x="4572000" y="5075238"/>
            <a:ext cx="16557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ko-KR" altLang="en-US" sz="1800" b="1" dirty="0" smtClean="0">
                <a:solidFill>
                  <a:srgbClr val="FFFFFF"/>
                </a:solidFill>
                <a:ea typeface="ＭＳ Ｐゴシック"/>
              </a:rPr>
              <a:t>싱가포르</a:t>
            </a:r>
            <a:endParaRPr lang="en-US" sz="1800" b="1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357387" name="Rounded Rectangle 1"/>
          <p:cNvSpPr>
            <a:spLocks noChangeArrowheads="1"/>
          </p:cNvSpPr>
          <p:nvPr/>
        </p:nvSpPr>
        <p:spPr bwMode="auto">
          <a:xfrm>
            <a:off x="2627313" y="-1588"/>
            <a:ext cx="2160587" cy="2305051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pic>
        <p:nvPicPr>
          <p:cNvPr id="357388" name="Picture 5" descr="Crossroads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42875"/>
            <a:ext cx="16573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6875463" y="4221163"/>
            <a:ext cx="1906587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ko-KR" altLang="en-US" sz="1800" b="1" dirty="0" smtClean="0">
                <a:solidFill>
                  <a:srgbClr val="FFFFFF"/>
                </a:solidFill>
                <a:ea typeface="ＭＳ Ｐゴシック"/>
              </a:rPr>
              <a:t>필리핀</a:t>
            </a:r>
            <a:endParaRPr lang="en-US" sz="1800" b="1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-33338" y="900733"/>
            <a:ext cx="2089151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ko-KR" altLang="en-US" sz="1800" b="1" dirty="0" smtClean="0">
                <a:solidFill>
                  <a:srgbClr val="FFFFFF"/>
                </a:solidFill>
                <a:ea typeface="ＭＳ Ｐゴシック"/>
              </a:rPr>
              <a:t>독일</a:t>
            </a:r>
            <a:endParaRPr lang="en-US" sz="1800" b="1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-36513" y="1382539"/>
            <a:ext cx="20875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ko-KR" altLang="en-US" sz="1800" b="1" dirty="0" smtClean="0">
                <a:solidFill>
                  <a:srgbClr val="FFFFFF"/>
                </a:solidFill>
                <a:ea typeface="ＭＳ Ｐゴシック"/>
              </a:rPr>
              <a:t>네덜란드</a:t>
            </a:r>
            <a:endParaRPr lang="en-US" sz="1800" b="1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5724525" y="170021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ko-KR" altLang="en-US" sz="1800" b="1" dirty="0" smtClean="0">
                <a:solidFill>
                  <a:srgbClr val="FFFFFF"/>
                </a:solidFill>
                <a:ea typeface="ＭＳ Ｐゴシック"/>
              </a:rPr>
              <a:t>한국</a:t>
            </a:r>
            <a:endParaRPr lang="en-US" sz="1800" b="1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6228184" y="2276872"/>
            <a:ext cx="1905000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ko-KR" altLang="en-US" sz="1800" b="1" dirty="0" smtClean="0">
                <a:solidFill>
                  <a:srgbClr val="FFFFFF"/>
                </a:solidFill>
                <a:ea typeface="ＭＳ Ｐゴシック"/>
              </a:rPr>
              <a:t>홍콩</a:t>
            </a:r>
            <a:endParaRPr lang="en-US" sz="1800" b="1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9390063" y="2400300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ko-KR" altLang="en-US" sz="1800" b="1" dirty="0" smtClean="0">
                <a:solidFill>
                  <a:srgbClr val="FFFFFF"/>
                </a:solidFill>
                <a:ea typeface="ＭＳ Ｐゴシック"/>
              </a:rPr>
              <a:t>타이완</a:t>
            </a:r>
            <a:endParaRPr lang="en-US" sz="1800" b="1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9390063" y="3086100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ko-KR" altLang="en-US" sz="1800" b="1" dirty="0" smtClean="0">
                <a:solidFill>
                  <a:srgbClr val="FFFFFF"/>
                </a:solidFill>
                <a:ea typeface="ＭＳ Ｐゴシック"/>
              </a:rPr>
              <a:t>중국</a:t>
            </a:r>
            <a:endParaRPr lang="en-US" sz="1800" b="1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9390063" y="5578475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ko-KR" altLang="en-US" sz="1800" b="1" dirty="0" smtClean="0">
                <a:solidFill>
                  <a:srgbClr val="FFFFFF"/>
                </a:solidFill>
                <a:ea typeface="ＭＳ Ｐゴシック"/>
              </a:rPr>
              <a:t>인도네시아</a:t>
            </a:r>
            <a:endParaRPr lang="en-US" sz="1800" b="1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4788024" y="4221088"/>
            <a:ext cx="1655762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ko-KR" altLang="en-US" sz="1800" b="1" dirty="0" smtClean="0">
                <a:solidFill>
                  <a:srgbClr val="FFFFFF"/>
                </a:solidFill>
                <a:ea typeface="ＭＳ Ｐゴシック"/>
              </a:rPr>
              <a:t>말레이시아</a:t>
            </a:r>
            <a:endParaRPr lang="en-US" sz="1800" b="1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31" name="Text Box 21"/>
          <p:cNvSpPr txBox="1">
            <a:spLocks noChangeArrowheads="1"/>
          </p:cNvSpPr>
          <p:nvPr/>
        </p:nvSpPr>
        <p:spPr bwMode="auto">
          <a:xfrm>
            <a:off x="7219950" y="55895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ko-KR" altLang="en-US" sz="1800" b="1" dirty="0" smtClean="0">
                <a:solidFill>
                  <a:srgbClr val="FFFFFF"/>
                </a:solidFill>
                <a:ea typeface="ＭＳ Ｐゴシック"/>
              </a:rPr>
              <a:t>뉴질랜드</a:t>
            </a:r>
            <a:endParaRPr lang="en-US" sz="1800" b="1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-22225" y="1834976"/>
            <a:ext cx="2087563" cy="369888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ko-KR" altLang="en-US" sz="1800" b="1" dirty="0" smtClean="0">
                <a:solidFill>
                  <a:srgbClr val="FFFFFF"/>
                </a:solidFill>
                <a:ea typeface="ＭＳ Ｐゴシック"/>
              </a:rPr>
              <a:t>레바논</a:t>
            </a:r>
            <a:endParaRPr lang="en-US" sz="1800" b="1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-2484784" y="4797152"/>
            <a:ext cx="2089150" cy="36830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ko-KR" altLang="en-US" sz="1800" b="1" dirty="0" smtClean="0">
                <a:solidFill>
                  <a:srgbClr val="FFFFFF"/>
                </a:solidFill>
                <a:ea typeface="ＭＳ Ｐゴシック"/>
              </a:rPr>
              <a:t>짐바브웨</a:t>
            </a:r>
            <a:endParaRPr lang="en-US" sz="1800" b="1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7019925" y="1196975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ko-KR" altLang="en-US" sz="1800" b="1" dirty="0" smtClean="0">
                <a:solidFill>
                  <a:srgbClr val="FFFFFF"/>
                </a:solidFill>
                <a:ea typeface="ＭＳ Ｐゴシック"/>
              </a:rPr>
              <a:t>일본</a:t>
            </a:r>
            <a:endParaRPr lang="en-US" sz="1800" b="1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-2412776" y="1196752"/>
            <a:ext cx="2089151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ko-KR" altLang="en-US" sz="1800" b="1" dirty="0" smtClean="0">
                <a:solidFill>
                  <a:srgbClr val="FFFFFF"/>
                </a:solidFill>
                <a:ea typeface="ＭＳ Ｐゴシック"/>
              </a:rPr>
              <a:t>이탈리아</a:t>
            </a:r>
            <a:endParaRPr lang="en-US" sz="1800" b="1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4932040" y="116632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ko-KR" altLang="en-US" sz="1800" b="1" dirty="0" smtClean="0">
                <a:solidFill>
                  <a:srgbClr val="FFFFFF"/>
                </a:solidFill>
                <a:ea typeface="ＭＳ Ｐゴシック"/>
              </a:rPr>
              <a:t>러시아</a:t>
            </a:r>
            <a:endParaRPr lang="en-US" sz="1800" b="1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37" name="Text Box 21"/>
          <p:cNvSpPr txBox="1">
            <a:spLocks noChangeArrowheads="1"/>
          </p:cNvSpPr>
          <p:nvPr/>
        </p:nvSpPr>
        <p:spPr bwMode="auto">
          <a:xfrm>
            <a:off x="7239000" y="2996952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ko-KR" altLang="en-US" sz="1800" b="1" dirty="0" smtClean="0">
                <a:solidFill>
                  <a:srgbClr val="FFFFFF"/>
                </a:solidFill>
                <a:ea typeface="ＭＳ Ｐゴシック"/>
              </a:rPr>
              <a:t>캐나다</a:t>
            </a:r>
            <a:endParaRPr lang="en-US" sz="1800" b="1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-33399" y="-15393"/>
            <a:ext cx="2089151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ko-KR" altLang="en-US" sz="1800" b="1" dirty="0" smtClean="0">
                <a:solidFill>
                  <a:srgbClr val="FFFFFF"/>
                </a:solidFill>
                <a:ea typeface="ＭＳ Ｐゴシック"/>
              </a:rPr>
              <a:t>영국</a:t>
            </a:r>
            <a:endParaRPr lang="en-US" sz="1800" b="1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-2484784" y="3573016"/>
            <a:ext cx="2089150" cy="36830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ko-KR" altLang="en-US" sz="1800" b="1" dirty="0" smtClean="0">
                <a:solidFill>
                  <a:srgbClr val="FFFFFF"/>
                </a:solidFill>
                <a:ea typeface="ＭＳ Ｐゴシック"/>
              </a:rPr>
              <a:t>이집트</a:t>
            </a:r>
            <a:endParaRPr lang="en-US" sz="1800" b="1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40" name="Text Box 17"/>
          <p:cNvSpPr txBox="1">
            <a:spLocks noChangeArrowheads="1"/>
          </p:cNvSpPr>
          <p:nvPr/>
        </p:nvSpPr>
        <p:spPr bwMode="auto">
          <a:xfrm>
            <a:off x="9252520" y="620688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ko-KR" altLang="en-US" sz="1800" b="1" dirty="0" smtClean="0">
                <a:solidFill>
                  <a:srgbClr val="FFFFFF"/>
                </a:solidFill>
                <a:ea typeface="ＭＳ Ｐゴシック"/>
              </a:rPr>
              <a:t>몰골</a:t>
            </a:r>
            <a:endParaRPr lang="en-US" sz="1800" b="1" dirty="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41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 smtClean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7687612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6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61485" grpId="0" animBg="1"/>
      <p:bldP spid="361491" grpId="0" animBg="1"/>
      <p:bldP spid="361493" grpId="0" animBg="1"/>
      <p:bldP spid="361496" grpId="0" animBg="1"/>
      <p:bldP spid="21" grpId="0" animBg="1"/>
      <p:bldP spid="22" grpId="0" animBg="1"/>
      <p:bldP spid="25" grpId="0" animBg="1"/>
      <p:bldP spid="26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425" name="Picture 1" descr="Goodbye to David May 2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7238"/>
            <a:ext cx="9144000" cy="610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Our People</a:t>
            </a:r>
            <a:endParaRPr lang="en-US" sz="66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59427" name="Picture 7" descr="Crossroad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0"/>
            <a:ext cx="5751512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775406"/>
            <a:ext cx="9144000" cy="930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b="1" dirty="0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 charset="0"/>
              </a:rPr>
              <a:t>2016</a:t>
            </a:r>
            <a:r>
              <a:rPr lang="ko-KR" altLang="en-US" b="1" dirty="0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 charset="0"/>
              </a:rPr>
              <a:t>년</a:t>
            </a:r>
            <a:r>
              <a:rPr lang="en-US" altLang="ko-KR" b="1" dirty="0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 charset="0"/>
              </a:rPr>
              <a:t>:</a:t>
            </a:r>
            <a:r>
              <a:rPr lang="ko-KR" altLang="en-US" b="1" dirty="0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 charset="0"/>
              </a:rPr>
              <a:t> </a:t>
            </a:r>
            <a:r>
              <a:rPr lang="en-US" altLang="ko-KR" b="1" dirty="0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 charset="0"/>
              </a:rPr>
              <a:t>20</a:t>
            </a:r>
            <a:r>
              <a:rPr lang="ko-KR" altLang="en-US" b="1" dirty="0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 charset="0"/>
              </a:rPr>
              <a:t>개 나라에서 온 </a:t>
            </a:r>
            <a:r>
              <a:rPr lang="en-US" altLang="ko-KR" b="1" dirty="0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 charset="0"/>
              </a:rPr>
              <a:t>65</a:t>
            </a:r>
            <a:r>
              <a:rPr lang="ko-KR" altLang="en-US" b="1" dirty="0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 charset="0"/>
              </a:rPr>
              <a:t>명의 사람들</a:t>
            </a:r>
            <a:endParaRPr lang="en-US" b="1" dirty="0">
              <a:solidFill>
                <a:srgbClr val="000000"/>
              </a:solidFill>
              <a:effectLst>
                <a:glow rad="101600">
                  <a:srgbClr val="000000"/>
                </a:glow>
              </a:effectLst>
              <a:latin typeface="Arial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 smtClean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254035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Our People</a:t>
            </a:r>
            <a:endParaRPr lang="en-US" sz="4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67618" name="Picture 1" descr="CIC Ladies 2014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376271"/>
            <a:ext cx="9144000" cy="930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400" b="1" dirty="0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Susan </a:t>
            </a:r>
            <a:r>
              <a:rPr lang="ko-KR" altLang="en-US" sz="4400" b="1" dirty="0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은 교회 여성들을 가르십니다</a:t>
            </a:r>
            <a:endParaRPr lang="en-US" sz="4400" b="1" dirty="0">
              <a:solidFill>
                <a:srgbClr val="000000"/>
              </a:solidFill>
              <a:effectLst>
                <a:glow rad="190500">
                  <a:srgbClr val="000000"/>
                </a:glow>
              </a:effectLst>
              <a:latin typeface="Arial" charset="0"/>
            </a:endParaRPr>
          </a:p>
        </p:txBody>
      </p:sp>
      <p:pic>
        <p:nvPicPr>
          <p:cNvPr id="367620" name="Picture 7" descr="Crossroad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0"/>
            <a:ext cx="38465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4330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3" name="Picture 6" descr="Preaching Home as Relationships May 2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610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Our People</a:t>
            </a:r>
            <a:endParaRPr lang="en-US" sz="66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61475" name="Picture 7" descr="Crossroad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0"/>
            <a:ext cx="5751512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657850"/>
            <a:ext cx="91440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ko-KR" altLang="en-US" sz="4400" b="1" dirty="0" smtClean="0">
                <a:solidFill>
                  <a:srgbClr val="FFFFFF"/>
                </a:solidFill>
                <a:latin typeface="Arial" charset="0"/>
              </a:rPr>
              <a:t>성경말씀으로 설교합니다</a:t>
            </a:r>
            <a:endParaRPr lang="en-US" sz="4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 smtClean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5032623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Our People</a:t>
            </a:r>
            <a:endParaRPr lang="en-US" sz="6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63522" name="Picture 6" descr="CIC SBC Studen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3523" name="Picture 7" descr="Crossroad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0"/>
            <a:ext cx="38465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853569"/>
            <a:ext cx="9144000" cy="930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ko-KR" altLang="en-US" sz="4400" b="1" dirty="0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교회에서 섬기고 있는 </a:t>
            </a:r>
            <a:r>
              <a:rPr lang="en-US" altLang="ko-KR" sz="4400" b="1" dirty="0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SBC</a:t>
            </a:r>
            <a:r>
              <a:rPr lang="ko-KR" altLang="en-US" sz="4400" b="1" dirty="0" smtClean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</a:rPr>
              <a:t>학생들</a:t>
            </a:r>
            <a:endParaRPr lang="en-US" sz="4400" b="1" dirty="0">
              <a:solidFill>
                <a:srgbClr val="000000"/>
              </a:solidFill>
              <a:effectLst>
                <a:glow rad="190500">
                  <a:srgbClr val="000000"/>
                </a:glow>
              </a:effectLst>
              <a:latin typeface="Arial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 smtClean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2369766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71800" y="152400"/>
            <a:ext cx="59436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i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www.cicfamily.com</a:t>
            </a:r>
            <a:endParaRPr lang="en-US" sz="4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11650" name="Picture 4" descr="CIC Homep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51" name="Picture 2" descr="CIC Sermon P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62"/>
          <a:stretch>
            <a:fillRect/>
          </a:stretch>
        </p:blipFill>
        <p:spPr bwMode="auto">
          <a:xfrm>
            <a:off x="0" y="2570163"/>
            <a:ext cx="9144000" cy="426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251520" y="0"/>
            <a:ext cx="8663880" cy="1447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pPr eaLnBrk="1" hangingPunct="1">
              <a:defRPr/>
            </a:pPr>
            <a:r>
              <a:rPr lang="en-US" sz="4800" dirty="0" err="1" smtClean="0">
                <a:solidFill>
                  <a:schemeClr val="bg1"/>
                </a:solidFill>
                <a:latin typeface="Arial Italic" charset="0"/>
                <a:cs typeface="Arial Italic" charset="0"/>
                <a:sym typeface="Arial Italic" charset="0"/>
              </a:rPr>
              <a:t>www.cicfamily.com</a:t>
            </a:r>
            <a:endParaRPr lang="en-US" sz="4800" dirty="0" smtClean="0">
              <a:solidFill>
                <a:schemeClr val="bg1"/>
              </a:solidFill>
              <a:latin typeface="Arial Italic" charset="0"/>
              <a:sym typeface="Arial Ital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377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90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8763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907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ko-KR" alt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하나님 말씀의 능력 </a:t>
            </a:r>
            <a:r>
              <a:rPr lang="en-US" altLang="ko-KR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(</a:t>
            </a:r>
            <a:r>
              <a:rPr lang="ko-KR" alt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이사야 </a:t>
            </a:r>
            <a:r>
              <a:rPr lang="en-US" altLang="ko-KR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55:8-9)</a:t>
            </a:r>
            <a:endParaRPr lang="en-US" sz="3200" b="1" dirty="0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0" y="2348880"/>
            <a:ext cx="9144000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9pPr>
          </a:lstStyle>
          <a:p>
            <a:pPr>
              <a:defRPr/>
            </a:pPr>
            <a:r>
              <a:rPr lang="ko-KR" altLang="en-US" sz="2400" b="1" dirty="0" smtClean="0">
                <a:solidFill>
                  <a:srgbClr val="FFFFFF"/>
                </a:solidFill>
                <a:effectLst>
                  <a:glow rad="139700">
                    <a:schemeClr val="tx1">
                      <a:alpha val="96000"/>
                    </a:schemeClr>
                  </a:glow>
                </a:effectLst>
              </a:rPr>
              <a:t>이는 하늘이 땅보다 높음 같이 내 길은 너희의 길보다 높으며 내 생각은 </a:t>
            </a:r>
            <a:endParaRPr lang="en-US" altLang="ko-KR" sz="2400" b="1" dirty="0" smtClean="0">
              <a:solidFill>
                <a:srgbClr val="FFFFFF"/>
              </a:solidFill>
              <a:effectLst>
                <a:glow rad="139700">
                  <a:schemeClr val="tx1">
                    <a:alpha val="96000"/>
                  </a:schemeClr>
                </a:glow>
              </a:effectLst>
            </a:endParaRPr>
          </a:p>
          <a:p>
            <a:pPr>
              <a:defRPr/>
            </a:pPr>
            <a:r>
              <a:rPr lang="ko-KR" altLang="en-US" sz="2400" b="1" dirty="0" smtClean="0">
                <a:solidFill>
                  <a:srgbClr val="FFFFFF"/>
                </a:solidFill>
                <a:effectLst>
                  <a:glow rad="139700">
                    <a:schemeClr val="tx1">
                      <a:alpha val="96000"/>
                    </a:schemeClr>
                  </a:glow>
                </a:effectLst>
              </a:rPr>
              <a:t>너희의 생각보다 높음이니라</a:t>
            </a:r>
            <a:endParaRPr lang="en-US" sz="2400" b="1" dirty="0">
              <a:solidFill>
                <a:srgbClr val="FFFFFF"/>
              </a:solidFill>
              <a:effectLst>
                <a:glow rad="139700">
                  <a:schemeClr val="tx1">
                    <a:alpha val="96000"/>
                  </a:schemeClr>
                </a:glow>
              </a:effectLst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0" y="764704"/>
            <a:ext cx="9144000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9pPr>
          </a:lstStyle>
          <a:p>
            <a:pPr marL="182563" indent="-182563" algn="l">
              <a:defRPr/>
            </a:pPr>
            <a:r>
              <a:rPr lang="ko-KR" altLang="en-US" sz="2400" b="1" dirty="0" smtClean="0">
                <a:solidFill>
                  <a:schemeClr val="bg1"/>
                </a:solidFill>
                <a:effectLst>
                  <a:glow rad="152400">
                    <a:schemeClr val="tx1">
                      <a:alpha val="97000"/>
                    </a:schemeClr>
                  </a:glow>
                </a:effectLst>
              </a:rPr>
              <a:t>이는 내 생각이 너희의 생각과 다르며 내 길은 너희의 길과 다름이니라 여호와의 말씀이니라</a:t>
            </a:r>
            <a:endParaRPr lang="en-US" sz="2400" b="1" dirty="0" smtClean="0">
              <a:solidFill>
                <a:schemeClr val="bg1"/>
              </a:solidFill>
              <a:effectLst>
                <a:glow rad="152400">
                  <a:schemeClr val="tx1">
                    <a:alpha val="97000"/>
                  </a:schemeClr>
                </a:glo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3450"/>
            <a:ext cx="9144000" cy="602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1955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ko-KR" alt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하나님 말씀의 능력 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(</a:t>
            </a:r>
            <a:r>
              <a:rPr lang="ko-KR" alt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이사야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55: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10a)</a:t>
            </a:r>
            <a:endParaRPr lang="en-US" sz="3200" b="1" dirty="0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0" y="980728"/>
            <a:ext cx="914400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9pPr>
          </a:lstStyle>
          <a:p>
            <a:pPr marL="182563" indent="-182563" algn="l">
              <a:defRPr/>
            </a:pPr>
            <a:r>
              <a:rPr lang="ko-KR" alt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이는 비와 눈이 하늘로부터 내려서 </a:t>
            </a:r>
            <a:endParaRPr lang="en-US" altLang="ko-KR" sz="2400" b="1" dirty="0" smtClean="0">
              <a:solidFill>
                <a:srgbClr val="FFFFFF"/>
              </a:solidFill>
              <a:effectLst>
                <a:glow rad="152400">
                  <a:srgbClr val="000000">
                    <a:alpha val="97000"/>
                  </a:srgbClr>
                </a:glow>
              </a:effectLst>
            </a:endParaRPr>
          </a:p>
          <a:p>
            <a:pPr marL="182563" indent="-182563" algn="l">
              <a:defRPr/>
            </a:pPr>
            <a:r>
              <a:rPr lang="ko-KR" alt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그리로 되돌아가지 아니하고 땅을 적셔서</a:t>
            </a:r>
            <a:endParaRPr lang="en-US" sz="2400" b="1" dirty="0">
              <a:solidFill>
                <a:srgbClr val="FFFFFF"/>
              </a:solidFill>
              <a:effectLst>
                <a:glow rad="152400">
                  <a:srgbClr val="000000">
                    <a:alpha val="97000"/>
                  </a:srgbClr>
                </a:glow>
              </a:effectLst>
            </a:endParaRPr>
          </a:p>
          <a:p>
            <a:pPr marL="182563" indent="-182563" algn="l">
              <a:defRPr/>
            </a:pPr>
            <a:endParaRPr lang="en-US" sz="2400" b="1" dirty="0">
              <a:solidFill>
                <a:srgbClr val="FFFFFF"/>
              </a:solidFill>
              <a:effectLst>
                <a:glow rad="152400">
                  <a:srgbClr val="000000">
                    <a:alpha val="97000"/>
                  </a:srgbClr>
                </a:glow>
              </a:effectLst>
              <a:latin typeface="Arial"/>
              <a:ea typeface="Osaka"/>
              <a:cs typeface="Osaka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00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4003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ko-KR" alt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하나님 말씀의 능력 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(</a:t>
            </a:r>
            <a:r>
              <a:rPr lang="ko-KR" alt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이사야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55: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10b)</a:t>
            </a:r>
            <a:endParaRPr lang="en-US" sz="3200" b="1" dirty="0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-25882" y="836712"/>
            <a:ext cx="914400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9pPr>
          </a:lstStyle>
          <a:p>
            <a:pPr marL="182563" indent="-182563" algn="l">
              <a:defRPr/>
            </a:pPr>
            <a:r>
              <a:rPr lang="ko-KR" alt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소출이 </a:t>
            </a:r>
            <a:r>
              <a:rPr lang="ko-KR" altLang="en-US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나게 하며 싹이 나게 하여</a:t>
            </a:r>
            <a:r>
              <a:rPr lang="en-US" altLang="zh-CN" sz="2400" b="1" dirty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</a:rPr>
              <a:t> </a:t>
            </a:r>
            <a:endParaRPr lang="en-US" altLang="zh-CN" sz="2400" b="1" dirty="0" smtClean="0">
              <a:solidFill>
                <a:srgbClr val="FFFFFF"/>
              </a:solidFill>
              <a:effectLst>
                <a:glow rad="152400">
                  <a:srgbClr val="000000">
                    <a:alpha val="97000"/>
                  </a:srgbClr>
                </a:glow>
              </a:effectLst>
            </a:endParaRPr>
          </a:p>
          <a:p>
            <a:pPr marL="182563" indent="-182563" algn="l">
              <a:defRPr/>
            </a:pPr>
            <a:r>
              <a:rPr lang="ko-KR" alt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  <a:latin typeface="Arial"/>
                <a:ea typeface="Osaka"/>
                <a:cs typeface="Osaka"/>
              </a:rPr>
              <a:t>           파종하는 자에게는 종자를 주며 </a:t>
            </a:r>
            <a:endParaRPr lang="en-US" altLang="ko-KR" sz="2400" b="1" dirty="0" smtClean="0">
              <a:solidFill>
                <a:srgbClr val="FFFFFF"/>
              </a:solidFill>
              <a:effectLst>
                <a:glow rad="152400">
                  <a:srgbClr val="000000">
                    <a:alpha val="97000"/>
                  </a:srgbClr>
                </a:glow>
              </a:effectLst>
              <a:latin typeface="Arial"/>
              <a:ea typeface="Osaka"/>
              <a:cs typeface="Osaka"/>
            </a:endParaRPr>
          </a:p>
          <a:p>
            <a:pPr marL="182563" indent="-182563" algn="l">
              <a:defRPr/>
            </a:pPr>
            <a:r>
              <a:rPr lang="ko-KR" alt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  <a:latin typeface="Arial"/>
                <a:ea typeface="Osaka"/>
                <a:cs typeface="Osaka"/>
              </a:rPr>
              <a:t>           먹는 자에게는 양식을 줌과 같이</a:t>
            </a:r>
            <a:endParaRPr lang="en-US" sz="2400" b="1" dirty="0">
              <a:solidFill>
                <a:srgbClr val="FFFFFF"/>
              </a:solidFill>
              <a:effectLst>
                <a:glow rad="152400">
                  <a:srgbClr val="000000">
                    <a:alpha val="97000"/>
                  </a:srgbClr>
                </a:glow>
              </a:effectLst>
              <a:latin typeface="Arial"/>
              <a:ea typeface="Osaka"/>
              <a:cs typeface="Osaka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05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9463"/>
            <a:ext cx="9144000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6051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ko-KR" alt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하나님 말씀의 능력 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(</a:t>
            </a:r>
            <a:r>
              <a:rPr lang="ko-KR" alt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이사야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55: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11)</a:t>
            </a:r>
            <a:endParaRPr lang="en-US" sz="3200" b="1" dirty="0">
              <a:solidFill>
                <a:schemeClr val="bg1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9849" y="908720"/>
            <a:ext cx="914400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9pPr>
          </a:lstStyle>
          <a:p>
            <a:pPr marL="182563" indent="-182563" algn="l">
              <a:defRPr/>
            </a:pPr>
            <a:r>
              <a:rPr lang="ko-KR" alt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  <a:latin typeface="Arial"/>
                <a:ea typeface="Osaka"/>
                <a:cs typeface="Osaka"/>
              </a:rPr>
              <a:t>내 입에서 나가는 말도 이와 같이 </a:t>
            </a:r>
            <a:endParaRPr lang="en-US" altLang="ko-KR" sz="2400" b="1" dirty="0" smtClean="0">
              <a:solidFill>
                <a:srgbClr val="FFFFFF"/>
              </a:solidFill>
              <a:effectLst>
                <a:glow rad="152400">
                  <a:srgbClr val="000000">
                    <a:alpha val="97000"/>
                  </a:srgbClr>
                </a:glow>
              </a:effectLst>
              <a:latin typeface="Arial"/>
              <a:ea typeface="Osaka"/>
              <a:cs typeface="Osaka"/>
            </a:endParaRPr>
          </a:p>
          <a:p>
            <a:pPr marL="182563" indent="-182563" algn="l">
              <a:defRPr/>
            </a:pPr>
            <a:r>
              <a:rPr lang="ko-KR" alt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  <a:latin typeface="Arial"/>
                <a:ea typeface="Osaka"/>
                <a:cs typeface="Osaka"/>
              </a:rPr>
              <a:t>            헛되이 내게로 되돌아오지 아니하고 </a:t>
            </a:r>
            <a:endParaRPr lang="en-US" altLang="ko-KR" sz="2400" b="1" dirty="0" smtClean="0">
              <a:solidFill>
                <a:srgbClr val="FFFFFF"/>
              </a:solidFill>
              <a:effectLst>
                <a:glow rad="152400">
                  <a:srgbClr val="000000">
                    <a:alpha val="97000"/>
                  </a:srgbClr>
                </a:glow>
              </a:effectLst>
              <a:latin typeface="Arial"/>
              <a:ea typeface="Osaka"/>
              <a:cs typeface="Osaka"/>
            </a:endParaRPr>
          </a:p>
          <a:p>
            <a:pPr marL="182563" indent="-182563" algn="l">
              <a:defRPr/>
            </a:pPr>
            <a:r>
              <a:rPr lang="ko-KR" alt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  <a:latin typeface="Arial"/>
                <a:ea typeface="Osaka"/>
                <a:cs typeface="Osaka"/>
              </a:rPr>
              <a:t>나의 기뻐하는 뜻을 이루며 </a:t>
            </a:r>
            <a:endParaRPr lang="en-US" altLang="ko-KR" sz="2400" b="1" dirty="0" smtClean="0">
              <a:solidFill>
                <a:srgbClr val="FFFFFF"/>
              </a:solidFill>
              <a:effectLst>
                <a:glow rad="152400">
                  <a:srgbClr val="000000">
                    <a:alpha val="97000"/>
                  </a:srgbClr>
                </a:glow>
              </a:effectLst>
              <a:latin typeface="Arial"/>
              <a:ea typeface="Osaka"/>
              <a:cs typeface="Osaka"/>
            </a:endParaRPr>
          </a:p>
          <a:p>
            <a:pPr marL="182563" indent="-182563" algn="l">
              <a:defRPr/>
            </a:pPr>
            <a:r>
              <a:rPr lang="ko-KR" altLang="en-US" sz="2400" b="1" dirty="0" smtClean="0">
                <a:solidFill>
                  <a:srgbClr val="FFFFFF"/>
                </a:solidFill>
                <a:effectLst>
                  <a:glow rad="152400">
                    <a:srgbClr val="000000">
                      <a:alpha val="97000"/>
                    </a:srgbClr>
                  </a:glow>
                </a:effectLst>
                <a:latin typeface="Arial"/>
                <a:ea typeface="Osaka"/>
                <a:cs typeface="Osaka"/>
              </a:rPr>
              <a:t>            내가 보낸 일에 형통함이니라</a:t>
            </a:r>
            <a:endParaRPr lang="en-US" sz="2400" b="1" dirty="0">
              <a:solidFill>
                <a:srgbClr val="FFFFFF"/>
              </a:solidFill>
              <a:effectLst>
                <a:glow rad="152400">
                  <a:srgbClr val="000000">
                    <a:alpha val="97000"/>
                  </a:srgbClr>
                </a:glow>
              </a:effectLst>
              <a:latin typeface="Arial"/>
              <a:ea typeface="Osaka"/>
              <a:cs typeface="Osaka"/>
            </a:endParaRPr>
          </a:p>
        </p:txBody>
      </p:sp>
      <p:pic>
        <p:nvPicPr>
          <p:cNvPr id="38605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868863"/>
            <a:ext cx="2390775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098" name="Group 5"/>
          <p:cNvGrpSpPr>
            <a:grpSpLocks/>
          </p:cNvGrpSpPr>
          <p:nvPr/>
        </p:nvGrpSpPr>
        <p:grpSpPr bwMode="auto">
          <a:xfrm>
            <a:off x="76200" y="1543322"/>
            <a:ext cx="3429000" cy="5126038"/>
            <a:chOff x="1109" y="144"/>
            <a:chExt cx="3355" cy="3901"/>
          </a:xfrm>
        </p:grpSpPr>
        <p:pic>
          <p:nvPicPr>
            <p:cNvPr id="388102" name="Picture 2" descr="MIDGI00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51" b="23875"/>
            <a:stretch>
              <a:fillRect/>
            </a:stretch>
          </p:blipFill>
          <p:spPr bwMode="auto">
            <a:xfrm>
              <a:off x="1109" y="144"/>
              <a:ext cx="3355" cy="2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8103" name="Picture 4" descr="MIDGI00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723" b="2580"/>
            <a:stretch>
              <a:fillRect/>
            </a:stretch>
          </p:blipFill>
          <p:spPr bwMode="auto">
            <a:xfrm>
              <a:off x="1109" y="2880"/>
              <a:ext cx="3355" cy="1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" b="1352"/>
          <a:stretch>
            <a:fillRect/>
          </a:stretch>
        </p:blipFill>
        <p:spPr bwMode="auto">
          <a:xfrm>
            <a:off x="5565775" y="1524000"/>
            <a:ext cx="348138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WordArt 8"/>
          <p:cNvSpPr>
            <a:spLocks noChangeArrowheads="1" noChangeShapeType="1" noTextEdit="1"/>
          </p:cNvSpPr>
          <p:nvPr/>
        </p:nvSpPr>
        <p:spPr bwMode="auto">
          <a:xfrm>
            <a:off x="1219200" y="533400"/>
            <a:ext cx="6477000" cy="1752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ko-KR" alt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/>
                <a:ea typeface="Arial Black"/>
                <a:cs typeface="Arial Black"/>
              </a:rPr>
              <a:t>우리의 목표</a:t>
            </a:r>
            <a:r>
              <a:rPr lang="en-US" altLang="ko-KR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/>
                <a:ea typeface="Arial Black"/>
                <a:cs typeface="Arial Black"/>
              </a:rPr>
              <a:t>:</a:t>
            </a:r>
            <a:r>
              <a:rPr lang="ko-KR" alt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/>
                <a:ea typeface="Arial Black"/>
                <a:cs typeface="Arial Black"/>
              </a:rPr>
              <a:t>틈 사이의 다리가 되자</a:t>
            </a:r>
            <a:r>
              <a:rPr lang="en-US" altLang="ko-KR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/>
                <a:ea typeface="Arial Black"/>
                <a:cs typeface="Arial Black"/>
              </a:rPr>
              <a:t>!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FFFF"/>
              </a:solidFill>
              <a:latin typeface="Arial Black"/>
              <a:ea typeface="Arial Black"/>
              <a:cs typeface="Arial Black"/>
            </a:endParaRPr>
          </a:p>
        </p:txBody>
      </p:sp>
      <p:sp>
        <p:nvSpPr>
          <p:cNvPr id="388101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Osaka" charset="0"/>
                <a:cs typeface="Osaka" charset="0"/>
              </a:rPr>
              <a:t>Our Course </a:t>
            </a:r>
            <a:r>
              <a:rPr lang="en-US" dirty="0" smtClean="0">
                <a:latin typeface="Arial" charset="0"/>
                <a:ea typeface="Osaka" charset="0"/>
                <a:cs typeface="Osaka" charset="0"/>
              </a:rPr>
              <a:t>Goal</a:t>
            </a:r>
            <a:r>
              <a:rPr lang="ko-KR" altLang="en-US" dirty="0" smtClean="0">
                <a:latin typeface="Arial" charset="0"/>
                <a:ea typeface="Osaka" charset="0"/>
                <a:cs typeface="Osaka" charset="0"/>
              </a:rPr>
              <a:t>ㅇ</a:t>
            </a:r>
            <a:endParaRPr lang="en-US" dirty="0">
              <a:latin typeface="Arial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145" name="Picture 4" descr="ISCBG032"/>
          <p:cNvPicPr>
            <a:picLocks noChangeAspect="1" noChangeArrowheads="1"/>
          </p:cNvPicPr>
          <p:nvPr/>
        </p:nvPicPr>
        <p:blipFill>
          <a:blip r:embed="rId3">
            <a:lum bright="-6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pPr eaLnBrk="1" hangingPunct="1">
              <a:defRPr/>
            </a:pPr>
            <a:r>
              <a:rPr lang="ko-KR" altLang="en-US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latin typeface="Trebuchet MS" charset="0"/>
                <a:ea typeface="Osaka" charset="0"/>
                <a:cs typeface="Osaka" charset="0"/>
              </a:rPr>
              <a:t>과목에 관한 설명</a:t>
            </a:r>
            <a:endParaRPr lang="en-US" dirty="0">
              <a:solidFill>
                <a:srgbClr val="FFFFFF"/>
              </a:solidFill>
              <a:effectLst>
                <a:glow rad="177800">
                  <a:srgbClr val="000000"/>
                </a:glow>
              </a:effectLst>
              <a:latin typeface="Trebuchet MS" charset="0"/>
              <a:ea typeface="Osaka" charset="0"/>
              <a:cs typeface="Osaka" charset="0"/>
            </a:endParaRPr>
          </a:p>
        </p:txBody>
      </p:sp>
      <p:sp>
        <p:nvSpPr>
          <p:cNvPr id="390147" name="Text Box 6"/>
          <p:cNvSpPr txBox="1">
            <a:spLocks noChangeArrowheads="1"/>
          </p:cNvSpPr>
          <p:nvPr/>
        </p:nvSpPr>
        <p:spPr bwMode="auto">
          <a:xfrm>
            <a:off x="517525" y="1431925"/>
            <a:ext cx="7407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b="1">
              <a:solidFill>
                <a:srgbClr val="FFFFFF"/>
              </a:solidFill>
              <a:ea typeface="Osaka" charset="0"/>
              <a:cs typeface="Osaka" charset="0"/>
            </a:endParaRPr>
          </a:p>
        </p:txBody>
      </p:sp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0" y="1219200"/>
            <a:ext cx="9144000" cy="41067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63600" indent="-4064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None/>
              <a:defRPr/>
            </a:pPr>
            <a:r>
              <a:rPr lang="ko-KR" alt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강해설교준비를 위한 설명</a:t>
            </a:r>
            <a:endParaRPr lang="en-US" sz="2800" b="1" dirty="0" smtClean="0">
              <a:solidFill>
                <a:srgbClr val="FFFFFF"/>
              </a:solidFill>
              <a:effectLst>
                <a:glow rad="177800">
                  <a:srgbClr val="000000"/>
                </a:glow>
              </a:effectLst>
              <a:ea typeface="Osaka" charset="0"/>
              <a:cs typeface="Osaka" charset="0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0"/>
              <a:buChar char="l"/>
              <a:defRPr/>
            </a:pPr>
            <a:r>
              <a:rPr lang="ko-KR" alt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강해적인 해석</a:t>
            </a:r>
            <a:r>
              <a:rPr lang="en-US" altLang="ko-KR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,</a:t>
            </a:r>
            <a:r>
              <a:rPr lang="ko-KR" alt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신학 및 설교과정을 통해 준비한다</a:t>
            </a:r>
            <a:r>
              <a:rPr lang="en-US" altLang="ko-KR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.</a:t>
            </a:r>
            <a:r>
              <a:rPr lang="ko-KR" alt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</a:t>
            </a:r>
            <a:endParaRPr lang="en-US" sz="2800" b="1" dirty="0" smtClean="0">
              <a:solidFill>
                <a:srgbClr val="FFFFFF"/>
              </a:solidFill>
              <a:effectLst>
                <a:glow rad="177800">
                  <a:srgbClr val="000000"/>
                </a:glow>
              </a:effectLst>
              <a:ea typeface="Osaka" charset="0"/>
              <a:cs typeface="Osaka" charset="0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0"/>
              <a:buChar char="l"/>
              <a:defRPr/>
            </a:pPr>
            <a:r>
              <a:rPr lang="ko-KR" alt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전략적인 수식적 논증방법에 대해 주의한다</a:t>
            </a:r>
            <a:r>
              <a:rPr lang="en-US" altLang="ko-KR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.</a:t>
            </a:r>
            <a:endParaRPr lang="en-US" sz="2800" b="1" dirty="0" smtClean="0">
              <a:solidFill>
                <a:srgbClr val="FFFFFF"/>
              </a:solidFill>
              <a:effectLst>
                <a:glow rad="177800">
                  <a:srgbClr val="000000"/>
                </a:glow>
              </a:effectLst>
              <a:ea typeface="Osaka" charset="0"/>
              <a:cs typeface="Osaka" charset="0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0"/>
              <a:buChar char="l"/>
              <a:defRPr/>
            </a:pPr>
            <a:r>
              <a:rPr lang="ko-KR" alt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사본 </a:t>
            </a:r>
            <a:r>
              <a:rPr lang="en-US" altLang="ko-KR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(</a:t>
            </a:r>
            <a:r>
              <a:rPr lang="ko-KR" alt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스타일과 명확성</a:t>
            </a:r>
            <a:r>
              <a:rPr lang="en-US" altLang="ko-KR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)</a:t>
            </a:r>
            <a:endParaRPr lang="en-US" sz="2800" b="1" dirty="0" smtClean="0">
              <a:solidFill>
                <a:srgbClr val="FFFFFF"/>
              </a:solidFill>
              <a:effectLst>
                <a:glow rad="177800">
                  <a:srgbClr val="000000"/>
                </a:glow>
              </a:effectLst>
              <a:ea typeface="Osaka" charset="0"/>
              <a:cs typeface="Osaka" charset="0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0"/>
              <a:buChar char="l"/>
              <a:defRPr/>
            </a:pPr>
            <a:r>
              <a:rPr lang="ko-KR" alt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그리고 마지막으로</a:t>
            </a:r>
            <a:r>
              <a:rPr lang="en-US" altLang="ko-KR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,</a:t>
            </a:r>
            <a:r>
              <a:rPr lang="ko-KR" alt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두번의 설교 </a:t>
            </a:r>
            <a:r>
              <a:rPr lang="en-US" altLang="ko-KR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(</a:t>
            </a:r>
            <a:r>
              <a:rPr lang="ko-KR" alt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서신서 하나와 구약 서술이야기 하나</a:t>
            </a:r>
            <a:r>
              <a:rPr lang="en-US" altLang="ko-KR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)</a:t>
            </a:r>
            <a:r>
              <a:rPr 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.  3</a:t>
            </a:r>
            <a:r>
              <a:rPr lang="ko-KR" alt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시간</a:t>
            </a:r>
            <a:endParaRPr lang="en-US" sz="2800" b="1" dirty="0" smtClean="0">
              <a:solidFill>
                <a:srgbClr val="FFFFFF"/>
              </a:solidFill>
              <a:effectLst>
                <a:glow rad="177800">
                  <a:srgbClr val="000000"/>
                </a:glow>
              </a:effectLst>
              <a:ea typeface="Osaka" charset="0"/>
              <a:cs typeface="Osaka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None/>
              <a:defRPr/>
            </a:pPr>
            <a:endParaRPr lang="en-US" sz="2800" b="1" dirty="0" smtClean="0">
              <a:solidFill>
                <a:srgbClr val="FFFFFF"/>
              </a:solidFill>
              <a:effectLst>
                <a:glow rad="177800">
                  <a:srgbClr val="000000"/>
                </a:glow>
              </a:effectLst>
              <a:ea typeface="Osaka" charset="0"/>
              <a:cs typeface="Osaka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None/>
              <a:defRPr/>
            </a:pPr>
            <a:r>
              <a:rPr lang="ko-KR" alt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설교 일정표와 구체적인 설교내용 </a:t>
            </a:r>
            <a:r>
              <a:rPr lang="en-US" altLang="ko-KR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(</a:t>
            </a:r>
            <a:r>
              <a:rPr lang="ko-KR" alt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서술적</a:t>
            </a:r>
            <a:r>
              <a:rPr lang="en-US" altLang="ko-KR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,</a:t>
            </a:r>
            <a:r>
              <a:rPr lang="ko-KR" alt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주제별</a:t>
            </a:r>
            <a:r>
              <a:rPr lang="en-US" altLang="ko-KR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,</a:t>
            </a:r>
            <a:r>
              <a:rPr lang="ko-KR" alt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독백적</a:t>
            </a:r>
            <a:r>
              <a:rPr lang="en-US" altLang="ko-KR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,</a:t>
            </a:r>
            <a:r>
              <a:rPr lang="ko-KR" alt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전도적 설교</a:t>
            </a:r>
            <a:r>
              <a:rPr lang="en-US" altLang="ko-KR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,</a:t>
            </a:r>
            <a:r>
              <a:rPr lang="ko-KR" alt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결혼식 </a:t>
            </a:r>
            <a:r>
              <a:rPr lang="en-US" altLang="ko-KR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&amp;</a:t>
            </a:r>
            <a:r>
              <a:rPr lang="ko-KR" alt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장례식 설교들</a:t>
            </a:r>
            <a:r>
              <a:rPr lang="en-US" altLang="ko-KR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)</a:t>
            </a:r>
            <a:r>
              <a:rPr lang="ko-KR" altLang="en-US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 도 언급됩니다</a:t>
            </a:r>
            <a:r>
              <a:rPr lang="en-US" altLang="ko-KR" sz="2800" b="1" dirty="0" smtClean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ea typeface="Osaka" charset="0"/>
                <a:cs typeface="Osaka" charset="0"/>
              </a:rPr>
              <a:t>.</a:t>
            </a:r>
            <a:endParaRPr lang="en-US" sz="2800" b="1" dirty="0" smtClean="0">
              <a:solidFill>
                <a:srgbClr val="FFFFFF"/>
              </a:solidFill>
              <a:effectLst>
                <a:glow rad="177800">
                  <a:srgbClr val="000000"/>
                </a:glow>
              </a:effectLst>
              <a:ea typeface="Osaka" charset="0"/>
              <a:cs typeface="Osaka" charset="0"/>
            </a:endParaRPr>
          </a:p>
        </p:txBody>
      </p:sp>
      <p:sp>
        <p:nvSpPr>
          <p:cNvPr id="119816" name="Text Box 8"/>
          <p:cNvSpPr txBox="1">
            <a:spLocks noChangeArrowheads="1"/>
          </p:cNvSpPr>
          <p:nvPr/>
        </p:nvSpPr>
        <p:spPr bwMode="auto">
          <a:xfrm>
            <a:off x="8382000" y="76200"/>
            <a:ext cx="3540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b="1" smtClean="0">
                <a:solidFill>
                  <a:srgbClr val="FFFFFF"/>
                </a:solidFill>
                <a:ea typeface="Osaka" charset="0"/>
                <a:cs typeface="Osaka" charset="0"/>
              </a:rPr>
              <a:t>v</a:t>
            </a:r>
            <a:endParaRPr lang="en-US" b="1" smtClean="0">
              <a:solidFill>
                <a:srgbClr val="FFFFFF"/>
              </a:solidFill>
              <a:ea typeface="Osaka" charset="0"/>
              <a:cs typeface="Osaka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3" name="Rectangle 2" descr="Paper bag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pic>
        <p:nvPicPr>
          <p:cNvPr id="392194" name="Picture 3" descr="DSS"/>
          <p:cNvPicPr>
            <a:picLocks noChangeAspect="1" noChangeArrowheads="1"/>
          </p:cNvPicPr>
          <p:nvPr/>
        </p:nvPicPr>
        <p:blipFill>
          <a:blip r:embed="rId4">
            <a:lum bright="-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534400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-65088"/>
            <a:ext cx="6553200" cy="685801"/>
          </a:xfrm>
          <a:solidFill>
            <a:schemeClr val="accent1">
              <a:lumMod val="75000"/>
            </a:schemeClr>
          </a:solidFill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ko-KR" altLang="en-US" sz="3600" b="1" dirty="0" smtClean="0">
                <a:solidFill>
                  <a:schemeClr val="bg1"/>
                </a:solidFill>
                <a:effectLst>
                  <a:glow rad="63500">
                    <a:schemeClr val="bg2"/>
                  </a:glow>
                </a:effectLst>
                <a:ea typeface="ＭＳ Ｐゴシック" charset="-128"/>
                <a:cs typeface="Arial"/>
              </a:rPr>
              <a:t>과목목표</a:t>
            </a:r>
            <a:endParaRPr lang="en-US" sz="3600" b="1" dirty="0">
              <a:solidFill>
                <a:schemeClr val="bg1"/>
              </a:solidFill>
              <a:effectLst>
                <a:glow rad="63500">
                  <a:schemeClr val="bg2"/>
                </a:glow>
              </a:effectLst>
              <a:ea typeface="ＭＳ Ｐゴシック" charset="-128"/>
              <a:cs typeface="Arial"/>
            </a:endParaRPr>
          </a:p>
        </p:txBody>
      </p:sp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251520" y="620688"/>
            <a:ext cx="8892480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ko-KR" altLang="en-US" sz="28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이 과목을 마감지을 때 당신은 다음 목표에 달성할 수 있어야 합니다</a:t>
            </a:r>
            <a:r>
              <a:rPr lang="en-US" altLang="ko-KR" sz="28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..</a:t>
            </a:r>
            <a:r>
              <a:rPr lang="en-US" altLang="ja-JP" sz="28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/>
            </a:r>
            <a:br>
              <a:rPr lang="en-US" altLang="ja-JP" sz="28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</a:br>
            <a:endParaRPr lang="en-US" altLang="ja-JP" sz="2800" b="1" dirty="0" smtClean="0">
              <a:solidFill>
                <a:schemeClr val="bg1"/>
              </a:solidFill>
              <a:effectLst>
                <a:glow rad="101600">
                  <a:schemeClr val="bg2"/>
                </a:glow>
              </a:effectLst>
              <a:cs typeface="Arial" charset="0"/>
            </a:endParaRPr>
          </a:p>
          <a:p>
            <a:pPr marL="514350" indent="-514350">
              <a:buFont typeface="+mj-lt"/>
              <a:buAutoNum type="alphaUcPeriod"/>
              <a:defRPr/>
            </a:pPr>
            <a:r>
              <a:rPr lang="ko-KR" altLang="en-US" sz="28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강해설교의 </a:t>
            </a:r>
            <a:r>
              <a:rPr lang="ko-KR" altLang="en-US" sz="2800" b="1" i="1" dirty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무엇과 </a:t>
            </a:r>
            <a:r>
              <a:rPr lang="ko-KR" altLang="en-US" sz="2800" b="1" i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왜 </a:t>
            </a:r>
            <a:r>
              <a:rPr lang="ko-KR" altLang="en-US" sz="28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를 </a:t>
            </a:r>
            <a:r>
              <a:rPr lang="ko-KR" altLang="en-US" sz="2800" b="1" dirty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지적할 수 있어야 한다</a:t>
            </a:r>
            <a:r>
              <a:rPr lang="en-US" altLang="zh-CN" sz="2800" b="1" dirty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</a:p>
          <a:p>
            <a:pPr marL="514350" indent="-514350">
              <a:buFont typeface="+mj-lt"/>
              <a:buAutoNum type="alphaUcPeriod"/>
              <a:defRPr/>
            </a:pPr>
            <a:r>
              <a:rPr lang="ko-KR" altLang="en-US" sz="28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ko-KR" altLang="en-US" sz="2800" b="1" i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강해적이고 </a:t>
            </a:r>
            <a:r>
              <a:rPr lang="ko-KR" altLang="en-US" sz="2800" b="1" i="1" dirty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설교적인 </a:t>
            </a:r>
            <a:r>
              <a:rPr lang="ko-KR" altLang="en-US" sz="2800" b="1" i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제강 </a:t>
            </a:r>
            <a:r>
              <a:rPr lang="ko-KR" altLang="en-US" sz="28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을</a:t>
            </a:r>
            <a:r>
              <a:rPr lang="ko-KR" altLang="en-US" sz="2800" b="1" i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ko-KR" altLang="en-US" sz="2800" b="1" dirty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짤 수 있어야 </a:t>
            </a:r>
            <a:r>
              <a:rPr lang="ko-KR" altLang="en-US" sz="28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한다</a:t>
            </a:r>
            <a:r>
              <a:rPr lang="en-US" sz="28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</a:p>
          <a:p>
            <a:pPr marL="514350" indent="-514350">
              <a:buFont typeface="+mj-lt"/>
              <a:buAutoNum type="alphaUcPeriod"/>
              <a:defRPr/>
            </a:pPr>
            <a:r>
              <a:rPr lang="ko-KR" altLang="en-US" sz="2800" b="1" dirty="0" smtClean="0">
                <a:solidFill>
                  <a:srgbClr val="FFFFFF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ko-KR" altLang="en-US" sz="2800" b="1" i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머리말</a:t>
            </a:r>
            <a:r>
              <a:rPr lang="en-US" altLang="ko-KR" sz="2800" b="1" i="1" dirty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,</a:t>
            </a:r>
            <a:r>
              <a:rPr lang="ko-KR" altLang="en-US" sz="2800" b="1" i="1" dirty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본문과 결론을 </a:t>
            </a:r>
            <a:r>
              <a:rPr lang="ko-KR" altLang="en-US" sz="2800" b="1" dirty="0">
                <a:solidFill>
                  <a:srgbClr val="FFFFFF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해석할 수 있어야 한다</a:t>
            </a:r>
            <a:endParaRPr lang="en-US" altLang="zh-CN" sz="2800" b="1" dirty="0">
              <a:solidFill>
                <a:srgbClr val="FFFFFF"/>
              </a:solidFill>
              <a:effectLst>
                <a:glow rad="101600">
                  <a:schemeClr val="bg2"/>
                </a:glow>
              </a:effectLst>
              <a:cs typeface="Arial" charset="0"/>
            </a:endParaRPr>
          </a:p>
          <a:p>
            <a:pPr marL="514350" indent="-514350">
              <a:buFont typeface="+mj-lt"/>
              <a:buAutoNum type="alphaUcPeriod"/>
              <a:defRPr/>
            </a:pPr>
            <a:r>
              <a:rPr lang="ko-KR" altLang="en-US" sz="28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설교하는 </a:t>
            </a:r>
            <a:r>
              <a:rPr lang="ko-KR" altLang="en-US" sz="2800" b="1" i="1" dirty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자신감을 갖기 </a:t>
            </a:r>
            <a:r>
              <a:rPr lang="ko-KR" altLang="en-US" sz="2800" b="1" dirty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시작한다</a:t>
            </a:r>
            <a:endParaRPr lang="en-US" altLang="zh-CN" sz="2800" b="1" dirty="0">
              <a:solidFill>
                <a:schemeClr val="bg1"/>
              </a:solidFill>
              <a:effectLst>
                <a:glow rad="101600">
                  <a:schemeClr val="bg2"/>
                </a:glow>
              </a:effectLst>
              <a:cs typeface="Arial" charset="0"/>
            </a:endParaRPr>
          </a:p>
          <a:p>
            <a:pPr marL="514350" indent="-514350">
              <a:buFont typeface="+mj-lt"/>
              <a:buAutoNum type="alphaUcPeriod"/>
              <a:defRPr/>
            </a:pPr>
            <a:r>
              <a:rPr lang="ko-KR" altLang="en-US" sz="2800" b="1" dirty="0" smtClean="0">
                <a:solidFill>
                  <a:srgbClr val="FFFFFF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ko-KR" altLang="en-US" sz="2800" b="1" i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가르침이나 </a:t>
            </a:r>
            <a:r>
              <a:rPr lang="ko-KR" altLang="en-US" sz="2800" b="1" i="1" dirty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번역을 </a:t>
            </a:r>
            <a:r>
              <a:rPr lang="ko-KR" altLang="en-US" sz="2800" b="1" dirty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통해 이 과목을 배운다</a:t>
            </a:r>
            <a:endParaRPr lang="en-US" altLang="zh-CN" sz="2800" b="1" dirty="0">
              <a:solidFill>
                <a:srgbClr val="FFFF00"/>
              </a:solidFill>
              <a:effectLst>
                <a:glow rad="101600">
                  <a:schemeClr val="bg2"/>
                </a:glow>
              </a:effectLst>
              <a:cs typeface="Arial" charset="0"/>
            </a:endParaRPr>
          </a:p>
          <a:p>
            <a:pPr marL="514350" indent="-514350">
              <a:buFont typeface="+mj-lt"/>
              <a:buAutoNum type="alphaUcPeriod"/>
              <a:defRPr/>
            </a:pPr>
            <a:r>
              <a:rPr lang="ko-KR" altLang="en-US" sz="28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성경말씀에서 </a:t>
            </a:r>
            <a:r>
              <a:rPr lang="ko-KR" altLang="en-US" sz="2800" b="1" dirty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관련성이 있는 </a:t>
            </a:r>
            <a:r>
              <a:rPr lang="ko-KR" altLang="en-US" sz="2800" b="1" i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적용부분 </a:t>
            </a:r>
            <a:r>
              <a:rPr lang="ko-KR" altLang="en-US" sz="28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을 </a:t>
            </a:r>
            <a:r>
              <a:rPr lang="ko-KR" altLang="en-US" sz="2800" b="1" dirty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만든다</a:t>
            </a:r>
            <a:endParaRPr lang="en-US" altLang="ko-KR" sz="2800" b="1" dirty="0">
              <a:solidFill>
                <a:schemeClr val="bg1"/>
              </a:solidFill>
              <a:effectLst>
                <a:glow rad="101600">
                  <a:schemeClr val="bg2"/>
                </a:glow>
              </a:effectLst>
              <a:cs typeface="Arial" charset="0"/>
            </a:endParaRPr>
          </a:p>
          <a:p>
            <a:pPr marL="514350" indent="-514350">
              <a:buFont typeface="+mj-lt"/>
              <a:buAutoNum type="alphaUcPeriod"/>
              <a:defRPr/>
            </a:pPr>
            <a:r>
              <a:rPr lang="ko-KR" altLang="en-US" sz="28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설교들을 </a:t>
            </a:r>
            <a:r>
              <a:rPr lang="ko-KR" altLang="en-US" sz="2800" b="1" dirty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평가하여 </a:t>
            </a:r>
            <a:r>
              <a:rPr lang="ko-KR" altLang="en-US" sz="2800" b="1" i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개선할</a:t>
            </a:r>
            <a:r>
              <a:rPr lang="ko-KR" altLang="en-US" sz="2800" b="1" dirty="0" smtClean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ko-KR" altLang="en-US" sz="2800" b="1" dirty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줄 알아야 한다</a:t>
            </a:r>
            <a:endParaRPr lang="en-US" altLang="zh-CN" sz="2800" b="1" dirty="0">
              <a:solidFill>
                <a:schemeClr val="bg1"/>
              </a:solidFill>
              <a:effectLst>
                <a:glow rad="101600">
                  <a:schemeClr val="bg2"/>
                </a:glow>
              </a:effectLst>
              <a:cs typeface="Arial" charset="0"/>
            </a:endParaRPr>
          </a:p>
          <a:p>
            <a:pPr marL="514350" indent="-514350">
              <a:buFont typeface="+mj-lt"/>
              <a:buAutoNum type="alphaUcPeriod"/>
              <a:defRPr/>
            </a:pPr>
            <a:r>
              <a:rPr lang="ko-KR" altLang="en-US" sz="2800" b="1" dirty="0" smtClean="0">
                <a:solidFill>
                  <a:srgbClr val="FFFFFF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ko-KR" altLang="en-US" sz="2800" b="1" i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서신서와 </a:t>
            </a:r>
            <a:r>
              <a:rPr lang="ko-KR" altLang="en-US" sz="2800" b="1" i="1" dirty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서술적인 </a:t>
            </a:r>
            <a:r>
              <a:rPr lang="ko-KR" altLang="en-US" sz="2800" b="1" dirty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내용</a:t>
            </a:r>
            <a:r>
              <a:rPr lang="en-US" altLang="ja-JP" sz="2800" b="1" dirty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(“</a:t>
            </a:r>
            <a:r>
              <a:rPr lang="ko-KR" altLang="en-US" sz="2800" b="1" dirty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무엇</a:t>
            </a:r>
            <a:r>
              <a:rPr lang="en-US" altLang="ja-JP" sz="2800" b="1" dirty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”)</a:t>
            </a:r>
            <a:r>
              <a:rPr lang="ko-KR" altLang="en-US" sz="2800" b="1" dirty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을 설교할 줄 알아야 한다</a:t>
            </a:r>
            <a:endParaRPr lang="en-US" altLang="ja-JP" sz="2800" b="1" dirty="0">
              <a:solidFill>
                <a:schemeClr val="bg1"/>
              </a:solidFill>
              <a:effectLst>
                <a:glow rad="101600">
                  <a:schemeClr val="bg2"/>
                </a:glow>
              </a:effectLst>
              <a:cs typeface="Arial" charset="0"/>
            </a:endParaRPr>
          </a:p>
          <a:p>
            <a:pPr marL="514350" indent="-514350">
              <a:buFont typeface="+mj-lt"/>
              <a:buAutoNum type="alphaUcPeriod"/>
              <a:defRPr/>
            </a:pPr>
            <a:r>
              <a:rPr lang="ko-KR" altLang="en-US" sz="2800" b="1" dirty="0" smtClean="0">
                <a:solidFill>
                  <a:srgbClr val="FFFFFF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</a:t>
            </a:r>
            <a:r>
              <a:rPr lang="ko-KR" altLang="en-US" sz="2800" b="1" i="1" dirty="0" smtClean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진실되고 </a:t>
            </a:r>
            <a:r>
              <a:rPr lang="ko-KR" altLang="en-US" sz="2800" b="1" i="1" dirty="0">
                <a:solidFill>
                  <a:srgbClr val="FFFF00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재미있으며 명확하고 관련성이 </a:t>
            </a:r>
            <a:r>
              <a:rPr lang="ko-KR" altLang="en-US" sz="2800" b="1" dirty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강한 </a:t>
            </a:r>
            <a:r>
              <a:rPr lang="en-US" altLang="ko-KR" sz="2800" b="1" dirty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(“</a:t>
            </a:r>
            <a:r>
              <a:rPr lang="ko-KR" altLang="en-US" sz="2800" b="1" dirty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어떻게</a:t>
            </a:r>
            <a:r>
              <a:rPr lang="en-US" altLang="ko-KR" sz="2800" b="1" dirty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”)</a:t>
            </a:r>
            <a:r>
              <a:rPr lang="ko-KR" altLang="en-US" sz="2800" b="1" dirty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 설교를 할 줄 알아야 한다 </a:t>
            </a:r>
            <a:r>
              <a:rPr lang="en-US" altLang="ko-KR" sz="2800" b="1" dirty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(</a:t>
            </a:r>
            <a:r>
              <a:rPr lang="ko-KR" altLang="en-US" sz="2800" b="1" dirty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기본적인 목표는 </a:t>
            </a:r>
            <a:r>
              <a:rPr lang="en-US" altLang="ko-KR" sz="2800" b="1" dirty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25</a:t>
            </a:r>
            <a:r>
              <a:rPr lang="ko-KR" altLang="en-US" sz="2800" b="1" dirty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페이지에 기록되어 있다</a:t>
            </a:r>
            <a:r>
              <a:rPr lang="en-US" altLang="ko-KR" sz="2800" b="1" dirty="0">
                <a:solidFill>
                  <a:schemeClr val="bg1"/>
                </a:solidFill>
                <a:effectLst>
                  <a:glow rad="101600">
                    <a:schemeClr val="bg2"/>
                  </a:glow>
                </a:effectLst>
                <a:cs typeface="Arial" charset="0"/>
              </a:rPr>
              <a:t>)</a:t>
            </a:r>
            <a:endParaRPr lang="en-US" altLang="zh-CN" sz="2800" b="1" dirty="0">
              <a:solidFill>
                <a:schemeClr val="bg1"/>
              </a:solidFill>
              <a:effectLst>
                <a:glow rad="101600">
                  <a:schemeClr val="bg2"/>
                </a:glow>
              </a:effectLst>
              <a:cs typeface="Arial" charset="0"/>
            </a:endParaRPr>
          </a:p>
        </p:txBody>
      </p:sp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8382000" y="76200"/>
            <a:ext cx="3540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b="1" smtClean="0">
                <a:solidFill>
                  <a:schemeClr val="bg1"/>
                </a:solidFill>
                <a:cs typeface="Arial" charset="0"/>
              </a:rPr>
              <a:t>v</a:t>
            </a:r>
            <a:endParaRPr lang="en-US" smtClean="0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09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09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09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09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09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09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09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809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09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809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5" name="Picture 3" descr="IMG_63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9666" name="Subtitle 2"/>
          <p:cNvSpPr txBox="1">
            <a:spLocks/>
          </p:cNvSpPr>
          <p:nvPr/>
        </p:nvSpPr>
        <p:spPr bwMode="auto">
          <a:xfrm>
            <a:off x="3540125" y="-52388"/>
            <a:ext cx="3336925" cy="180340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0" tIns="45711" rIns="91420" bIns="45711" anchor="ctr"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ko-KR" altLang="en-US" sz="2800" b="1" i="1" dirty="0" smtClean="0">
                <a:solidFill>
                  <a:srgbClr val="FFFFFF"/>
                </a:solidFill>
                <a:latin typeface="Arial" charset="0"/>
                <a:cs typeface="Arial" charset="0"/>
                <a:sym typeface="Trebuchet MS" charset="0"/>
              </a:rPr>
              <a:t>데살로니가 전후서를 공부하고 있는 여성</a:t>
            </a:r>
            <a:endParaRPr lang="en-US" altLang="ko-KR" sz="2800" b="1" i="1" dirty="0" smtClean="0">
              <a:solidFill>
                <a:srgbClr val="FFFFFF"/>
              </a:solidFill>
              <a:latin typeface="Arial" charset="0"/>
              <a:cs typeface="Arial" charset="0"/>
              <a:sym typeface="Trebuchet MS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ko-KR" altLang="en-US" sz="2800" b="1" i="1" dirty="0" smtClean="0">
                <a:solidFill>
                  <a:srgbClr val="FFFFFF"/>
                </a:solidFill>
                <a:latin typeface="Arial" charset="0"/>
                <a:cs typeface="Arial" charset="0"/>
                <a:sym typeface="Trebuchet MS" charset="0"/>
              </a:rPr>
              <a:t>성경학습모임</a:t>
            </a:r>
            <a:endParaRPr lang="en-US" sz="2800" b="1" i="1" dirty="0">
              <a:solidFill>
                <a:srgbClr val="FFFFFF"/>
              </a:solidFill>
              <a:latin typeface="Arial" charset="0"/>
              <a:cs typeface="Arial" charset="0"/>
              <a:sym typeface="Trebuchet MS" charset="0"/>
            </a:endParaRPr>
          </a:p>
        </p:txBody>
      </p:sp>
      <p:sp>
        <p:nvSpPr>
          <p:cNvPr id="369667" name="Subtitle 2"/>
          <p:cNvSpPr>
            <a:spLocks noGrp="1"/>
          </p:cNvSpPr>
          <p:nvPr>
            <p:ph type="subTitle" idx="1"/>
          </p:nvPr>
        </p:nvSpPr>
        <p:spPr>
          <a:xfrm>
            <a:off x="0" y="5516563"/>
            <a:ext cx="9144000" cy="1352550"/>
          </a:xfrm>
          <a:solidFill>
            <a:schemeClr val="tx1"/>
          </a:solidFill>
        </p:spPr>
        <p:txBody>
          <a:bodyPr anchor="ctr"/>
          <a:lstStyle/>
          <a:p>
            <a:pPr eaLnBrk="1" hangingPunct="1"/>
            <a:r>
              <a:rPr lang="ko-KR" altLang="en-US" sz="3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미국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• </a:t>
            </a:r>
            <a:r>
              <a:rPr lang="ko-KR" altLang="en-US" sz="3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싱가포르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• </a:t>
            </a:r>
            <a:r>
              <a:rPr lang="ko-KR" altLang="en-US" sz="3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뉴질랜드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• </a:t>
            </a:r>
            <a:r>
              <a:rPr lang="ko-KR" altLang="en-US" sz="3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네덜란드</a:t>
            </a:r>
            <a:endParaRPr lang="en-US" sz="36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26431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0" y="0"/>
            <a:ext cx="4572000" cy="34290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0" y="1203325"/>
            <a:ext cx="457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ko-KR" altLang="en-US" sz="40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진실성</a:t>
            </a:r>
            <a:endParaRPr lang="en-US" sz="4000" b="1" dirty="0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4572000" y="0"/>
            <a:ext cx="4572000" cy="3429000"/>
          </a:xfrm>
          <a:prstGeom prst="rect">
            <a:avLst/>
          </a:prstGeom>
          <a:gradFill rotWithShape="0">
            <a:gsLst>
              <a:gs pos="0">
                <a:srgbClr val="B50069"/>
              </a:gs>
              <a:gs pos="100000">
                <a:srgbClr val="540031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B50069"/>
              </a:solidFill>
              <a:cs typeface="Arial" charset="0"/>
            </a:endParaRP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4572000" y="3429000"/>
            <a:ext cx="4572000" cy="3429000"/>
          </a:xfrm>
          <a:prstGeom prst="rect">
            <a:avLst/>
          </a:prstGeom>
          <a:gradFill rotWithShape="0">
            <a:gsLst>
              <a:gs pos="0">
                <a:srgbClr val="500093"/>
              </a:gs>
              <a:gs pos="100000">
                <a:srgbClr val="250044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B50069"/>
              </a:solidFill>
              <a:cs typeface="Arial" charset="0"/>
            </a:endParaRPr>
          </a:p>
        </p:txBody>
      </p:sp>
      <p:sp>
        <p:nvSpPr>
          <p:cNvPr id="65553" name="Rectangle 17"/>
          <p:cNvSpPr>
            <a:spLocks noChangeArrowheads="1"/>
          </p:cNvSpPr>
          <p:nvPr/>
        </p:nvSpPr>
        <p:spPr bwMode="auto">
          <a:xfrm>
            <a:off x="0" y="3429000"/>
            <a:ext cx="4572000" cy="342900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0" y="4876800"/>
            <a:ext cx="457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ko-KR" altLang="en-US" sz="40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명확성</a:t>
            </a:r>
            <a:endParaRPr lang="en-US" sz="4000" b="1" dirty="0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4572000" y="1203325"/>
            <a:ext cx="4572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ko-KR" altLang="en-US" sz="40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취미성</a:t>
            </a:r>
            <a:endParaRPr lang="en-US" sz="4000" b="1" dirty="0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4572000" y="4876800"/>
            <a:ext cx="457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ko-KR" altLang="en-US" sz="40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상관성</a:t>
            </a:r>
            <a:endParaRPr lang="en-US" sz="4000" b="1" dirty="0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5549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1476375" y="2636838"/>
            <a:ext cx="6191250" cy="1569660"/>
          </a:xfrm>
          <a:solidFill>
            <a:schemeClr val="tx1"/>
          </a:solid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ko-KR" altLang="en-US" sz="48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네가지 목표</a:t>
            </a:r>
            <a:r>
              <a:rPr lang="en-US" sz="48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:</a:t>
            </a:r>
            <a:r>
              <a:rPr lang="en-US" sz="4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US" sz="4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ko-KR" altLang="en-US" sz="48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이런 설교</a:t>
            </a:r>
            <a:r>
              <a:rPr lang="en-US" sz="48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…</a:t>
            </a:r>
            <a:endParaRPr lang="en-US" sz="4800" b="1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5556" name="Text Box 20"/>
          <p:cNvSpPr txBox="1">
            <a:spLocks noChangeArrowheads="1"/>
          </p:cNvSpPr>
          <p:nvPr/>
        </p:nvSpPr>
        <p:spPr bwMode="auto">
          <a:xfrm>
            <a:off x="8534400" y="76200"/>
            <a:ext cx="5238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  <a:cs typeface="Arial" charset="0"/>
              </a:rPr>
              <a:t>25</a:t>
            </a:r>
            <a:endParaRPr lang="en-US" dirty="0" smtClean="0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5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5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5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55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animBg="1"/>
      <p:bldP spid="65539" grpId="0"/>
      <p:bldP spid="65551" grpId="0" animBg="1"/>
      <p:bldP spid="65552" grpId="0" animBg="1"/>
      <p:bldP spid="65553" grpId="0" animBg="1"/>
      <p:bldP spid="65541" grpId="0"/>
      <p:bldP spid="65543" grpId="0"/>
      <p:bldP spid="6554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868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070975" cy="1143000"/>
          </a:xfrm>
        </p:spPr>
        <p:txBody>
          <a:bodyPr/>
          <a:lstStyle/>
          <a:p>
            <a:r>
              <a:rPr lang="en-US" b="1" dirty="0" smtClean="0">
                <a:effectLst>
                  <a:glow rad="228600">
                    <a:schemeClr val="tx1"/>
                  </a:glow>
                </a:effectLst>
              </a:rPr>
              <a:t>Rick</a:t>
            </a:r>
            <a:r>
              <a:rPr lang="ko-KR" altLang="en-US" b="1" dirty="0" smtClean="0">
                <a:effectLst>
                  <a:glow rad="228600">
                    <a:schemeClr val="tx1"/>
                  </a:glow>
                </a:effectLst>
              </a:rPr>
              <a:t>박사</a:t>
            </a:r>
            <a:r>
              <a:rPr lang="en-US" b="1" dirty="0" smtClean="0">
                <a:effectLst>
                  <a:glow rad="228600">
                    <a:schemeClr val="tx1"/>
                  </a:glow>
                </a:effectLst>
              </a:rPr>
              <a:t> &amp; Ramesh Richard</a:t>
            </a:r>
            <a:r>
              <a:rPr lang="ko-KR" altLang="en-US" b="1" dirty="0" smtClean="0">
                <a:effectLst>
                  <a:glow rad="228600">
                    <a:schemeClr val="tx1"/>
                  </a:glow>
                </a:effectLst>
              </a:rPr>
              <a:t>박사</a:t>
            </a:r>
            <a:endParaRPr lang="en-US" b="1" dirty="0">
              <a:effectLst>
                <a:glow rad="228600">
                  <a:schemeClr val="tx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997754"/>
      </p:ext>
    </p:extLst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pic>
        <p:nvPicPr>
          <p:cNvPr id="367624" name="Picture 8" descr="RameshPES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3" r="16733" b="23645"/>
          <a:stretch>
            <a:fillRect/>
          </a:stretch>
        </p:blipFill>
        <p:spPr bwMode="auto">
          <a:xfrm rot="472623">
            <a:off x="2806700" y="2057400"/>
            <a:ext cx="31369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7623" name="Picture 7" descr="Rame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3792538"/>
            <a:ext cx="18049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23913"/>
            <a:ext cx="7772400" cy="785812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ko-KR" altLang="en-US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과목에 대한 요구</a:t>
            </a:r>
            <a:endParaRPr lang="en-US" b="1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676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46275"/>
            <a:ext cx="3200400" cy="415925"/>
          </a:xfrm>
          <a:solidFill>
            <a:srgbClr val="000000"/>
          </a:solidFill>
          <a:effectLst>
            <a:outerShdw blurRad="38100" dist="35921" dir="2700000" algn="ctr" rotWithShape="0">
              <a:srgbClr val="000000">
                <a:alpha val="99962"/>
              </a:srgbClr>
            </a:outerShdw>
          </a:effectLst>
        </p:spPr>
        <p:txBody>
          <a:bodyPr anchor="ctr"/>
          <a:lstStyle/>
          <a:p>
            <a:pPr marL="609600" indent="-609600" eaLnBrk="1" hangingPunct="1">
              <a:lnSpc>
                <a:spcPct val="90000"/>
              </a:lnSpc>
              <a:buFontTx/>
              <a:buAutoNum type="alphaUcPeriod"/>
              <a:defRPr/>
            </a:pPr>
            <a:r>
              <a:rPr lang="ko-KR" altLang="en-US" sz="2400" dirty="0" smtClean="0">
                <a:solidFill>
                  <a:srgbClr val="FFF9FC"/>
                </a:solidFill>
                <a:latin typeface="Arial" charset="0"/>
                <a:ea typeface="ＭＳ Ｐゴシック" charset="0"/>
                <a:cs typeface="Arial" charset="0"/>
              </a:rPr>
              <a:t>독서</a:t>
            </a:r>
            <a:r>
              <a:rPr lang="en-US" altLang="ko-KR" sz="2400" dirty="0" smtClean="0">
                <a:solidFill>
                  <a:srgbClr val="FFF9FC"/>
                </a:solidFill>
                <a:latin typeface="Arial" charset="0"/>
                <a:ea typeface="ＭＳ Ｐゴシック" charset="0"/>
                <a:cs typeface="Arial" charset="0"/>
              </a:rPr>
              <a:t>/</a:t>
            </a:r>
            <a:r>
              <a:rPr lang="ko-KR" altLang="en-US" sz="2400" dirty="0" smtClean="0">
                <a:solidFill>
                  <a:srgbClr val="FFF9FC"/>
                </a:solidFill>
                <a:latin typeface="Arial" charset="0"/>
                <a:ea typeface="ＭＳ Ｐゴシック" charset="0"/>
                <a:cs typeface="Arial" charset="0"/>
              </a:rPr>
              <a:t>리딩</a:t>
            </a:r>
            <a:r>
              <a:rPr lang="en-US" altLang="zh-CN" sz="2400" dirty="0" smtClean="0">
                <a:solidFill>
                  <a:srgbClr val="FFF9FC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2400" dirty="0">
                <a:solidFill>
                  <a:srgbClr val="FFF9FC"/>
                </a:solidFill>
                <a:latin typeface="Arial" charset="0"/>
                <a:ea typeface="ＭＳ Ｐゴシック" charset="0"/>
                <a:cs typeface="Arial" charset="0"/>
              </a:rPr>
              <a:t>(10%</a:t>
            </a:r>
            <a:r>
              <a:rPr lang="en-US" altLang="zh-CN" sz="2400" dirty="0" smtClean="0">
                <a:solidFill>
                  <a:srgbClr val="FFF9FC"/>
                </a:solidFill>
                <a:latin typeface="Arial" charset="0"/>
                <a:ea typeface="ＭＳ Ｐゴシック" charset="0"/>
                <a:cs typeface="Arial" charset="0"/>
              </a:rPr>
              <a:t>)</a:t>
            </a:r>
            <a:endParaRPr lang="en-US" sz="2400" dirty="0">
              <a:solidFill>
                <a:srgbClr val="FFF9FC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96294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35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cs typeface="Arial" charset="0"/>
              </a:rPr>
              <a:t>v</a:t>
            </a:r>
          </a:p>
        </p:txBody>
      </p:sp>
      <p:pic>
        <p:nvPicPr>
          <p:cNvPr id="367625" name="Picture 9" descr="Mawhinne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0" r="10812" b="27921"/>
          <a:stretch>
            <a:fillRect/>
          </a:stretch>
        </p:blipFill>
        <p:spPr bwMode="auto">
          <a:xfrm>
            <a:off x="5969000" y="1981200"/>
            <a:ext cx="3175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 rot="480000">
            <a:off x="-3212942" y="2160102"/>
            <a:ext cx="2921132" cy="2554545"/>
          </a:xfrm>
          <a:prstGeom prst="rect">
            <a:avLst/>
          </a:prstGeom>
          <a:solidFill>
            <a:srgbClr val="591523"/>
          </a:solidFill>
        </p:spPr>
        <p:txBody>
          <a:bodyPr wrap="square" rtlCol="0">
            <a:spAutoFit/>
          </a:bodyPr>
          <a:lstStyle/>
          <a:p>
            <a:pPr algn="ctr"/>
            <a:endParaRPr lang="en-US" altLang="ko-KR" sz="4000" dirty="0" smtClean="0">
              <a:solidFill>
                <a:srgbClr val="FFFFE0"/>
              </a:solidFill>
            </a:endParaRPr>
          </a:p>
          <a:p>
            <a:pPr algn="ctr"/>
            <a:r>
              <a:rPr lang="ko-KR" altLang="en-US" sz="4000" dirty="0" smtClean="0">
                <a:solidFill>
                  <a:srgbClr val="FFFFE0"/>
                </a:solidFill>
              </a:rPr>
              <a:t>해석설교</a:t>
            </a:r>
            <a:endParaRPr lang="en-US" altLang="ko-KR" sz="4000" dirty="0" smtClean="0">
              <a:solidFill>
                <a:srgbClr val="FFFFE0"/>
              </a:solidFill>
            </a:endParaRPr>
          </a:p>
          <a:p>
            <a:pPr algn="ctr"/>
            <a:r>
              <a:rPr lang="ko-KR" altLang="en-US" sz="4000" dirty="0" smtClean="0">
                <a:solidFill>
                  <a:srgbClr val="FFFFE0"/>
                </a:solidFill>
              </a:rPr>
              <a:t>준비하기</a:t>
            </a:r>
            <a:endParaRPr lang="en-US" altLang="ko-KR" sz="4000" dirty="0" smtClean="0">
              <a:solidFill>
                <a:srgbClr val="FFFFE0"/>
              </a:solidFill>
            </a:endParaRPr>
          </a:p>
          <a:p>
            <a:pPr algn="ctr"/>
            <a:endParaRPr lang="en-US" sz="4000" dirty="0">
              <a:solidFill>
                <a:srgbClr val="FFFFE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480000">
            <a:off x="-3466605" y="4712224"/>
            <a:ext cx="2959611" cy="58477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rtlCol="0">
            <a:spAutoFit/>
          </a:bodyPr>
          <a:lstStyle/>
          <a:p>
            <a:pPr algn="ctr"/>
            <a:r>
              <a:rPr lang="ko-KR" altLang="en-US" sz="1600" b="1" dirty="0" smtClean="0">
                <a:solidFill>
                  <a:srgbClr val="001933"/>
                </a:solidFill>
              </a:rPr>
              <a:t>성경적인 설교를 위한 </a:t>
            </a:r>
            <a:endParaRPr lang="en-US" altLang="ko-KR" sz="1600" b="1" dirty="0" smtClean="0">
              <a:solidFill>
                <a:srgbClr val="001933"/>
              </a:solidFill>
            </a:endParaRPr>
          </a:p>
          <a:p>
            <a:pPr algn="ctr"/>
            <a:r>
              <a:rPr lang="ko-KR" altLang="en-US" sz="1600" b="1" dirty="0" smtClean="0">
                <a:solidFill>
                  <a:srgbClr val="001933"/>
                </a:solidFill>
              </a:rPr>
              <a:t>칠단계 방법</a:t>
            </a:r>
            <a:endParaRPr lang="en-US" sz="1600" b="1" dirty="0">
              <a:solidFill>
                <a:srgbClr val="00193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52520" y="2276872"/>
            <a:ext cx="3024336" cy="255454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altLang="ko-KR" sz="4000" dirty="0" smtClean="0">
              <a:solidFill>
                <a:srgbClr val="000000"/>
              </a:solidFill>
              <a:latin typeface="Arial Narrow"/>
              <a:cs typeface="Arial Narrow"/>
            </a:endParaRPr>
          </a:p>
          <a:p>
            <a:r>
              <a:rPr lang="ko-KR" altLang="en-US" sz="4000" dirty="0" smtClean="0">
                <a:solidFill>
                  <a:srgbClr val="000000"/>
                </a:solidFill>
                <a:latin typeface="Arial Narrow"/>
                <a:cs typeface="Arial Narrow"/>
              </a:rPr>
              <a:t>신선한</a:t>
            </a:r>
            <a:endParaRPr lang="en-US" altLang="ko-KR" sz="4000" dirty="0" smtClean="0">
              <a:solidFill>
                <a:srgbClr val="000000"/>
              </a:solidFill>
              <a:latin typeface="Arial Narrow"/>
              <a:cs typeface="Arial Narrow"/>
            </a:endParaRPr>
          </a:p>
          <a:p>
            <a:r>
              <a:rPr lang="ko-KR" altLang="en-US" sz="4000" dirty="0" smtClean="0">
                <a:solidFill>
                  <a:srgbClr val="000000"/>
                </a:solidFill>
                <a:latin typeface="Arial Narrow"/>
                <a:cs typeface="Arial Narrow"/>
              </a:rPr>
              <a:t>설교</a:t>
            </a:r>
            <a:endParaRPr lang="en-US" altLang="ko-KR" sz="4000" dirty="0" smtClean="0">
              <a:solidFill>
                <a:srgbClr val="000000"/>
              </a:solidFill>
              <a:latin typeface="Arial Narrow"/>
              <a:cs typeface="Arial Narrow"/>
            </a:endParaRPr>
          </a:p>
          <a:p>
            <a:endParaRPr lang="en-US" sz="40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7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7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7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7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7" name="Title 1"/>
          <p:cNvSpPr>
            <a:spLocks noGrp="1"/>
          </p:cNvSpPr>
          <p:nvPr>
            <p:ph type="title"/>
          </p:nvPr>
        </p:nvSpPr>
        <p:spPr>
          <a:xfrm>
            <a:off x="5148263" y="115888"/>
            <a:ext cx="3744912" cy="3036887"/>
          </a:xfrm>
        </p:spPr>
        <p:txBody>
          <a:bodyPr/>
          <a:lstStyle/>
          <a:p>
            <a:r>
              <a:rPr lang="en-US" sz="4800" b="1" dirty="0" smtClean="0">
                <a:latin typeface="Arial" charset="0"/>
                <a:ea typeface="ＭＳ Ｐゴシック" charset="0"/>
              </a:rPr>
              <a:t/>
            </a:r>
            <a:br>
              <a:rPr lang="en-US" sz="4800" b="1" dirty="0" smtClean="0">
                <a:latin typeface="Arial" charset="0"/>
                <a:ea typeface="ＭＳ Ｐゴシック" charset="0"/>
              </a:rPr>
            </a:br>
            <a:r>
              <a:rPr lang="ko-KR" altLang="en-US" sz="4800" b="1" dirty="0" smtClean="0">
                <a:latin typeface="Arial" charset="0"/>
                <a:ea typeface="ＭＳ Ｐゴシック" charset="0"/>
              </a:rPr>
              <a:t>당신의</a:t>
            </a:r>
            <a:r>
              <a:rPr lang="en-US" altLang="ko-KR" sz="4800" b="1" dirty="0" smtClean="0">
                <a:latin typeface="Arial" charset="0"/>
                <a:ea typeface="ＭＳ Ｐゴシック" charset="0"/>
              </a:rPr>
              <a:t/>
            </a:r>
            <a:br>
              <a:rPr lang="en-US" altLang="ko-KR" sz="4800" b="1" dirty="0" smtClean="0">
                <a:latin typeface="Arial" charset="0"/>
                <a:ea typeface="ＭＳ Ｐゴシック" charset="0"/>
              </a:rPr>
            </a:br>
            <a:r>
              <a:rPr lang="ko-KR" altLang="en-US" sz="4800" b="1" dirty="0" smtClean="0">
                <a:latin typeface="Arial" charset="0"/>
                <a:ea typeface="ＭＳ Ｐゴシック" charset="0"/>
              </a:rPr>
              <a:t> 첫번째</a:t>
            </a:r>
            <a:r>
              <a:rPr lang="en-US" altLang="ko-KR" sz="4800" b="1" dirty="0" smtClean="0">
                <a:latin typeface="Arial" charset="0"/>
                <a:ea typeface="ＭＳ Ｐゴシック" charset="0"/>
              </a:rPr>
              <a:t/>
            </a:r>
            <a:br>
              <a:rPr lang="en-US" altLang="ko-KR" sz="4800" b="1" dirty="0" smtClean="0">
                <a:latin typeface="Arial" charset="0"/>
                <a:ea typeface="ＭＳ Ｐゴシック" charset="0"/>
              </a:rPr>
            </a:br>
            <a:r>
              <a:rPr lang="ko-KR" altLang="en-US" sz="4800" b="1" dirty="0" smtClean="0">
                <a:latin typeface="Arial" charset="0"/>
                <a:ea typeface="ＭＳ Ｐゴシック" charset="0"/>
              </a:rPr>
              <a:t>리딩과제</a:t>
            </a:r>
            <a:endParaRPr lang="en-US" sz="4800" b="1" dirty="0">
              <a:latin typeface="Arial" charset="0"/>
              <a:ea typeface="ＭＳ Ｐゴシック" charset="0"/>
            </a:endParaRPr>
          </a:p>
        </p:txBody>
      </p:sp>
      <p:pic>
        <p:nvPicPr>
          <p:cNvPr id="398338" name="Picture 2" descr="2013072012071929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65" b="11642"/>
          <a:stretch>
            <a:fillRect/>
          </a:stretch>
        </p:blipFill>
        <p:spPr bwMode="auto">
          <a:xfrm rot="4435986">
            <a:off x="-483394" y="885031"/>
            <a:ext cx="6486526" cy="470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8339" name="Title 1"/>
          <p:cNvSpPr txBox="1">
            <a:spLocks/>
          </p:cNvSpPr>
          <p:nvPr/>
        </p:nvSpPr>
        <p:spPr bwMode="auto">
          <a:xfrm>
            <a:off x="5795963" y="3429000"/>
            <a:ext cx="3325812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ko-KR" altLang="en-US" sz="3600" i="1" dirty="0" smtClean="0">
                <a:solidFill>
                  <a:srgbClr val="FFFFFF"/>
                </a:solidFill>
                <a:cs typeface="Arial" charset="0"/>
              </a:rPr>
              <a:t>다음 수업시간 전 까지 이 </a:t>
            </a:r>
            <a:r>
              <a:rPr lang="en-US" altLang="ko-KR" sz="3600" i="1" dirty="0" smtClean="0">
                <a:solidFill>
                  <a:srgbClr val="FFFFFF"/>
                </a:solidFill>
                <a:cs typeface="Arial" charset="0"/>
              </a:rPr>
              <a:t>20-</a:t>
            </a:r>
            <a:r>
              <a:rPr lang="ko-KR" altLang="en-US" sz="3600" i="1" dirty="0" smtClean="0">
                <a:solidFill>
                  <a:srgbClr val="FFFFFF"/>
                </a:solidFill>
                <a:cs typeface="Arial" charset="0"/>
              </a:rPr>
              <a:t>페이지 소책자를 읽으세요</a:t>
            </a:r>
            <a:endParaRPr lang="en-US" sz="3600" i="1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61" name="Picture 2" descr="BordenSteps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6" b="21585"/>
          <a:stretch>
            <a:fillRect/>
          </a:stretch>
        </p:blipFill>
        <p:spPr bwMode="auto">
          <a:xfrm>
            <a:off x="3733800" y="-27384"/>
            <a:ext cx="541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0"/>
            <a:ext cx="3352800" cy="2032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 smtClean="0">
                <a:latin typeface="Arial" charset="0"/>
                <a:ea typeface="MS Pゴシック" charset="0"/>
                <a:cs typeface="Arial" charset="0"/>
              </a:rPr>
              <a:t>Borden</a:t>
            </a:r>
            <a:r>
              <a:rPr lang="ko-KR" altLang="en-US" sz="4800" b="1" dirty="0" smtClean="0">
                <a:latin typeface="Arial" charset="0"/>
                <a:ea typeface="MS Pゴシック" charset="0"/>
                <a:cs typeface="Arial" charset="0"/>
              </a:rPr>
              <a:t>의 기본원리들</a:t>
            </a:r>
            <a:endParaRPr lang="en-US" sz="4800" b="1" dirty="0">
              <a:latin typeface="Arial" charset="0"/>
              <a:ea typeface="MS Pゴシック" charset="0"/>
              <a:cs typeface="Arial" charset="0"/>
            </a:endParaRPr>
          </a:p>
        </p:txBody>
      </p:sp>
      <p:sp>
        <p:nvSpPr>
          <p:cNvPr id="399363" name="Text Box 4"/>
          <p:cNvSpPr txBox="1">
            <a:spLocks noChangeArrowheads="1"/>
          </p:cNvSpPr>
          <p:nvPr/>
        </p:nvSpPr>
        <p:spPr bwMode="auto">
          <a:xfrm>
            <a:off x="8001000" y="39688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b="1">
                <a:solidFill>
                  <a:srgbClr val="000000"/>
                </a:solidFill>
              </a:rPr>
              <a:t>10-11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99364" name="Text Box 5"/>
          <p:cNvSpPr txBox="1">
            <a:spLocks noChangeArrowheads="1"/>
          </p:cNvSpPr>
          <p:nvPr/>
        </p:nvSpPr>
        <p:spPr bwMode="auto">
          <a:xfrm>
            <a:off x="2589213" y="6400800"/>
            <a:ext cx="6554787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000000"/>
                </a:solidFill>
              </a:rPr>
              <a:t>Richard Borden, </a:t>
            </a:r>
            <a:r>
              <a:rPr lang="en-US" sz="2400" i="1" dirty="0">
                <a:solidFill>
                  <a:srgbClr val="000000"/>
                </a:solidFill>
              </a:rPr>
              <a:t>How to Communicate Ideas</a:t>
            </a:r>
            <a:r>
              <a:rPr lang="en-US" sz="2400" dirty="0">
                <a:solidFill>
                  <a:srgbClr val="000000"/>
                </a:solidFill>
              </a:rPr>
              <a:t>, 1</a:t>
            </a:r>
          </a:p>
        </p:txBody>
      </p:sp>
      <p:sp>
        <p:nvSpPr>
          <p:cNvPr id="399365" name="Rounded Rectangular Callout 1"/>
          <p:cNvSpPr>
            <a:spLocks noChangeArrowheads="1"/>
          </p:cNvSpPr>
          <p:nvPr/>
        </p:nvSpPr>
        <p:spPr bwMode="auto">
          <a:xfrm>
            <a:off x="34925" y="1844675"/>
            <a:ext cx="3384550" cy="4608513"/>
          </a:xfrm>
          <a:prstGeom prst="wedgeRoundRectCallout">
            <a:avLst>
              <a:gd name="adj1" fmla="val 60681"/>
              <a:gd name="adj2" fmla="val -18301"/>
              <a:gd name="adj3" fmla="val 16667"/>
            </a:avLst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ko-KR" altLang="en-US" sz="2800" b="1" dirty="0" smtClean="0">
                <a:solidFill>
                  <a:srgbClr val="E8EAE9"/>
                </a:solidFill>
              </a:rPr>
              <a:t>연설준비에서의 가장 기본적인 원칙을 다음 </a:t>
            </a:r>
            <a:r>
              <a:rPr lang="en-US" altLang="ko-KR" sz="2800" b="1" dirty="0" smtClean="0">
                <a:solidFill>
                  <a:srgbClr val="E8EAE9"/>
                </a:solidFill>
              </a:rPr>
              <a:t>8</a:t>
            </a:r>
            <a:r>
              <a:rPr lang="ko-KR" altLang="en-US" sz="2800" b="1" dirty="0" smtClean="0">
                <a:solidFill>
                  <a:srgbClr val="E8EAE9"/>
                </a:solidFill>
              </a:rPr>
              <a:t>개의 단어로 개괄할 수 있다</a:t>
            </a:r>
            <a:r>
              <a:rPr lang="en-US" sz="2800" b="1" dirty="0" smtClean="0">
                <a:solidFill>
                  <a:srgbClr val="E8EAE9"/>
                </a:solidFill>
              </a:rPr>
              <a:t>:</a:t>
            </a:r>
            <a:endParaRPr lang="en-US" sz="2800" b="1" dirty="0">
              <a:solidFill>
                <a:srgbClr val="E8EAE9"/>
              </a:solidFill>
            </a:endParaRPr>
          </a:p>
          <a:p>
            <a:r>
              <a:rPr lang="ko-KR" altLang="en-US" sz="2800" b="1" dirty="0" smtClean="0">
                <a:solidFill>
                  <a:srgbClr val="FFFF00"/>
                </a:solidFill>
              </a:rPr>
              <a:t>당신이 하는 연설 마다에 목적을 두고</a:t>
            </a:r>
            <a:r>
              <a:rPr lang="en-US" altLang="ko-KR" sz="2800" b="1" dirty="0" smtClean="0">
                <a:solidFill>
                  <a:srgbClr val="FFFF00"/>
                </a:solidFill>
              </a:rPr>
              <a:t>---</a:t>
            </a:r>
            <a:r>
              <a:rPr lang="ko-KR" altLang="en-US" sz="2800" b="1" dirty="0" smtClean="0">
                <a:solidFill>
                  <a:srgbClr val="FFFF00"/>
                </a:solidFill>
              </a:rPr>
              <a:t> 짜임새를 구성하라</a:t>
            </a:r>
            <a:r>
              <a:rPr lang="en-US" sz="2800" b="1" dirty="0" smtClean="0">
                <a:solidFill>
                  <a:srgbClr val="FFFF00"/>
                </a:solidFill>
              </a:rPr>
              <a:t>!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23913"/>
            <a:ext cx="7772400" cy="785812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zh-CN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SBC </a:t>
            </a:r>
            <a:r>
              <a:rPr lang="ko-KR" altLang="en-US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과목에 대한 요구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1410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35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FF66"/>
                </a:solidFill>
                <a:cs typeface="Arial" charset="0"/>
              </a:rPr>
              <a:t>v</a:t>
            </a:r>
          </a:p>
        </p:txBody>
      </p:sp>
      <p:pic>
        <p:nvPicPr>
          <p:cNvPr id="391173" name="Picture 5" descr="OverloadDonke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284663" y="1927225"/>
            <a:ext cx="4783137" cy="3543300"/>
          </a:xfrm>
        </p:spPr>
      </p:pic>
      <p:sp>
        <p:nvSpPr>
          <p:cNvPr id="391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4925" y="1905000"/>
            <a:ext cx="4711700" cy="4764088"/>
          </a:xfrm>
          <a:effectLst/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AutoNum type="alphaUcPeriod"/>
              <a:defRPr/>
            </a:pPr>
            <a:r>
              <a:rPr lang="ko-KR" altLang="en-US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읽기</a:t>
            </a:r>
            <a:r>
              <a:rPr lang="en-US" altLang="ko-KR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/</a:t>
            </a:r>
            <a:r>
              <a:rPr lang="ko-KR" altLang="en-US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리딩</a:t>
            </a:r>
            <a:r>
              <a:rPr lang="en-US" altLang="zh-CN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b="1" dirty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(10%)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endParaRPr lang="en-US" altLang="zh-CN" sz="2400" b="1" dirty="0">
              <a:solidFill>
                <a:srgbClr val="FFF9FC"/>
              </a:solidFill>
              <a:effectLst>
                <a:outerShdw blurRad="53975" dist="50800" dir="2700000" algn="tl" rotWithShape="0">
                  <a:srgbClr val="000000">
                    <a:alpha val="9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2"/>
              <a:defRPr/>
            </a:pPr>
            <a:r>
              <a:rPr lang="ko-KR" altLang="en-US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프로젝트</a:t>
            </a:r>
            <a:r>
              <a:rPr lang="en-US" altLang="zh-CN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(15</a:t>
            </a:r>
            <a:r>
              <a:rPr lang="en-US" altLang="zh-CN" b="1" dirty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%</a:t>
            </a:r>
            <a:r>
              <a:rPr lang="en-US" altLang="zh-CN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)</a:t>
            </a:r>
            <a:endParaRPr lang="en-US" altLang="zh-CN" b="1" dirty="0">
              <a:solidFill>
                <a:srgbClr val="FFF9FC"/>
              </a:solidFill>
              <a:effectLst>
                <a:outerShdw blurRad="53975" dist="50800" dir="2700000" algn="tl" rotWithShape="0">
                  <a:srgbClr val="000000">
                    <a:alpha val="9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1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1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171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-26988"/>
            <a:ext cx="9297988" cy="585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5" name="Title 1"/>
          <p:cNvSpPr>
            <a:spLocks noGrp="1"/>
          </p:cNvSpPr>
          <p:nvPr>
            <p:ph type="ctrTitle"/>
          </p:nvPr>
        </p:nvSpPr>
        <p:spPr>
          <a:xfrm rot="19926456">
            <a:off x="-269875" y="3494088"/>
            <a:ext cx="9144000" cy="981075"/>
          </a:xfrm>
          <a:solidFill>
            <a:srgbClr val="FFFF00"/>
          </a:solidFill>
        </p:spPr>
        <p:txBody>
          <a:bodyPr/>
          <a:lstStyle/>
          <a:p>
            <a:r>
              <a:rPr lang="ko-KR" altLang="en-US" sz="80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방해         요소</a:t>
            </a:r>
            <a:endParaRPr lang="en-US" sz="8000" b="1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 rot="1727232">
            <a:off x="-211138" y="3330575"/>
            <a:ext cx="9144001" cy="981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ko-KR" altLang="en-US" sz="8000" b="1" dirty="0" smtClean="0">
                <a:solidFill>
                  <a:srgbClr val="000000"/>
                </a:solidFill>
                <a:latin typeface="Arial" charset="0"/>
              </a:rPr>
              <a:t>방해요소</a:t>
            </a:r>
            <a:endParaRPr lang="en-US" sz="80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826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5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5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5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5" grpId="0" animBg="1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7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65175"/>
          </a:xfrm>
          <a:solidFill>
            <a:srgbClr val="800000"/>
          </a:solidFill>
        </p:spPr>
        <p:txBody>
          <a:bodyPr/>
          <a:lstStyle/>
          <a:p>
            <a:r>
              <a:rPr lang="ko-KR" altLang="en-US" sz="36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다른 사람에게도 설교하는 방법을 가르치자</a:t>
            </a:r>
            <a:r>
              <a:rPr lang="en-US" sz="36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!</a:t>
            </a:r>
            <a:endParaRPr lang="en-US" sz="36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0345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3"/>
          <a:stretch>
            <a:fillRect/>
          </a:stretch>
        </p:blipFill>
        <p:spPr bwMode="auto">
          <a:xfrm>
            <a:off x="0" y="1120775"/>
            <a:ext cx="2916238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345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8" r="10127"/>
          <a:stretch>
            <a:fillRect/>
          </a:stretch>
        </p:blipFill>
        <p:spPr bwMode="auto">
          <a:xfrm>
            <a:off x="5592763" y="3789363"/>
            <a:ext cx="3551237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346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363"/>
            <a:ext cx="5592763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3461" name="Subtitle 2"/>
          <p:cNvSpPr txBox="1">
            <a:spLocks/>
          </p:cNvSpPr>
          <p:nvPr/>
        </p:nvSpPr>
        <p:spPr bwMode="auto">
          <a:xfrm>
            <a:off x="2916238" y="836613"/>
            <a:ext cx="622776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ko-KR" altLang="en-US" sz="2800" b="1" dirty="0" smtClean="0">
                <a:solidFill>
                  <a:srgbClr val="FFFFFF"/>
                </a:solidFill>
              </a:rPr>
              <a:t>또 네가 많은 증인 앞에서 내게 들은 바를 충성된 사람들에게 부탁하라 그들이 또 다른 사람들을 가르칠 수 있으리라</a:t>
            </a:r>
            <a:endParaRPr lang="en-US" altLang="ko-KR" sz="2800" b="1" dirty="0" smtClean="0">
              <a:solidFill>
                <a:srgbClr val="FFFFFF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2800" b="1" dirty="0" smtClean="0">
                <a:solidFill>
                  <a:srgbClr val="FFFFFF"/>
                </a:solidFill>
              </a:rPr>
              <a:t> (</a:t>
            </a:r>
            <a:r>
              <a:rPr lang="ko-KR" altLang="en-US" sz="2800" b="1" dirty="0" smtClean="0">
                <a:solidFill>
                  <a:srgbClr val="FFFFFF"/>
                </a:solidFill>
              </a:rPr>
              <a:t>디모데후서 </a:t>
            </a:r>
            <a:r>
              <a:rPr lang="en-US" sz="2800" b="1" dirty="0" smtClean="0">
                <a:solidFill>
                  <a:srgbClr val="FFFFFF"/>
                </a:solidFill>
              </a:rPr>
              <a:t>2:2)</a:t>
            </a:r>
            <a:r>
              <a:rPr lang="en-US" sz="2800" b="1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403462" name="Subtitle 2"/>
          <p:cNvSpPr txBox="1">
            <a:spLocks/>
          </p:cNvSpPr>
          <p:nvPr/>
        </p:nvSpPr>
        <p:spPr bwMode="auto">
          <a:xfrm>
            <a:off x="0" y="5661025"/>
            <a:ext cx="1152525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ko-KR" altLang="en-US" sz="2400" b="1" dirty="0" smtClean="0">
                <a:solidFill>
                  <a:srgbClr val="000000"/>
                </a:solidFill>
              </a:rPr>
              <a:t>바울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403463" name="Subtitle 2"/>
          <p:cNvSpPr txBox="1">
            <a:spLocks/>
          </p:cNvSpPr>
          <p:nvPr/>
        </p:nvSpPr>
        <p:spPr bwMode="auto">
          <a:xfrm>
            <a:off x="1042988" y="5661025"/>
            <a:ext cx="1441450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ko-KR" altLang="en-US" sz="2400" b="1" dirty="0" smtClean="0">
                <a:solidFill>
                  <a:srgbClr val="000000"/>
                </a:solidFill>
              </a:rPr>
              <a:t>디모데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403464" name="Subtitle 2"/>
          <p:cNvSpPr txBox="1">
            <a:spLocks/>
          </p:cNvSpPr>
          <p:nvPr/>
        </p:nvSpPr>
        <p:spPr bwMode="auto">
          <a:xfrm>
            <a:off x="2555875" y="5661025"/>
            <a:ext cx="1476375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ko-KR" altLang="en-US" sz="2400" b="1" dirty="0" smtClean="0">
                <a:solidFill>
                  <a:srgbClr val="000000"/>
                </a:solidFill>
              </a:rPr>
              <a:t>충성된 사람들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403465" name="Subtitle 2"/>
          <p:cNvSpPr txBox="1">
            <a:spLocks/>
          </p:cNvSpPr>
          <p:nvPr/>
        </p:nvSpPr>
        <p:spPr bwMode="auto">
          <a:xfrm>
            <a:off x="3995738" y="5661025"/>
            <a:ext cx="1439862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ko-KR" altLang="en-US" sz="2400" b="1" dirty="0" smtClean="0">
                <a:solidFill>
                  <a:srgbClr val="000000"/>
                </a:solidFill>
              </a:rPr>
              <a:t>다른 </a:t>
            </a:r>
            <a:endParaRPr lang="en-US" altLang="ko-KR" sz="2400" b="1" dirty="0" smtClean="0">
              <a:solidFill>
                <a:srgbClr val="000000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ko-KR" altLang="en-US" sz="2400" b="1" dirty="0" smtClean="0">
                <a:solidFill>
                  <a:srgbClr val="000000"/>
                </a:solidFill>
              </a:rPr>
              <a:t>사람들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403466" name="Subtitle 2"/>
          <p:cNvSpPr txBox="1">
            <a:spLocks/>
          </p:cNvSpPr>
          <p:nvPr/>
        </p:nvSpPr>
        <p:spPr bwMode="auto">
          <a:xfrm>
            <a:off x="0" y="1049338"/>
            <a:ext cx="2916238" cy="576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ko-KR" altLang="en-US" sz="3600" b="1" dirty="0" smtClean="0">
                <a:solidFill>
                  <a:srgbClr val="000000"/>
                </a:solidFill>
              </a:rPr>
              <a:t>제자도</a:t>
            </a:r>
            <a:endParaRPr lang="en-US" sz="36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81" name="Picture 4" descr="Asia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" t="30824" r="6654" b="2641"/>
          <a:stretch>
            <a:fillRect/>
          </a:stretch>
        </p:blipFill>
        <p:spPr bwMode="auto">
          <a:xfrm>
            <a:off x="-22225" y="0"/>
            <a:ext cx="92027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ko-KR" altLang="en-US" b="1" dirty="0" smtClean="0">
                <a:cs typeface="+mj-cs"/>
              </a:rPr>
              <a:t>가르침 사역 </a:t>
            </a:r>
            <a:r>
              <a:rPr lang="en-US" b="1" dirty="0" smtClean="0">
                <a:cs typeface="+mj-cs"/>
              </a:rPr>
              <a:t>1997-2016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209925" y="1620838"/>
            <a:ext cx="3716338" cy="4424362"/>
            <a:chOff x="3209900" y="1620838"/>
            <a:chExt cx="3715576" cy="4424362"/>
          </a:xfrm>
        </p:grpSpPr>
        <p:sp>
          <p:nvSpPr>
            <p:cNvPr id="361476" name="AutoShape 4"/>
            <p:cNvSpPr>
              <a:spLocks noChangeArrowheads="1"/>
            </p:cNvSpPr>
            <p:nvPr/>
          </p:nvSpPr>
          <p:spPr bwMode="auto">
            <a:xfrm rot="18984757">
              <a:off x="3771760" y="2466975"/>
              <a:ext cx="380922" cy="3578225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61479" name="AutoShape 7"/>
            <p:cNvSpPr>
              <a:spLocks noChangeArrowheads="1"/>
            </p:cNvSpPr>
            <p:nvPr/>
          </p:nvSpPr>
          <p:spPr bwMode="auto">
            <a:xfrm rot="-2225631">
              <a:off x="4346317" y="2987675"/>
              <a:ext cx="380922" cy="2971800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61480" name="AutoShape 8"/>
            <p:cNvSpPr>
              <a:spLocks noChangeArrowheads="1"/>
            </p:cNvSpPr>
            <p:nvPr/>
          </p:nvSpPr>
          <p:spPr bwMode="auto">
            <a:xfrm rot="2496691">
              <a:off x="6544554" y="3249613"/>
              <a:ext cx="380922" cy="2614612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61481" name="AutoShape 9"/>
            <p:cNvSpPr>
              <a:spLocks noChangeArrowheads="1"/>
            </p:cNvSpPr>
            <p:nvPr/>
          </p:nvSpPr>
          <p:spPr bwMode="auto">
            <a:xfrm>
              <a:off x="5181171" y="1620838"/>
              <a:ext cx="380922" cy="4114800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6" name="AutoShape 4"/>
            <p:cNvSpPr>
              <a:spLocks noChangeArrowheads="1"/>
            </p:cNvSpPr>
            <p:nvPr/>
          </p:nvSpPr>
          <p:spPr bwMode="auto">
            <a:xfrm rot="16563811">
              <a:off x="4124867" y="4118996"/>
              <a:ext cx="381000" cy="2210935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361489" name="Text Box 17"/>
          <p:cNvSpPr txBox="1">
            <a:spLocks noChangeArrowheads="1"/>
          </p:cNvSpPr>
          <p:nvPr/>
        </p:nvSpPr>
        <p:spPr bwMode="auto">
          <a:xfrm>
            <a:off x="3995738" y="126841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1800" b="1" dirty="0" smtClean="0">
                <a:solidFill>
                  <a:srgbClr val="FFFFFF"/>
                </a:solidFill>
              </a:rPr>
              <a:t>몽골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361491" name="Text Box 19"/>
          <p:cNvSpPr txBox="1">
            <a:spLocks noChangeArrowheads="1"/>
          </p:cNvSpPr>
          <p:nvPr/>
        </p:nvSpPr>
        <p:spPr bwMode="auto">
          <a:xfrm>
            <a:off x="2019300" y="37163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1800" b="1" dirty="0" smtClean="0">
                <a:solidFill>
                  <a:srgbClr val="FFFFFF"/>
                </a:solidFill>
              </a:rPr>
              <a:t>인더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361493" name="Text Box 21"/>
          <p:cNvSpPr txBox="1">
            <a:spLocks noChangeArrowheads="1"/>
          </p:cNvSpPr>
          <p:nvPr/>
        </p:nvSpPr>
        <p:spPr bwMode="auto">
          <a:xfrm>
            <a:off x="3635375" y="32845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1800" b="1" dirty="0" smtClean="0">
                <a:solidFill>
                  <a:srgbClr val="FFFFFF"/>
                </a:solidFill>
              </a:rPr>
              <a:t>미얀마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361498" name="Line 26"/>
          <p:cNvSpPr>
            <a:spLocks noChangeShapeType="1"/>
          </p:cNvSpPr>
          <p:nvPr/>
        </p:nvSpPr>
        <p:spPr bwMode="auto">
          <a:xfrm flipV="1">
            <a:off x="0" y="5729288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83688" name="Text Box 28"/>
          <p:cNvSpPr txBox="1">
            <a:spLocks noChangeArrowheads="1"/>
          </p:cNvSpPr>
          <p:nvPr/>
        </p:nvSpPr>
        <p:spPr bwMode="auto">
          <a:xfrm>
            <a:off x="4575175" y="5410200"/>
            <a:ext cx="16764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smtClean="0">
                <a:solidFill>
                  <a:srgbClr val="FFFFFF"/>
                </a:solidFill>
                <a:latin typeface="Arial" charset="0"/>
              </a:rPr>
              <a:t>SBC</a:t>
            </a:r>
          </a:p>
        </p:txBody>
      </p:sp>
      <p:sp>
        <p:nvSpPr>
          <p:cNvPr id="361496" name="Text Box 24"/>
          <p:cNvSpPr txBox="1">
            <a:spLocks noChangeArrowheads="1"/>
          </p:cNvSpPr>
          <p:nvPr/>
        </p:nvSpPr>
        <p:spPr bwMode="auto">
          <a:xfrm>
            <a:off x="4572000" y="5075238"/>
            <a:ext cx="16557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1800" b="1" dirty="0" smtClean="0">
                <a:solidFill>
                  <a:srgbClr val="FFFFFF"/>
                </a:solidFill>
              </a:rPr>
              <a:t>싱가포르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4140200" y="2349500"/>
            <a:ext cx="2160588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1800" b="1" dirty="0" smtClean="0">
                <a:solidFill>
                  <a:srgbClr val="FFFFFF"/>
                </a:solidFill>
              </a:rPr>
              <a:t>중국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5076825" y="41798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1800" b="1" dirty="0" smtClean="0">
                <a:solidFill>
                  <a:srgbClr val="FFFFFF"/>
                </a:solidFill>
              </a:rPr>
              <a:t>베트남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4572000" y="462756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1800" b="1" dirty="0" smtClean="0">
                <a:solidFill>
                  <a:srgbClr val="FFFFFF"/>
                </a:solidFill>
              </a:rPr>
              <a:t>말레이시아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4427538" y="373221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1800" b="1" dirty="0" smtClean="0">
                <a:solidFill>
                  <a:srgbClr val="FFFFFF"/>
                </a:solidFill>
              </a:rPr>
              <a:t>타이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6372225" y="53736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1800" b="1" dirty="0" smtClean="0">
                <a:solidFill>
                  <a:srgbClr val="FFFFFF"/>
                </a:solidFill>
              </a:rPr>
              <a:t>인도네시아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6227763" y="17732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1800" b="1" dirty="0" smtClean="0">
                <a:solidFill>
                  <a:srgbClr val="FFFFFF"/>
                </a:solidFill>
              </a:rPr>
              <a:t>한국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33" name="Text Box 19"/>
          <p:cNvSpPr txBox="1">
            <a:spLocks noChangeArrowheads="1"/>
          </p:cNvSpPr>
          <p:nvPr/>
        </p:nvSpPr>
        <p:spPr bwMode="auto">
          <a:xfrm>
            <a:off x="114300" y="1524000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1800" b="1" dirty="0" smtClean="0">
                <a:solidFill>
                  <a:srgbClr val="FFFFFF"/>
                </a:solidFill>
              </a:rPr>
              <a:t>요르단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34" name="Text Box 21"/>
          <p:cNvSpPr txBox="1">
            <a:spLocks noChangeArrowheads="1"/>
          </p:cNvSpPr>
          <p:nvPr/>
        </p:nvSpPr>
        <p:spPr bwMode="auto">
          <a:xfrm>
            <a:off x="2300288" y="271621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1800" b="1" dirty="0" smtClean="0">
                <a:solidFill>
                  <a:srgbClr val="FFFFFF"/>
                </a:solidFill>
              </a:rPr>
              <a:t>네팔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1314450" y="51895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1800" b="1" dirty="0" smtClean="0">
                <a:solidFill>
                  <a:srgbClr val="FFFFFF"/>
                </a:solidFill>
              </a:rPr>
              <a:t>스리랑카</a:t>
            </a:r>
            <a:endParaRPr lang="en-US" sz="1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4721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6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489" grpId="0" animBg="1"/>
      <p:bldP spid="361491" grpId="0" animBg="1"/>
      <p:bldP spid="361493" grpId="0" animBg="1"/>
      <p:bldP spid="361496" grpId="0" animBg="1"/>
      <p:bldP spid="24" grpId="0" animBg="1"/>
      <p:bldP spid="25" grpId="0" animBg="1"/>
      <p:bldP spid="26" grpId="0" animBg="1"/>
      <p:bldP spid="28" grpId="0" animBg="1"/>
      <p:bldP spid="30" grpId="0" animBg="1"/>
      <p:bldP spid="31" grpId="0" animBg="1"/>
      <p:bldP spid="33" grpId="0" animBg="1"/>
      <p:bldP spid="34" grpId="0" animBg="1"/>
      <p:bldP spid="3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ko-KR" altLang="en-US" sz="20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설교</a:t>
            </a:r>
            <a:r>
              <a:rPr lang="en-US" altLang="ko-KR" sz="20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(</a:t>
            </a:r>
            <a:r>
              <a:rPr lang="ko-KR" altLang="en-US" sz="20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설교학</a:t>
            </a:r>
            <a:r>
              <a:rPr lang="en-US" altLang="ko-KR" sz="20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 </a:t>
            </a:r>
            <a:r>
              <a:rPr lang="ko-KR" altLang="en-US" sz="20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연결을 </a:t>
            </a:r>
            <a:r>
              <a:rPr lang="en-US" altLang="zh-CN" sz="20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r>
              <a:rPr lang="en-US" altLang="zh-CN" sz="20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/>
            </a:r>
            <a:br>
              <a:rPr lang="en-US" altLang="zh-CN" sz="20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</a:br>
            <a:r>
              <a:rPr lang="ko-KR" altLang="en-US" sz="20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에서 찾아볼 수 있습니다</a:t>
            </a:r>
            <a:r>
              <a:rPr lang="en-US" altLang="ko-KR" sz="20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.</a:t>
            </a:r>
            <a:endParaRPr lang="en-US" sz="9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ko-KR" altLang="en-US" sz="4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이 자료를 무료로 가져가세요</a:t>
            </a:r>
            <a:r>
              <a:rPr lang="en-US" sz="4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!</a:t>
            </a:r>
            <a:endParaRPr lang="en-US" sz="1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626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689" name="Picture 3" descr="IMG_00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31750" y="5867400"/>
            <a:ext cx="9251950" cy="9906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ko-KR" altLang="en-US" sz="3200" b="1" dirty="0" smtClean="0">
                <a:cs typeface="+mj-cs"/>
              </a:rPr>
              <a:t>타이</a:t>
            </a:r>
            <a:r>
              <a:rPr lang="en-US" sz="3200" b="1" dirty="0" smtClean="0">
                <a:cs typeface="+mj-cs"/>
              </a:rPr>
              <a:t> • </a:t>
            </a:r>
            <a:r>
              <a:rPr lang="ko-KR" altLang="en-US" sz="3200" b="1" dirty="0" smtClean="0">
                <a:cs typeface="+mj-cs"/>
              </a:rPr>
              <a:t>몽골</a:t>
            </a:r>
            <a:r>
              <a:rPr lang="en-US" sz="3200" b="1" dirty="0" smtClean="0">
                <a:cs typeface="+mj-cs"/>
              </a:rPr>
              <a:t> • </a:t>
            </a:r>
            <a:r>
              <a:rPr lang="ko-KR" altLang="en-US" sz="3200" b="1" dirty="0" smtClean="0">
                <a:cs typeface="+mj-cs"/>
              </a:rPr>
              <a:t>미얀마</a:t>
            </a:r>
            <a:r>
              <a:rPr lang="en-US" sz="3200" b="1" dirty="0" smtClean="0">
                <a:cs typeface="+mj-cs"/>
              </a:rPr>
              <a:t> • </a:t>
            </a:r>
            <a:r>
              <a:rPr lang="ko-KR" altLang="en-US" sz="3200" b="1" dirty="0" smtClean="0">
                <a:cs typeface="+mj-cs"/>
              </a:rPr>
              <a:t>인도네시아</a:t>
            </a:r>
            <a:endParaRPr lang="en-US" sz="3200" b="1" dirty="0" smtClean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85888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  <a:endParaRPr lang="en-US" sz="2400" b="1" kern="0" dirty="0" smtClean="0"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 charset="0"/>
              <a:ea typeface="ＭＳ Ｐゴシック"/>
            </a:endParaRPr>
          </a:p>
        </p:txBody>
      </p:sp>
      <p:pic>
        <p:nvPicPr>
          <p:cNvPr id="2" name="Picture 1" descr="Screen Shot 2016-04-14 at 8.23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7340"/>
            <a:ext cx="9144000" cy="509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86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  <a:endParaRPr lang="en-US" sz="2400" b="1" kern="0" dirty="0" smtClean="0"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 charset="0"/>
              <a:ea typeface="ＭＳ Ｐゴシック"/>
            </a:endParaRPr>
          </a:p>
        </p:txBody>
      </p:sp>
      <p:pic>
        <p:nvPicPr>
          <p:cNvPr id="2" name="Picture 1" descr="Screen Shot 2016-04-14 at 8.23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147"/>
            <a:ext cx="9144000" cy="504610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2483768" y="1484784"/>
            <a:ext cx="3456384" cy="1224136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srgbClr val="000000"/>
              </a:solidFill>
              <a:latin typeface="Arial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68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  <a:endParaRPr lang="en-US" sz="2400" b="1" kern="0" dirty="0" smtClean="0"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 charset="0"/>
              <a:ea typeface="ＭＳ Ｐゴシック"/>
            </a:endParaRPr>
          </a:p>
        </p:txBody>
      </p:sp>
      <p:pic>
        <p:nvPicPr>
          <p:cNvPr id="3" name="Picture 2" descr="Screen Shot 2016-04-14 at 8.24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548680"/>
            <a:ext cx="9144000" cy="515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4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  <a:endParaRPr lang="en-US" sz="2400" b="1" kern="0" dirty="0" smtClean="0"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 charset="0"/>
              <a:ea typeface="ＭＳ Ｐゴシック"/>
            </a:endParaRPr>
          </a:p>
        </p:txBody>
      </p:sp>
      <p:pic>
        <p:nvPicPr>
          <p:cNvPr id="2" name="Picture 1" descr="Screen Shot 2016-04-14 at 8.24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443"/>
            <a:ext cx="9144000" cy="510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9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  <a:endParaRPr lang="en-US" sz="2400" b="1" kern="0" dirty="0" smtClean="0"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 charset="0"/>
              <a:ea typeface="ＭＳ Ｐゴシック"/>
            </a:endParaRPr>
          </a:p>
        </p:txBody>
      </p:sp>
      <p:pic>
        <p:nvPicPr>
          <p:cNvPr id="2" name="Picture 1" descr="Screen Shot 2016-04-14 at 8.25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6361"/>
            <a:ext cx="9144000" cy="51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8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  <a:endParaRPr lang="en-US" sz="2400" b="1" kern="0" dirty="0" smtClean="0"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 charset="0"/>
              <a:ea typeface="ＭＳ Ｐゴシック"/>
            </a:endParaRPr>
          </a:p>
        </p:txBody>
      </p:sp>
      <p:pic>
        <p:nvPicPr>
          <p:cNvPr id="2" name="Picture 1" descr="Screen Shot 2016-04-14 at 8.25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25" y="980728"/>
            <a:ext cx="9144000" cy="485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4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5-23 at 9.09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409"/>
            <a:ext cx="8892480" cy="6380729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sz="40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  <a:endParaRPr lang="en-US" sz="2400" b="1" kern="0" dirty="0" smtClean="0"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3537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7010400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srgbClr val="FFFFFF"/>
              </a:solidFill>
              <a:latin typeface="Arial" pitchFamily="-112" charset="0"/>
            </a:endParaRPr>
          </a:p>
        </p:txBody>
      </p:sp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4613"/>
            <a:ext cx="9144000" cy="762000"/>
          </a:xfrm>
          <a:noFill/>
        </p:spPr>
        <p:txBody>
          <a:bodyPr/>
          <a:lstStyle/>
          <a:p>
            <a:pPr algn="ctr" eaLnBrk="1" hangingPunct="1"/>
            <a:r>
              <a:rPr lang="ko-KR" altLang="en-US" sz="36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설교학 프로젝트 등록 리스트</a:t>
            </a:r>
            <a:endParaRPr lang="en-US" sz="36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728608"/>
              </p:ext>
            </p:extLst>
          </p:nvPr>
        </p:nvGraphicFramePr>
        <p:xfrm>
          <a:off x="34924" y="1232358"/>
          <a:ext cx="9001571" cy="5201885"/>
        </p:xfrm>
        <a:graphic>
          <a:graphicData uri="http://schemas.openxmlformats.org/drawingml/2006/table">
            <a:tbl>
              <a:tblPr/>
              <a:tblGrid>
                <a:gridCol w="1291229"/>
                <a:gridCol w="905487"/>
                <a:gridCol w="828192"/>
                <a:gridCol w="864096"/>
                <a:gridCol w="1440160"/>
                <a:gridCol w="936104"/>
                <a:gridCol w="936104"/>
                <a:gridCol w="1800199"/>
              </a:tblGrid>
              <a:tr h="57613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이름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전화</a:t>
                      </a:r>
                      <a:endParaRPr kumimoji="0" lang="en-US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번호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번역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가르침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23173">
                <a:tc>
                  <a:txBody>
                    <a:bodyPr/>
                    <a:lstStyle/>
                    <a:p>
                      <a:endParaRPr lang="en-US" sz="2000" b="1" dirty="0">
                        <a:latin typeface="Arial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>
                        <a:latin typeface="Arial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HOM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HSB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언어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HOM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HSB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2000" b="1" dirty="0" smtClean="0">
                          <a:latin typeface="Arial"/>
                          <a:cs typeface="Arial"/>
                        </a:rPr>
                        <a:t>언어</a:t>
                      </a:r>
                      <a:endParaRPr lang="en-US" sz="2000" b="1" dirty="0">
                        <a:latin typeface="Arial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</a:tr>
              <a:tr h="8444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</a:tr>
              <a:tr h="8444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</a:tr>
              <a:tr h="8444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</a:tr>
              <a:tr h="8444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5225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23913"/>
            <a:ext cx="7772400" cy="785812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zh-CN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SBC </a:t>
            </a:r>
            <a:r>
              <a:rPr lang="ko-KR" altLang="en-US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과목에 대한 요구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4962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441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FF66"/>
                </a:solidFill>
                <a:cs typeface="Arial" charset="0"/>
              </a:rPr>
              <a:t>vi</a:t>
            </a:r>
          </a:p>
        </p:txBody>
      </p:sp>
      <p:pic>
        <p:nvPicPr>
          <p:cNvPr id="391173" name="Picture 5" descr="OverloadDonke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284663" y="1927225"/>
            <a:ext cx="4783137" cy="3543300"/>
          </a:xfr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2306" y="2049288"/>
            <a:ext cx="4711700" cy="476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Monotype Sorts" charset="0"/>
              <a:buChar char="R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Monotype Sorts" charset="0"/>
              <a:buChar char="R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Monotype Sorts" charset="0"/>
              <a:buChar char="R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Monotype Sorts" charset="0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Monotype Sorts" charset="0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Monotype Sorts" pitchFamily="-111" charset="2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Monotype Sorts" pitchFamily="-111" charset="2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Monotype Sorts" pitchFamily="-111" charset="2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Monotype Sorts" pitchFamily="-111" charset="2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09600" indent="-609600" eaLnBrk="1" hangingPunct="1">
              <a:lnSpc>
                <a:spcPct val="90000"/>
              </a:lnSpc>
              <a:buFontTx/>
              <a:buAutoNum type="alphaUcPeriod"/>
              <a:defRPr/>
            </a:pPr>
            <a:r>
              <a:rPr lang="ko-KR" altLang="en-US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읽기</a:t>
            </a:r>
            <a:r>
              <a:rPr lang="en-US" altLang="ko-KR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/</a:t>
            </a:r>
            <a:r>
              <a:rPr lang="ko-KR" altLang="en-US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리딩</a:t>
            </a:r>
            <a:r>
              <a:rPr lang="en-US" altLang="zh-CN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(10%)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endParaRPr lang="en-US" altLang="zh-CN" sz="2400" b="1" dirty="0" smtClean="0">
              <a:solidFill>
                <a:srgbClr val="FFF9FC"/>
              </a:solidFill>
              <a:effectLst>
                <a:outerShdw blurRad="53975" dist="50800" dir="2700000" algn="tl" rotWithShape="0">
                  <a:srgbClr val="000000">
                    <a:alpha val="9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2"/>
              <a:defRPr/>
            </a:pPr>
            <a:r>
              <a:rPr lang="ko-KR" altLang="en-US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프로젝트</a:t>
            </a:r>
            <a:r>
              <a:rPr lang="en-US" altLang="zh-CN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(15%)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endParaRPr lang="en-US" altLang="zh-CN" sz="2400" b="1" dirty="0" smtClean="0">
              <a:solidFill>
                <a:srgbClr val="FFF9FC"/>
              </a:solidFill>
              <a:effectLst>
                <a:outerShdw blurRad="53975" dist="50800" dir="2700000" algn="tl" rotWithShape="0">
                  <a:srgbClr val="000000">
                    <a:alpha val="9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3"/>
              <a:defRPr/>
            </a:pPr>
            <a:r>
              <a:rPr lang="ko-KR" altLang="en-US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과제</a:t>
            </a:r>
            <a:r>
              <a:rPr lang="en-US" altLang="zh-CN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(25%)</a:t>
            </a:r>
          </a:p>
          <a:p>
            <a:pPr marL="0" indent="0" eaLnBrk="1" hangingPunct="1">
              <a:lnSpc>
                <a:spcPct val="90000"/>
              </a:lnSpc>
              <a:buFont typeface="Monotype Sorts" charset="0"/>
              <a:buNone/>
              <a:defRPr/>
            </a:pPr>
            <a:endParaRPr lang="en-US" altLang="zh-CN" b="1" dirty="0">
              <a:solidFill>
                <a:srgbClr val="FFF9FC"/>
              </a:solidFill>
              <a:effectLst>
                <a:outerShdw blurRad="53975" dist="50800" dir="2700000" algn="tl" rotWithShape="0">
                  <a:srgbClr val="000000">
                    <a:alpha val="9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00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627"/>
            <a:ext cx="9144000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817" name="Title 1"/>
          <p:cNvSpPr>
            <a:spLocks noGrp="1"/>
          </p:cNvSpPr>
          <p:nvPr>
            <p:ph type="ctrTitle" sz="quarter"/>
          </p:nvPr>
        </p:nvSpPr>
        <p:spPr>
          <a:xfrm>
            <a:off x="779463" y="620713"/>
            <a:ext cx="7678737" cy="1908175"/>
          </a:xfrm>
          <a:extLst/>
        </p:spPr>
        <p:txBody>
          <a:bodyPr/>
          <a:lstStyle/>
          <a:p>
            <a:pPr algn="l">
              <a:defRPr/>
            </a:pPr>
            <a:r>
              <a:rPr lang="en-US" altLang="ko-KR" sz="60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12</a:t>
            </a:r>
            <a:r>
              <a:rPr lang="ko-KR" altLang="en-US" sz="60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개 서면으로 된 과제</a:t>
            </a:r>
            <a:endParaRPr lang="en-US" sz="6000" b="1" dirty="0">
              <a:solidFill>
                <a:srgbClr val="FFFFFF"/>
              </a:solidFill>
              <a:effectLst>
                <a:glow rad="127000">
                  <a:schemeClr val="tx1">
                    <a:alpha val="99000"/>
                  </a:schemeClr>
                </a:glow>
              </a:effectLst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27011" name="Subtitle 2"/>
          <p:cNvSpPr>
            <a:spLocks noGrp="1"/>
          </p:cNvSpPr>
          <p:nvPr>
            <p:ph type="subTitle" sz="quarter" idx="1"/>
          </p:nvPr>
        </p:nvSpPr>
        <p:spPr>
          <a:xfrm>
            <a:off x="3563938" y="4724400"/>
            <a:ext cx="5541962" cy="125095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ko-KR" altLang="en-US" sz="4400" b="1" i="1" dirty="0" smtClean="0">
                <a:latin typeface="Helvetica" charset="0"/>
                <a:ea typeface="ＭＳ Ｐゴシック" charset="0"/>
                <a:cs typeface="ＭＳ Ｐゴシック" charset="0"/>
              </a:rPr>
              <a:t>이것 들은 당신의 연설을 준비해드립니다</a:t>
            </a:r>
            <a:endParaRPr lang="en-US" sz="4400" b="1" i="1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27012" name="Text Box 4"/>
          <p:cNvSpPr txBox="1">
            <a:spLocks noChangeArrowheads="1"/>
          </p:cNvSpPr>
          <p:nvPr/>
        </p:nvSpPr>
        <p:spPr bwMode="auto">
          <a:xfrm>
            <a:off x="8459788" y="14288"/>
            <a:ext cx="684212" cy="46196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 dirty="0" smtClean="0">
                <a:cs typeface="Arial" charset="0"/>
              </a:rPr>
              <a:t>vi</a:t>
            </a:r>
            <a:endParaRPr lang="en-US" sz="2400" b="1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1" name="Picture 2" descr="Three S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" y="52292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ko-KR" altLang="en-US" sz="54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저의 </a:t>
            </a:r>
            <a:r>
              <a:rPr lang="en-US" altLang="ko-KR" sz="54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3</a:t>
            </a:r>
            <a:r>
              <a:rPr lang="ko-KR" altLang="en-US" sz="54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명의 아들들</a:t>
            </a:r>
            <a:r>
              <a:rPr lang="en-US" altLang="ko-KR" sz="54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/>
            </a:r>
            <a:br>
              <a:rPr lang="en-US" altLang="ko-KR" sz="54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</a:br>
            <a:endParaRPr lang="en-US" sz="54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923901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36513" y="414338"/>
            <a:ext cx="9180513" cy="1143000"/>
          </a:xfrm>
          <a:solidFill>
            <a:schemeClr val="tx1"/>
          </a:solidFill>
        </p:spPr>
        <p:txBody>
          <a:bodyPr/>
          <a:lstStyle/>
          <a:p>
            <a:pPr algn="ctr" eaLnBrk="1" hangingPunct="1"/>
            <a:r>
              <a:rPr lang="ko-KR" altLang="en-US" sz="4800" b="1" dirty="0" smtClean="0">
                <a:solidFill>
                  <a:srgbClr val="F9F9F9"/>
                </a:solidFill>
                <a:latin typeface="Century Gothic" charset="0"/>
                <a:ea typeface="Osaka" charset="0"/>
                <a:cs typeface="Osaka" charset="0"/>
              </a:rPr>
              <a:t>왜 당신의 간증을 나눕니까</a:t>
            </a:r>
            <a:r>
              <a:rPr lang="en-US" sz="4800" b="1" dirty="0" smtClean="0">
                <a:solidFill>
                  <a:srgbClr val="F9F9F9"/>
                </a:solidFill>
                <a:latin typeface="Century Gothic" charset="0"/>
                <a:ea typeface="Osaka" charset="0"/>
                <a:cs typeface="Osaka" charset="0"/>
              </a:rPr>
              <a:t>?</a:t>
            </a:r>
            <a:endParaRPr lang="en-US" dirty="0">
              <a:solidFill>
                <a:srgbClr val="F9F9F9"/>
              </a:solidFill>
              <a:latin typeface="Century Gothic" charset="0"/>
              <a:ea typeface="Osaka" charset="0"/>
              <a:cs typeface="Osaka" charset="0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8585200" y="-26988"/>
            <a:ext cx="523875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F9F9F9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</a:rPr>
              <a:t>16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905000" y="6149975"/>
            <a:ext cx="5029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 </a:t>
            </a:r>
            <a:r>
              <a:rPr lang="en-US" sz="2000" kern="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Rick 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Griffith</a:t>
            </a:r>
            <a:r>
              <a:rPr lang="ko-KR" altLang="en-US" sz="2000" kern="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박사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, </a:t>
            </a:r>
            <a:r>
              <a:rPr lang="ko-KR" altLang="en-US" sz="2000" kern="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싱가포르 바이블 칼리지</a:t>
            </a:r>
            <a:r>
              <a:rPr lang="en-US" sz="2000" kern="0" dirty="0" err="1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www.biblestudydownloads.com</a:t>
            </a:r>
            <a:endParaRPr lang="en-US" sz="2000" kern="0" dirty="0">
              <a:solidFill>
                <a:srgbClr val="000000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428036" name="Rectangle 2"/>
          <p:cNvSpPr txBox="1">
            <a:spLocks noChangeArrowheads="1"/>
          </p:cNvSpPr>
          <p:nvPr/>
        </p:nvSpPr>
        <p:spPr bwMode="auto">
          <a:xfrm>
            <a:off x="96838" y="1700213"/>
            <a:ext cx="8939212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449263" indent="-449263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ko-KR" altLang="en-US" sz="4800" b="1" dirty="0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당신 자신에 대해 얘기하는 것은 쉬운 일입니다</a:t>
            </a:r>
            <a:endParaRPr lang="en-US" sz="4800" b="1" dirty="0">
              <a:solidFill>
                <a:srgbClr val="000000"/>
              </a:solidFill>
              <a:latin typeface="Century Gothic" charset="0"/>
              <a:ea typeface="Osaka" charset="0"/>
              <a:cs typeface="Osaka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ko-KR" altLang="en-US" sz="4800" b="1" dirty="0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당신이 전문가입니다</a:t>
            </a:r>
          </a:p>
          <a:p>
            <a:pPr eaLnBrk="1" hangingPunct="1">
              <a:buFont typeface="Arial" charset="0"/>
              <a:buChar char="•"/>
            </a:pPr>
            <a:r>
              <a:rPr lang="ko-KR" altLang="en-US" sz="4800" b="1" dirty="0" smtClean="0">
                <a:solidFill>
                  <a:srgbClr val="000000"/>
                </a:solidFill>
                <a:latin typeface="Century Gothic" charset="0"/>
                <a:ea typeface="Osaka" charset="0"/>
                <a:cs typeface="Osaka" charset="0"/>
              </a:rPr>
              <a:t>전도하는 기회들을 만듭니다 </a:t>
            </a:r>
            <a:endParaRPr lang="en-US" altLang="ko-KR" sz="4800" b="1" dirty="0" smtClean="0">
              <a:solidFill>
                <a:srgbClr val="000000"/>
              </a:solidFill>
              <a:latin typeface="Century Gothic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33400"/>
            <a:ext cx="7772400" cy="727075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ko-KR" altLang="en-US" dirty="0" smtClean="0">
                <a:latin typeface="Arial" charset="0"/>
                <a:cs typeface="Arial" charset="0"/>
              </a:rPr>
              <a:t>간증 흐름</a:t>
            </a: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07950" y="4724400"/>
            <a:ext cx="3455988" cy="1815882"/>
          </a:xfrm>
          <a:prstGeom prst="rect">
            <a:avLst/>
          </a:prstGeom>
          <a:gradFill rotWithShape="0">
            <a:gsLst>
              <a:gs pos="0">
                <a:srgbClr val="606060"/>
              </a:gs>
              <a:gs pos="100000">
                <a:srgbClr val="2C2C2C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ko-KR" altLang="en-US" sz="28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거듭나기 전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buFontTx/>
              <a:buChar char="•"/>
              <a:defRPr/>
            </a:pPr>
            <a:r>
              <a:rPr lang="ko-KR" alt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당신의 생각</a:t>
            </a:r>
            <a:endParaRPr lang="en-US" altLang="ko-KR" sz="2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•"/>
              <a:defRPr/>
            </a:pPr>
            <a:r>
              <a:rPr lang="ko-KR" alt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당신의 행동들</a:t>
            </a:r>
            <a:endParaRPr lang="en-US" altLang="ko-KR" sz="2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•"/>
              <a:defRPr/>
            </a:pPr>
            <a:r>
              <a:rPr lang="ko-KR" alt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구체적으로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089150" y="2743200"/>
            <a:ext cx="3511550" cy="1815882"/>
          </a:xfrm>
          <a:prstGeom prst="rect">
            <a:avLst/>
          </a:prstGeom>
          <a:solidFill>
            <a:srgbClr val="F8FF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ko-KR" altLang="en-US" sz="2800" b="1" u="sng" dirty="0" smtClean="0">
                <a:solidFill>
                  <a:srgbClr val="000000"/>
                </a:solidFill>
              </a:rPr>
              <a:t>거듭남</a:t>
            </a:r>
            <a:r>
              <a:rPr lang="en-US" sz="2800" b="1" dirty="0" smtClean="0">
                <a:solidFill>
                  <a:srgbClr val="000000"/>
                </a:solidFill>
              </a:rPr>
              <a:t>:</a:t>
            </a:r>
            <a:endParaRPr lang="en-US" sz="2800" b="1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ko-KR" altLang="en-US" sz="2800" b="1" dirty="0" smtClean="0">
                <a:solidFill>
                  <a:srgbClr val="000000"/>
                </a:solidFill>
              </a:rPr>
              <a:t>이벤트를 이야기하세요</a:t>
            </a:r>
            <a:endParaRPr lang="en-US" altLang="ko-KR" sz="2800" b="1" dirty="0" smtClean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ko-KR" altLang="en-US" sz="2800" b="1" dirty="0" smtClean="0">
                <a:solidFill>
                  <a:srgbClr val="000000"/>
                </a:solidFill>
              </a:rPr>
              <a:t>당신이 믿었던 것들</a:t>
            </a:r>
            <a:endParaRPr lang="en-US" altLang="ko-KR" sz="2800" b="1" dirty="0" smtClean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ko-KR" altLang="en-US" sz="2800" b="1" dirty="0" smtClean="0">
                <a:solidFill>
                  <a:srgbClr val="000000"/>
                </a:solidFill>
              </a:rPr>
              <a:t>구체적으로</a:t>
            </a:r>
            <a:r>
              <a:rPr lang="en-US" sz="2800" b="1" dirty="0" smtClean="0">
                <a:solidFill>
                  <a:srgbClr val="000000"/>
                </a:solidFill>
              </a:rPr>
              <a:t>!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657850" y="1447800"/>
            <a:ext cx="3486150" cy="1815882"/>
          </a:xfrm>
          <a:prstGeom prst="rect">
            <a:avLst/>
          </a:prstGeom>
          <a:gradFill rotWithShape="0">
            <a:gsLst>
              <a:gs pos="0">
                <a:srgbClr val="B21F18"/>
              </a:gs>
              <a:gs pos="100000">
                <a:srgbClr val="520E0B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ko-KR" altLang="en-US" sz="28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거듭난 후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buFontTx/>
              <a:buChar char="•"/>
              <a:defRPr/>
            </a:pPr>
            <a:r>
              <a:rPr lang="ko-KR" alt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당신의 생각</a:t>
            </a:r>
            <a:endParaRPr lang="en-US" sz="2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•"/>
              <a:defRPr/>
            </a:pPr>
            <a:r>
              <a:rPr lang="ko-KR" alt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특별한 변화들</a:t>
            </a:r>
            <a:endParaRPr lang="en-US" altLang="ko-KR" sz="2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•"/>
              <a:defRPr/>
            </a:pPr>
            <a:r>
              <a:rPr lang="ko-KR" alt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구체적으로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sp>
        <p:nvSpPr>
          <p:cNvPr id="11270" name="Oval 6"/>
          <p:cNvSpPr>
            <a:spLocks noChangeArrowheads="1"/>
          </p:cNvSpPr>
          <p:nvPr/>
        </p:nvSpPr>
        <p:spPr bwMode="auto">
          <a:xfrm rot="-1340641">
            <a:off x="-533400" y="1905000"/>
            <a:ext cx="10210800" cy="41148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4572000" y="4581525"/>
            <a:ext cx="4198938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4400" b="1" dirty="0" smtClean="0">
                <a:solidFill>
                  <a:srgbClr val="FFFFFF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항상 </a:t>
            </a:r>
            <a:r>
              <a:rPr lang="ko-KR" altLang="en-US" sz="4400" b="1" dirty="0" smtClean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같은 주제를 </a:t>
            </a:r>
            <a:r>
              <a:rPr lang="ko-KR" altLang="en-US" sz="4400" b="1" dirty="0" smtClean="0">
                <a:solidFill>
                  <a:srgbClr val="FFFFFF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일관성있게 </a:t>
            </a:r>
            <a:endParaRPr lang="en-US" altLang="ko-KR" sz="4400" b="1" dirty="0" smtClean="0">
              <a:solidFill>
                <a:srgbClr val="FFFFFF"/>
              </a:solidFill>
              <a:effectLst>
                <a:outerShdw blurRad="50800" dist="88900" dir="2700000" algn="tl" rotWithShape="0">
                  <a:srgbClr val="000000"/>
                </a:outerShdw>
              </a:effectLst>
              <a:ea typeface="ＭＳ Ｐゴシック" charset="-128"/>
              <a:cs typeface="ＭＳ Ｐゴシック" charset="-128"/>
            </a:endParaRPr>
          </a:p>
          <a:p>
            <a:pPr>
              <a:defRPr/>
            </a:pPr>
            <a:r>
              <a:rPr lang="ko-KR" altLang="en-US" sz="4400" b="1" dirty="0" smtClean="0">
                <a:solidFill>
                  <a:srgbClr val="FFFFFF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유지하세요</a:t>
            </a:r>
            <a:r>
              <a:rPr lang="en-US" sz="4400" b="1" dirty="0" smtClean="0">
                <a:solidFill>
                  <a:srgbClr val="FFFFFF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!</a:t>
            </a:r>
            <a:endParaRPr lang="en-US" sz="4400" b="1" dirty="0">
              <a:solidFill>
                <a:srgbClr val="FFFFFF"/>
              </a:solidFill>
              <a:effectLst>
                <a:outerShdw blurRad="50800" dist="88900" dir="2700000" algn="tl" rotWithShape="0">
                  <a:srgbClr val="000000"/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273" name="AutoShape 9"/>
          <p:cNvSpPr>
            <a:spLocks noChangeArrowheads="1"/>
          </p:cNvSpPr>
          <p:nvPr/>
        </p:nvSpPr>
        <p:spPr bwMode="auto">
          <a:xfrm rot="-2685464">
            <a:off x="1219200" y="3810000"/>
            <a:ext cx="990600" cy="838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4" name="AutoShape 10"/>
          <p:cNvSpPr>
            <a:spLocks noChangeArrowheads="1"/>
          </p:cNvSpPr>
          <p:nvPr/>
        </p:nvSpPr>
        <p:spPr bwMode="auto">
          <a:xfrm rot="-2685464">
            <a:off x="4722813" y="1828800"/>
            <a:ext cx="990600" cy="838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8442325" y="115888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smtClean="0">
                <a:solidFill>
                  <a:srgbClr val="FFFFFF"/>
                </a:solidFill>
              </a:rPr>
              <a:t>16</a:t>
            </a:r>
            <a:endParaRPr lang="en-US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26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26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26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26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26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26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animBg="1"/>
      <p:bldP spid="11268" grpId="0" build="p" animBg="1"/>
      <p:bldP spid="11269" grpId="0" build="p" animBg="1"/>
      <p:bldP spid="11270" grpId="0" animBg="1"/>
      <p:bldP spid="11271" grpId="0"/>
      <p:bldP spid="11273" grpId="0" animBg="1"/>
      <p:bldP spid="1127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29" name="Title 1"/>
          <p:cNvSpPr>
            <a:spLocks noGrp="1"/>
          </p:cNvSpPr>
          <p:nvPr>
            <p:ph type="title"/>
          </p:nvPr>
        </p:nvSpPr>
        <p:spPr>
          <a:xfrm>
            <a:off x="-42863" y="0"/>
            <a:ext cx="7089776" cy="2447925"/>
          </a:xfrm>
        </p:spPr>
        <p:txBody>
          <a:bodyPr/>
          <a:lstStyle/>
          <a:p>
            <a:r>
              <a:rPr lang="en-US" b="1">
                <a:latin typeface="Arial" charset="0"/>
                <a:ea typeface="ＭＳ Ｐゴシック" charset="0"/>
              </a:rPr>
              <a:t>Testimony Grade Sheet</a:t>
            </a:r>
          </a:p>
        </p:txBody>
      </p:sp>
      <p:pic>
        <p:nvPicPr>
          <p:cNvPr id="432130" name="Picture 3" descr="Testimony Grade Sheet p. 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7275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532813" y="44450"/>
            <a:ext cx="531812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 smtClean="0">
                <a:solidFill>
                  <a:srgbClr val="FFFFFF"/>
                </a:solidFill>
                <a:latin typeface="Arial"/>
                <a:cs typeface="Arial"/>
              </a:rPr>
              <a:t>20</a:t>
            </a:r>
            <a:endParaRPr lang="en-US" sz="2400" kern="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923928" y="1052736"/>
            <a:ext cx="5220072" cy="864096"/>
            <a:chOff x="4427984" y="2276872"/>
            <a:chExt cx="4572000" cy="864096"/>
          </a:xfrm>
          <a:solidFill>
            <a:srgbClr val="000090"/>
          </a:solidFill>
        </p:grpSpPr>
        <p:sp>
          <p:nvSpPr>
            <p:cNvPr id="7" name="Rounded Rectangular Callout 6"/>
            <p:cNvSpPr/>
            <p:nvPr/>
          </p:nvSpPr>
          <p:spPr bwMode="auto">
            <a:xfrm>
              <a:off x="4427984" y="2276872"/>
              <a:ext cx="4536504" cy="864096"/>
            </a:xfrm>
            <a:prstGeom prst="wedgeRoundRectCallout">
              <a:avLst>
                <a:gd name="adj1" fmla="val -103620"/>
                <a:gd name="adj2" fmla="val 83824"/>
                <a:gd name="adj3" fmla="val 16667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700">
                <a:solidFill>
                  <a:srgbClr val="FFFFFF"/>
                </a:solidFill>
                <a:latin typeface="Arial" pitchFamily="-111" charset="0"/>
              </a:endParaRPr>
            </a:p>
          </p:txBody>
        </p:sp>
        <p:sp>
          <p:nvSpPr>
            <p:cNvPr id="6" name="Title 1"/>
            <p:cNvSpPr txBox="1">
              <a:spLocks/>
            </p:cNvSpPr>
            <p:nvPr/>
          </p:nvSpPr>
          <p:spPr bwMode="auto">
            <a:xfrm>
              <a:off x="4427984" y="2348880"/>
              <a:ext cx="4572000" cy="7200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ko-KR" altLang="en-US" sz="3600" b="1" dirty="0" smtClean="0"/>
                <a:t>머리말</a:t>
              </a:r>
              <a:endParaRPr lang="en-US" sz="3600" b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923928" y="2003242"/>
            <a:ext cx="5220072" cy="864096"/>
            <a:chOff x="4427984" y="2276872"/>
            <a:chExt cx="4572000" cy="864096"/>
          </a:xfrm>
          <a:solidFill>
            <a:srgbClr val="000090"/>
          </a:solidFill>
        </p:grpSpPr>
        <p:sp>
          <p:nvSpPr>
            <p:cNvPr id="10" name="Rounded Rectangular Callout 9"/>
            <p:cNvSpPr/>
            <p:nvPr/>
          </p:nvSpPr>
          <p:spPr bwMode="auto">
            <a:xfrm>
              <a:off x="4427984" y="2276872"/>
              <a:ext cx="4536504" cy="864096"/>
            </a:xfrm>
            <a:prstGeom prst="wedgeRoundRectCallout">
              <a:avLst>
                <a:gd name="adj1" fmla="val -95209"/>
                <a:gd name="adj2" fmla="val 49220"/>
                <a:gd name="adj3" fmla="val 16667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700">
                <a:solidFill>
                  <a:srgbClr val="FFFFFF"/>
                </a:solidFill>
                <a:latin typeface="Arial" pitchFamily="-111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 bwMode="auto">
            <a:xfrm>
              <a:off x="4427984" y="2348880"/>
              <a:ext cx="4572000" cy="7200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ko-KR" altLang="en-US" sz="3600" b="1" dirty="0" smtClean="0"/>
                <a:t>거듭나기 전</a:t>
              </a:r>
              <a:endParaRPr lang="en-US" sz="3600"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23928" y="2953748"/>
            <a:ext cx="5220072" cy="864096"/>
            <a:chOff x="4427984" y="2276872"/>
            <a:chExt cx="4572000" cy="864096"/>
          </a:xfrm>
          <a:solidFill>
            <a:srgbClr val="000090"/>
          </a:solidFill>
        </p:grpSpPr>
        <p:sp>
          <p:nvSpPr>
            <p:cNvPr id="13" name="Rounded Rectangular Callout 12"/>
            <p:cNvSpPr/>
            <p:nvPr/>
          </p:nvSpPr>
          <p:spPr bwMode="auto">
            <a:xfrm>
              <a:off x="4427984" y="2276872"/>
              <a:ext cx="4536504" cy="864096"/>
            </a:xfrm>
            <a:prstGeom prst="wedgeRoundRectCallout">
              <a:avLst>
                <a:gd name="adj1" fmla="val -97905"/>
                <a:gd name="adj2" fmla="val 15056"/>
                <a:gd name="adj3" fmla="val 16667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700">
                <a:solidFill>
                  <a:srgbClr val="FFFFFF"/>
                </a:solidFill>
                <a:latin typeface="Arial" pitchFamily="-111" charset="0"/>
              </a:endParaRP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 bwMode="auto">
            <a:xfrm>
              <a:off x="4427984" y="2348880"/>
              <a:ext cx="4572000" cy="7200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ko-KR" altLang="en-US" sz="3600" b="1" dirty="0" smtClean="0"/>
                <a:t>거듭남</a:t>
              </a:r>
              <a:endParaRPr lang="en-US" sz="3600" b="1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923928" y="3904254"/>
            <a:ext cx="5220072" cy="864096"/>
            <a:chOff x="4427984" y="2852936"/>
            <a:chExt cx="4572000" cy="864096"/>
          </a:xfrm>
          <a:solidFill>
            <a:srgbClr val="000090"/>
          </a:solidFill>
        </p:grpSpPr>
        <p:sp>
          <p:nvSpPr>
            <p:cNvPr id="16" name="Rounded Rectangular Callout 15"/>
            <p:cNvSpPr/>
            <p:nvPr/>
          </p:nvSpPr>
          <p:spPr bwMode="auto">
            <a:xfrm>
              <a:off x="4427984" y="2852936"/>
              <a:ext cx="4536504" cy="864096"/>
            </a:xfrm>
            <a:prstGeom prst="wedgeRoundRectCallout">
              <a:avLst>
                <a:gd name="adj1" fmla="val -101350"/>
                <a:gd name="adj2" fmla="val -23508"/>
                <a:gd name="adj3" fmla="val 16667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700">
                <a:solidFill>
                  <a:srgbClr val="FFFFFF"/>
                </a:solidFill>
                <a:latin typeface="Arial" pitchFamily="-111" charset="0"/>
              </a:endParaRP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 bwMode="auto">
            <a:xfrm>
              <a:off x="4427984" y="2924944"/>
              <a:ext cx="4572000" cy="7200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ko-KR" altLang="en-US" sz="3600" b="1" dirty="0" smtClean="0"/>
                <a:t>거듭난 후</a:t>
              </a:r>
              <a:endParaRPr lang="en-US" sz="3600" b="1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923928" y="5805264"/>
            <a:ext cx="5220072" cy="864096"/>
            <a:chOff x="4427984" y="2276872"/>
            <a:chExt cx="4572000" cy="864096"/>
          </a:xfrm>
          <a:solidFill>
            <a:srgbClr val="000090"/>
          </a:solidFill>
        </p:grpSpPr>
        <p:sp>
          <p:nvSpPr>
            <p:cNvPr id="22" name="Rounded Rectangular Callout 21"/>
            <p:cNvSpPr/>
            <p:nvPr/>
          </p:nvSpPr>
          <p:spPr bwMode="auto">
            <a:xfrm>
              <a:off x="4427984" y="2276872"/>
              <a:ext cx="4536504" cy="864096"/>
            </a:xfrm>
            <a:prstGeom prst="wedgeRoundRectCallout">
              <a:avLst>
                <a:gd name="adj1" fmla="val -107713"/>
                <a:gd name="adj2" fmla="val -162794"/>
                <a:gd name="adj3" fmla="val 16667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700">
                <a:solidFill>
                  <a:srgbClr val="FFFFFF"/>
                </a:solidFill>
                <a:latin typeface="Arial" pitchFamily="-111" charset="0"/>
              </a:endParaRPr>
            </a:p>
          </p:txBody>
        </p:sp>
        <p:sp>
          <p:nvSpPr>
            <p:cNvPr id="23" name="Title 1"/>
            <p:cNvSpPr txBox="1">
              <a:spLocks/>
            </p:cNvSpPr>
            <p:nvPr/>
          </p:nvSpPr>
          <p:spPr bwMode="auto">
            <a:xfrm>
              <a:off x="4427984" y="2348880"/>
              <a:ext cx="4572000" cy="7200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ko-KR" altLang="en-US" sz="3600" b="1" dirty="0" smtClean="0"/>
                <a:t>다른 사항들</a:t>
              </a:r>
              <a:endParaRPr lang="en-US" sz="3600" b="1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923928" y="4854760"/>
            <a:ext cx="5220072" cy="864096"/>
            <a:chOff x="4427984" y="2276872"/>
            <a:chExt cx="4572000" cy="864096"/>
          </a:xfrm>
          <a:solidFill>
            <a:srgbClr val="000090"/>
          </a:solidFill>
        </p:grpSpPr>
        <p:sp>
          <p:nvSpPr>
            <p:cNvPr id="19" name="Rounded Rectangular Callout 18"/>
            <p:cNvSpPr/>
            <p:nvPr/>
          </p:nvSpPr>
          <p:spPr bwMode="auto">
            <a:xfrm>
              <a:off x="4427984" y="2276872"/>
              <a:ext cx="4536504" cy="864096"/>
            </a:xfrm>
            <a:prstGeom prst="wedgeRoundRectCallout">
              <a:avLst>
                <a:gd name="adj1" fmla="val -104305"/>
                <a:gd name="adj2" fmla="val -79373"/>
                <a:gd name="adj3" fmla="val 16667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700">
                <a:solidFill>
                  <a:srgbClr val="FFFFFF"/>
                </a:solidFill>
                <a:latin typeface="Arial" pitchFamily="-111" charset="0"/>
              </a:endParaRPr>
            </a:p>
          </p:txBody>
        </p:sp>
        <p:sp>
          <p:nvSpPr>
            <p:cNvPr id="20" name="Title 1"/>
            <p:cNvSpPr txBox="1">
              <a:spLocks/>
            </p:cNvSpPr>
            <p:nvPr/>
          </p:nvSpPr>
          <p:spPr bwMode="auto">
            <a:xfrm>
              <a:off x="4427984" y="2348880"/>
              <a:ext cx="4572000" cy="72008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ko-KR" altLang="en-US" sz="3600" b="1" dirty="0" smtClean="0"/>
                <a:t>결말</a:t>
              </a:r>
              <a:endParaRPr lang="en-US" sz="3600" b="1" dirty="0"/>
            </a:p>
          </p:txBody>
        </p:sp>
      </p:grp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3" name="Rectangle 6"/>
          <p:cNvSpPr>
            <a:spLocks noChangeArrowheads="1"/>
          </p:cNvSpPr>
          <p:nvPr/>
        </p:nvSpPr>
        <p:spPr bwMode="auto">
          <a:xfrm>
            <a:off x="0" y="981075"/>
            <a:ext cx="9144000" cy="5876925"/>
          </a:xfrm>
          <a:prstGeom prst="rect">
            <a:avLst/>
          </a:prstGeom>
          <a:solidFill>
            <a:srgbClr val="FFF9F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" y="22225"/>
            <a:ext cx="9144000" cy="958850"/>
          </a:xfrm>
        </p:spPr>
        <p:txBody>
          <a:bodyPr/>
          <a:lstStyle/>
          <a:p>
            <a:pPr>
              <a:defRPr/>
            </a:pPr>
            <a:r>
              <a:rPr lang="ko-KR" altLang="en-US" dirty="0" smtClean="0"/>
              <a:t>저희들의 두개 부분</a:t>
            </a:r>
            <a:endParaRPr lang="en-US" dirty="0"/>
          </a:p>
        </p:txBody>
      </p:sp>
      <p:pic>
        <p:nvPicPr>
          <p:cNvPr id="43315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708275"/>
            <a:ext cx="4095750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52413" y="1233488"/>
            <a:ext cx="327660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400" b="1" dirty="0" smtClean="0">
                <a:solidFill>
                  <a:srgbClr val="000000"/>
                </a:solidFill>
                <a:latin typeface="Trebuchet MS" charset="0"/>
                <a:ea typeface="Osaka" charset="0"/>
                <a:cs typeface="Osaka" charset="0"/>
              </a:rPr>
              <a:t>Rick</a:t>
            </a:r>
            <a:r>
              <a:rPr lang="ko-KR" altLang="en-US" sz="4400" b="1" dirty="0" smtClean="0">
                <a:solidFill>
                  <a:srgbClr val="000000"/>
                </a:solidFill>
                <a:latin typeface="Trebuchet MS" charset="0"/>
                <a:ea typeface="Osaka" charset="0"/>
                <a:cs typeface="Osaka" charset="0"/>
              </a:rPr>
              <a:t>박사</a:t>
            </a:r>
            <a:endParaRPr lang="en-US" sz="4400" b="1" dirty="0">
              <a:solidFill>
                <a:srgbClr val="000000"/>
              </a:solidFill>
              <a:latin typeface="Trebuchet MS" charset="0"/>
              <a:ea typeface="Osaka" charset="0"/>
              <a:cs typeface="Osaka" charset="0"/>
            </a:endParaRPr>
          </a:p>
        </p:txBody>
      </p:sp>
      <p:sp>
        <p:nvSpPr>
          <p:cNvPr id="8" name="Up Arrow 7"/>
          <p:cNvSpPr>
            <a:spLocks noChangeArrowheads="1"/>
          </p:cNvSpPr>
          <p:nvPr/>
        </p:nvSpPr>
        <p:spPr bwMode="auto">
          <a:xfrm rot="-2135609">
            <a:off x="1509713" y="2122488"/>
            <a:ext cx="1366837" cy="12954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5545138" y="1233488"/>
            <a:ext cx="3275012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400" b="1" dirty="0" smtClean="0">
                <a:solidFill>
                  <a:srgbClr val="000000"/>
                </a:solidFill>
                <a:latin typeface="Trebuchet MS" charset="0"/>
                <a:ea typeface="Osaka" charset="0"/>
                <a:cs typeface="Osaka" charset="0"/>
              </a:rPr>
              <a:t>Des</a:t>
            </a:r>
            <a:r>
              <a:rPr lang="ko-KR" altLang="en-US" sz="4400" b="1" dirty="0" smtClean="0">
                <a:solidFill>
                  <a:srgbClr val="000000"/>
                </a:solidFill>
                <a:latin typeface="Trebuchet MS" charset="0"/>
                <a:ea typeface="Osaka" charset="0"/>
                <a:cs typeface="Osaka" charset="0"/>
              </a:rPr>
              <a:t>박사</a:t>
            </a:r>
            <a:endParaRPr lang="en-US" sz="4400" b="1" dirty="0">
              <a:solidFill>
                <a:srgbClr val="000000"/>
              </a:solidFill>
              <a:latin typeface="Trebuchet MS" charset="0"/>
              <a:ea typeface="Osaka" charset="0"/>
              <a:cs typeface="Osaka" charset="0"/>
            </a:endParaRPr>
          </a:p>
        </p:txBody>
      </p:sp>
      <p:sp>
        <p:nvSpPr>
          <p:cNvPr id="10" name="Up Arrow 9"/>
          <p:cNvSpPr>
            <a:spLocks noChangeArrowheads="1"/>
          </p:cNvSpPr>
          <p:nvPr/>
        </p:nvSpPr>
        <p:spPr bwMode="auto">
          <a:xfrm rot="2671631">
            <a:off x="5622925" y="2138363"/>
            <a:ext cx="1366838" cy="1296987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23913"/>
            <a:ext cx="7772400" cy="785812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zh-CN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SBC </a:t>
            </a:r>
            <a:r>
              <a:rPr lang="ko-KR" altLang="en-US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과목에 대한 요구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4178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FF66"/>
                </a:solidFill>
                <a:cs typeface="Arial" charset="0"/>
              </a:rPr>
              <a:t>vii</a:t>
            </a:r>
          </a:p>
        </p:txBody>
      </p:sp>
      <p:pic>
        <p:nvPicPr>
          <p:cNvPr id="391173" name="Picture 5" descr="OverloadDonke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284663" y="1927225"/>
            <a:ext cx="4783137" cy="3543300"/>
          </a:xfr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2306" y="1844824"/>
            <a:ext cx="4711700" cy="476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Monotype Sorts" charset="0"/>
              <a:buChar char="R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Monotype Sorts" charset="0"/>
              <a:buChar char="R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Monotype Sorts" charset="0"/>
              <a:buChar char="R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Monotype Sorts" charset="0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Monotype Sorts" charset="0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Monotype Sorts" pitchFamily="-111" charset="2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Monotype Sorts" pitchFamily="-111" charset="2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Monotype Sorts" pitchFamily="-111" charset="2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Monotype Sorts" pitchFamily="-111" charset="2"/>
              <a:buChar char="R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09600" indent="-609600" eaLnBrk="1" hangingPunct="1">
              <a:lnSpc>
                <a:spcPct val="90000"/>
              </a:lnSpc>
              <a:buFontTx/>
              <a:buAutoNum type="alphaUcPeriod"/>
              <a:defRPr/>
            </a:pPr>
            <a:r>
              <a:rPr lang="ko-KR" altLang="en-US" b="1" dirty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읽기</a:t>
            </a:r>
            <a:r>
              <a:rPr lang="en-US" altLang="ko-KR" b="1" dirty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/</a:t>
            </a:r>
            <a:r>
              <a:rPr lang="ko-KR" altLang="en-US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리딩</a:t>
            </a:r>
            <a:r>
              <a:rPr lang="en-US" altLang="zh-CN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(10%)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endParaRPr lang="en-US" altLang="zh-CN" sz="2400" b="1" dirty="0" smtClean="0">
              <a:solidFill>
                <a:srgbClr val="FFF9FC"/>
              </a:solidFill>
              <a:effectLst>
                <a:outerShdw blurRad="53975" dist="50800" dir="2700000" algn="tl" rotWithShape="0">
                  <a:srgbClr val="000000">
                    <a:alpha val="9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2"/>
              <a:defRPr/>
            </a:pPr>
            <a:r>
              <a:rPr lang="ko-KR" altLang="en-US" b="1" dirty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프로젝트</a:t>
            </a:r>
            <a:r>
              <a:rPr lang="en-US" altLang="zh-CN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(15%)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endParaRPr lang="en-US" altLang="zh-CN" sz="2400" b="1" dirty="0" smtClean="0">
              <a:solidFill>
                <a:srgbClr val="FFF9FC"/>
              </a:solidFill>
              <a:effectLst>
                <a:outerShdw blurRad="53975" dist="50800" dir="2700000" algn="tl" rotWithShape="0">
                  <a:srgbClr val="000000">
                    <a:alpha val="9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3"/>
              <a:defRPr/>
            </a:pPr>
            <a:r>
              <a:rPr lang="ko-KR" altLang="en-US" b="1" dirty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과제</a:t>
            </a:r>
            <a:r>
              <a:rPr lang="en-US" altLang="zh-CN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(25%)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3"/>
              <a:defRPr/>
            </a:pPr>
            <a:endParaRPr lang="en-US" altLang="zh-CN" b="1" dirty="0" smtClean="0">
              <a:solidFill>
                <a:srgbClr val="FFF9FC"/>
              </a:solidFill>
              <a:effectLst>
                <a:outerShdw blurRad="53975" dist="50800" dir="2700000" algn="tl" rotWithShape="0">
                  <a:srgbClr val="000000">
                    <a:alpha val="9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3"/>
              <a:defRPr/>
            </a:pPr>
            <a:r>
              <a:rPr lang="ko-KR" altLang="en-US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스피킹 발표</a:t>
            </a:r>
            <a:r>
              <a:rPr lang="en-US" altLang="zh-CN" b="1" dirty="0" smtClean="0">
                <a:solidFill>
                  <a:srgbClr val="FFF9FC"/>
                </a:solidFill>
                <a:effectLst>
                  <a:outerShdw blurRad="53975" dist="50800" dir="2700000" algn="tl" rotWithShape="0">
                    <a:srgbClr val="000000">
                      <a:alpha val="9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(50%)</a:t>
            </a:r>
            <a:endParaRPr lang="en-US" b="1" dirty="0">
              <a:solidFill>
                <a:srgbClr val="FFF9FC"/>
              </a:solidFill>
              <a:effectLst>
                <a:outerShdw blurRad="53975" dist="50800" dir="2700000" algn="tl" rotWithShape="0">
                  <a:srgbClr val="000000">
                    <a:alpha val="9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88" y="4292600"/>
            <a:ext cx="2576512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ko-KR" altLang="en-US" b="1" dirty="0" smtClean="0">
                <a:effectLst>
                  <a:outerShdw blurRad="41275" dist="76200" dir="2700000" algn="tl" rotWithShape="0">
                    <a:srgbClr val="000000">
                      <a:alpha val="89000"/>
                    </a:srgbClr>
                  </a:outerShdw>
                </a:effectLst>
              </a:rPr>
              <a:t>발표하는 내용들</a:t>
            </a:r>
            <a:endParaRPr lang="en-US" b="1" dirty="0">
              <a:effectLst>
                <a:outerShdw blurRad="41275" dist="76200" dir="2700000" algn="tl" rotWithShape="0">
                  <a:srgbClr val="000000">
                    <a:alpha val="89000"/>
                  </a:srgbClr>
                </a:outerShdw>
              </a:effectLst>
            </a:endParaRPr>
          </a:p>
        </p:txBody>
      </p:sp>
      <p:sp>
        <p:nvSpPr>
          <p:cNvPr id="436227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cs typeface="Arial" charset="0"/>
              </a:rPr>
              <a:t>vii</a:t>
            </a:r>
          </a:p>
        </p:txBody>
      </p:sp>
      <p:pic>
        <p:nvPicPr>
          <p:cNvPr id="43622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3" r="18044"/>
          <a:stretch>
            <a:fillRect/>
          </a:stretch>
        </p:blipFill>
        <p:spPr bwMode="auto">
          <a:xfrm>
            <a:off x="0" y="1762125"/>
            <a:ext cx="2166938" cy="512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1763713" y="1700213"/>
            <a:ext cx="7380287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9pPr>
          </a:lstStyle>
          <a:p>
            <a:pPr marL="742950" indent="-742950" algn="l">
              <a:buFont typeface="+mj-lt"/>
              <a:buAutoNum type="arabicPeriod"/>
              <a:defRPr/>
            </a:pPr>
            <a:r>
              <a:rPr lang="ko-KR" altLang="en-US" sz="36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개인소개</a:t>
            </a:r>
            <a:r>
              <a:rPr lang="en-US" sz="36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 (1 </a:t>
            </a:r>
            <a:r>
              <a:rPr lang="ko-KR" altLang="en-US" sz="36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분</a:t>
            </a:r>
            <a:r>
              <a:rPr lang="en-US" sz="36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.)</a:t>
            </a:r>
          </a:p>
          <a:p>
            <a:pPr marL="742950" indent="-742950" algn="l">
              <a:buFont typeface="+mj-lt"/>
              <a:buAutoNum type="arabicPeriod"/>
              <a:defRPr/>
            </a:pPr>
            <a:r>
              <a:rPr lang="ko-KR" altLang="en-US" sz="36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개인간증 </a:t>
            </a:r>
            <a:r>
              <a:rPr lang="en-US" sz="36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(2-3 </a:t>
            </a:r>
            <a:r>
              <a:rPr lang="ko-KR" altLang="en-US" sz="36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분</a:t>
            </a:r>
            <a:r>
              <a:rPr lang="en-US" sz="36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.)</a:t>
            </a:r>
          </a:p>
          <a:p>
            <a:pPr marL="742950" indent="-742950" algn="l">
              <a:buFont typeface="+mj-lt"/>
              <a:buAutoNum type="arabicPeriod"/>
              <a:defRPr/>
            </a:pPr>
            <a:r>
              <a:rPr lang="ko-KR" altLang="en-US" sz="36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설득연설</a:t>
            </a:r>
            <a:r>
              <a:rPr lang="en-US" sz="36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 (2 </a:t>
            </a:r>
            <a:r>
              <a:rPr lang="ko-KR" altLang="en-US" sz="36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분</a:t>
            </a:r>
            <a:r>
              <a:rPr lang="en-US" sz="36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.)</a:t>
            </a:r>
          </a:p>
          <a:p>
            <a:pPr marL="742950" indent="-742950" algn="l">
              <a:buFont typeface="+mj-lt"/>
              <a:buAutoNum type="arabicPeriod"/>
              <a:defRPr/>
            </a:pPr>
            <a:r>
              <a:rPr lang="ko-KR" altLang="en-US" sz="36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서신서 설교</a:t>
            </a:r>
            <a:r>
              <a:rPr lang="en-US" sz="36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(15 </a:t>
            </a:r>
            <a:r>
              <a:rPr lang="ko-KR" altLang="en-US" sz="36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분</a:t>
            </a:r>
            <a:r>
              <a:rPr lang="en-US" sz="36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.)</a:t>
            </a:r>
          </a:p>
          <a:p>
            <a:pPr marL="742950" indent="-742950" algn="l">
              <a:buFont typeface="+mj-lt"/>
              <a:buAutoNum type="arabicPeriod"/>
              <a:defRPr/>
            </a:pPr>
            <a:r>
              <a:rPr lang="ko-KR" altLang="en-US" sz="36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서술내용 설교</a:t>
            </a:r>
            <a:r>
              <a:rPr lang="en-US" sz="36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(15 </a:t>
            </a:r>
            <a:r>
              <a:rPr lang="ko-KR" altLang="en-US" sz="36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분</a:t>
            </a:r>
            <a:r>
              <a:rPr lang="en-US" sz="3600" b="1" dirty="0" smtClean="0">
                <a:solidFill>
                  <a:srgbClr val="000090"/>
                </a:solidFill>
                <a:effectLst>
                  <a:outerShdw dist="76200" dir="2700000" algn="tl" rotWithShape="0">
                    <a:schemeClr val="bg1"/>
                  </a:outerShdw>
                </a:effectLst>
              </a:rPr>
              <a:t>.)</a:t>
            </a:r>
            <a:endParaRPr lang="en-US" sz="3600" b="1" dirty="0">
              <a:solidFill>
                <a:srgbClr val="000090"/>
              </a:solidFill>
              <a:effectLst>
                <a:outerShdw dist="76200" dir="2700000" algn="tl" rotWithShape="0">
                  <a:schemeClr val="bg1"/>
                </a:outerShdw>
              </a:effectLst>
            </a:endParaRPr>
          </a:p>
        </p:txBody>
      </p:sp>
      <p:sp>
        <p:nvSpPr>
          <p:cNvPr id="7" name="Right Arrow 6"/>
          <p:cNvSpPr>
            <a:spLocks noChangeArrowheads="1"/>
          </p:cNvSpPr>
          <p:nvPr/>
        </p:nvSpPr>
        <p:spPr bwMode="auto">
          <a:xfrm>
            <a:off x="3059113" y="4868863"/>
            <a:ext cx="2952750" cy="1223962"/>
          </a:xfrm>
          <a:prstGeom prst="rightArrow">
            <a:avLst>
              <a:gd name="adj1" fmla="val 50000"/>
              <a:gd name="adj2" fmla="val 50014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49" name="Title 1"/>
          <p:cNvSpPr>
            <a:spLocks noGrp="1"/>
          </p:cNvSpPr>
          <p:nvPr>
            <p:ph type="title"/>
          </p:nvPr>
        </p:nvSpPr>
        <p:spPr>
          <a:xfrm>
            <a:off x="4953000" y="0"/>
            <a:ext cx="4189413" cy="2447925"/>
          </a:xfrm>
        </p:spPr>
        <p:txBody>
          <a:bodyPr/>
          <a:lstStyle/>
          <a:p>
            <a:r>
              <a:rPr lang="ko-KR" altLang="en-US" b="1" dirty="0" smtClean="0">
                <a:latin typeface="Arial" charset="0"/>
                <a:ea typeface="ＭＳ Ｐゴシック" charset="0"/>
              </a:rPr>
              <a:t>발표 채점 표</a:t>
            </a:r>
            <a:endParaRPr lang="en-US" b="1" dirty="0">
              <a:latin typeface="Arial" charset="0"/>
              <a:ea typeface="ＭＳ Ｐゴシック" charset="0"/>
            </a:endParaRPr>
          </a:p>
        </p:txBody>
      </p:sp>
      <p:pic>
        <p:nvPicPr>
          <p:cNvPr id="437250" name="Picture 2" descr="Speaking Grade Sheet p 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83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532813" y="44450"/>
            <a:ext cx="531812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 smtClean="0">
                <a:solidFill>
                  <a:srgbClr val="FFFFFF"/>
                </a:solidFill>
                <a:latin typeface="Arial"/>
                <a:cs typeface="Arial"/>
              </a:rPr>
              <a:t>21</a:t>
            </a:r>
            <a:endParaRPr lang="en-US" sz="2400" kern="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4572000" y="5949950"/>
            <a:ext cx="4535488" cy="863600"/>
            <a:chOff x="4427984" y="2276872"/>
            <a:chExt cx="4536504" cy="864096"/>
          </a:xfrm>
        </p:grpSpPr>
        <p:sp>
          <p:nvSpPr>
            <p:cNvPr id="19" name="Rounded Rectangular Callout 18"/>
            <p:cNvSpPr/>
            <p:nvPr/>
          </p:nvSpPr>
          <p:spPr bwMode="auto">
            <a:xfrm>
              <a:off x="4427984" y="2276872"/>
              <a:ext cx="4536504" cy="864096"/>
            </a:xfrm>
            <a:prstGeom prst="wedgeRoundRectCallout">
              <a:avLst>
                <a:gd name="adj1" fmla="val -92221"/>
                <a:gd name="adj2" fmla="val -235622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900">
                <a:latin typeface="Arial" pitchFamily="-111" charset="0"/>
              </a:endParaRPr>
            </a:p>
          </p:txBody>
        </p:sp>
        <p:sp>
          <p:nvSpPr>
            <p:cNvPr id="20" name="Title 1"/>
            <p:cNvSpPr txBox="1">
              <a:spLocks/>
            </p:cNvSpPr>
            <p:nvPr/>
          </p:nvSpPr>
          <p:spPr bwMode="auto">
            <a:xfrm>
              <a:off x="4427984" y="2348352"/>
              <a:ext cx="4476165" cy="72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ko-KR" altLang="en-US" b="1" dirty="0" smtClean="0">
                  <a:solidFill>
                    <a:schemeClr val="accent4"/>
                  </a:solidFill>
                </a:rPr>
                <a:t>표현</a:t>
              </a:r>
              <a:endParaRPr lang="en-US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4572000" y="4995863"/>
            <a:ext cx="4537075" cy="863600"/>
            <a:chOff x="4427984" y="2852936"/>
            <a:chExt cx="4536504" cy="864096"/>
          </a:xfrm>
        </p:grpSpPr>
        <p:sp>
          <p:nvSpPr>
            <p:cNvPr id="16" name="Rounded Rectangular Callout 15"/>
            <p:cNvSpPr/>
            <p:nvPr/>
          </p:nvSpPr>
          <p:spPr bwMode="auto">
            <a:xfrm>
              <a:off x="4427984" y="2852936"/>
              <a:ext cx="4536504" cy="864096"/>
            </a:xfrm>
            <a:prstGeom prst="wedgeRoundRectCallout">
              <a:avLst>
                <a:gd name="adj1" fmla="val -90900"/>
                <a:gd name="adj2" fmla="val -230075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900">
                <a:latin typeface="Arial" pitchFamily="-111" charset="0"/>
              </a:endParaRP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 bwMode="auto">
            <a:xfrm>
              <a:off x="4427984" y="2924414"/>
              <a:ext cx="4476187" cy="72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ko-KR" altLang="en-US" b="1" dirty="0" smtClean="0">
                  <a:solidFill>
                    <a:schemeClr val="accent4"/>
                  </a:solidFill>
                </a:rPr>
                <a:t>중심사상</a:t>
              </a:r>
              <a:endParaRPr lang="en-US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4572000" y="4041775"/>
            <a:ext cx="4537075" cy="863600"/>
            <a:chOff x="4427984" y="2276872"/>
            <a:chExt cx="4536504" cy="864096"/>
          </a:xfrm>
        </p:grpSpPr>
        <p:sp>
          <p:nvSpPr>
            <p:cNvPr id="13" name="Rounded Rectangular Callout 12"/>
            <p:cNvSpPr/>
            <p:nvPr/>
          </p:nvSpPr>
          <p:spPr bwMode="auto">
            <a:xfrm>
              <a:off x="4427984" y="2276872"/>
              <a:ext cx="4536504" cy="864096"/>
            </a:xfrm>
            <a:prstGeom prst="wedgeRoundRectCallout">
              <a:avLst>
                <a:gd name="adj1" fmla="val -89579"/>
                <a:gd name="adj2" fmla="val -167677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900">
                <a:latin typeface="Arial" pitchFamily="-111" charset="0"/>
              </a:endParaRP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 bwMode="auto">
            <a:xfrm>
              <a:off x="4427984" y="2348351"/>
              <a:ext cx="4476187" cy="72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en-US" altLang="ko-KR" b="1" dirty="0" smtClean="0">
                  <a:solidFill>
                    <a:schemeClr val="accent4"/>
                  </a:solidFill>
                </a:rPr>
                <a:t>“</a:t>
              </a:r>
              <a:r>
                <a:rPr lang="ko-KR" altLang="en-US" b="1" dirty="0" smtClean="0">
                  <a:solidFill>
                    <a:schemeClr val="accent4"/>
                  </a:solidFill>
                </a:rPr>
                <a:t>예를 들면</a:t>
              </a:r>
              <a:r>
                <a:rPr lang="en-US" b="1" smtClean="0">
                  <a:solidFill>
                    <a:schemeClr val="accent4"/>
                  </a:solidFill>
                </a:rPr>
                <a:t>!”</a:t>
              </a:r>
              <a:endParaRPr lang="en-US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4572000" y="3087688"/>
            <a:ext cx="4537075" cy="863600"/>
            <a:chOff x="4427984" y="2276872"/>
            <a:chExt cx="4536504" cy="864096"/>
          </a:xfrm>
        </p:grpSpPr>
        <p:sp>
          <p:nvSpPr>
            <p:cNvPr id="10" name="Rounded Rectangular Callout 9"/>
            <p:cNvSpPr/>
            <p:nvPr/>
          </p:nvSpPr>
          <p:spPr bwMode="auto">
            <a:xfrm>
              <a:off x="4427984" y="2276872"/>
              <a:ext cx="4536504" cy="864096"/>
            </a:xfrm>
            <a:prstGeom prst="wedgeRoundRectCallout">
              <a:avLst>
                <a:gd name="adj1" fmla="val -89051"/>
                <a:gd name="adj2" fmla="val -144105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900">
                <a:latin typeface="Arial" pitchFamily="-111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 bwMode="auto">
            <a:xfrm>
              <a:off x="4427984" y="2348350"/>
              <a:ext cx="4476187" cy="72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ko-KR" altLang="en-US" b="1" dirty="0" smtClean="0">
                  <a:solidFill>
                    <a:schemeClr val="accent4"/>
                  </a:solidFill>
                </a:rPr>
                <a:t>요점</a:t>
              </a:r>
              <a:endParaRPr lang="en-US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572000" y="2133600"/>
            <a:ext cx="4537075" cy="863600"/>
            <a:chOff x="4427984" y="2276872"/>
            <a:chExt cx="4536504" cy="864096"/>
          </a:xfrm>
        </p:grpSpPr>
        <p:sp>
          <p:nvSpPr>
            <p:cNvPr id="7" name="Rounded Rectangular Callout 6"/>
            <p:cNvSpPr/>
            <p:nvPr/>
          </p:nvSpPr>
          <p:spPr bwMode="auto">
            <a:xfrm>
              <a:off x="4427984" y="2276872"/>
              <a:ext cx="4536504" cy="864096"/>
            </a:xfrm>
            <a:prstGeom prst="wedgeRoundRectCallout">
              <a:avLst>
                <a:gd name="adj1" fmla="val -88259"/>
                <a:gd name="adj2" fmla="val -110826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900">
                <a:latin typeface="Arial" pitchFamily="-111" charset="0"/>
              </a:endParaRPr>
            </a:p>
          </p:txBody>
        </p:sp>
        <p:sp>
          <p:nvSpPr>
            <p:cNvPr id="6" name="Title 1"/>
            <p:cNvSpPr txBox="1">
              <a:spLocks/>
            </p:cNvSpPr>
            <p:nvPr/>
          </p:nvSpPr>
          <p:spPr bwMode="auto">
            <a:xfrm>
              <a:off x="4427984" y="2348351"/>
              <a:ext cx="4476187" cy="72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en-US" altLang="ko-KR" b="1" dirty="0" smtClean="0">
                  <a:solidFill>
                    <a:schemeClr val="accent4"/>
                  </a:solidFill>
                </a:rPr>
                <a:t>“</a:t>
              </a:r>
              <a:r>
                <a:rPr lang="ko-KR" altLang="en-US" b="1" dirty="0" smtClean="0">
                  <a:solidFill>
                    <a:schemeClr val="accent4"/>
                  </a:solidFill>
                </a:rPr>
                <a:t>여보세요</a:t>
              </a:r>
              <a:r>
                <a:rPr lang="en-US" b="1" dirty="0" smtClean="0">
                  <a:solidFill>
                    <a:schemeClr val="accent4"/>
                  </a:solidFill>
                </a:rPr>
                <a:t>!”</a:t>
              </a:r>
              <a:endParaRPr lang="en-US" b="1" dirty="0">
                <a:solidFill>
                  <a:schemeClr val="accent4"/>
                </a:solidFill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27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-22225"/>
            <a:ext cx="8848725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8274" name="Text Box 4"/>
          <p:cNvSpPr txBox="1">
            <a:spLocks noChangeArrowheads="1"/>
          </p:cNvSpPr>
          <p:nvPr/>
        </p:nvSpPr>
        <p:spPr bwMode="auto">
          <a:xfrm>
            <a:off x="8459788" y="14288"/>
            <a:ext cx="684212" cy="46196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cs typeface="Arial" charset="0"/>
              </a:rPr>
              <a:t>vi</a:t>
            </a:r>
          </a:p>
        </p:txBody>
      </p:sp>
      <p:pic>
        <p:nvPicPr>
          <p:cNvPr id="43827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r="4800"/>
          <a:stretch>
            <a:fillRect/>
          </a:stretch>
        </p:blipFill>
        <p:spPr bwMode="auto">
          <a:xfrm>
            <a:off x="-36513" y="0"/>
            <a:ext cx="4665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817" name="Title 1"/>
          <p:cNvSpPr>
            <a:spLocks noGrp="1"/>
          </p:cNvSpPr>
          <p:nvPr>
            <p:ph type="ctrTitle" sz="quarter"/>
          </p:nvPr>
        </p:nvSpPr>
        <p:spPr>
          <a:xfrm>
            <a:off x="755576" y="12133"/>
            <a:ext cx="7678737" cy="936079"/>
          </a:xfrm>
          <a:extLst/>
        </p:spPr>
        <p:txBody>
          <a:bodyPr/>
          <a:lstStyle/>
          <a:p>
            <a:pPr algn="l">
              <a:defRPr/>
            </a:pPr>
            <a:r>
              <a:rPr lang="ko-KR" altLang="en-US" sz="54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당신이 하게 될 </a:t>
            </a:r>
            <a:r>
              <a:rPr lang="en-US" altLang="ko-KR" sz="54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2</a:t>
            </a:r>
            <a:r>
              <a:rPr lang="ko-KR" altLang="en-US" sz="54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개 설교들</a:t>
            </a:r>
            <a:endParaRPr lang="en-US" sz="5400" b="1" dirty="0">
              <a:solidFill>
                <a:srgbClr val="FFFFFF"/>
              </a:solidFill>
              <a:effectLst>
                <a:glow rad="127000">
                  <a:schemeClr val="tx1">
                    <a:alpha val="99000"/>
                  </a:schemeClr>
                </a:glow>
              </a:effectLst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611561" y="2420888"/>
            <a:ext cx="3672408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</a:defRPr>
            </a:lvl9pPr>
          </a:lstStyle>
          <a:p>
            <a:pPr algn="l">
              <a:defRPr/>
            </a:pPr>
            <a:r>
              <a:rPr lang="ko-KR" altLang="en-US" sz="54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서신서</a:t>
            </a:r>
            <a:endParaRPr lang="en-US" altLang="ko-KR" sz="5400" b="1" dirty="0" smtClean="0">
              <a:solidFill>
                <a:srgbClr val="FFFFFF"/>
              </a:solidFill>
              <a:effectLst>
                <a:glow rad="127000">
                  <a:schemeClr val="tx1">
                    <a:alpha val="99000"/>
                  </a:schemeClr>
                </a:glow>
              </a:effectLst>
              <a:latin typeface="Helvetica" charset="0"/>
              <a:ea typeface="ＭＳ Ｐゴシック" charset="0"/>
              <a:cs typeface="ＭＳ Ｐゴシック" charset="0"/>
            </a:endParaRPr>
          </a:p>
          <a:p>
            <a:pPr algn="l">
              <a:defRPr/>
            </a:pPr>
            <a:r>
              <a:rPr lang="ko-KR" altLang="en-US" sz="54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난이도 낮다</a:t>
            </a:r>
            <a:endParaRPr lang="en-US" altLang="ko-KR" sz="5400" b="1" dirty="0" smtClean="0">
              <a:solidFill>
                <a:srgbClr val="FFFFFF"/>
              </a:solidFill>
              <a:effectLst>
                <a:glow rad="127000">
                  <a:schemeClr val="tx1">
                    <a:alpha val="99000"/>
                  </a:schemeClr>
                </a:glow>
              </a:effectLst>
              <a:latin typeface="Helvetica" charset="0"/>
              <a:ea typeface="ＭＳ Ｐゴシック" charset="0"/>
              <a:cs typeface="ＭＳ Ｐゴシック" charset="0"/>
            </a:endParaRPr>
          </a:p>
          <a:p>
            <a:pPr algn="l">
              <a:defRPr/>
            </a:pPr>
            <a:r>
              <a:rPr lang="en-US" sz="54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1-2 </a:t>
            </a:r>
            <a:r>
              <a:rPr lang="ko-KR" altLang="en-US" sz="54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구절</a:t>
            </a:r>
            <a:endParaRPr lang="en-US" sz="5400" b="1" dirty="0">
              <a:solidFill>
                <a:srgbClr val="FFFFFF"/>
              </a:solidFill>
              <a:effectLst>
                <a:glow rad="127000">
                  <a:schemeClr val="tx1">
                    <a:alpha val="99000"/>
                  </a:schemeClr>
                </a:glow>
              </a:effectLst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292080" y="2420888"/>
            <a:ext cx="3672408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-111" charset="0"/>
              </a:defRPr>
            </a:lvl9pPr>
          </a:lstStyle>
          <a:p>
            <a:pPr algn="l">
              <a:defRPr/>
            </a:pPr>
            <a:r>
              <a:rPr lang="ko-KR" altLang="en-US" sz="54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창세기</a:t>
            </a:r>
            <a:endParaRPr lang="en-US" altLang="ko-KR" sz="5400" b="1" dirty="0" smtClean="0">
              <a:solidFill>
                <a:srgbClr val="FFFFFF"/>
              </a:solidFill>
              <a:effectLst>
                <a:glow rad="127000">
                  <a:schemeClr val="tx1">
                    <a:alpha val="99000"/>
                  </a:schemeClr>
                </a:glow>
              </a:effectLst>
              <a:latin typeface="Helvetica" charset="0"/>
              <a:ea typeface="ＭＳ Ｐゴシック" charset="0"/>
              <a:cs typeface="ＭＳ Ｐゴシック" charset="0"/>
            </a:endParaRPr>
          </a:p>
          <a:p>
            <a:pPr algn="l">
              <a:defRPr/>
            </a:pPr>
            <a:r>
              <a:rPr lang="ko-KR" altLang="en-US" sz="54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난이도 높다</a:t>
            </a:r>
            <a:endParaRPr lang="en-US" altLang="ko-KR" sz="5400" b="1" dirty="0" smtClean="0">
              <a:solidFill>
                <a:srgbClr val="FFFFFF"/>
              </a:solidFill>
              <a:effectLst>
                <a:glow rad="127000">
                  <a:schemeClr val="tx1">
                    <a:alpha val="99000"/>
                  </a:schemeClr>
                </a:glow>
              </a:effectLst>
              <a:latin typeface="Helvetica" charset="0"/>
              <a:ea typeface="ＭＳ Ｐゴシック" charset="0"/>
              <a:cs typeface="ＭＳ Ｐゴシック" charset="0"/>
            </a:endParaRPr>
          </a:p>
          <a:p>
            <a:pPr algn="l">
              <a:defRPr/>
            </a:pPr>
            <a:r>
              <a:rPr lang="en-US" sz="54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1 </a:t>
            </a:r>
            <a:r>
              <a:rPr lang="ko-KR" altLang="en-US" sz="5400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99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장</a:t>
            </a:r>
            <a:endParaRPr lang="en-US" sz="5400" b="1" dirty="0">
              <a:solidFill>
                <a:srgbClr val="FFFFFF"/>
              </a:solidFill>
              <a:effectLst>
                <a:glow rad="127000">
                  <a:schemeClr val="tx1">
                    <a:alpha val="99000"/>
                  </a:schemeClr>
                </a:glow>
              </a:effectLst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188640"/>
            <a:ext cx="8532813" cy="1143000"/>
          </a:xfrm>
        </p:spPr>
        <p:txBody>
          <a:bodyPr/>
          <a:lstStyle/>
          <a:p>
            <a:pPr algn="ctr" eaLnBrk="1" hangingPunct="1"/>
            <a:r>
              <a:rPr lang="en-US" sz="3600" dirty="0">
                <a:latin typeface="Helvetica" charset="0"/>
                <a:ea typeface="ＭＳ Ｐゴシック" charset="0"/>
                <a:cs typeface="ＭＳ Ｐゴシック" charset="0"/>
              </a:rPr>
              <a:t>SBC </a:t>
            </a:r>
            <a:r>
              <a:rPr lang="ko-KR" altLang="en-US" sz="3600" dirty="0" smtClean="0">
                <a:latin typeface="Helvetica" charset="0"/>
                <a:ea typeface="ＭＳ Ｐゴシック" charset="0"/>
                <a:cs typeface="ＭＳ Ｐゴシック" charset="0"/>
              </a:rPr>
              <a:t>발표자들</a:t>
            </a:r>
            <a:r>
              <a:rPr lang="en-US" sz="3600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>
                <a:latin typeface="Helvetica" charset="0"/>
                <a:ea typeface="ＭＳ Ｐゴシック" charset="0"/>
                <a:cs typeface="ＭＳ Ｐゴシック" charset="0"/>
              </a:rPr>
              <a:t>&amp; </a:t>
            </a:r>
            <a:r>
              <a:rPr lang="ko-KR" altLang="en-US" sz="3600" dirty="0" smtClean="0">
                <a:latin typeface="Helvetica" charset="0"/>
                <a:ea typeface="ＭＳ Ｐゴシック" charset="0"/>
                <a:cs typeface="ＭＳ Ｐゴシック" charset="0"/>
              </a:rPr>
              <a:t>평가자들</a:t>
            </a:r>
            <a:r>
              <a:rPr lang="en-US" sz="3600" dirty="0" smtClean="0">
                <a:latin typeface="Helvetica" charset="0"/>
                <a:ea typeface="ＭＳ Ｐゴシック" charset="0"/>
                <a:cs typeface="ＭＳ Ｐゴシック" charset="0"/>
              </a:rPr>
              <a:t> 2016 </a:t>
            </a:r>
            <a:endParaRPr lang="en-US" sz="36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9298" name="Text Box 4"/>
          <p:cNvSpPr txBox="1">
            <a:spLocks noChangeArrowheads="1"/>
          </p:cNvSpPr>
          <p:nvPr/>
        </p:nvSpPr>
        <p:spPr bwMode="auto">
          <a:xfrm>
            <a:off x="8504238" y="-26988"/>
            <a:ext cx="531812" cy="46196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rgbClr val="000000"/>
                </a:solidFill>
                <a:cs typeface="Arial" charset="0"/>
              </a:rPr>
              <a:t>vi</a:t>
            </a:r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39299" name="Text Box 5"/>
          <p:cNvSpPr txBox="1">
            <a:spLocks noChangeArrowheads="1"/>
          </p:cNvSpPr>
          <p:nvPr/>
        </p:nvSpPr>
        <p:spPr bwMode="auto">
          <a:xfrm>
            <a:off x="7121525" y="6172200"/>
            <a:ext cx="17522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 dirty="0" smtClean="0">
                <a:solidFill>
                  <a:srgbClr val="000000"/>
                </a:solidFill>
              </a:rPr>
              <a:t>7</a:t>
            </a:r>
            <a:r>
              <a:rPr lang="ko-KR" altLang="en-US" sz="2400" b="1" dirty="0" smtClean="0">
                <a:solidFill>
                  <a:srgbClr val="000000"/>
                </a:solidFill>
              </a:rPr>
              <a:t>월</a:t>
            </a:r>
            <a:r>
              <a:rPr lang="en-US" sz="2400" b="1" dirty="0" smtClean="0">
                <a:solidFill>
                  <a:srgbClr val="000000"/>
                </a:solidFill>
              </a:rPr>
              <a:t>-11</a:t>
            </a:r>
            <a:r>
              <a:rPr lang="ko-KR" altLang="en-US" sz="2400" b="1" dirty="0" smtClean="0">
                <a:solidFill>
                  <a:srgbClr val="000000"/>
                </a:solidFill>
              </a:rPr>
              <a:t>월</a:t>
            </a:r>
            <a:r>
              <a:rPr lang="en-US" sz="2400" b="1" dirty="0" smtClean="0">
                <a:solidFill>
                  <a:srgbClr val="000000"/>
                </a:solidFill>
              </a:rPr>
              <a:t> 16</a:t>
            </a:r>
            <a:endParaRPr lang="en-US" sz="2400" b="1" dirty="0">
              <a:solidFill>
                <a:srgbClr val="000000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1896571"/>
              </p:ext>
            </p:extLst>
          </p:nvPr>
        </p:nvGraphicFramePr>
        <p:xfrm>
          <a:off x="337" y="1484784"/>
          <a:ext cx="9691169" cy="3888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521" name="Document" r:id="rId4" imgW="6172200" imgH="2476500" progId="Word.Document.12">
                  <p:embed/>
                </p:oleObj>
              </mc:Choice>
              <mc:Fallback>
                <p:oleObj name="Document" r:id="rId4" imgW="6172200" imgH="2476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7" y="1484784"/>
                        <a:ext cx="9691169" cy="38884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5113"/>
            <a:ext cx="7772400" cy="762000"/>
          </a:xfrm>
          <a:solidFill>
            <a:srgbClr val="6E0043"/>
          </a:solidFill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ko-KR" alt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서신서 설교 성경구절 </a:t>
            </a:r>
            <a:r>
              <a:rPr lang="en-US" altLang="ko-KR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(15</a:t>
            </a:r>
            <a:r>
              <a:rPr lang="ko-KR" alt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분</a:t>
            </a:r>
            <a:r>
              <a:rPr lang="en-US" altLang="ko-KR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)</a:t>
            </a:r>
            <a:endParaRPr lang="en-US" b="1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471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56792"/>
            <a:ext cx="8458200" cy="5072608"/>
          </a:xfrm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ko-KR" altLang="en-US" sz="2400" b="1" u="sng" dirty="0" smtClean="0">
                <a:solidFill>
                  <a:srgbClr val="FFFF00"/>
                </a:solidFill>
                <a:latin typeface="Arial"/>
                <a:cs typeface="Arial"/>
              </a:rPr>
              <a:t>로마서 </a:t>
            </a:r>
            <a:r>
              <a:rPr lang="en-US" altLang="ko-KR" sz="2400" b="1" u="sng" dirty="0" smtClean="0">
                <a:solidFill>
                  <a:srgbClr val="FFFF00"/>
                </a:solidFill>
                <a:latin typeface="Arial"/>
                <a:cs typeface="Arial"/>
              </a:rPr>
              <a:t>13:8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endParaRPr lang="en-US" sz="24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lang="en-US" altLang="ko-KR" sz="2400" b="1" baseline="30000" dirty="0" smtClean="0">
                <a:solidFill>
                  <a:srgbClr val="FFFF00"/>
                </a:solidFill>
                <a:latin typeface="Arial"/>
                <a:cs typeface="Arial"/>
              </a:rPr>
              <a:t>8</a:t>
            </a:r>
            <a:r>
              <a:rPr lang="ko-KR" alt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피차 사랑의 빚 외에는 아무에게든지 아무 빚도 지지 말라 남을 사랑하는 자는 율법을 다 이루었느니라</a:t>
            </a:r>
            <a:r>
              <a:rPr lang="en-US" altLang="ko-KR" sz="2400" b="1" dirty="0" smtClean="0">
                <a:solidFill>
                  <a:srgbClr val="FFFF00"/>
                </a:solidFill>
                <a:latin typeface="Arial"/>
                <a:cs typeface="Arial"/>
              </a:rPr>
              <a:t>.</a:t>
            </a:r>
            <a:endParaRPr lang="en-US" sz="24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ko-KR" altLang="en-US" sz="2400" b="1" u="sng" dirty="0" smtClean="0">
                <a:latin typeface="Arial"/>
                <a:cs typeface="Arial"/>
              </a:rPr>
              <a:t>로마서 </a:t>
            </a:r>
            <a:r>
              <a:rPr lang="en-US" altLang="ko-KR" sz="2400" b="1" u="sng" dirty="0" smtClean="0">
                <a:latin typeface="Arial"/>
                <a:cs typeface="Arial"/>
              </a:rPr>
              <a:t>14:22-23</a:t>
            </a:r>
            <a:endParaRPr lang="en-US" sz="240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b="1" baseline="30000" dirty="0">
                <a:latin typeface="Arial"/>
                <a:cs typeface="Arial"/>
              </a:rPr>
              <a:t>	</a:t>
            </a:r>
            <a:r>
              <a:rPr lang="en-US" sz="2400" b="1" baseline="30000" dirty="0" smtClean="0">
                <a:latin typeface="Arial"/>
                <a:cs typeface="Arial"/>
              </a:rPr>
              <a:t>22</a:t>
            </a:r>
            <a:r>
              <a:rPr lang="ko-KR" altLang="en-US" sz="2400" b="1" dirty="0" smtClean="0">
                <a:latin typeface="Arial"/>
                <a:cs typeface="Arial"/>
              </a:rPr>
              <a:t>네게 있는 믿음을 하나님 앞에서 스스로 가지고 있으라 자기가 옳다 하는 바로 자기를 정죄하지 아니하는 자는 복이 있도다 </a:t>
            </a:r>
            <a:r>
              <a:rPr lang="en-US" sz="2400" b="1" baseline="30000" dirty="0" smtClean="0">
                <a:latin typeface="Arial"/>
                <a:cs typeface="Arial"/>
              </a:rPr>
              <a:t>23</a:t>
            </a:r>
            <a:r>
              <a:rPr lang="ko-KR" altLang="en-US" sz="2400" b="1" dirty="0" smtClean="0">
                <a:latin typeface="Arial"/>
                <a:cs typeface="Arial"/>
              </a:rPr>
              <a:t>의심하고 먹는 자는 정죄되었나니 이는 믿음을 따라 하지 아니하였기 때문이라 믿음을 따라 하지 아니하는 것은 다 죄니라</a:t>
            </a:r>
            <a:endParaRPr lang="en-US" altLang="ko-KR" sz="2400" b="1" dirty="0" smtClean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ko-KR" altLang="en-US" sz="2400" b="1" u="sng" dirty="0" smtClean="0">
                <a:solidFill>
                  <a:srgbClr val="FFFF00"/>
                </a:solidFill>
                <a:latin typeface="Arial"/>
                <a:cs typeface="Arial"/>
              </a:rPr>
              <a:t>갈라디아서</a:t>
            </a:r>
            <a:r>
              <a:rPr lang="en-US" sz="2400" b="1" u="sng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u="sng" dirty="0">
                <a:solidFill>
                  <a:srgbClr val="FFFF00"/>
                </a:solidFill>
                <a:latin typeface="Arial"/>
                <a:cs typeface="Arial"/>
              </a:rPr>
              <a:t>6:2</a:t>
            </a:r>
            <a:endParaRPr lang="en-US" sz="24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b="1" baseline="30000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lang="en-US" sz="2400" b="1" baseline="30000" dirty="0" smtClean="0">
                <a:solidFill>
                  <a:srgbClr val="FFFF00"/>
                </a:solidFill>
                <a:latin typeface="Arial"/>
                <a:cs typeface="Arial"/>
              </a:rPr>
              <a:t>2</a:t>
            </a:r>
            <a:r>
              <a:rPr lang="ko-KR" alt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너희가 짐을 서로 지라 그리하여 그리스도의 법을 성취하라</a:t>
            </a:r>
            <a:endParaRPr lang="en-US" sz="24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441347" name="Text Box 4"/>
          <p:cNvSpPr txBox="1">
            <a:spLocks noChangeArrowheads="1"/>
          </p:cNvSpPr>
          <p:nvPr/>
        </p:nvSpPr>
        <p:spPr bwMode="auto">
          <a:xfrm>
            <a:off x="8662988" y="76200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>
                <a:cs typeface="Arial" charset="0"/>
              </a:rPr>
              <a:t>B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5" name="Picture 2" descr="Agros Farm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40" y="260350"/>
            <a:ext cx="4177035" cy="2376562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Kurt</a:t>
            </a:r>
            <a:r>
              <a:rPr 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</a:t>
            </a:r>
            <a:r>
              <a:rPr lang="ko-KR" altLang="en-US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는 아이티</a:t>
            </a:r>
            <a:r>
              <a:rPr lang="en-US" altLang="ko-KR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-</a:t>
            </a:r>
            <a:r>
              <a:rPr lang="ko-KR" altLang="en-US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정보통신기술에 관한 일을 하고 있습니다</a:t>
            </a:r>
            <a:endParaRPr lang="en-US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 smtClean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9g</a:t>
            </a:r>
          </a:p>
        </p:txBody>
      </p:sp>
      <p:pic>
        <p:nvPicPr>
          <p:cNvPr id="313348" name="Picture 4" descr="Agros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37063"/>
            <a:ext cx="22860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Kurt &amp; Cara Sid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438"/>
            <a:ext cx="9144000" cy="6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99485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265113"/>
            <a:ext cx="7940675" cy="762000"/>
          </a:xfrm>
          <a:solidFill>
            <a:srgbClr val="6E0043"/>
          </a:solidFill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ko-KR" alt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서신서 설교 성경구절 </a:t>
            </a:r>
            <a:r>
              <a:rPr lang="en-US" altLang="ko-KR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(15</a:t>
            </a:r>
            <a:r>
              <a:rPr lang="ko-KR" alt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분</a:t>
            </a:r>
            <a:r>
              <a:rPr lang="en-US" altLang="ko-KR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)</a:t>
            </a:r>
            <a:endParaRPr lang="en-US" b="1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46118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412776"/>
            <a:ext cx="9144000" cy="5334000"/>
          </a:xfrm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ko-KR" altLang="en-US" sz="2400" b="1" u="sng" dirty="0" smtClean="0">
                <a:solidFill>
                  <a:srgbClr val="FFFF00"/>
                </a:solidFill>
                <a:latin typeface="Arial"/>
                <a:cs typeface="Arial"/>
              </a:rPr>
              <a:t>에베소서</a:t>
            </a:r>
            <a:r>
              <a:rPr lang="en-US" sz="2400" b="1" u="sng" dirty="0" smtClean="0">
                <a:solidFill>
                  <a:srgbClr val="FFFF00"/>
                </a:solidFill>
                <a:latin typeface="Arial"/>
                <a:cs typeface="Arial"/>
              </a:rPr>
              <a:t> 2</a:t>
            </a:r>
            <a:r>
              <a:rPr lang="en-US" sz="2400" b="1" u="sng" dirty="0">
                <a:solidFill>
                  <a:srgbClr val="FFFF00"/>
                </a:solidFill>
                <a:latin typeface="Arial"/>
                <a:cs typeface="Arial"/>
              </a:rPr>
              <a:t>:10</a:t>
            </a:r>
            <a:endParaRPr lang="en-US" sz="24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ko-KR" altLang="en-US" sz="2400" b="1" baseline="30000" dirty="0" smtClean="0">
                <a:solidFill>
                  <a:srgbClr val="FFFF00"/>
                </a:solidFill>
                <a:latin typeface="Arial"/>
                <a:cs typeface="Arial"/>
              </a:rPr>
              <a:t>     </a:t>
            </a:r>
            <a:r>
              <a:rPr lang="en-US" sz="2400" b="1" baseline="30000" dirty="0" smtClean="0">
                <a:solidFill>
                  <a:srgbClr val="FFFF00"/>
                </a:solidFill>
                <a:latin typeface="Arial"/>
                <a:cs typeface="Arial"/>
              </a:rPr>
              <a:t>10</a:t>
            </a:r>
            <a:r>
              <a:rPr lang="ko-KR" alt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우리는 그가 만드신 바라 그리스도 예수 안에서 선한 일을 위하여 지으심을 받은 자니 이 일은 하나님이 전에 예비하사 우리로 그 가운데서 행하게 하려 하심이니라</a:t>
            </a:r>
            <a:endParaRPr lang="en-US" sz="24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ko-KR" altLang="en-US" sz="2400" b="1" u="sng" dirty="0" smtClean="0">
                <a:solidFill>
                  <a:srgbClr val="FFFF00"/>
                </a:solidFill>
                <a:latin typeface="Arial"/>
                <a:cs typeface="Arial"/>
              </a:rPr>
              <a:t>에베소서</a:t>
            </a:r>
            <a:r>
              <a:rPr lang="en-US" sz="2400" b="1" u="sng" dirty="0" smtClean="0">
                <a:solidFill>
                  <a:srgbClr val="FFFF00"/>
                </a:solidFill>
                <a:latin typeface="Arial"/>
                <a:cs typeface="Arial"/>
              </a:rPr>
              <a:t> 4</a:t>
            </a:r>
            <a:r>
              <a:rPr lang="en-US" sz="2400" b="1" u="sng" dirty="0">
                <a:solidFill>
                  <a:srgbClr val="FFFF00"/>
                </a:solidFill>
                <a:latin typeface="Arial"/>
                <a:cs typeface="Arial"/>
              </a:rPr>
              <a:t>:26-27</a:t>
            </a:r>
            <a:endParaRPr lang="en-US" sz="24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ko-KR" altLang="en-US" sz="2400" b="1" baseline="30000" dirty="0" smtClean="0">
                <a:solidFill>
                  <a:srgbClr val="FFFF00"/>
                </a:solidFill>
                <a:latin typeface="Arial"/>
                <a:cs typeface="Arial"/>
              </a:rPr>
              <a:t>     </a:t>
            </a:r>
            <a:r>
              <a:rPr lang="en-US" sz="2400" b="1" baseline="30000" dirty="0" smtClean="0">
                <a:solidFill>
                  <a:srgbClr val="FFFF00"/>
                </a:solidFill>
                <a:latin typeface="Arial"/>
                <a:cs typeface="Arial"/>
              </a:rPr>
              <a:t>26</a:t>
            </a:r>
            <a:r>
              <a:rPr lang="ko-KR" alt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분을 내어도 죄를 짓지 말며 해가 지도록 분을 품지 </a:t>
            </a:r>
            <a:r>
              <a:rPr lang="en-US" sz="2400" b="1" baseline="30000" dirty="0" smtClean="0">
                <a:solidFill>
                  <a:srgbClr val="FFFF00"/>
                </a:solidFill>
                <a:latin typeface="Arial"/>
                <a:cs typeface="Arial"/>
              </a:rPr>
              <a:t>27</a:t>
            </a:r>
            <a:r>
              <a:rPr lang="ko-KR" alt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마귀에게 틈을 주지 말라</a:t>
            </a:r>
            <a:endParaRPr lang="en-US" altLang="ko-KR" sz="2400" b="1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ko-KR" altLang="en-US" sz="2400" b="1" u="sng" dirty="0" smtClean="0">
                <a:solidFill>
                  <a:srgbClr val="FFFF00"/>
                </a:solidFill>
                <a:latin typeface="Arial"/>
                <a:cs typeface="Arial"/>
              </a:rPr>
              <a:t>에베소서 </a:t>
            </a:r>
            <a:r>
              <a:rPr lang="en-US" sz="2400" b="1" u="sng" dirty="0" smtClean="0">
                <a:solidFill>
                  <a:srgbClr val="FFFF00"/>
                </a:solidFill>
                <a:latin typeface="Arial"/>
                <a:cs typeface="Arial"/>
              </a:rPr>
              <a:t>4</a:t>
            </a:r>
            <a:r>
              <a:rPr lang="en-US" sz="2400" b="1" u="sng" dirty="0">
                <a:solidFill>
                  <a:srgbClr val="FFFF00"/>
                </a:solidFill>
                <a:latin typeface="Arial"/>
                <a:cs typeface="Arial"/>
              </a:rPr>
              <a:t>:28</a:t>
            </a:r>
            <a:endParaRPr lang="en-US" sz="24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baseline="30000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lang="en-US" sz="2400" b="1" baseline="30000" dirty="0" smtClean="0">
                <a:solidFill>
                  <a:srgbClr val="FFFF00"/>
                </a:solidFill>
                <a:latin typeface="Arial"/>
                <a:cs typeface="Arial"/>
              </a:rPr>
              <a:t>28</a:t>
            </a:r>
            <a:r>
              <a:rPr lang="ko-KR" alt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도둑질하는 자는 다시 도둑질하지 말고 돌이켜 가난한 자에게 구제할 수 있도록 자기 손으로 수고하여 선한 일을 하라</a:t>
            </a:r>
            <a:endParaRPr lang="en-US" altLang="ko-KR" sz="2400" b="1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ko-KR" altLang="en-US" sz="2400" b="1" u="sng" dirty="0" smtClean="0">
                <a:solidFill>
                  <a:srgbClr val="FFFF00"/>
                </a:solidFill>
                <a:latin typeface="Arial"/>
                <a:cs typeface="Arial"/>
              </a:rPr>
              <a:t>에베소서 </a:t>
            </a:r>
            <a:r>
              <a:rPr lang="en-US" sz="2400" b="1" u="sng" dirty="0" smtClean="0">
                <a:solidFill>
                  <a:srgbClr val="FFFF00"/>
                </a:solidFill>
                <a:latin typeface="Arial"/>
                <a:cs typeface="Arial"/>
              </a:rPr>
              <a:t>4</a:t>
            </a:r>
            <a:r>
              <a:rPr lang="en-US" sz="2400" b="1" u="sng" dirty="0">
                <a:solidFill>
                  <a:srgbClr val="FFFF00"/>
                </a:solidFill>
                <a:latin typeface="Arial"/>
                <a:cs typeface="Arial"/>
              </a:rPr>
              <a:t>:29</a:t>
            </a:r>
            <a:endParaRPr lang="en-US" sz="24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baseline="30000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lang="en-US" sz="2400" b="1" baseline="30000" dirty="0" smtClean="0">
                <a:solidFill>
                  <a:srgbClr val="FFFF00"/>
                </a:solidFill>
                <a:latin typeface="Arial"/>
                <a:cs typeface="Arial"/>
              </a:rPr>
              <a:t>29</a:t>
            </a:r>
            <a:r>
              <a:rPr lang="ko-KR" alt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무릇 더러운 말은 너희 입 밖에도 내지 말고 오직 덕을 세우는 데 소용되는 대로 선한 말을 하여 듣는 자들에게 은혜를 끼치게 하라</a:t>
            </a:r>
            <a:endParaRPr lang="en-US" sz="24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443395" name="Text Box 7"/>
          <p:cNvSpPr txBox="1">
            <a:spLocks noChangeArrowheads="1"/>
          </p:cNvSpPr>
          <p:nvPr/>
        </p:nvSpPr>
        <p:spPr bwMode="auto">
          <a:xfrm>
            <a:off x="8653463" y="76200"/>
            <a:ext cx="414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>
                <a:cs typeface="Arial" charset="0"/>
              </a:rPr>
              <a:t>B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5113"/>
            <a:ext cx="7772400" cy="762000"/>
          </a:xfrm>
          <a:solidFill>
            <a:srgbClr val="6E0043"/>
          </a:solidFill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ko-KR" alt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서신서 설교 성경구절 </a:t>
            </a:r>
            <a:r>
              <a:rPr lang="en-US" altLang="ko-KR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(15</a:t>
            </a:r>
            <a:r>
              <a:rPr lang="ko-KR" alt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분</a:t>
            </a:r>
            <a:r>
              <a:rPr lang="en-US" altLang="ko-KR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)</a:t>
            </a:r>
            <a:endParaRPr lang="en-US" b="1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295400"/>
            <a:ext cx="8820472" cy="5334000"/>
          </a:xfrm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ko-KR" altLang="en-US" sz="2400" b="1" u="sng" dirty="0" smtClean="0">
                <a:solidFill>
                  <a:srgbClr val="FFFF00"/>
                </a:solidFill>
                <a:latin typeface="Arial"/>
                <a:cs typeface="Arial"/>
              </a:rPr>
              <a:t>에베소서</a:t>
            </a:r>
            <a:r>
              <a:rPr lang="en-US" sz="2400" b="1" u="sng" dirty="0" smtClean="0">
                <a:solidFill>
                  <a:srgbClr val="FFFF00"/>
                </a:solidFill>
                <a:latin typeface="Arial"/>
                <a:cs typeface="Arial"/>
              </a:rPr>
              <a:t> 6</a:t>
            </a:r>
            <a:r>
              <a:rPr lang="en-US" sz="2400" b="1" u="sng" dirty="0">
                <a:solidFill>
                  <a:srgbClr val="FFFF00"/>
                </a:solidFill>
                <a:latin typeface="Arial"/>
                <a:cs typeface="Arial"/>
              </a:rPr>
              <a:t>:4</a:t>
            </a:r>
            <a:endParaRPr lang="en-US" sz="24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baseline="30000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lang="en-US" sz="2400" b="1" baseline="30000" dirty="0" smtClean="0">
                <a:solidFill>
                  <a:srgbClr val="FFFF00"/>
                </a:solidFill>
                <a:latin typeface="Arial"/>
                <a:cs typeface="Arial"/>
              </a:rPr>
              <a:t>4</a:t>
            </a:r>
            <a:r>
              <a:rPr lang="ko-KR" alt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또 아비들아 너희 자녀를 노엽게 하지 말고 오직 주의 교훈과 훈계로 양육하라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ko-KR" altLang="en-US" sz="2400" b="1" u="sng" dirty="0" smtClean="0">
                <a:latin typeface="Arial"/>
                <a:cs typeface="Arial"/>
              </a:rPr>
              <a:t>빌립보서</a:t>
            </a:r>
            <a:r>
              <a:rPr lang="en-US" sz="2400" b="1" u="sng" dirty="0" smtClean="0">
                <a:latin typeface="Arial"/>
                <a:cs typeface="Arial"/>
              </a:rPr>
              <a:t> </a:t>
            </a:r>
            <a:r>
              <a:rPr lang="en-US" sz="2400" b="1" u="sng" dirty="0">
                <a:latin typeface="Arial"/>
                <a:cs typeface="Arial"/>
              </a:rPr>
              <a:t>2:13</a:t>
            </a:r>
            <a:endParaRPr lang="en-US" sz="240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baseline="30000" dirty="0">
                <a:latin typeface="Arial"/>
                <a:cs typeface="Arial"/>
              </a:rPr>
              <a:t>	</a:t>
            </a:r>
            <a:r>
              <a:rPr lang="en-US" sz="2400" b="1" baseline="30000" dirty="0" smtClean="0">
                <a:latin typeface="Arial"/>
                <a:cs typeface="Arial"/>
              </a:rPr>
              <a:t>13</a:t>
            </a:r>
            <a:r>
              <a:rPr lang="ko-KR" altLang="en-US" sz="2400" b="1" dirty="0" smtClean="0">
                <a:latin typeface="Arial"/>
                <a:cs typeface="Arial"/>
              </a:rPr>
              <a:t>너희 안에서 행하시는 이는 하나님이시니 자기의 기쁘신 뜻을 위하여 너희에게 소원을 두고 행하게 하시나니</a:t>
            </a:r>
            <a:endParaRPr lang="en-US" sz="240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ko-KR" altLang="en-US" sz="2400" b="1" u="sng" dirty="0" smtClean="0">
                <a:latin typeface="Arial"/>
                <a:cs typeface="Arial"/>
              </a:rPr>
              <a:t>빌립보서</a:t>
            </a:r>
            <a:r>
              <a:rPr lang="en-US" sz="2400" b="1" u="sng" dirty="0" smtClean="0">
                <a:latin typeface="Arial"/>
                <a:cs typeface="Arial"/>
              </a:rPr>
              <a:t> </a:t>
            </a:r>
            <a:r>
              <a:rPr lang="en-US" sz="2400" b="1" u="sng" dirty="0">
                <a:latin typeface="Arial"/>
                <a:cs typeface="Arial"/>
              </a:rPr>
              <a:t>2:14</a:t>
            </a:r>
            <a:endParaRPr lang="en-US" sz="240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baseline="30000" dirty="0">
                <a:latin typeface="Arial"/>
                <a:cs typeface="Arial"/>
              </a:rPr>
              <a:t>	</a:t>
            </a:r>
            <a:r>
              <a:rPr lang="en-US" sz="2400" b="1" baseline="30000" dirty="0" smtClean="0">
                <a:latin typeface="Arial"/>
                <a:cs typeface="Arial"/>
              </a:rPr>
              <a:t>14</a:t>
            </a:r>
            <a:r>
              <a:rPr lang="ko-KR" altLang="en-US" sz="2400" b="1" dirty="0" smtClean="0">
                <a:latin typeface="Arial"/>
                <a:cs typeface="Arial"/>
              </a:rPr>
              <a:t>모든 일을 원망과 시비가 없이 하라</a:t>
            </a:r>
            <a:endParaRPr lang="en-US" altLang="ko-KR" sz="2400" b="1" dirty="0" smtClean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u="sng" dirty="0" smtClean="0">
                <a:latin typeface="Arial"/>
                <a:cs typeface="Arial"/>
              </a:rPr>
              <a:t>Col. </a:t>
            </a:r>
            <a:r>
              <a:rPr lang="en-US" sz="2400" b="1" u="sng" dirty="0">
                <a:latin typeface="Arial"/>
                <a:cs typeface="Arial"/>
              </a:rPr>
              <a:t>2:8-9</a:t>
            </a:r>
            <a:endParaRPr lang="en-US" sz="240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sz="2400" b="1" baseline="30000" dirty="0">
                <a:latin typeface="Arial"/>
                <a:cs typeface="Arial"/>
              </a:rPr>
              <a:t>	</a:t>
            </a:r>
            <a:r>
              <a:rPr lang="en-US" sz="2400" b="1" baseline="30000" dirty="0" smtClean="0">
                <a:latin typeface="Arial"/>
                <a:cs typeface="Arial"/>
              </a:rPr>
              <a:t>8</a:t>
            </a:r>
            <a:r>
              <a:rPr lang="ko-KR" altLang="en-US" sz="2400" b="1" dirty="0" smtClean="0">
                <a:latin typeface="Arial"/>
                <a:cs typeface="Arial"/>
              </a:rPr>
              <a:t>누가 철학과 헛된 속임수로 너희를 사로잡을까 주의하라 이것은 사람의 전통과 세상의 초등학문을 따름이요 그리스도를 따름이 아니니라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ko-KR" altLang="en-US" sz="2400" b="1" dirty="0" smtClean="0">
                <a:latin typeface="Arial"/>
                <a:cs typeface="Arial"/>
              </a:rPr>
              <a:t>   </a:t>
            </a:r>
            <a:r>
              <a:rPr lang="en-US" sz="2400" b="1" baseline="30000" dirty="0" smtClean="0">
                <a:latin typeface="Arial"/>
                <a:cs typeface="Arial"/>
              </a:rPr>
              <a:t>9</a:t>
            </a:r>
            <a:r>
              <a:rPr lang="ko-KR" altLang="en-US" sz="2400" b="1" dirty="0" smtClean="0">
                <a:latin typeface="Arial"/>
                <a:cs typeface="Arial"/>
              </a:rPr>
              <a:t>그 안에는 신성의 모든 충만이 육체로 거하시고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445443" name="Text Box 4"/>
          <p:cNvSpPr txBox="1">
            <a:spLocks noChangeArrowheads="1"/>
          </p:cNvSpPr>
          <p:nvPr/>
        </p:nvSpPr>
        <p:spPr bwMode="auto">
          <a:xfrm>
            <a:off x="8662988" y="76200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>
                <a:cs typeface="Arial" charset="0"/>
              </a:rPr>
              <a:t>B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5113"/>
            <a:ext cx="7772400" cy="762000"/>
          </a:xfrm>
          <a:solidFill>
            <a:srgbClr val="6E0043"/>
          </a:solidFill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ko-KR" alt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서신서 설교 성경구절 </a:t>
            </a:r>
            <a:r>
              <a:rPr lang="en-US" altLang="ko-KR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(15</a:t>
            </a:r>
            <a:r>
              <a:rPr lang="ko-KR" alt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분</a:t>
            </a:r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)</a:t>
            </a:r>
            <a:endParaRPr lang="en-US" b="1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491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8458200" cy="5334000"/>
          </a:xfrm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ko-KR" altLang="en-US" sz="2400" b="1" u="sng" dirty="0" smtClean="0">
                <a:latin typeface="Arial"/>
                <a:cs typeface="Arial"/>
              </a:rPr>
              <a:t>디모데전서</a:t>
            </a:r>
            <a:r>
              <a:rPr lang="en-US" sz="2400" b="1" u="sng" dirty="0" smtClean="0">
                <a:latin typeface="Arial"/>
                <a:cs typeface="Arial"/>
              </a:rPr>
              <a:t> </a:t>
            </a:r>
            <a:r>
              <a:rPr lang="en-US" sz="2400" b="1" u="sng" dirty="0">
                <a:latin typeface="Arial"/>
                <a:cs typeface="Arial"/>
              </a:rPr>
              <a:t>2:11-12</a:t>
            </a:r>
            <a:endParaRPr lang="en-US" sz="240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baseline="30000" dirty="0">
                <a:latin typeface="Arial"/>
                <a:cs typeface="Arial"/>
              </a:rPr>
              <a:t>	</a:t>
            </a:r>
            <a:r>
              <a:rPr lang="en-US" sz="2400" b="1" baseline="30000" dirty="0" smtClean="0">
                <a:latin typeface="Arial"/>
                <a:cs typeface="Arial"/>
              </a:rPr>
              <a:t>11</a:t>
            </a:r>
            <a:r>
              <a:rPr lang="ko-KR" altLang="en-US" sz="2400" b="1" dirty="0" smtClean="0">
                <a:latin typeface="Arial"/>
                <a:cs typeface="Arial"/>
              </a:rPr>
              <a:t>여자는 일체 순종함으로 조용히 배우라 </a:t>
            </a:r>
            <a:r>
              <a:rPr lang="en-US" sz="2400" b="1" baseline="30000" dirty="0" smtClean="0">
                <a:latin typeface="Arial"/>
                <a:cs typeface="Arial"/>
              </a:rPr>
              <a:t>12</a:t>
            </a:r>
            <a:r>
              <a:rPr lang="ko-KR" altLang="en-US" sz="2400" b="1" dirty="0" smtClean="0">
                <a:latin typeface="Arial"/>
                <a:cs typeface="Arial"/>
              </a:rPr>
              <a:t>여자가 가르치는 것과 남자를 주관하는 것을 허락하지 아니하노니 오직 조용할지니라</a:t>
            </a:r>
            <a:endParaRPr lang="en-US" altLang="ko-KR" sz="2400" b="1" dirty="0" smtClean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ko-KR" altLang="en-US" sz="2400" b="1" u="sng" dirty="0" smtClean="0">
                <a:solidFill>
                  <a:srgbClr val="FFFF00"/>
                </a:solidFill>
                <a:latin typeface="Arial"/>
                <a:cs typeface="Arial"/>
              </a:rPr>
              <a:t>디모데전서</a:t>
            </a:r>
            <a:r>
              <a:rPr lang="en-US" sz="2400" b="1" u="sng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u="sng" dirty="0">
                <a:solidFill>
                  <a:srgbClr val="FFFF00"/>
                </a:solidFill>
                <a:latin typeface="Arial"/>
                <a:cs typeface="Arial"/>
              </a:rPr>
              <a:t>5:22</a:t>
            </a:r>
            <a:endParaRPr lang="en-US" sz="24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baseline="30000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lang="en-US" sz="2400" b="1" baseline="30000" dirty="0" smtClean="0">
                <a:solidFill>
                  <a:srgbClr val="FFFF00"/>
                </a:solidFill>
                <a:latin typeface="Arial"/>
                <a:cs typeface="Arial"/>
              </a:rPr>
              <a:t>22</a:t>
            </a:r>
            <a:r>
              <a:rPr lang="ko-KR" alt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아무에게나 경솔히 안수하지 말고 다른 사람의 죄에 간섭하지 말며 네 자신을 지켜 정결하게 하라</a:t>
            </a:r>
            <a:endParaRPr lang="en-US" altLang="ko-KR" sz="2400" b="1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ko-KR" altLang="en-US" sz="2400" b="1" u="sng" dirty="0" smtClean="0">
                <a:solidFill>
                  <a:srgbClr val="FFFF00"/>
                </a:solidFill>
                <a:latin typeface="Arial"/>
                <a:cs typeface="Arial"/>
              </a:rPr>
              <a:t>디도서</a:t>
            </a:r>
            <a:r>
              <a:rPr lang="en-US" sz="2400" b="1" u="sng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u="sng" dirty="0">
                <a:solidFill>
                  <a:srgbClr val="FFFF00"/>
                </a:solidFill>
                <a:latin typeface="Arial"/>
                <a:cs typeface="Arial"/>
              </a:rPr>
              <a:t>3:9</a:t>
            </a:r>
            <a:endParaRPr lang="en-US" sz="24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baseline="30000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lang="en-US" sz="2400" b="1" baseline="30000" dirty="0" smtClean="0">
                <a:solidFill>
                  <a:srgbClr val="FFFF00"/>
                </a:solidFill>
                <a:latin typeface="Arial"/>
                <a:cs typeface="Arial"/>
              </a:rPr>
              <a:t>9</a:t>
            </a:r>
            <a:r>
              <a:rPr lang="ko-KR" alt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그러나 어리석은 변론과 족보 이야기와 분쟁과 율법에 대한 다툼은 피하라 이것은 무익한 것이요 헛된 것이니라</a:t>
            </a:r>
            <a:endParaRPr lang="en-US" sz="24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ko-KR" altLang="en-US" sz="2400" b="1" u="sng" dirty="0" smtClean="0">
                <a:solidFill>
                  <a:srgbClr val="FFFF00"/>
                </a:solidFill>
                <a:latin typeface="Arial"/>
                <a:cs typeface="Arial"/>
              </a:rPr>
              <a:t>히브리서</a:t>
            </a:r>
            <a:r>
              <a:rPr lang="en-US" sz="2400" b="1" u="sng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b="1" u="sng" dirty="0">
                <a:solidFill>
                  <a:srgbClr val="FFFF00"/>
                </a:solidFill>
                <a:latin typeface="Arial"/>
                <a:cs typeface="Arial"/>
              </a:rPr>
              <a:t>3:13</a:t>
            </a:r>
            <a:endParaRPr lang="en-US" sz="24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baseline="30000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lang="en-US" sz="2400" b="1" baseline="30000" dirty="0" smtClean="0">
                <a:solidFill>
                  <a:srgbClr val="FFFF00"/>
                </a:solidFill>
                <a:latin typeface="Arial"/>
                <a:cs typeface="Arial"/>
              </a:rPr>
              <a:t>13</a:t>
            </a:r>
            <a:r>
              <a:rPr lang="ko-KR" alt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오직 오늘이라 일컫는 동안에 매일 피차 권면하여 너희 중에 누구든지 죄의 유혹으로 완고하게 되지 않도록 하라</a:t>
            </a:r>
            <a:endParaRPr lang="en-US" sz="24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447491" name="Text Box 4"/>
          <p:cNvSpPr txBox="1">
            <a:spLocks noChangeArrowheads="1"/>
          </p:cNvSpPr>
          <p:nvPr/>
        </p:nvSpPr>
        <p:spPr bwMode="auto">
          <a:xfrm>
            <a:off x="8662988" y="76200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>
                <a:cs typeface="Arial" charset="0"/>
              </a:rPr>
              <a:t>B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5113"/>
            <a:ext cx="7772400" cy="762000"/>
          </a:xfrm>
          <a:solidFill>
            <a:srgbClr val="6E0043"/>
          </a:solidFill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ko-KR" alt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서신서 설교 성경구절 </a:t>
            </a:r>
            <a:r>
              <a:rPr lang="en-US" altLang="ko-KR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(15</a:t>
            </a:r>
            <a:r>
              <a:rPr lang="ko-KR" alt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분</a:t>
            </a:r>
            <a:r>
              <a:rPr lang="en-US" altLang="zh-CN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)</a:t>
            </a:r>
            <a:endParaRPr lang="en-US" b="1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502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1196975"/>
            <a:ext cx="8807450" cy="5334000"/>
          </a:xfrm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ko-KR" altLang="en-US" sz="2400" b="1" u="sng" dirty="0" smtClean="0">
                <a:latin typeface="Arial"/>
                <a:cs typeface="Arial"/>
              </a:rPr>
              <a:t>히브리서</a:t>
            </a:r>
            <a:r>
              <a:rPr lang="en-US" sz="2400" b="1" u="sng" dirty="0" smtClean="0">
                <a:latin typeface="Arial"/>
                <a:cs typeface="Arial"/>
              </a:rPr>
              <a:t> </a:t>
            </a:r>
            <a:r>
              <a:rPr lang="en-US" sz="2400" b="1" u="sng" dirty="0">
                <a:latin typeface="Arial"/>
                <a:cs typeface="Arial"/>
              </a:rPr>
              <a:t>13:2</a:t>
            </a:r>
            <a:endParaRPr lang="en-US" sz="240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baseline="30000" dirty="0">
                <a:latin typeface="Arial"/>
                <a:cs typeface="Arial"/>
              </a:rPr>
              <a:t>	</a:t>
            </a:r>
            <a:r>
              <a:rPr lang="en-US" sz="2400" b="1" baseline="30000" dirty="0" smtClean="0">
                <a:latin typeface="Arial"/>
                <a:cs typeface="Arial"/>
              </a:rPr>
              <a:t>2</a:t>
            </a:r>
            <a:r>
              <a:rPr lang="ko-KR" altLang="en-US" sz="2400" b="1" dirty="0" smtClean="0">
                <a:latin typeface="Arial"/>
                <a:cs typeface="Arial"/>
              </a:rPr>
              <a:t>손님 대접하기를 잊지 말라 이로써 부지중에 천사들을 대접한 이들이 있었느니라</a:t>
            </a:r>
            <a:endParaRPr lang="en-US" altLang="ko-KR" sz="2400" b="1" dirty="0" smtClean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ko-KR" altLang="en-US" sz="2400" b="1" u="sng" dirty="0" smtClean="0">
                <a:latin typeface="Arial"/>
                <a:cs typeface="Arial"/>
              </a:rPr>
              <a:t>베드로전서</a:t>
            </a:r>
            <a:r>
              <a:rPr lang="en-US" sz="2400" b="1" u="sng" dirty="0" smtClean="0">
                <a:latin typeface="Arial"/>
                <a:cs typeface="Arial"/>
              </a:rPr>
              <a:t> </a:t>
            </a:r>
            <a:r>
              <a:rPr lang="en-US" sz="2400" b="1" u="sng" dirty="0">
                <a:latin typeface="Arial"/>
                <a:cs typeface="Arial"/>
              </a:rPr>
              <a:t>2:2</a:t>
            </a:r>
            <a:endParaRPr lang="en-US" sz="240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baseline="30000" dirty="0">
                <a:latin typeface="Arial"/>
                <a:cs typeface="Arial"/>
              </a:rPr>
              <a:t>	</a:t>
            </a:r>
            <a:r>
              <a:rPr lang="en-US" sz="2400" b="1" baseline="30000" dirty="0" smtClean="0">
                <a:latin typeface="Arial"/>
                <a:cs typeface="Arial"/>
              </a:rPr>
              <a:t>2</a:t>
            </a:r>
            <a:r>
              <a:rPr lang="ko-KR" altLang="en-US" sz="2400" b="1" dirty="0" smtClean="0">
                <a:latin typeface="Arial"/>
                <a:cs typeface="Arial"/>
              </a:rPr>
              <a:t>갓난 아기들 같이 순전하고 신령한 젖을 사모하라 이는 그로 말미암아 너희로 구원에 이르도록 자라게 하려 함이라</a:t>
            </a:r>
            <a:endParaRPr lang="en-US" sz="240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ko-KR" altLang="en-US" sz="2400" b="1" u="sng" dirty="0" smtClean="0">
                <a:latin typeface="Arial"/>
                <a:cs typeface="Arial"/>
              </a:rPr>
              <a:t>베드로전서</a:t>
            </a:r>
            <a:r>
              <a:rPr lang="en-US" sz="2400" b="1" u="sng" dirty="0" smtClean="0">
                <a:latin typeface="Arial"/>
                <a:cs typeface="Arial"/>
              </a:rPr>
              <a:t> </a:t>
            </a:r>
            <a:r>
              <a:rPr lang="en-US" sz="2400" b="1" u="sng" dirty="0">
                <a:latin typeface="Arial"/>
                <a:cs typeface="Arial"/>
              </a:rPr>
              <a:t>3:7</a:t>
            </a:r>
            <a:endParaRPr lang="en-US" sz="240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baseline="30000" dirty="0">
                <a:latin typeface="Arial"/>
                <a:cs typeface="Arial"/>
              </a:rPr>
              <a:t>	</a:t>
            </a:r>
            <a:r>
              <a:rPr lang="en-US" sz="2400" b="1" baseline="30000" dirty="0" smtClean="0">
                <a:latin typeface="Arial"/>
                <a:cs typeface="Arial"/>
              </a:rPr>
              <a:t>7</a:t>
            </a:r>
            <a:r>
              <a:rPr lang="ko-KR" altLang="en-US" sz="2400" b="1" dirty="0" smtClean="0">
                <a:latin typeface="Arial"/>
                <a:cs typeface="Arial"/>
              </a:rPr>
              <a:t>남편들아 이와 같이 지식을 따라 너희 아내와 동거하고 그를 더 연약한 그릇이요 또 생명의 은혜를 함께 이어받을 자로 알아 귀히 여기라 이는 너희 기도가 막히지 아니하게 하려 함이라</a:t>
            </a:r>
            <a:endParaRPr lang="en-US" altLang="ko-KR" sz="2400" b="1" dirty="0" smtClean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ko-KR" altLang="en-US" sz="2400" b="1" u="sng" dirty="0" smtClean="0">
                <a:latin typeface="Arial"/>
                <a:cs typeface="Arial"/>
              </a:rPr>
              <a:t>베드로후서 </a:t>
            </a:r>
            <a:r>
              <a:rPr lang="en-US" sz="2400" b="1" u="sng" dirty="0" smtClean="0">
                <a:latin typeface="Arial"/>
                <a:cs typeface="Arial"/>
              </a:rPr>
              <a:t>3</a:t>
            </a:r>
            <a:r>
              <a:rPr lang="en-US" sz="2400" b="1" u="sng" dirty="0">
                <a:latin typeface="Arial"/>
                <a:cs typeface="Arial"/>
              </a:rPr>
              <a:t>:3</a:t>
            </a:r>
            <a:endParaRPr lang="en-US" sz="2400" b="1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 b="1" baseline="30000" dirty="0">
                <a:latin typeface="Arial"/>
                <a:cs typeface="Arial"/>
              </a:rPr>
              <a:t>	</a:t>
            </a:r>
            <a:r>
              <a:rPr lang="en-US" sz="2400" b="1" baseline="30000" dirty="0" smtClean="0">
                <a:latin typeface="Arial"/>
                <a:cs typeface="Arial"/>
              </a:rPr>
              <a:t>3</a:t>
            </a:r>
            <a:r>
              <a:rPr lang="ko-KR" altLang="en-US" sz="2400" b="1" dirty="0" smtClean="0">
                <a:latin typeface="Arial"/>
                <a:cs typeface="Arial"/>
              </a:rPr>
              <a:t>먼저 이것을 알지니 말세에 조롱하는 자들이 와서 자기의 정욕을 따라 행하며 조롱하여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449539" name="Text Box 4"/>
          <p:cNvSpPr txBox="1">
            <a:spLocks noChangeArrowheads="1"/>
          </p:cNvSpPr>
          <p:nvPr/>
        </p:nvSpPr>
        <p:spPr bwMode="auto">
          <a:xfrm>
            <a:off x="8662988" y="76200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>
                <a:cs typeface="Arial" charset="0"/>
              </a:rPr>
              <a:t>B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5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-25400" y="0"/>
            <a:ext cx="9144000" cy="1268413"/>
          </a:xfrm>
        </p:spPr>
        <p:txBody>
          <a:bodyPr/>
          <a:lstStyle/>
          <a:p>
            <a:pPr eaLnBrk="1" hangingPunct="1"/>
            <a:r>
              <a:rPr lang="ko-KR" altLang="en-US" sz="36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만일 당신이 설교를 잘 하지 않으면 돌들이 소리를 지를 것입니다</a:t>
            </a:r>
            <a:r>
              <a:rPr lang="en-US" altLang="ko-KR" sz="36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!</a:t>
            </a:r>
            <a:endParaRPr lang="en-US" sz="1200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451586" name="Picture 1" descr="Luke Even the rocks will cry ou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87450"/>
            <a:ext cx="7556500" cy="4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26"/>
          <p:cNvSpPr txBox="1">
            <a:spLocks noChangeArrowheads="1"/>
          </p:cNvSpPr>
          <p:nvPr/>
        </p:nvSpPr>
        <p:spPr bwMode="auto">
          <a:xfrm>
            <a:off x="0" y="5892800"/>
            <a:ext cx="91440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pPr eaLnBrk="1" hangingPunct="1">
              <a:defRPr/>
            </a:pPr>
            <a:r>
              <a:rPr lang="ko-KR" altLang="en-US" sz="2800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누가복음</a:t>
            </a:r>
            <a:r>
              <a:rPr lang="en-US" sz="2800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19:40  </a:t>
            </a:r>
            <a:r>
              <a:rPr lang="ko-KR" altLang="en-US" sz="2800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대답하여 이르시되 내가 너희에게 말하노니 만일 이 사람들이 침묵하면 돌들이 소리 지르리라 하시니라</a:t>
            </a:r>
            <a:endParaRPr lang="en-US" sz="1050" b="1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3" name="Rectangle 7"/>
          <p:cNvSpPr>
            <a:spLocks noChangeArrowheads="1"/>
          </p:cNvSpPr>
          <p:nvPr/>
        </p:nvSpPr>
        <p:spPr bwMode="auto">
          <a:xfrm>
            <a:off x="0" y="-26988"/>
            <a:ext cx="9144000" cy="1511301"/>
          </a:xfrm>
          <a:prstGeom prst="rect">
            <a:avLst/>
          </a:prstGeom>
          <a:solidFill>
            <a:srgbClr val="0066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3634" name="Title 1"/>
          <p:cNvSpPr>
            <a:spLocks noGrp="1"/>
          </p:cNvSpPr>
          <p:nvPr>
            <p:ph type="title"/>
          </p:nvPr>
        </p:nvSpPr>
        <p:spPr>
          <a:xfrm>
            <a:off x="179388" y="71438"/>
            <a:ext cx="7954962" cy="1270000"/>
          </a:xfrm>
        </p:spPr>
        <p:txBody>
          <a:bodyPr/>
          <a:lstStyle/>
          <a:p>
            <a:pPr algn="l"/>
            <a:r>
              <a:rPr lang="ko-KR" altLang="en-US" b="1" i="1" dirty="0" smtClean="0">
                <a:latin typeface="Arial" charset="0"/>
                <a:ea typeface="ＭＳ Ｐゴシック" charset="0"/>
              </a:rPr>
              <a:t>두편의 </a:t>
            </a:r>
            <a:r>
              <a:rPr lang="en-US" altLang="ko-KR" b="1" i="1" dirty="0" smtClean="0">
                <a:latin typeface="Arial" charset="0"/>
                <a:ea typeface="ＭＳ Ｐゴシック" charset="0"/>
              </a:rPr>
              <a:t>15</a:t>
            </a:r>
            <a:r>
              <a:rPr lang="ko-KR" altLang="en-US" b="1" i="1" dirty="0" smtClean="0">
                <a:latin typeface="Arial" charset="0"/>
                <a:ea typeface="ＭＳ Ｐゴシック" charset="0"/>
              </a:rPr>
              <a:t>분</a:t>
            </a:r>
            <a:r>
              <a:rPr lang="en-US" altLang="ko-KR" b="1" i="1" dirty="0" smtClean="0">
                <a:latin typeface="Arial" charset="0"/>
                <a:ea typeface="ＭＳ Ｐゴシック" charset="0"/>
              </a:rPr>
              <a:t>-</a:t>
            </a:r>
            <a:r>
              <a:rPr lang="ko-KR" altLang="en-US" b="1" i="1" dirty="0" smtClean="0">
                <a:latin typeface="Arial" charset="0"/>
                <a:ea typeface="ＭＳ Ｐゴシック" charset="0"/>
              </a:rPr>
              <a:t>설교을 위해 다음 자료들을 제출하세요</a:t>
            </a:r>
            <a:r>
              <a:rPr lang="en-US" b="1" i="1" dirty="0" smtClean="0">
                <a:latin typeface="Arial" charset="0"/>
                <a:ea typeface="ＭＳ Ｐゴシック" charset="0"/>
              </a:rPr>
              <a:t>…</a:t>
            </a:r>
            <a:endParaRPr lang="en-US" b="1" i="1" dirty="0">
              <a:latin typeface="Arial" charset="0"/>
              <a:ea typeface="ＭＳ Ｐゴシック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30163" y="1484313"/>
            <a:ext cx="9113837" cy="649287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ko-KR" altLang="en-US" sz="3600" b="1" dirty="0" smtClean="0">
                <a:solidFill>
                  <a:srgbClr val="FFFFFF"/>
                </a:solidFill>
                <a:cs typeface="Arial" charset="0"/>
              </a:rPr>
              <a:t>당신이 설교하기 </a:t>
            </a:r>
            <a:r>
              <a:rPr lang="ko-KR" altLang="en-US" sz="3600" b="1" i="1" dirty="0" smtClean="0">
                <a:solidFill>
                  <a:srgbClr val="FFFF00"/>
                </a:solidFill>
                <a:cs typeface="Arial" charset="0"/>
              </a:rPr>
              <a:t>전</a:t>
            </a:r>
            <a:r>
              <a:rPr lang="ko-KR" altLang="en-US" sz="3600" b="1" dirty="0" smtClean="0">
                <a:solidFill>
                  <a:srgbClr val="FFFFFF"/>
                </a:solidFill>
                <a:cs typeface="Arial" charset="0"/>
              </a:rPr>
              <a:t> 날</a:t>
            </a:r>
            <a:r>
              <a:rPr lang="en-US" sz="3600" b="1" dirty="0" smtClean="0">
                <a:solidFill>
                  <a:srgbClr val="FFFFFF"/>
                </a:solidFill>
                <a:cs typeface="Arial" charset="0"/>
              </a:rPr>
              <a:t>…</a:t>
            </a:r>
            <a:endParaRPr lang="en-US" sz="36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0163" y="4265613"/>
            <a:ext cx="9113837" cy="6477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ko-KR" altLang="en-US" sz="3600" b="1" dirty="0" smtClean="0">
                <a:solidFill>
                  <a:srgbClr val="FFFFFF"/>
                </a:solidFill>
                <a:cs typeface="Arial" charset="0"/>
              </a:rPr>
              <a:t>당신이 설교하는 </a:t>
            </a:r>
            <a:r>
              <a:rPr lang="ko-KR" altLang="en-US" sz="3600" b="1" i="1" dirty="0" smtClean="0">
                <a:solidFill>
                  <a:srgbClr val="FFFF00"/>
                </a:solidFill>
                <a:cs typeface="Arial" charset="0"/>
              </a:rPr>
              <a:t>그 날</a:t>
            </a:r>
            <a:r>
              <a:rPr lang="en-US" sz="3600" b="1" dirty="0" smtClean="0">
                <a:solidFill>
                  <a:srgbClr val="FFFFFF"/>
                </a:solidFill>
                <a:cs typeface="Arial" charset="0"/>
              </a:rPr>
              <a:t>…</a:t>
            </a:r>
            <a:endParaRPr lang="en-US" sz="36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53637" name="Text Box 4"/>
          <p:cNvSpPr txBox="1">
            <a:spLocks noChangeArrowheads="1"/>
          </p:cNvSpPr>
          <p:nvPr/>
        </p:nvSpPr>
        <p:spPr bwMode="auto">
          <a:xfrm>
            <a:off x="8316913" y="76200"/>
            <a:ext cx="750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b="1">
                <a:solidFill>
                  <a:srgbClr val="FFFFFF"/>
                </a:solidFill>
                <a:cs typeface="Arial" charset="0"/>
              </a:rPr>
              <a:t>vii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0163" y="2133600"/>
            <a:ext cx="911383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742950" indent="-7429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Times New Roman" charset="0"/>
              <a:buAutoNum type="arabicPeriod"/>
            </a:pPr>
            <a:r>
              <a:rPr lang="ko-KR" altLang="en-US" sz="3200" b="1" dirty="0" smtClean="0">
                <a:solidFill>
                  <a:srgbClr val="FFFF00"/>
                </a:solidFill>
                <a:cs typeface="Arial" charset="0"/>
              </a:rPr>
              <a:t> 제강</a:t>
            </a:r>
            <a:r>
              <a:rPr lang="en-US" sz="32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ko-KR" altLang="en-US" sz="3200" b="1" dirty="0" smtClean="0">
                <a:solidFill>
                  <a:srgbClr val="FFFFFF"/>
                </a:solidFill>
                <a:cs typeface="Arial" charset="0"/>
              </a:rPr>
              <a:t>과제</a:t>
            </a:r>
            <a:r>
              <a:rPr lang="en-US" sz="3200" b="1" dirty="0" smtClean="0">
                <a:solidFill>
                  <a:srgbClr val="FFFFFF"/>
                </a:solidFill>
                <a:cs typeface="Arial" charset="0"/>
              </a:rPr>
              <a:t>. </a:t>
            </a:r>
            <a:r>
              <a:rPr lang="en-US" sz="3200" b="1" dirty="0">
                <a:solidFill>
                  <a:srgbClr val="FFFFFF"/>
                </a:solidFill>
                <a:cs typeface="Arial" charset="0"/>
              </a:rPr>
              <a:t>7 &amp; 8 </a:t>
            </a:r>
            <a:r>
              <a:rPr lang="en-US" sz="3200" b="1" dirty="0" smtClean="0">
                <a:solidFill>
                  <a:srgbClr val="FFFFFF"/>
                </a:solidFill>
                <a:cs typeface="Arial" charset="0"/>
              </a:rPr>
              <a:t>(</a:t>
            </a:r>
            <a:r>
              <a:rPr lang="ko-KR" altLang="en-US" sz="3200" b="1" dirty="0" smtClean="0">
                <a:solidFill>
                  <a:srgbClr val="FFFFFF"/>
                </a:solidFill>
                <a:cs typeface="Arial" charset="0"/>
              </a:rPr>
              <a:t>또는</a:t>
            </a:r>
            <a:r>
              <a:rPr lang="en-US" sz="32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200" b="1" dirty="0">
                <a:solidFill>
                  <a:srgbClr val="FFFFFF"/>
                </a:solidFill>
                <a:cs typeface="Arial" charset="0"/>
              </a:rPr>
              <a:t>11 &amp; 12)</a:t>
            </a:r>
          </a:p>
          <a:p>
            <a:pPr>
              <a:buFont typeface="Times New Roman" charset="0"/>
              <a:buAutoNum type="arabicPeriod"/>
            </a:pPr>
            <a:r>
              <a:rPr lang="ko-KR" altLang="en-US" sz="3200" b="1" dirty="0" smtClean="0">
                <a:solidFill>
                  <a:srgbClr val="FFFF00"/>
                </a:solidFill>
                <a:cs typeface="Arial" charset="0"/>
              </a:rPr>
              <a:t> </a:t>
            </a:r>
            <a:r>
              <a:rPr lang="ko-KR" altLang="en-US" sz="3200" b="1" dirty="0" smtClean="0">
                <a:solidFill>
                  <a:schemeClr val="bg1"/>
                </a:solidFill>
                <a:cs typeface="Arial" charset="0"/>
              </a:rPr>
              <a:t>설교 제강을 위한</a:t>
            </a:r>
            <a:r>
              <a:rPr lang="ko-KR" altLang="en-US" sz="3200" b="1" dirty="0" smtClean="0">
                <a:solidFill>
                  <a:srgbClr val="FFFF00"/>
                </a:solidFill>
                <a:cs typeface="Arial" charset="0"/>
              </a:rPr>
              <a:t> 파워포인트</a:t>
            </a:r>
            <a:r>
              <a:rPr lang="en-US" sz="32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ko-KR" altLang="en-US" sz="3200" b="1" dirty="0" smtClean="0">
                <a:solidFill>
                  <a:srgbClr val="FFFFFF"/>
                </a:solidFill>
                <a:cs typeface="Arial" charset="0"/>
              </a:rPr>
              <a:t>슬라이드</a:t>
            </a:r>
            <a:endParaRPr lang="en-US" altLang="ko-KR" sz="3200" b="1" dirty="0" smtClean="0">
              <a:solidFill>
                <a:srgbClr val="FFFFFF"/>
              </a:solidFill>
              <a:cs typeface="Arial" charset="0"/>
            </a:endParaRPr>
          </a:p>
          <a:p>
            <a:pPr>
              <a:buFont typeface="Times New Roman" charset="0"/>
              <a:buAutoNum type="arabicPeriod"/>
            </a:pPr>
            <a:r>
              <a:rPr lang="ko-KR" altLang="en-US" sz="3200" b="1" dirty="0" smtClean="0">
                <a:solidFill>
                  <a:srgbClr val="FFFF00"/>
                </a:solidFill>
                <a:cs typeface="Arial" charset="0"/>
              </a:rPr>
              <a:t> </a:t>
            </a:r>
            <a:r>
              <a:rPr lang="ko-KR" altLang="en-US" sz="3200" b="1" dirty="0" smtClean="0">
                <a:solidFill>
                  <a:srgbClr val="FFFFFF"/>
                </a:solidFill>
                <a:cs typeface="Arial" charset="0"/>
              </a:rPr>
              <a:t>나누어 줄 설교 제강 </a:t>
            </a:r>
            <a:r>
              <a:rPr lang="ko-KR" altLang="en-US" sz="3200" b="1" dirty="0" smtClean="0">
                <a:solidFill>
                  <a:srgbClr val="FFFF00"/>
                </a:solidFill>
                <a:cs typeface="Arial" charset="0"/>
              </a:rPr>
              <a:t>자료들</a:t>
            </a:r>
            <a:endParaRPr lang="en-US" sz="3200" b="1" dirty="0">
              <a:solidFill>
                <a:srgbClr val="FFFF00"/>
              </a:solidFill>
              <a:cs typeface="Arial" charset="0"/>
            </a:endParaRPr>
          </a:p>
          <a:p>
            <a:pPr>
              <a:buFont typeface="Times New Roman" charset="0"/>
              <a:buAutoNum type="arabicPeriod"/>
            </a:pPr>
            <a:r>
              <a:rPr lang="ko-KR" altLang="en-US" sz="3200" b="1" dirty="0" smtClean="0">
                <a:solidFill>
                  <a:srgbClr val="FFFF00"/>
                </a:solidFill>
                <a:cs typeface="Arial" charset="0"/>
              </a:rPr>
              <a:t> </a:t>
            </a:r>
            <a:r>
              <a:rPr lang="ko-KR" altLang="en-US" sz="3200" b="1" dirty="0" smtClean="0">
                <a:solidFill>
                  <a:srgbClr val="FFFFFF"/>
                </a:solidFill>
                <a:cs typeface="Arial" charset="0"/>
              </a:rPr>
              <a:t>명확성을 위한 </a:t>
            </a:r>
            <a:r>
              <a:rPr lang="ko-KR" altLang="en-US" sz="3200" b="1" dirty="0" smtClean="0">
                <a:solidFill>
                  <a:srgbClr val="FFFF00"/>
                </a:solidFill>
                <a:cs typeface="Arial" charset="0"/>
              </a:rPr>
              <a:t>원고</a:t>
            </a:r>
            <a:r>
              <a:rPr lang="ko-KR" altLang="en-US" sz="3200" b="1" dirty="0" smtClean="0">
                <a:solidFill>
                  <a:srgbClr val="FFFFFF"/>
                </a:solidFill>
                <a:cs typeface="Arial" charset="0"/>
              </a:rPr>
              <a:t> 주석</a:t>
            </a:r>
            <a:endParaRPr lang="en-US" sz="32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0163" y="4913313"/>
            <a:ext cx="91138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742950" indent="-7429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Times New Roman" charset="0"/>
              <a:buAutoNum type="arabicPeriod" startAt="5"/>
            </a:pPr>
            <a:r>
              <a:rPr lang="ko-KR" altLang="en-US" sz="3200" b="1" dirty="0" smtClean="0">
                <a:solidFill>
                  <a:srgbClr val="FFFF00"/>
                </a:solidFill>
                <a:cs typeface="Arial" charset="0"/>
              </a:rPr>
              <a:t> </a:t>
            </a:r>
            <a:r>
              <a:rPr lang="ko-KR" altLang="en-US" sz="3200" b="1" dirty="0" smtClean="0">
                <a:solidFill>
                  <a:srgbClr val="FFFFFF"/>
                </a:solidFill>
                <a:cs typeface="Arial" charset="0"/>
              </a:rPr>
              <a:t>키 포인트를 </a:t>
            </a:r>
            <a:r>
              <a:rPr lang="ko-KR" altLang="en-US" sz="3200" b="1" dirty="0" smtClean="0">
                <a:solidFill>
                  <a:srgbClr val="FFFF00"/>
                </a:solidFill>
                <a:cs typeface="Arial" charset="0"/>
              </a:rPr>
              <a:t>암송</a:t>
            </a:r>
            <a:r>
              <a:rPr lang="ko-KR" altLang="en-US" sz="3200" b="1" dirty="0" smtClean="0">
                <a:solidFill>
                  <a:srgbClr val="FFFFFF"/>
                </a:solidFill>
                <a:cs typeface="Arial" charset="0"/>
              </a:rPr>
              <a:t>하여 당신의 설교를 기록한다</a:t>
            </a:r>
            <a:endParaRPr lang="en-US" sz="32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0163" y="5589588"/>
            <a:ext cx="9113837" cy="6477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ko-KR" altLang="en-US" sz="3600" b="1" dirty="0" smtClean="0">
                <a:solidFill>
                  <a:srgbClr val="FFFFFF"/>
                </a:solidFill>
                <a:cs typeface="Arial" charset="0"/>
              </a:rPr>
              <a:t>당신이 설교한 </a:t>
            </a:r>
            <a:r>
              <a:rPr lang="ko-KR" altLang="en-US" sz="3600" b="1" i="1" dirty="0" smtClean="0">
                <a:solidFill>
                  <a:srgbClr val="FFFF00"/>
                </a:solidFill>
                <a:cs typeface="Arial" charset="0"/>
              </a:rPr>
              <a:t>뒤</a:t>
            </a:r>
            <a:r>
              <a:rPr lang="ko-KR" altLang="en-US" sz="3600" b="1" dirty="0" smtClean="0">
                <a:solidFill>
                  <a:srgbClr val="FFFFFF"/>
                </a:solidFill>
                <a:cs typeface="Arial" charset="0"/>
              </a:rPr>
              <a:t> 이틀내</a:t>
            </a:r>
            <a:r>
              <a:rPr lang="en-US" sz="3600" b="1" dirty="0" smtClean="0">
                <a:solidFill>
                  <a:srgbClr val="FFFFFF"/>
                </a:solidFill>
                <a:cs typeface="Arial" charset="0"/>
              </a:rPr>
              <a:t>…</a:t>
            </a:r>
            <a:endParaRPr lang="en-US" sz="36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0163" y="6237288"/>
            <a:ext cx="91138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742950" indent="-7429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Times New Roman" charset="0"/>
              <a:buAutoNum type="arabicPeriod" startAt="6"/>
            </a:pPr>
            <a:r>
              <a:rPr lang="ko-KR" altLang="en-US" sz="3200" b="1" dirty="0" smtClean="0">
                <a:solidFill>
                  <a:srgbClr val="FFFF00"/>
                </a:solidFill>
                <a:cs typeface="Arial" charset="0"/>
              </a:rPr>
              <a:t> 설교 자기평가 </a:t>
            </a:r>
            <a:r>
              <a:rPr lang="en-US" sz="32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ko-KR" altLang="en-US" sz="32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200" b="1" dirty="0" smtClean="0">
                <a:solidFill>
                  <a:srgbClr val="FFFFFF"/>
                </a:solidFill>
                <a:cs typeface="Arial" charset="0"/>
              </a:rPr>
              <a:t>(</a:t>
            </a:r>
            <a:r>
              <a:rPr lang="en-US" sz="3200" b="1" dirty="0">
                <a:solidFill>
                  <a:srgbClr val="FFFFFF"/>
                </a:solidFill>
                <a:cs typeface="Arial" charset="0"/>
              </a:rPr>
              <a:t>p. 104)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build="p"/>
      <p:bldP spid="7" grpId="0"/>
      <p:bldP spid="10" grpId="0" animBg="1"/>
      <p:bldP spid="1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40" name="Picture 4" descr="Emergenc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13" y="2895600"/>
            <a:ext cx="5564187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0" y="457200"/>
            <a:ext cx="5791200" cy="2362200"/>
          </a:xfrm>
        </p:spPr>
        <p:txBody>
          <a:bodyPr/>
          <a:lstStyle/>
          <a:p>
            <a:pPr eaLnBrk="1" hangingPunct="1">
              <a:defRPr/>
            </a:pPr>
            <a:r>
              <a:rPr lang="ko-KR" altLang="en-US" dirty="0" smtClean="0">
                <a:ea typeface="+mj-ea"/>
              </a:rPr>
              <a:t>과제 하는 중 갈피를 잡을 수 없을 때</a:t>
            </a:r>
            <a:r>
              <a:rPr lang="en-US" dirty="0" smtClean="0">
                <a:ea typeface="+mj-ea"/>
              </a:rPr>
              <a:t>?  </a:t>
            </a:r>
            <a:r>
              <a:rPr lang="en-US" dirty="0">
                <a:ea typeface="+mj-ea"/>
              </a:rPr>
              <a:t/>
            </a:r>
            <a:br>
              <a:rPr lang="en-US" dirty="0">
                <a:ea typeface="+mj-ea"/>
              </a:rPr>
            </a:br>
            <a:r>
              <a:rPr lang="ko-KR" altLang="en-US" dirty="0" smtClean="0">
                <a:ea typeface="+mj-ea"/>
              </a:rPr>
              <a:t>도움을 구하세요</a:t>
            </a:r>
            <a:r>
              <a:rPr lang="en-US" dirty="0" smtClean="0">
                <a:ea typeface="+mj-ea"/>
              </a:rPr>
              <a:t>!</a:t>
            </a:r>
            <a:endParaRPr lang="en-US" dirty="0">
              <a:ea typeface="+mj-e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5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ko-KR" altLang="en-US" dirty="0" smtClean="0">
                <a:ea typeface="ＭＳ Ｐゴシック" charset="-128"/>
                <a:cs typeface="ＭＳ Ｐゴシック" charset="-128"/>
              </a:rPr>
              <a:t>당신의 과제를 컴퓨터에서 </a:t>
            </a:r>
            <a:r>
              <a:rPr lang="en-US" altLang="ko-KR" dirty="0" smtClean="0">
                <a:ea typeface="ＭＳ Ｐゴシック" charset="-128"/>
                <a:cs typeface="ＭＳ Ｐゴシック" charset="-128"/>
              </a:rPr>
              <a:t/>
            </a:r>
            <a:br>
              <a:rPr lang="en-US" altLang="ko-KR" dirty="0" smtClean="0">
                <a:ea typeface="ＭＳ Ｐゴシック" charset="-128"/>
                <a:cs typeface="ＭＳ Ｐゴシック" charset="-128"/>
              </a:rPr>
            </a:br>
            <a:r>
              <a:rPr lang="ko-KR" altLang="en-US" dirty="0" smtClean="0">
                <a:ea typeface="ＭＳ Ｐゴシック" charset="-128"/>
                <a:cs typeface="ＭＳ Ｐゴシック" charset="-128"/>
              </a:rPr>
              <a:t>완성하세요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99012" name="Picture 4" descr="BuyTheWarran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2" b="6248"/>
          <a:stretch>
            <a:fillRect/>
          </a:stretch>
        </p:blipFill>
        <p:spPr bwMode="auto">
          <a:xfrm>
            <a:off x="506413" y="1828800"/>
            <a:ext cx="8129587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9013" name="Text Box 5"/>
          <p:cNvSpPr txBox="1">
            <a:spLocks noChangeArrowheads="1"/>
          </p:cNvSpPr>
          <p:nvPr/>
        </p:nvSpPr>
        <p:spPr bwMode="auto">
          <a:xfrm>
            <a:off x="2555875" y="6080125"/>
            <a:ext cx="6435725" cy="707886"/>
          </a:xfrm>
          <a:prstGeom prst="rect">
            <a:avLst/>
          </a:prstGeom>
          <a:solidFill>
            <a:srgbClr val="50009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ko-KR" altLang="en-US" sz="4000" b="1" dirty="0" smtClean="0">
                <a:solidFill>
                  <a:schemeClr val="tx2"/>
                </a:solidFill>
              </a:rPr>
              <a:t>품질 보증서도 사세요</a:t>
            </a:r>
            <a:r>
              <a:rPr lang="en-US" sz="4000" b="1" dirty="0" smtClean="0">
                <a:solidFill>
                  <a:schemeClr val="tx2"/>
                </a:solidFill>
              </a:rPr>
              <a:t>!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99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99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99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99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1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60388" y="250825"/>
            <a:ext cx="7772400" cy="857250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ko-KR" altLang="en-US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다른 사항들</a:t>
            </a:r>
            <a:endParaRPr lang="en-US" b="1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144588"/>
            <a:ext cx="8839200" cy="5140325"/>
          </a:xfrm>
          <a:effectLst/>
        </p:spPr>
        <p:txBody>
          <a:bodyPr/>
          <a:lstStyle/>
          <a:p>
            <a:pPr marL="609600" indent="-609600" algn="ctr" eaLnBrk="1" hangingPunct="1">
              <a:spcBef>
                <a:spcPct val="0"/>
              </a:spcBef>
              <a:buFont typeface="Wingdings" charset="0"/>
              <a:buNone/>
              <a:defRPr/>
            </a:pPr>
            <a:r>
              <a:rPr lang="ko-KR" altLang="en-US" sz="3600" b="1" u="sng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수업 노트 복사하기</a:t>
            </a:r>
            <a:r>
              <a:rPr lang="en-US" altLang="zh-CN" sz="36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endParaRPr lang="en-US" sz="3600" b="1" dirty="0">
              <a:effectLst>
                <a:outerShdw blurRad="50800" dist="114300" dir="2700000" algn="tl" rotWithShape="0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609600" indent="-609600" algn="ctr" eaLnBrk="1" hangingPunct="1">
              <a:spcBef>
                <a:spcPct val="0"/>
              </a:spcBef>
              <a:buFontTx/>
              <a:buNone/>
              <a:defRPr/>
            </a:pPr>
            <a:endParaRPr lang="en-US" altLang="zh-CN" sz="2800" b="1" u="sng" dirty="0">
              <a:effectLst>
                <a:outerShdw blurRad="50800" dist="114300" dir="2700000" algn="tl" rotWithShape="0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609600" indent="-609600" algn="ctr" eaLnBrk="1" hangingPunct="1">
              <a:spcBef>
                <a:spcPct val="0"/>
              </a:spcBef>
              <a:buFontTx/>
              <a:buNone/>
              <a:defRPr/>
            </a:pPr>
            <a:r>
              <a:rPr lang="ko-KR" altLang="en-US" sz="3600" b="1" u="sng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저를 연락해주세요</a:t>
            </a:r>
            <a:r>
              <a:rPr lang="en-US" altLang="zh-CN" sz="36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endParaRPr lang="en-US" altLang="zh-CN" sz="3600" b="1" dirty="0">
              <a:effectLst>
                <a:outerShdw blurRad="50800" dist="114300" dir="2700000" algn="tl" rotWithShape="0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609600" indent="-609600" eaLnBrk="1" hangingPunct="1">
              <a:spcBef>
                <a:spcPct val="0"/>
              </a:spcBef>
              <a:defRPr/>
            </a:pPr>
            <a:r>
              <a:rPr lang="en-US" altLang="zh-CN" sz="2800" b="1" dirty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SBC </a:t>
            </a:r>
            <a:r>
              <a:rPr lang="ko-KR" altLang="en-US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메일 박스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2800" b="1" dirty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L19 </a:t>
            </a:r>
            <a:r>
              <a:rPr lang="ko-KR" altLang="en-US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또는 전화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2800" b="1" dirty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(6559-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1513)</a:t>
            </a:r>
            <a:endParaRPr lang="en-US" altLang="zh-CN" sz="2800" b="1" dirty="0">
              <a:effectLst>
                <a:outerShdw blurRad="50800" dist="114300" dir="2700000" algn="tl" rotWithShape="0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609600" indent="-609600" eaLnBrk="1" hangingPunct="1">
              <a:spcBef>
                <a:spcPct val="0"/>
              </a:spcBef>
              <a:defRPr/>
            </a:pPr>
            <a:r>
              <a:rPr lang="ko-KR" altLang="en-US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핸드폰 번호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2800" b="1" dirty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9113-7090</a:t>
            </a:r>
          </a:p>
          <a:p>
            <a:pPr marL="609600" indent="-609600" eaLnBrk="1" hangingPunct="1">
              <a:spcBef>
                <a:spcPct val="0"/>
              </a:spcBef>
              <a:defRPr/>
            </a:pPr>
            <a:r>
              <a:rPr lang="ko-KR" altLang="en-US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집 주소</a:t>
            </a:r>
            <a:r>
              <a:rPr lang="en-US" altLang="ko-KR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-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SBC 2</a:t>
            </a:r>
            <a:r>
              <a:rPr lang="ko-KR" altLang="en-US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단지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-302</a:t>
            </a:r>
            <a:endParaRPr lang="en-US" altLang="zh-CN" sz="2800" b="1" dirty="0">
              <a:effectLst>
                <a:outerShdw blurRad="50800" dist="114300" dir="2700000" algn="tl" rotWithShape="0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609600" indent="-609600" eaLnBrk="1" hangingPunct="1">
              <a:spcBef>
                <a:spcPct val="0"/>
              </a:spcBef>
              <a:defRPr/>
            </a:pPr>
            <a:r>
              <a:rPr lang="ko-KR" altLang="en-US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집전화는 연결되어 있지 않습니다</a:t>
            </a:r>
            <a:endParaRPr lang="en-US" altLang="zh-CN" sz="2800" b="1" dirty="0">
              <a:effectLst>
                <a:outerShdw blurRad="50800" dist="114300" dir="2700000" algn="tl" rotWithShape="0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609600" indent="-609600" eaLnBrk="1" hangingPunct="1">
              <a:spcBef>
                <a:spcPct val="0"/>
              </a:spcBef>
              <a:defRPr/>
            </a:pPr>
            <a:r>
              <a:rPr lang="ko-KR" altLang="en-US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이메일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: </a:t>
            </a:r>
            <a:r>
              <a:rPr lang="en-US" altLang="zh-CN" sz="2800" b="1" dirty="0" err="1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griffith@sbc.edu.sg</a:t>
            </a:r>
            <a:endParaRPr lang="en-US" altLang="zh-CN" sz="2800" b="1" dirty="0">
              <a:effectLst>
                <a:outerShdw blurRad="50800" dist="114300" dir="2700000" algn="tl" rotWithShape="0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609600" indent="-609600" eaLnBrk="1" hangingPunct="1">
              <a:spcBef>
                <a:spcPct val="0"/>
              </a:spcBef>
              <a:defRPr/>
            </a:pPr>
            <a:r>
              <a:rPr lang="ko-KR" altLang="en-US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저의 근무시간은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…</a:t>
            </a:r>
            <a:endParaRPr lang="en-US" altLang="zh-CN" sz="2800" b="1" dirty="0">
              <a:effectLst>
                <a:outerShdw blurRad="50800" dist="114300" dir="2700000" algn="tl" rotWithShape="0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  <a:p>
            <a:pPr marL="609600" indent="-609600" eaLnBrk="1" hangingPunct="1">
              <a:spcBef>
                <a:spcPct val="0"/>
              </a:spcBef>
              <a:defRPr/>
            </a:pPr>
            <a:r>
              <a:rPr lang="ko-KR" altLang="en-US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점심시간도 함께 합시다</a:t>
            </a:r>
            <a:r>
              <a:rPr lang="en-US" altLang="zh-CN" sz="2800" b="1" dirty="0" smtClean="0">
                <a:effectLst>
                  <a:outerShdw blurRad="50800" dist="1143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! </a:t>
            </a:r>
            <a:endParaRPr lang="en-US" sz="3600" b="1" dirty="0">
              <a:effectLst>
                <a:outerShdw blurRad="50800" dist="114300" dir="2700000" algn="tl" rotWithShape="0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65220" name="Picture 4" descr="j022971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926263" y="188913"/>
            <a:ext cx="1787525" cy="1820862"/>
          </a:xfrm>
        </p:spPr>
      </p:pic>
      <p:sp>
        <p:nvSpPr>
          <p:cNvPr id="458756" name="Text Box 5"/>
          <p:cNvSpPr txBox="1">
            <a:spLocks noChangeArrowheads="1"/>
          </p:cNvSpPr>
          <p:nvPr/>
        </p:nvSpPr>
        <p:spPr bwMode="auto">
          <a:xfrm>
            <a:off x="8458200" y="152400"/>
            <a:ext cx="441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cs typeface="Arial" charset="0"/>
              </a:rPr>
              <a:t>xi</a:t>
            </a:r>
          </a:p>
        </p:txBody>
      </p:sp>
      <p:pic>
        <p:nvPicPr>
          <p:cNvPr id="265222" name="Picture 6" descr="j023356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7761288" y="5568950"/>
            <a:ext cx="1382712" cy="128905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5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5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5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5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5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5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5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5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5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5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5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5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5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5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5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5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5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5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70" decel="100000"/>
                                        <p:tgtEl>
                                          <p:spTgt spid="2652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770" decel="100000"/>
                                        <p:tgtEl>
                                          <p:spTgt spid="2652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52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2" dur="770" fill="hold"/>
                                        <p:tgtEl>
                                          <p:spTgt spid="265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5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4" dur="770" fill="hold"/>
                                        <p:tgtEl>
                                          <p:spTgt spid="265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5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19" grpId="0" build="p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" y="0"/>
            <a:ext cx="9163107" cy="7101408"/>
            <a:chOff x="-1" y="0"/>
            <a:chExt cx="9163107" cy="7101408"/>
          </a:xfrm>
        </p:grpSpPr>
        <p:pic>
          <p:nvPicPr>
            <p:cNvPr id="2" name="Picture 1" descr="Teaching is Tough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9163107" cy="7101408"/>
            </a:xfrm>
            <a:prstGeom prst="rect">
              <a:avLst/>
            </a:prstGeom>
          </p:spPr>
        </p:pic>
        <p:sp>
          <p:nvSpPr>
            <p:cNvPr id="3" name="Rounded Rectangular Callout 2"/>
            <p:cNvSpPr/>
            <p:nvPr/>
          </p:nvSpPr>
          <p:spPr bwMode="auto">
            <a:xfrm>
              <a:off x="5076056" y="116632"/>
              <a:ext cx="3024336" cy="2088232"/>
            </a:xfrm>
            <a:prstGeom prst="wedgeRoundRectCallout">
              <a:avLst>
                <a:gd name="adj1" fmla="val 4763"/>
                <a:gd name="adj2" fmla="val 61342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1" charset="0"/>
              </a:endParaRPr>
            </a:p>
          </p:txBody>
        </p:sp>
        <p:sp>
          <p:nvSpPr>
            <p:cNvPr id="5" name="Rounded Rectangular Callout 4"/>
            <p:cNvSpPr/>
            <p:nvPr/>
          </p:nvSpPr>
          <p:spPr bwMode="auto">
            <a:xfrm>
              <a:off x="251520" y="692696"/>
              <a:ext cx="3960440" cy="4392488"/>
            </a:xfrm>
            <a:prstGeom prst="wedgeRoundRectCallout">
              <a:avLst>
                <a:gd name="adj1" fmla="val -100418"/>
                <a:gd name="adj2" fmla="val 17436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1" charset="0"/>
              </a:endParaRPr>
            </a:p>
          </p:txBody>
        </p:sp>
      </p:grp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95536" y="620688"/>
            <a:ext cx="36004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/>
                <a:ea typeface="ＭＳ Ｐゴシック" pitchFamily="-111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</a:defRPr>
            </a:lvl9pPr>
          </a:lstStyle>
          <a:p>
            <a:pPr eaLnBrk="1" hangingPunct="1"/>
            <a:r>
              <a:rPr lang="ko-KR" altLang="en-US" sz="36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하지만 나는 학교로 돌아가고 </a:t>
            </a:r>
            <a:r>
              <a:rPr lang="ko-KR" altLang="en-US" sz="3600" b="1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싶지</a:t>
            </a:r>
            <a:r>
              <a:rPr lang="ko-KR" altLang="en-US" sz="36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않아요</a:t>
            </a:r>
            <a:r>
              <a:rPr lang="en-US" altLang="ko-KR" sz="36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!</a:t>
            </a:r>
            <a:r>
              <a:rPr lang="ko-KR" altLang="en-US" sz="36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나를 좋아하는 사람이 없어요</a:t>
            </a:r>
            <a:r>
              <a:rPr lang="en-US" altLang="ko-KR" sz="36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!</a:t>
            </a:r>
            <a:r>
              <a:rPr lang="ko-KR" altLang="en-US" sz="36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나를 놀리고</a:t>
            </a:r>
            <a:r>
              <a:rPr lang="en-US" altLang="ko-KR" sz="36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,</a:t>
            </a:r>
            <a:r>
              <a:rPr lang="ko-KR" altLang="en-US" sz="36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머리를 잡아당기고 때려요</a:t>
            </a:r>
            <a:r>
              <a:rPr lang="en-US" altLang="ko-KR" sz="36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!</a:t>
            </a:r>
            <a:r>
              <a:rPr lang="ko-KR" altLang="en-US" sz="36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나는 그것이 싫어요</a:t>
            </a:r>
            <a:r>
              <a:rPr lang="en-US" altLang="ko-KR" sz="36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!</a:t>
            </a:r>
            <a:endParaRPr lang="en-US" sz="3600" dirty="0">
              <a:solidFill>
                <a:srgbClr val="000000"/>
              </a:solidFill>
              <a:latin typeface="Marker Felt"/>
              <a:ea typeface="ＭＳ Ｐゴシック" charset="0"/>
              <a:cs typeface="Marker Felt"/>
            </a:endParaRPr>
          </a:p>
        </p:txBody>
      </p:sp>
      <p:sp>
        <p:nvSpPr>
          <p:cNvPr id="4608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76056" y="332656"/>
            <a:ext cx="3024336" cy="1656184"/>
          </a:xfrm>
        </p:spPr>
        <p:txBody>
          <a:bodyPr/>
          <a:lstStyle/>
          <a:p>
            <a:pPr eaLnBrk="1" hangingPunct="1"/>
            <a:r>
              <a:rPr lang="ko-KR" altLang="en-US" sz="36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자기야</a:t>
            </a:r>
            <a:r>
              <a:rPr lang="en-US" altLang="ko-KR" sz="36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,</a:t>
            </a:r>
            <a:r>
              <a:rPr lang="ko-KR" altLang="en-US" sz="3600" dirty="0" smtClean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가르치는 일이 쉬울 것이라고 얘기한 사람은 없어요</a:t>
            </a:r>
            <a:endParaRPr lang="en-US" sz="3600" dirty="0">
              <a:solidFill>
                <a:srgbClr val="000000"/>
              </a:solidFill>
              <a:latin typeface="Marker Felt"/>
              <a:ea typeface="ＭＳ Ｐゴシック" charset="0"/>
              <a:cs typeface="Marker Felt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0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6-01-09 Family at Grandpa WYC 90th BDa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2"/>
          <a:stretch/>
        </p:blipFill>
        <p:spPr>
          <a:xfrm>
            <a:off x="-74866" y="0"/>
            <a:ext cx="9218866" cy="6885384"/>
          </a:xfrm>
          <a:prstGeom prst="rect">
            <a:avLst/>
          </a:prstGeom>
        </p:spPr>
      </p:pic>
      <p:sp>
        <p:nvSpPr>
          <p:cNvPr id="3553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477000" y="25727"/>
            <a:ext cx="2667000" cy="1124744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2800" b="1" i="1" dirty="0" smtClean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Griffith</a:t>
            </a:r>
            <a:r>
              <a:rPr lang="ko-KR" altLang="en-US" sz="2800" b="1" i="1" dirty="0" smtClean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의 가족</a:t>
            </a:r>
            <a:r>
              <a:rPr lang="en-US" sz="2800" b="1" i="1" dirty="0" smtClean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 </a:t>
            </a:r>
            <a:br>
              <a:rPr lang="en-US" sz="2800" b="1" i="1" dirty="0" smtClean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</a:br>
            <a:r>
              <a:rPr lang="en-US" sz="2800" b="1" i="1" dirty="0" smtClean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 2016</a:t>
            </a:r>
            <a:r>
              <a:rPr lang="ko-KR" altLang="en-US" sz="2800" b="1" i="1" dirty="0" smtClean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년 </a:t>
            </a:r>
            <a:r>
              <a:rPr lang="en-US" altLang="ko-KR" sz="2800" b="1" i="1" dirty="0" smtClean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1</a:t>
            </a:r>
            <a:r>
              <a:rPr lang="ko-KR" altLang="en-US" sz="2800" b="1" i="1" dirty="0" smtClean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월 </a:t>
            </a:r>
            <a:r>
              <a:rPr lang="en-US" altLang="ko-KR" sz="2800" b="1" i="1" dirty="0" smtClean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9</a:t>
            </a:r>
            <a:r>
              <a:rPr lang="ko-KR" altLang="en-US" sz="2800" b="1" i="1" dirty="0" smtClean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일</a:t>
            </a:r>
            <a:endParaRPr lang="en-US" b="1" dirty="0" smtClean="0">
              <a:solidFill>
                <a:schemeClr val="tx1"/>
              </a:solidFill>
              <a:effectLst>
                <a:glow rad="254000">
                  <a:schemeClr val="bg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3" name="Text Box 5"/>
          <p:cNvSpPr txBox="1">
            <a:spLocks noChangeArrowheads="1"/>
          </p:cNvSpPr>
          <p:nvPr/>
        </p:nvSpPr>
        <p:spPr bwMode="auto">
          <a:xfrm>
            <a:off x="-252536" y="4149080"/>
            <a:ext cx="3051851" cy="156966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Kurt &amp; Cara</a:t>
            </a:r>
            <a:r>
              <a:rPr lang="en-US" sz="48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(29)</a:t>
            </a:r>
            <a:endParaRPr lang="en-US" sz="3600" b="1" dirty="0"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4" name="Text Box 6"/>
          <p:cNvSpPr txBox="1">
            <a:spLocks noChangeArrowheads="1"/>
          </p:cNvSpPr>
          <p:nvPr/>
        </p:nvSpPr>
        <p:spPr bwMode="auto">
          <a:xfrm>
            <a:off x="2411760" y="3212976"/>
            <a:ext cx="1655020" cy="156966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John</a:t>
            </a:r>
            <a:br>
              <a:rPr lang="en-US" sz="48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</a:br>
            <a:r>
              <a:rPr lang="en-US" sz="4800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(23)</a:t>
            </a:r>
            <a:endParaRPr lang="en-US" sz="3600" b="1" dirty="0"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5" name="Text Box 7"/>
          <p:cNvSpPr txBox="1">
            <a:spLocks noChangeArrowheads="1"/>
          </p:cNvSpPr>
          <p:nvPr/>
        </p:nvSpPr>
        <p:spPr bwMode="auto">
          <a:xfrm>
            <a:off x="5323003" y="5256588"/>
            <a:ext cx="3816424" cy="156966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Stephen &amp; Katie </a:t>
            </a:r>
            <a:r>
              <a:rPr lang="en-US" sz="4800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(26)</a:t>
            </a:r>
            <a:endParaRPr lang="en-US" sz="3600" b="1" dirty="0"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6" name="Text Box 8"/>
          <p:cNvSpPr txBox="1">
            <a:spLocks noChangeArrowheads="1"/>
          </p:cNvSpPr>
          <p:nvPr/>
        </p:nvSpPr>
        <p:spPr bwMode="auto">
          <a:xfrm>
            <a:off x="4499992" y="3645024"/>
            <a:ext cx="3384376" cy="156966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Rick &amp; Susan</a:t>
            </a:r>
            <a:endParaRPr lang="en-US" sz="3600" b="1" dirty="0"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latin typeface="Arial"/>
              <a:cs typeface="Arial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 bwMode="auto">
          <a:xfrm>
            <a:off x="0" y="0"/>
            <a:ext cx="2209800" cy="685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eaLnBrk="1" hangingPunct="1">
              <a:defRPr/>
            </a:pPr>
            <a:r>
              <a:rPr lang="en-US" b="1" kern="0" dirty="0" smtClean="0"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2016</a:t>
            </a:r>
            <a:endParaRPr lang="en-US" b="1" kern="0" dirty="0">
              <a:solidFill>
                <a:srgbClr val="FFFFFF"/>
              </a:solidFill>
              <a:effectLst>
                <a:glow rad="254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6161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5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5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5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55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ko-KR" altLang="en-US" sz="4000" b="1" dirty="0">
                <a:solidFill>
                  <a:srgbClr val="FFFFFF"/>
                </a:solidFill>
                <a:latin typeface="Arial" charset="0"/>
                <a:cs typeface="Arial" charset="0"/>
              </a:rPr>
              <a:t>이 자료를 무료로 가져가세요</a:t>
            </a:r>
            <a:r>
              <a:rPr lang="en-US" altLang="zh-CN" sz="4000" b="1" dirty="0">
                <a:solidFill>
                  <a:srgbClr val="FFFFFF"/>
                </a:solidFill>
                <a:latin typeface="Arial" charset="0"/>
                <a:cs typeface="Arial" charset="0"/>
              </a:rPr>
              <a:t>!</a:t>
            </a:r>
            <a:endParaRPr lang="en-US" altLang="zh-CN" sz="1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088269"/>
            <a:ext cx="9144000" cy="769731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ko-KR" altLang="en-US" sz="2400" b="1" dirty="0">
                <a:latin typeface="Arial" charset="0"/>
                <a:ea typeface="ＭＳ Ｐゴシック" charset="0"/>
              </a:rPr>
              <a:t>설교</a:t>
            </a:r>
            <a:r>
              <a:rPr lang="en-US" altLang="ko-KR" sz="2400" b="1" dirty="0">
                <a:latin typeface="Arial" charset="0"/>
                <a:ea typeface="ＭＳ Ｐゴシック" charset="0"/>
              </a:rPr>
              <a:t>(</a:t>
            </a:r>
            <a:r>
              <a:rPr lang="ko-KR" altLang="en-US" sz="2400" b="1" dirty="0">
                <a:latin typeface="Arial" charset="0"/>
                <a:ea typeface="ＭＳ Ｐゴシック" charset="0"/>
              </a:rPr>
              <a:t>설교학</a:t>
            </a:r>
            <a:r>
              <a:rPr lang="en-US" altLang="ko-KR" sz="2400" b="1" dirty="0">
                <a:latin typeface="Arial" charset="0"/>
                <a:ea typeface="ＭＳ Ｐゴシック" charset="0"/>
              </a:rPr>
              <a:t>) </a:t>
            </a:r>
            <a:r>
              <a:rPr lang="ko-KR" altLang="en-US" sz="2400" b="1" dirty="0">
                <a:latin typeface="Arial" charset="0"/>
                <a:ea typeface="ＭＳ Ｐゴシック" charset="0"/>
              </a:rPr>
              <a:t>연결을 </a:t>
            </a:r>
            <a:r>
              <a:rPr lang="en-US" altLang="zh-CN" sz="2400" b="1" dirty="0" err="1">
                <a:latin typeface="Arial" charset="0"/>
                <a:ea typeface="ＭＳ Ｐゴシック" charset="0"/>
              </a:rPr>
              <a:t>BibleStudyDownloads.org</a:t>
            </a:r>
            <a:r>
              <a:rPr lang="en-US" altLang="zh-CN" sz="2400" b="1" dirty="0">
                <a:latin typeface="Arial" charset="0"/>
                <a:ea typeface="ＭＳ Ｐゴシック" charset="0"/>
              </a:rPr>
              <a:t/>
            </a:r>
            <a:br>
              <a:rPr lang="en-US" altLang="zh-CN" sz="2400" b="1" dirty="0">
                <a:latin typeface="Arial" charset="0"/>
                <a:ea typeface="ＭＳ Ｐゴシック" charset="0"/>
              </a:rPr>
            </a:br>
            <a:r>
              <a:rPr lang="ko-KR" altLang="en-US" sz="2400" b="1" dirty="0">
                <a:latin typeface="Arial" charset="0"/>
                <a:ea typeface="ＭＳ Ｐゴシック" charset="0"/>
              </a:rPr>
              <a:t>에서 찾아볼 수 있습니다</a:t>
            </a:r>
            <a:r>
              <a:rPr lang="en-US" altLang="ko-KR" sz="2400" b="1" dirty="0">
                <a:latin typeface="Arial" charset="0"/>
                <a:ea typeface="ＭＳ Ｐゴシック" charset="0"/>
              </a:rPr>
              <a:t>.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381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 smtClean="0"/>
              <a:t/>
            </a:r>
            <a:br>
              <a:rPr lang="en-US" dirty="0" smtClean="0"/>
            </a:br>
            <a:r>
              <a:rPr lang="ko-KR" altLang="en-US" dirty="0" smtClean="0"/>
              <a:t>블랙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슬라이드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242792"/>
      </p:ext>
    </p:extLst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3" name="Picture 2" descr="Stephen's Plane Q400 Cockp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68548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 smtClean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6</a:t>
            </a:r>
          </a:p>
        </p:txBody>
      </p:sp>
      <p:pic>
        <p:nvPicPr>
          <p:cNvPr id="346115" name="Picture 2" descr="Stephen Pilot Kenmore Uniform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9"/>
          <a:stretch>
            <a:fillRect/>
          </a:stretch>
        </p:blipFill>
        <p:spPr bwMode="auto">
          <a:xfrm>
            <a:off x="5019675" y="0"/>
            <a:ext cx="4232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3429001"/>
            <a:ext cx="5616623" cy="3429000"/>
          </a:xfrm>
        </p:spPr>
        <p:txBody>
          <a:bodyPr/>
          <a:lstStyle/>
          <a:p>
            <a:pPr>
              <a:defRPr/>
            </a:pPr>
            <a:r>
              <a:rPr lang="en-US" altLang="zh-CN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Stephen</a:t>
            </a:r>
            <a:r>
              <a:rPr lang="ko-KR" altLang="en-US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은 미국 아이다호주 보이시의 스피릿 항공의 비행기조종사입니다</a:t>
            </a:r>
            <a:r>
              <a:rPr lang="en-US" altLang="ko-KR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.</a:t>
            </a:r>
            <a:r>
              <a:rPr lang="ko-KR" altLang="en-US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</a:t>
            </a:r>
            <a:endParaRPr lang="en-US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23631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4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ko-KR" altLang="en-US" sz="60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스피릿</a:t>
            </a:r>
            <a:r>
              <a:rPr lang="en-US" sz="60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</a:t>
            </a:r>
            <a:r>
              <a:rPr lang="ko-KR" altLang="en-US" sz="60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에어버스</a:t>
            </a:r>
            <a:r>
              <a:rPr lang="en-US" sz="6000" b="1" dirty="0" smtClean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A320</a:t>
            </a:r>
            <a:endParaRPr lang="en-US" sz="60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 smtClean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8300"/>
            <a:ext cx="91440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923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andybar">
  <a:themeElements>
    <a:clrScheme name="Candybar 3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5B87F2"/>
      </a:accent1>
      <a:accent2>
        <a:srgbClr val="555555"/>
      </a:accent2>
      <a:accent3>
        <a:srgbClr val="FFFFFF"/>
      </a:accent3>
      <a:accent4>
        <a:srgbClr val="000000"/>
      </a:accent4>
      <a:accent5>
        <a:srgbClr val="B5C3F7"/>
      </a:accent5>
      <a:accent6>
        <a:srgbClr val="4C4C4C"/>
      </a:accent6>
      <a:hlink>
        <a:srgbClr val="5DA31E"/>
      </a:hlink>
      <a:folHlink>
        <a:srgbClr val="BAD41A"/>
      </a:folHlink>
    </a:clrScheme>
    <a:fontScheme name="Candyba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Candybar 1">
        <a:dk1>
          <a:srgbClr val="000000"/>
        </a:dk1>
        <a:lt1>
          <a:srgbClr val="FFFFFF"/>
        </a:lt1>
        <a:dk2>
          <a:srgbClr val="003366"/>
        </a:dk2>
        <a:lt2>
          <a:srgbClr val="AAAAAA"/>
        </a:lt2>
        <a:accent1>
          <a:srgbClr val="EEEEEE"/>
        </a:accent1>
        <a:accent2>
          <a:srgbClr val="003366"/>
        </a:accent2>
        <a:accent3>
          <a:srgbClr val="FFFFFF"/>
        </a:accent3>
        <a:accent4>
          <a:srgbClr val="000000"/>
        </a:accent4>
        <a:accent5>
          <a:srgbClr val="F5F5F5"/>
        </a:accent5>
        <a:accent6>
          <a:srgbClr val="002D5C"/>
        </a:accent6>
        <a:hlink>
          <a:srgbClr val="5B87F2"/>
        </a:hlink>
        <a:folHlink>
          <a:srgbClr val="ED181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2">
        <a:dk1>
          <a:srgbClr val="000000"/>
        </a:dk1>
        <a:lt1>
          <a:srgbClr val="FFFFFF"/>
        </a:lt1>
        <a:dk2>
          <a:srgbClr val="FFFFFF"/>
        </a:dk2>
        <a:lt2>
          <a:srgbClr val="888888"/>
        </a:lt2>
        <a:accent1>
          <a:srgbClr val="BAD41A"/>
        </a:accent1>
        <a:accent2>
          <a:srgbClr val="8154D1"/>
        </a:accent2>
        <a:accent3>
          <a:srgbClr val="FFFFFF"/>
        </a:accent3>
        <a:accent4>
          <a:srgbClr val="000000"/>
        </a:accent4>
        <a:accent5>
          <a:srgbClr val="D9E6AB"/>
        </a:accent5>
        <a:accent6>
          <a:srgbClr val="744BBD"/>
        </a:accent6>
        <a:hlink>
          <a:srgbClr val="5DA31E"/>
        </a:hlink>
        <a:folHlink>
          <a:srgbClr val="FFCC1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3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5B87F2"/>
        </a:accent1>
        <a:accent2>
          <a:srgbClr val="555555"/>
        </a:accent2>
        <a:accent3>
          <a:srgbClr val="FFFFFF"/>
        </a:accent3>
        <a:accent4>
          <a:srgbClr val="000000"/>
        </a:accent4>
        <a:accent5>
          <a:srgbClr val="B5C3F7"/>
        </a:accent5>
        <a:accent6>
          <a:srgbClr val="4C4C4C"/>
        </a:accent6>
        <a:hlink>
          <a:srgbClr val="5DA31E"/>
        </a:hlink>
        <a:folHlink>
          <a:srgbClr val="BAD4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4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FFA8A8"/>
        </a:accent1>
        <a:accent2>
          <a:srgbClr val="FFCC18"/>
        </a:accent2>
        <a:accent3>
          <a:srgbClr val="FFFFFF"/>
        </a:accent3>
        <a:accent4>
          <a:srgbClr val="000000"/>
        </a:accent4>
        <a:accent5>
          <a:srgbClr val="FFD1D1"/>
        </a:accent5>
        <a:accent6>
          <a:srgbClr val="E7B915"/>
        </a:accent6>
        <a:hlink>
          <a:srgbClr val="6876E7"/>
        </a:hlink>
        <a:folHlink>
          <a:srgbClr val="ED181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5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E6E658"/>
        </a:accent1>
        <a:accent2>
          <a:srgbClr val="8CBC1C"/>
        </a:accent2>
        <a:accent3>
          <a:srgbClr val="FFFFFF"/>
        </a:accent3>
        <a:accent4>
          <a:srgbClr val="000000"/>
        </a:accent4>
        <a:accent5>
          <a:srgbClr val="F0F0B4"/>
        </a:accent5>
        <a:accent6>
          <a:srgbClr val="7EAA18"/>
        </a:accent6>
        <a:hlink>
          <a:srgbClr val="6876E7"/>
        </a:hlink>
        <a:folHlink>
          <a:srgbClr val="5FBD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6">
        <a:dk1>
          <a:srgbClr val="000000"/>
        </a:dk1>
        <a:lt1>
          <a:srgbClr val="FFFFFF"/>
        </a:lt1>
        <a:dk2>
          <a:srgbClr val="EBE3F8"/>
        </a:dk2>
        <a:lt2>
          <a:srgbClr val="000000"/>
        </a:lt2>
        <a:accent1>
          <a:srgbClr val="5918BB"/>
        </a:accent1>
        <a:accent2>
          <a:srgbClr val="8154D1"/>
        </a:accent2>
        <a:accent3>
          <a:srgbClr val="FFFFFF"/>
        </a:accent3>
        <a:accent4>
          <a:srgbClr val="000000"/>
        </a:accent4>
        <a:accent5>
          <a:srgbClr val="B5ABDA"/>
        </a:accent5>
        <a:accent6>
          <a:srgbClr val="744BBD"/>
        </a:accent6>
        <a:hlink>
          <a:srgbClr val="DC54AD"/>
        </a:hlink>
        <a:folHlink>
          <a:srgbClr val="BAD4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7">
        <a:dk1>
          <a:srgbClr val="000000"/>
        </a:dk1>
        <a:lt1>
          <a:srgbClr val="FFFFFF"/>
        </a:lt1>
        <a:dk2>
          <a:srgbClr val="EBE3F8"/>
        </a:dk2>
        <a:lt2>
          <a:srgbClr val="000000"/>
        </a:lt2>
        <a:accent1>
          <a:srgbClr val="FF7518"/>
        </a:accent1>
        <a:accent2>
          <a:srgbClr val="888888"/>
        </a:accent2>
        <a:accent3>
          <a:srgbClr val="FFFFFF"/>
        </a:accent3>
        <a:accent4>
          <a:srgbClr val="000000"/>
        </a:accent4>
        <a:accent5>
          <a:srgbClr val="FFBDAB"/>
        </a:accent5>
        <a:accent6>
          <a:srgbClr val="7B7B7B"/>
        </a:accent6>
        <a:hlink>
          <a:srgbClr val="8CBC1C"/>
        </a:hlink>
        <a:folHlink>
          <a:srgbClr val="FFCC1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Beach">
  <a:themeElements>
    <a:clrScheme name="Beach 1">
      <a:dk1>
        <a:srgbClr val="000000"/>
      </a:dk1>
      <a:lt1>
        <a:srgbClr val="EADEA6"/>
      </a:lt1>
      <a:dk2>
        <a:srgbClr val="000000"/>
      </a:dk2>
      <a:lt2>
        <a:srgbClr val="808080"/>
      </a:lt2>
      <a:accent1>
        <a:srgbClr val="20CD02"/>
      </a:accent1>
      <a:accent2>
        <a:srgbClr val="EBEF13"/>
      </a:accent2>
      <a:accent3>
        <a:srgbClr val="F3ECD0"/>
      </a:accent3>
      <a:accent4>
        <a:srgbClr val="000000"/>
      </a:accent4>
      <a:accent5>
        <a:srgbClr val="ABE3AA"/>
      </a:accent5>
      <a:accent6>
        <a:srgbClr val="D5D910"/>
      </a:accent6>
      <a:hlink>
        <a:srgbClr val="FF0000"/>
      </a:hlink>
      <a:folHlink>
        <a:srgbClr val="0E18F3"/>
      </a:folHlink>
    </a:clrScheme>
    <a:fontScheme name="Beach">
      <a:majorFont>
        <a:latin typeface="Century Gothic"/>
        <a:ea typeface="Osaka"/>
        <a:cs typeface="Osaka"/>
      </a:majorFont>
      <a:minorFont>
        <a:latin typeface="Century Gothic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each 1">
        <a:dk1>
          <a:srgbClr val="000000"/>
        </a:dk1>
        <a:lt1>
          <a:srgbClr val="EADEA6"/>
        </a:lt1>
        <a:dk2>
          <a:srgbClr val="000000"/>
        </a:dk2>
        <a:lt2>
          <a:srgbClr val="808080"/>
        </a:lt2>
        <a:accent1>
          <a:srgbClr val="20CD02"/>
        </a:accent1>
        <a:accent2>
          <a:srgbClr val="EBEF13"/>
        </a:accent2>
        <a:accent3>
          <a:srgbClr val="F3ECD0"/>
        </a:accent3>
        <a:accent4>
          <a:srgbClr val="000000"/>
        </a:accent4>
        <a:accent5>
          <a:srgbClr val="ABE3AA"/>
        </a:accent5>
        <a:accent6>
          <a:srgbClr val="D5D910"/>
        </a:accent6>
        <a:hlink>
          <a:srgbClr val="FF0000"/>
        </a:hlink>
        <a:folHlink>
          <a:srgbClr val="0E18F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Calm">
  <a:themeElements>
    <a:clrScheme name="Calm 1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C88500"/>
      </a:accent1>
      <a:accent2>
        <a:srgbClr val="966400"/>
      </a:accent2>
      <a:accent3>
        <a:srgbClr val="AAAAB8"/>
      </a:accent3>
      <a:accent4>
        <a:srgbClr val="DADADA"/>
      </a:accent4>
      <a:accent5>
        <a:srgbClr val="E0C2AA"/>
      </a:accent5>
      <a:accent6>
        <a:srgbClr val="875A00"/>
      </a:accent6>
      <a:hlink>
        <a:srgbClr val="FAA700"/>
      </a:hlink>
      <a:folHlink>
        <a:srgbClr val="FFDA91"/>
      </a:folHlink>
    </a:clrScheme>
    <a:fontScheme name="Calm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Calm 1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C88500"/>
        </a:accent1>
        <a:accent2>
          <a:srgbClr val="966400"/>
        </a:accent2>
        <a:accent3>
          <a:srgbClr val="AAAAB8"/>
        </a:accent3>
        <a:accent4>
          <a:srgbClr val="DADADA"/>
        </a:accent4>
        <a:accent5>
          <a:srgbClr val="E0C2AA"/>
        </a:accent5>
        <a:accent6>
          <a:srgbClr val="875A00"/>
        </a:accent6>
        <a:hlink>
          <a:srgbClr val="FAA700"/>
        </a:hlink>
        <a:folHlink>
          <a:srgbClr val="FFDA9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Clipboard">
  <a:themeElements>
    <a:clrScheme name="Clipboard 2">
      <a:dk1>
        <a:srgbClr val="000000"/>
      </a:dk1>
      <a:lt1>
        <a:srgbClr val="ECDB96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4EAC9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Clipboard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lnDef>
  </a:objectDefaults>
  <a:extraClrSchemeLst>
    <a:extraClrScheme>
      <a:clrScheme name="Clipboard 1">
        <a:dk1>
          <a:srgbClr val="000000"/>
        </a:dk1>
        <a:lt1>
          <a:srgbClr val="ECDB96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4EAC9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ipboard 2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4EAC9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ipboard 3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F4EAC9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Blue Horizon">
  <a:themeElements>
    <a:clrScheme name="Blue Horizon 1">
      <a:dk1>
        <a:srgbClr val="000000"/>
      </a:dk1>
      <a:lt1>
        <a:srgbClr val="E8EAE9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2F3F2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Blue Horizon">
      <a:majorFont>
        <a:latin typeface="Times New Roman"/>
        <a:ea typeface="MS Pゴシック"/>
        <a:cs typeface="MS Pゴシック"/>
      </a:majorFont>
      <a:minorFont>
        <a:latin typeface="Times New Roman"/>
        <a:ea typeface="MS Pゴシック"/>
        <a:cs typeface="MS P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ue Horizon 1">
        <a:dk1>
          <a:srgbClr val="000000"/>
        </a:dk1>
        <a:lt1>
          <a:srgbClr val="E8EAE9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2F3F2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Horizon 2">
        <a:dk1>
          <a:srgbClr val="000000"/>
        </a:dk1>
        <a:lt1>
          <a:srgbClr val="E8EAE9"/>
        </a:lt1>
        <a:dk2>
          <a:srgbClr val="000000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F2F3F2"/>
        </a:accent3>
        <a:accent4>
          <a:srgbClr val="0000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Engravers M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Engravers MT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7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Cascade">
  <a:themeElements>
    <a:clrScheme name="Cascade 4">
      <a:dk1>
        <a:srgbClr val="FFFFCC"/>
      </a:dk1>
      <a:lt1>
        <a:srgbClr val="FFFFFF"/>
      </a:lt1>
      <a:dk2>
        <a:srgbClr val="000066"/>
      </a:dk2>
      <a:lt2>
        <a:srgbClr val="FFFFFF"/>
      </a:lt2>
      <a:accent1>
        <a:srgbClr val="0078F0"/>
      </a:accent1>
      <a:accent2>
        <a:srgbClr val="CCECFF"/>
      </a:accent2>
      <a:accent3>
        <a:srgbClr val="AAAAB8"/>
      </a:accent3>
      <a:accent4>
        <a:srgbClr val="DADADA"/>
      </a:accent4>
      <a:accent5>
        <a:srgbClr val="AABEF6"/>
      </a:accent5>
      <a:accent6>
        <a:srgbClr val="B9D6E7"/>
      </a:accent6>
      <a:hlink>
        <a:srgbClr val="3399FF"/>
      </a:hlink>
      <a:folHlink>
        <a:srgbClr val="FFCC00"/>
      </a:folHlink>
    </a:clrScheme>
    <a:fontScheme name="Casca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Cascade 1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5C5C8A"/>
        </a:accent6>
        <a:hlink>
          <a:srgbClr val="FFFF99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2">
        <a:dk1>
          <a:srgbClr val="CC99FF"/>
        </a:dk1>
        <a:lt1>
          <a:srgbClr val="FFFFFF"/>
        </a:lt1>
        <a:dk2>
          <a:srgbClr val="400040"/>
        </a:dk2>
        <a:lt2>
          <a:srgbClr val="FFFFFF"/>
        </a:lt2>
        <a:accent1>
          <a:srgbClr val="FF66FF"/>
        </a:accent1>
        <a:accent2>
          <a:srgbClr val="CC00CC"/>
        </a:accent2>
        <a:accent3>
          <a:srgbClr val="AFAAAF"/>
        </a:accent3>
        <a:accent4>
          <a:srgbClr val="DADADA"/>
        </a:accent4>
        <a:accent5>
          <a:srgbClr val="FFB8FF"/>
        </a:accent5>
        <a:accent6>
          <a:srgbClr val="B900B9"/>
        </a:accent6>
        <a:hlink>
          <a:srgbClr val="FF7C80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3">
        <a:dk1>
          <a:srgbClr val="CC99FF"/>
        </a:dk1>
        <a:lt1>
          <a:srgbClr val="FFFFFF"/>
        </a:lt1>
        <a:dk2>
          <a:srgbClr val="34022D"/>
        </a:dk2>
        <a:lt2>
          <a:srgbClr val="FFFFFF"/>
        </a:lt2>
        <a:accent1>
          <a:srgbClr val="775EC8"/>
        </a:accent1>
        <a:accent2>
          <a:srgbClr val="9933FF"/>
        </a:accent2>
        <a:accent3>
          <a:srgbClr val="AEAAAD"/>
        </a:accent3>
        <a:accent4>
          <a:srgbClr val="DADADA"/>
        </a:accent4>
        <a:accent5>
          <a:srgbClr val="BDB6E0"/>
        </a:accent5>
        <a:accent6>
          <a:srgbClr val="8A2DE7"/>
        </a:accent6>
        <a:hlink>
          <a:srgbClr val="993366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4">
        <a:dk1>
          <a:srgbClr val="FFFFCC"/>
        </a:dk1>
        <a:lt1>
          <a:srgbClr val="FFFFFF"/>
        </a:lt1>
        <a:dk2>
          <a:srgbClr val="000066"/>
        </a:dk2>
        <a:lt2>
          <a:srgbClr val="FFFFFF"/>
        </a:lt2>
        <a:accent1>
          <a:srgbClr val="0078F0"/>
        </a:accent1>
        <a:accent2>
          <a:srgbClr val="CCECFF"/>
        </a:accent2>
        <a:accent3>
          <a:srgbClr val="AAAAB8"/>
        </a:accent3>
        <a:accent4>
          <a:srgbClr val="DADADA"/>
        </a:accent4>
        <a:accent5>
          <a:srgbClr val="AABEF6"/>
        </a:accent5>
        <a:accent6>
          <a:srgbClr val="B9D6E7"/>
        </a:accent6>
        <a:hlink>
          <a:srgbClr val="3399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5">
        <a:dk1>
          <a:srgbClr val="00FFFF"/>
        </a:dk1>
        <a:lt1>
          <a:srgbClr val="FFFFFF"/>
        </a:lt1>
        <a:dk2>
          <a:srgbClr val="4E009C"/>
        </a:dk2>
        <a:lt2>
          <a:srgbClr val="FFFFFF"/>
        </a:lt2>
        <a:accent1>
          <a:srgbClr val="00A8A4"/>
        </a:accent1>
        <a:accent2>
          <a:srgbClr val="3399FF"/>
        </a:accent2>
        <a:accent3>
          <a:srgbClr val="B2AACB"/>
        </a:accent3>
        <a:accent4>
          <a:srgbClr val="DADADA"/>
        </a:accent4>
        <a:accent5>
          <a:srgbClr val="AAD1CF"/>
        </a:accent5>
        <a:accent6>
          <a:srgbClr val="2D8A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6">
        <a:dk1>
          <a:srgbClr val="CCCC33"/>
        </a:dk1>
        <a:lt1>
          <a:srgbClr val="FFFFFF"/>
        </a:lt1>
        <a:dk2>
          <a:srgbClr val="003300"/>
        </a:dk2>
        <a:lt2>
          <a:srgbClr val="FFFFCC"/>
        </a:lt2>
        <a:accent1>
          <a:srgbClr val="008000"/>
        </a:accent1>
        <a:accent2>
          <a:srgbClr val="669900"/>
        </a:accent2>
        <a:accent3>
          <a:srgbClr val="AAADAA"/>
        </a:accent3>
        <a:accent4>
          <a:srgbClr val="DADADA"/>
        </a:accent4>
        <a:accent5>
          <a:srgbClr val="AAC0AA"/>
        </a:accent5>
        <a:accent6>
          <a:srgbClr val="5C8A00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7">
        <a:dk1>
          <a:srgbClr val="CCCC99"/>
        </a:dk1>
        <a:lt1>
          <a:srgbClr val="FFFFFF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E2CAAA"/>
        </a:accent5>
        <a:accent6>
          <a:srgbClr val="8A5C2D"/>
        </a:accent6>
        <a:hlink>
          <a:srgbClr val="FFFFCC"/>
        </a:hlink>
        <a:folHlink>
          <a:srgbClr val="DDD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8">
        <a:dk1>
          <a:srgbClr val="204162"/>
        </a:dk1>
        <a:lt1>
          <a:srgbClr val="FFFFFF"/>
        </a:lt1>
        <a:dk2>
          <a:srgbClr val="204162"/>
        </a:dk2>
        <a:lt2>
          <a:srgbClr val="003300"/>
        </a:lt2>
        <a:accent1>
          <a:srgbClr val="99CC00"/>
        </a:accent1>
        <a:accent2>
          <a:srgbClr val="336633"/>
        </a:accent2>
        <a:accent3>
          <a:srgbClr val="FFFFFF"/>
        </a:accent3>
        <a:accent4>
          <a:srgbClr val="1A3653"/>
        </a:accent4>
        <a:accent5>
          <a:srgbClr val="CAE2AA"/>
        </a:accent5>
        <a:accent6>
          <a:srgbClr val="2D5C2D"/>
        </a:accent6>
        <a:hlink>
          <a:srgbClr val="6666FF"/>
        </a:hlink>
        <a:folHlink>
          <a:srgbClr val="C5C2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 9">
        <a:dk1>
          <a:srgbClr val="0000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6699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C8AB9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6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26"/>
        <a:ea typeface="ＭＳ Ｐゴシック"/>
        <a:cs typeface=""/>
      </a:majorFont>
      <a:minorFont>
        <a:latin typeface="26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6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4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8.xml><?xml version="1.0" encoding="utf-8"?>
<a:theme xmlns:a="http://schemas.openxmlformats.org/drawingml/2006/main" name="3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Engravers M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Engravers MT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rumple">
  <a:themeElements>
    <a:clrScheme name="Crumple 1">
      <a:dk1>
        <a:srgbClr val="808080"/>
      </a:dk1>
      <a:lt1>
        <a:srgbClr val="FFFF66"/>
      </a:lt1>
      <a:dk2>
        <a:srgbClr val="A11F1C"/>
      </a:dk2>
      <a:lt2>
        <a:srgbClr val="FFFF66"/>
      </a:lt2>
      <a:accent1>
        <a:srgbClr val="004080"/>
      </a:accent1>
      <a:accent2>
        <a:srgbClr val="408000"/>
      </a:accent2>
      <a:accent3>
        <a:srgbClr val="CDABAB"/>
      </a:accent3>
      <a:accent4>
        <a:srgbClr val="DADA56"/>
      </a:accent4>
      <a:accent5>
        <a:srgbClr val="AAAFC0"/>
      </a:accent5>
      <a:accent6>
        <a:srgbClr val="397300"/>
      </a:accent6>
      <a:hlink>
        <a:srgbClr val="DC6E00"/>
      </a:hlink>
      <a:folHlink>
        <a:srgbClr val="800080"/>
      </a:folHlink>
    </a:clrScheme>
    <a:fontScheme name="Crumple">
      <a:majorFont>
        <a:latin typeface="Trebuchet MS"/>
        <a:ea typeface="Osaka"/>
        <a:cs typeface="Osaka"/>
      </a:majorFont>
      <a:minorFont>
        <a:latin typeface="Trebuchet MS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Crumple 1">
        <a:dk1>
          <a:srgbClr val="808080"/>
        </a:dk1>
        <a:lt1>
          <a:srgbClr val="FFFF66"/>
        </a:lt1>
        <a:dk2>
          <a:srgbClr val="A11F1C"/>
        </a:dk2>
        <a:lt2>
          <a:srgbClr val="FFFF66"/>
        </a:lt2>
        <a:accent1>
          <a:srgbClr val="004080"/>
        </a:accent1>
        <a:accent2>
          <a:srgbClr val="408000"/>
        </a:accent2>
        <a:accent3>
          <a:srgbClr val="CDABAB"/>
        </a:accent3>
        <a:accent4>
          <a:srgbClr val="DADA56"/>
        </a:accent4>
        <a:accent5>
          <a:srgbClr val="AAAFC0"/>
        </a:accent5>
        <a:accent6>
          <a:srgbClr val="397300"/>
        </a:accent6>
        <a:hlink>
          <a:srgbClr val="DC6E00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ridge in Fog">
  <a:themeElements>
    <a:clrScheme name="Bridge in Fog 1">
      <a:dk1>
        <a:srgbClr val="3E3E5C"/>
      </a:dk1>
      <a:lt1>
        <a:srgbClr val="FFFFFF"/>
      </a:lt1>
      <a:dk2>
        <a:srgbClr val="39598D"/>
      </a:dk2>
      <a:lt2>
        <a:srgbClr val="FFFFFF"/>
      </a:lt2>
      <a:accent1>
        <a:srgbClr val="800000"/>
      </a:accent1>
      <a:accent2>
        <a:srgbClr val="004080"/>
      </a:accent2>
      <a:accent3>
        <a:srgbClr val="AEB5C5"/>
      </a:accent3>
      <a:accent4>
        <a:srgbClr val="DADADA"/>
      </a:accent4>
      <a:accent5>
        <a:srgbClr val="C0AAAA"/>
      </a:accent5>
      <a:accent6>
        <a:srgbClr val="003973"/>
      </a:accent6>
      <a:hlink>
        <a:srgbClr val="008000"/>
      </a:hlink>
      <a:folHlink>
        <a:srgbClr val="6666FF"/>
      </a:folHlink>
    </a:clrScheme>
    <a:fontScheme name="Bridge in Fog">
      <a:majorFont>
        <a:latin typeface="Tahoma"/>
        <a:ea typeface="MS Pゴシック"/>
        <a:cs typeface="MS Pゴシック"/>
      </a:majorFont>
      <a:minorFont>
        <a:latin typeface="Tahoma"/>
        <a:ea typeface="MS Pゴシック"/>
        <a:cs typeface="MS P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ridge in Fog 1">
        <a:dk1>
          <a:srgbClr val="3E3E5C"/>
        </a:dk1>
        <a:lt1>
          <a:srgbClr val="FFFFFF"/>
        </a:lt1>
        <a:dk2>
          <a:srgbClr val="39598D"/>
        </a:dk2>
        <a:lt2>
          <a:srgbClr val="FFFFFF"/>
        </a:lt2>
        <a:accent1>
          <a:srgbClr val="800000"/>
        </a:accent1>
        <a:accent2>
          <a:srgbClr val="004080"/>
        </a:accent2>
        <a:accent3>
          <a:srgbClr val="AEB5C5"/>
        </a:accent3>
        <a:accent4>
          <a:srgbClr val="DADADA"/>
        </a:accent4>
        <a:accent5>
          <a:srgbClr val="C0AAAA"/>
        </a:accent5>
        <a:accent6>
          <a:srgbClr val="003973"/>
        </a:accent6>
        <a:hlink>
          <a:srgbClr val="008000"/>
        </a:hlink>
        <a:folHlink>
          <a:srgbClr val="6666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Gleam">
  <a:themeElements>
    <a:clrScheme name="Gleam 3">
      <a:dk1>
        <a:srgbClr val="808080"/>
      </a:dk1>
      <a:lt1>
        <a:srgbClr val="FFFFFF"/>
      </a:lt1>
      <a:dk2>
        <a:srgbClr val="111F41"/>
      </a:dk2>
      <a:lt2>
        <a:srgbClr val="FFFFFF"/>
      </a:lt2>
      <a:accent1>
        <a:srgbClr val="77A3CD"/>
      </a:accent1>
      <a:accent2>
        <a:srgbClr val="CCCCFF"/>
      </a:accent2>
      <a:accent3>
        <a:srgbClr val="AAABB0"/>
      </a:accent3>
      <a:accent4>
        <a:srgbClr val="DADADA"/>
      </a:accent4>
      <a:accent5>
        <a:srgbClr val="BDCEE3"/>
      </a:accent5>
      <a:accent6>
        <a:srgbClr val="B9B9E7"/>
      </a:accent6>
      <a:hlink>
        <a:srgbClr val="3333CC"/>
      </a:hlink>
      <a:folHlink>
        <a:srgbClr val="AF67FF"/>
      </a:folHlink>
    </a:clrScheme>
    <a:fontScheme name="Gleam">
      <a:majorFont>
        <a:latin typeface="Tahoma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Gleam 1">
        <a:dk1>
          <a:srgbClr val="003366"/>
        </a:dk1>
        <a:lt1>
          <a:srgbClr val="FFFFFF"/>
        </a:lt1>
        <a:dk2>
          <a:srgbClr val="111F41"/>
        </a:dk2>
        <a:lt2>
          <a:srgbClr val="FFFFFF"/>
        </a:lt2>
        <a:accent1>
          <a:srgbClr val="3366CC"/>
        </a:accent1>
        <a:accent2>
          <a:srgbClr val="00B000"/>
        </a:accent2>
        <a:accent3>
          <a:srgbClr val="AAABB0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eam 2">
        <a:dk1>
          <a:srgbClr val="3E3E5C"/>
        </a:dk1>
        <a:lt1>
          <a:srgbClr val="FFFFFF"/>
        </a:lt1>
        <a:dk2>
          <a:srgbClr val="111F41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AAABB0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eam 3">
        <a:dk1>
          <a:srgbClr val="808080"/>
        </a:dk1>
        <a:lt1>
          <a:srgbClr val="FFFFFF"/>
        </a:lt1>
        <a:dk2>
          <a:srgbClr val="111F41"/>
        </a:dk2>
        <a:lt2>
          <a:srgbClr val="FFFFFF"/>
        </a:lt2>
        <a:accent1>
          <a:srgbClr val="77A3CD"/>
        </a:accent1>
        <a:accent2>
          <a:srgbClr val="CCCCFF"/>
        </a:accent2>
        <a:accent3>
          <a:srgbClr val="AAABB0"/>
        </a:accent3>
        <a:accent4>
          <a:srgbClr val="DADADA"/>
        </a:accent4>
        <a:accent5>
          <a:srgbClr val="BDCEE3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Light Fountain">
  <a:themeElements>
    <a:clrScheme name="Light Fountain 1">
      <a:dk1>
        <a:srgbClr val="003366"/>
      </a:dk1>
      <a:lt1>
        <a:srgbClr val="FFFF66"/>
      </a:lt1>
      <a:dk2>
        <a:srgbClr val="B9152F"/>
      </a:dk2>
      <a:lt2>
        <a:srgbClr val="FFFF66"/>
      </a:lt2>
      <a:accent1>
        <a:srgbClr val="3366CC"/>
      </a:accent1>
      <a:accent2>
        <a:srgbClr val="CA314F"/>
      </a:accent2>
      <a:accent3>
        <a:srgbClr val="D9AAAD"/>
      </a:accent3>
      <a:accent4>
        <a:srgbClr val="DADA56"/>
      </a:accent4>
      <a:accent5>
        <a:srgbClr val="ADB8E2"/>
      </a:accent5>
      <a:accent6>
        <a:srgbClr val="B72B47"/>
      </a:accent6>
      <a:hlink>
        <a:srgbClr val="66CCFF"/>
      </a:hlink>
      <a:folHlink>
        <a:srgbClr val="FFE701"/>
      </a:folHlink>
    </a:clrScheme>
    <a:fontScheme name="Light Fountain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Light Fountain 1">
        <a:dk1>
          <a:srgbClr val="003366"/>
        </a:dk1>
        <a:lt1>
          <a:srgbClr val="FFFF66"/>
        </a:lt1>
        <a:dk2>
          <a:srgbClr val="B9152F"/>
        </a:dk2>
        <a:lt2>
          <a:srgbClr val="FFFF66"/>
        </a:lt2>
        <a:accent1>
          <a:srgbClr val="3366CC"/>
        </a:accent1>
        <a:accent2>
          <a:srgbClr val="CA314F"/>
        </a:accent2>
        <a:accent3>
          <a:srgbClr val="D9AAAD"/>
        </a:accent3>
        <a:accent4>
          <a:srgbClr val="DADA56"/>
        </a:accent4>
        <a:accent5>
          <a:srgbClr val="ADB8E2"/>
        </a:accent5>
        <a:accent6>
          <a:srgbClr val="B72B47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Clipboard 2">
    <a:dk1>
      <a:srgbClr val="000000"/>
    </a:dk1>
    <a:lt1>
      <a:srgbClr val="ECDB96"/>
    </a:lt1>
    <a:dk2>
      <a:srgbClr val="000000"/>
    </a:dk2>
    <a:lt2>
      <a:srgbClr val="969696"/>
    </a:lt2>
    <a:accent1>
      <a:srgbClr val="FBDF53"/>
    </a:accent1>
    <a:accent2>
      <a:srgbClr val="FF9966"/>
    </a:accent2>
    <a:accent3>
      <a:srgbClr val="F4EAC9"/>
    </a:accent3>
    <a:accent4>
      <a:srgbClr val="000000"/>
    </a:accent4>
    <a:accent5>
      <a:srgbClr val="FDECB3"/>
    </a:accent5>
    <a:accent6>
      <a:srgbClr val="E78A5C"/>
    </a:accent6>
    <a:hlink>
      <a:srgbClr val="CC3300"/>
    </a:hlink>
    <a:folHlink>
      <a:srgbClr val="9966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2004:Templates:Presentations:Designs:Light Fountain</Template>
  <TotalTime>19822</TotalTime>
  <Pages>1</Pages>
  <Words>1993</Words>
  <Application>Microsoft Macintosh PowerPoint</Application>
  <PresentationFormat>On-screen Show (4:3)</PresentationFormat>
  <Paragraphs>443</Paragraphs>
  <Slides>71</Slides>
  <Notes>58</Notes>
  <HiddenSlides>0</HiddenSlides>
  <MMClips>0</MMClips>
  <ScaleCrop>false</ScaleCrop>
  <HeadingPairs>
    <vt:vector size="6" baseType="variant">
      <vt:variant>
        <vt:lpstr>Theme</vt:lpstr>
      </vt:variant>
      <vt:variant>
        <vt:i4>30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102" baseType="lpstr">
      <vt:lpstr>Candybar</vt:lpstr>
      <vt:lpstr>1_Default Design</vt:lpstr>
      <vt:lpstr>Blank Presentation</vt:lpstr>
      <vt:lpstr>Crumple</vt:lpstr>
      <vt:lpstr>Bridge in Fog</vt:lpstr>
      <vt:lpstr>Bold Stripes</vt:lpstr>
      <vt:lpstr>Gleam</vt:lpstr>
      <vt:lpstr>Light Fountain</vt:lpstr>
      <vt:lpstr>5_Default Design</vt:lpstr>
      <vt:lpstr>1_Bold Stripes</vt:lpstr>
      <vt:lpstr>Beach</vt:lpstr>
      <vt:lpstr>1_Calm</vt:lpstr>
      <vt:lpstr>Clipboard</vt:lpstr>
      <vt:lpstr>5_Blank Presentation</vt:lpstr>
      <vt:lpstr>Blue Horizon</vt:lpstr>
      <vt:lpstr>3_Default Design</vt:lpstr>
      <vt:lpstr>2_Default Design</vt:lpstr>
      <vt:lpstr>7_Blank Presentation</vt:lpstr>
      <vt:lpstr>Cascade</vt:lpstr>
      <vt:lpstr>6_Blank Presentation</vt:lpstr>
      <vt:lpstr>6_Beam</vt:lpstr>
      <vt:lpstr>11_Default Design</vt:lpstr>
      <vt:lpstr>2_Beam</vt:lpstr>
      <vt:lpstr>4_Default Design</vt:lpstr>
      <vt:lpstr>4_Beam</vt:lpstr>
      <vt:lpstr>4_Blank Presentation</vt:lpstr>
      <vt:lpstr>8_Office Theme</vt:lpstr>
      <vt:lpstr>3_Beam</vt:lpstr>
      <vt:lpstr>6_Default Design</vt:lpstr>
      <vt:lpstr>Orbit</vt:lpstr>
      <vt:lpstr>Document</vt:lpstr>
      <vt:lpstr>설교학: 성경을 설명하는 예술</vt:lpstr>
      <vt:lpstr>Our People</vt:lpstr>
      <vt:lpstr>PowerPoint Presentation</vt:lpstr>
      <vt:lpstr>타이 • 몽골 • 미얀마 • 인도네시아</vt:lpstr>
      <vt:lpstr>저의 3명의 아들들 </vt:lpstr>
      <vt:lpstr>Kurt 는 아이티-정보통신기술에 관한 일을 하고 있습니다</vt:lpstr>
      <vt:lpstr>Griffith의 가족   2016년 1월 9일</vt:lpstr>
      <vt:lpstr>Stephen은 미국 아이다호주 보이시의 스피릿 항공의 비행기조종사입니다. </vt:lpstr>
      <vt:lpstr>스피릿 에어버스 A320</vt:lpstr>
      <vt:lpstr>Stephen 은 174명의 승객들을 태우고 비행합니다</vt:lpstr>
      <vt:lpstr>저희들의 막내아들 John (23살)은 캘리포니아주의  그래픽 아티스트입니다</vt:lpstr>
      <vt:lpstr>저희들의 선교단체…</vt:lpstr>
      <vt:lpstr>저는 싱가포르 바이블 칼리지 (SBC)에서 목회학 박사과정(DMin)을 책임지고 있습니다 </vt:lpstr>
      <vt:lpstr>싱가포르 바이블 칼리지</vt:lpstr>
      <vt:lpstr>싱가포르 바이블 칼리지 학생들</vt:lpstr>
      <vt:lpstr>SBC에서 가르치고 있는 과목들</vt:lpstr>
      <vt:lpstr>Our People</vt:lpstr>
      <vt:lpstr>2016년 3월 크로스로드 성도</vt:lpstr>
      <vt:lpstr>Our People</vt:lpstr>
      <vt:lpstr>Our People</vt:lpstr>
      <vt:lpstr>Our People</vt:lpstr>
      <vt:lpstr>www.cicfamily.com</vt:lpstr>
      <vt:lpstr>하나님 말씀의 능력 (이사야 55:8-9)</vt:lpstr>
      <vt:lpstr>하나님 말씀의 능력 (이사야 55:10a)</vt:lpstr>
      <vt:lpstr>하나님 말씀의 능력 (이사야 55:10b)</vt:lpstr>
      <vt:lpstr>하나님 말씀의 능력 (이사야 55:11)</vt:lpstr>
      <vt:lpstr>Our Course Goalㅇ</vt:lpstr>
      <vt:lpstr>과목에 관한 설명</vt:lpstr>
      <vt:lpstr>과목목표</vt:lpstr>
      <vt:lpstr>네가지 목표: 이런 설교…</vt:lpstr>
      <vt:lpstr>Rick박사 &amp; Ramesh Richard박사</vt:lpstr>
      <vt:lpstr>과목에 대한 요구</vt:lpstr>
      <vt:lpstr> 당신의  첫번째 리딩과제</vt:lpstr>
      <vt:lpstr>Borden의 기본원리들</vt:lpstr>
      <vt:lpstr>SBC 과목에 대한 요구</vt:lpstr>
      <vt:lpstr>방해         요소</vt:lpstr>
      <vt:lpstr>다른 사람에게도 설교하는 방법을 가르치자!</vt:lpstr>
      <vt:lpstr>가르침 사역 1997-2016</vt:lpstr>
      <vt:lpstr>설교(설교학) 연결을 BibleStudyDownloads.org 에서 찾아볼 수 있습니다.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설교학 프로젝트 등록 리스트</vt:lpstr>
      <vt:lpstr>SBC 과목에 대한 요구</vt:lpstr>
      <vt:lpstr>12개 서면으로 된 과제</vt:lpstr>
      <vt:lpstr>왜 당신의 간증을 나눕니까?</vt:lpstr>
      <vt:lpstr>간증 흐름</vt:lpstr>
      <vt:lpstr>Testimony Grade Sheet</vt:lpstr>
      <vt:lpstr>저희들의 두개 부분</vt:lpstr>
      <vt:lpstr>SBC 과목에 대한 요구</vt:lpstr>
      <vt:lpstr>발표하는 내용들</vt:lpstr>
      <vt:lpstr>발표 채점 표</vt:lpstr>
      <vt:lpstr>당신이 하게 될 2개 설교들</vt:lpstr>
      <vt:lpstr>SBC 발표자들 &amp; 평가자들 2016 </vt:lpstr>
      <vt:lpstr>서신서 설교 성경구절 (15분)</vt:lpstr>
      <vt:lpstr>서신서 설교 성경구절 (15분)</vt:lpstr>
      <vt:lpstr>서신서 설교 성경구절 (15분)</vt:lpstr>
      <vt:lpstr>서신서 설교 성경구절 (15분)</vt:lpstr>
      <vt:lpstr>서신서 설교 성경구절 (15분)</vt:lpstr>
      <vt:lpstr>만일 당신이 설교를 잘 하지 않으면 돌들이 소리를 지를 것입니다!</vt:lpstr>
      <vt:lpstr>두편의 15분-설교을 위해 다음 자료들을 제출하세요…</vt:lpstr>
      <vt:lpstr>과제 하는 중 갈피를 잡을 수 없을 때?   도움을 구하세요!</vt:lpstr>
      <vt:lpstr>당신의 과제를 컴퓨터에서  완성하세요</vt:lpstr>
      <vt:lpstr>다른 사항들</vt:lpstr>
      <vt:lpstr>자기야, 가르치는 일이 쉬울 것이라고 얘기한 사람은 없어요</vt:lpstr>
      <vt:lpstr>설교(설교학) 연결을 BibleStudyDownloads.org 에서 찾아볼 수 있습니다.</vt:lpstr>
      <vt:lpstr> 블랙 슬라이드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Dr. Rick Griffith</dc:creator>
  <cp:keywords/>
  <dc:description/>
  <cp:lastModifiedBy>Rick Griffith</cp:lastModifiedBy>
  <cp:revision>564</cp:revision>
  <cp:lastPrinted>2000-03-23T06:37:09Z</cp:lastPrinted>
  <dcterms:created xsi:type="dcterms:W3CDTF">2009-03-16T03:42:55Z</dcterms:created>
  <dcterms:modified xsi:type="dcterms:W3CDTF">2016-09-04T12:41:57Z</dcterms:modified>
</cp:coreProperties>
</file>