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334" r:id="rId12"/>
    <p:sldMasterId id="2147484639" r:id="rId13"/>
    <p:sldMasterId id="2147484652" r:id="rId14"/>
    <p:sldMasterId id="2147484665" r:id="rId15"/>
    <p:sldMasterId id="2147484678" r:id="rId16"/>
    <p:sldMasterId id="2147484682" r:id="rId17"/>
    <p:sldMasterId id="2147484925" r:id="rId18"/>
    <p:sldMasterId id="2147485441" r:id="rId19"/>
  </p:sldMasterIdLst>
  <p:notesMasterIdLst>
    <p:notesMasterId r:id="rId107"/>
  </p:notesMasterIdLst>
  <p:sldIdLst>
    <p:sldId id="257" r:id="rId20"/>
    <p:sldId id="324" r:id="rId21"/>
    <p:sldId id="325" r:id="rId22"/>
    <p:sldId id="326" r:id="rId23"/>
    <p:sldId id="258" r:id="rId24"/>
    <p:sldId id="259" r:id="rId25"/>
    <p:sldId id="260" r:id="rId26"/>
    <p:sldId id="261" r:id="rId27"/>
    <p:sldId id="262" r:id="rId28"/>
    <p:sldId id="335"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329" r:id="rId43"/>
    <p:sldId id="330" r:id="rId44"/>
    <p:sldId id="277" r:id="rId45"/>
    <p:sldId id="362" r:id="rId46"/>
    <p:sldId id="339" r:id="rId47"/>
    <p:sldId id="340" r:id="rId48"/>
    <p:sldId id="328" r:id="rId49"/>
    <p:sldId id="342" r:id="rId50"/>
    <p:sldId id="343" r:id="rId51"/>
    <p:sldId id="344" r:id="rId52"/>
    <p:sldId id="345" r:id="rId53"/>
    <p:sldId id="346" r:id="rId54"/>
    <p:sldId id="347" r:id="rId55"/>
    <p:sldId id="348" r:id="rId56"/>
    <p:sldId id="349" r:id="rId57"/>
    <p:sldId id="350" r:id="rId58"/>
    <p:sldId id="351" r:id="rId59"/>
    <p:sldId id="352" r:id="rId60"/>
    <p:sldId id="323" r:id="rId61"/>
    <p:sldId id="341" r:id="rId62"/>
    <p:sldId id="282" r:id="rId63"/>
    <p:sldId id="283" r:id="rId64"/>
    <p:sldId id="359" r:id="rId65"/>
    <p:sldId id="360" r:id="rId66"/>
    <p:sldId id="285" r:id="rId67"/>
    <p:sldId id="286" r:id="rId68"/>
    <p:sldId id="287" r:id="rId69"/>
    <p:sldId id="288" r:id="rId70"/>
    <p:sldId id="289" r:id="rId71"/>
    <p:sldId id="290" r:id="rId72"/>
    <p:sldId id="291" r:id="rId73"/>
    <p:sldId id="292" r:id="rId74"/>
    <p:sldId id="293" r:id="rId75"/>
    <p:sldId id="364" r:id="rId76"/>
    <p:sldId id="295" r:id="rId77"/>
    <p:sldId id="296" r:id="rId78"/>
    <p:sldId id="297" r:id="rId79"/>
    <p:sldId id="298" r:id="rId80"/>
    <p:sldId id="299" r:id="rId81"/>
    <p:sldId id="321" r:id="rId82"/>
    <p:sldId id="333" r:id="rId83"/>
    <p:sldId id="361" r:id="rId84"/>
    <p:sldId id="300" r:id="rId85"/>
    <p:sldId id="301" r:id="rId86"/>
    <p:sldId id="363" r:id="rId87"/>
    <p:sldId id="302" r:id="rId88"/>
    <p:sldId id="303" r:id="rId89"/>
    <p:sldId id="320" r:id="rId90"/>
    <p:sldId id="304" r:id="rId91"/>
    <p:sldId id="305" r:id="rId92"/>
    <p:sldId id="306" r:id="rId93"/>
    <p:sldId id="307" r:id="rId94"/>
    <p:sldId id="308" r:id="rId95"/>
    <p:sldId id="309" r:id="rId96"/>
    <p:sldId id="310" r:id="rId97"/>
    <p:sldId id="311" r:id="rId98"/>
    <p:sldId id="312" r:id="rId99"/>
    <p:sldId id="313" r:id="rId100"/>
    <p:sldId id="332" r:id="rId101"/>
    <p:sldId id="322" r:id="rId102"/>
    <p:sldId id="315" r:id="rId103"/>
    <p:sldId id="331" r:id="rId104"/>
    <p:sldId id="354" r:id="rId105"/>
    <p:sldId id="35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FF00"/>
    <a:srgbClr val="76D6FF"/>
    <a:srgbClr val="945200"/>
    <a:srgbClr val="FF0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2"/>
    <p:restoredTop sz="94674"/>
  </p:normalViewPr>
  <p:slideViewPr>
    <p:cSldViewPr>
      <p:cViewPr varScale="1">
        <p:scale>
          <a:sx n="124" d="100"/>
          <a:sy n="124" d="100"/>
        </p:scale>
        <p:origin x="1864" y="168"/>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presProps" Target="presProp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viewProps" Target="view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12</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13</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14</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15</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16</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17</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19</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20</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21</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22</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23</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24</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16766D-D17E-284C-ADF5-EC0A737A9F2E}" type="slidenum">
              <a:rPr lang="en-US" sz="1200">
                <a:solidFill>
                  <a:srgbClr val="000000"/>
                </a:solidFill>
              </a:rPr>
              <a:pPr/>
              <a:t>25</a:t>
            </a:fld>
            <a:endParaRPr lang="en-US" sz="1200">
              <a:solidFill>
                <a:srgbClr val="000000"/>
              </a:solidFill>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26</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27</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0547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28</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29</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F846-5002-1B42-9A63-3D209E1C0FF1}" type="slidenum">
              <a:rPr lang="en-US" sz="1200">
                <a:solidFill>
                  <a:srgbClr val="000000"/>
                </a:solidFill>
              </a:rPr>
              <a:pPr/>
              <a:t>30</a:t>
            </a:fld>
            <a:endParaRPr lang="en-US" sz="1200">
              <a:solidFill>
                <a:srgbClr val="000000"/>
              </a:solidFill>
            </a:endParaRPr>
          </a:p>
        </p:txBody>
      </p:sp>
      <p:sp>
        <p:nvSpPr>
          <p:cNvPr id="270338" name="Rectangle 2"/>
          <p:cNvSpPr>
            <a:spLocks noGrp="1" noRot="1" noChangeAspect="1" noChangeArrowheads="1"/>
          </p:cNvSpPr>
          <p:nvPr>
            <p:ph type="sldImg"/>
          </p:nvPr>
        </p:nvSpPr>
        <p:spPr>
          <a:xfrm>
            <a:off x="1130300" y="674688"/>
            <a:ext cx="4597400" cy="3448050"/>
          </a:xfrm>
          <a:solidFill>
            <a:srgbClr val="FFFFFF"/>
          </a:solidFill>
          <a:ln/>
        </p:spPr>
      </p:sp>
      <p:sp>
        <p:nvSpPr>
          <p:cNvPr id="2703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31</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5</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32</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33</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34</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35</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5CB24-DA3F-F540-A6F1-6E387713FD47}" type="slidenum">
              <a:rPr lang="en-US" sz="1200">
                <a:solidFill>
                  <a:srgbClr val="000000"/>
                </a:solidFill>
              </a:rPr>
              <a:pPr/>
              <a:t>36</a:t>
            </a:fld>
            <a:endParaRPr lang="en-US" sz="1200">
              <a:solidFill>
                <a:srgbClr val="000000"/>
              </a:solidFill>
            </a:endParaRPr>
          </a:p>
        </p:txBody>
      </p:sp>
      <p:sp>
        <p:nvSpPr>
          <p:cNvPr id="282626" name="Rectangle 2"/>
          <p:cNvSpPr>
            <a:spLocks noGrp="1" noRot="1" noChangeAspect="1" noChangeArrowheads="1"/>
          </p:cNvSpPr>
          <p:nvPr>
            <p:ph type="sldImg"/>
          </p:nvPr>
        </p:nvSpPr>
        <p:spPr>
          <a:xfrm>
            <a:off x="1130300" y="674688"/>
            <a:ext cx="4597400" cy="3448050"/>
          </a:xfrm>
          <a:solidFill>
            <a:srgbClr val="FFFFFF"/>
          </a:solidFill>
          <a:ln/>
        </p:spPr>
      </p:sp>
      <p:sp>
        <p:nvSpPr>
          <p:cNvPr id="282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37</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F297CF-689D-5142-8164-E64796A161D3}" type="slidenum">
              <a:rPr lang="zh-CN" altLang="en-US" sz="1200">
                <a:solidFill>
                  <a:srgbClr val="000000"/>
                </a:solidFill>
              </a:rPr>
              <a:pPr/>
              <a:t>38</a:t>
            </a:fld>
            <a:endParaRPr lang="en-US" altLang="zh-CN" sz="1200">
              <a:solidFill>
                <a:srgbClr val="000000"/>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39</a:t>
            </a:fld>
            <a:endParaRPr lang="en-US" altLang="zh-CN"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40</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FE116-D6CE-7644-96D8-43B002EA1F12}" type="slidenum">
              <a:rPr lang="en-US" sz="1200">
                <a:solidFill>
                  <a:srgbClr val="000000"/>
                </a:solidFill>
              </a:rPr>
              <a:pPr/>
              <a:t>42</a:t>
            </a:fld>
            <a:endParaRPr lang="en-US" sz="1200">
              <a:solidFill>
                <a:srgbClr val="000000"/>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6</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43</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Times New Roman"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Times New Roman"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Times New Roman"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45</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46</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47</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48</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49</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50</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51</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52</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7</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53</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54</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55</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56</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3E6A76-5FA0-7C49-BE80-1E14FFBE5F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273210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58</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59</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60</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61</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62</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 and included a female version, </a:t>
            </a:r>
            <a:r>
              <a:rPr lang="en-US" i="1">
                <a:latin typeface="Arial" charset="0"/>
                <a:ea typeface="ＭＳ Ｐゴシック" charset="0"/>
                <a:cs typeface="ＭＳ Ｐゴシック" charset="0"/>
              </a:rPr>
              <a:t>Australopithecus afarensis</a:t>
            </a:r>
            <a:r>
              <a:rPr lang="en-US">
                <a:latin typeface="Arial" charset="0"/>
                <a:ea typeface="ＭＳ Ｐゴシック" charset="0"/>
                <a:cs typeface="ＭＳ Ｐゴシック" charset="0"/>
              </a:rPr>
              <a:t> (1973, nicknamed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Lucy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a:latin typeface="Arial" charset="0"/>
                <a:ea typeface="ＭＳ Ｐゴシック" charset="0"/>
                <a:cs typeface="ＭＳ Ｐゴシック" charset="0"/>
              </a:rPr>
              <a:t>Australopithecus</a:t>
            </a:r>
            <a:r>
              <a:rPr lang="en-US" altLang="ja-JP">
                <a:latin typeface="Arial" charset="0"/>
                <a:ea typeface="ＭＳ Ｐゴシック" charset="0"/>
                <a:cs typeface="ＭＳ Ｐゴシック" charset="0"/>
              </a:rPr>
              <a:t> did </a:t>
            </a:r>
            <a:r>
              <a:rPr lang="en-US" altLang="ja-JP" i="1">
                <a:latin typeface="Arial" charset="0"/>
                <a:ea typeface="ＭＳ Ｐゴシック" charset="0"/>
                <a:cs typeface="ＭＳ Ｐゴシック" charset="0"/>
              </a:rPr>
              <a:t>not</a:t>
            </a:r>
            <a:r>
              <a:rPr lang="en-US" altLang="ja-JP">
                <a:latin typeface="Arial" charset="0"/>
                <a:ea typeface="ＭＳ Ｐゴシック" charset="0"/>
                <a:cs typeface="ＭＳ Ｐゴシック" charset="0"/>
              </a:rPr>
              <a:t> walk upright like humans and were not man</a:t>
            </a:r>
            <a:r>
              <a:rPr lang="uk-UA"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ancestors.  Zuckerman</a:t>
            </a:r>
            <a:r>
              <a:rPr lang="uk-UA"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conclusions are published in his book, </a:t>
            </a:r>
            <a:r>
              <a:rPr lang="en-US" altLang="ja-JP" i="1">
                <a:latin typeface="Arial" charset="0"/>
                <a:ea typeface="ＭＳ Ｐゴシック" charset="0"/>
                <a:cs typeface="ＭＳ Ｐゴシック" charset="0"/>
              </a:rPr>
              <a:t>Beyond the Ivory Tower</a:t>
            </a:r>
            <a:r>
              <a:rPr lang="en-US" altLang="ja-JP">
                <a:latin typeface="Arial" charset="0"/>
                <a:ea typeface="ＭＳ Ｐゴシック" charset="0"/>
                <a:cs typeface="ＭＳ Ｐゴシック" charset="0"/>
              </a:rPr>
              <a:t> (1970).  See Gish, 84.</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8</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63</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64</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66</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67</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rPr>
              <a:pPr/>
              <a:t>68</a:t>
            </a:fld>
            <a:endParaRPr lang="en-US" altLang="zh-CN" sz="1200">
              <a:solidFill>
                <a:srgbClr val="000000"/>
              </a:solidFill>
            </a:endParaRPr>
          </a:p>
        </p:txBody>
      </p:sp>
    </p:spTree>
    <p:extLst>
      <p:ext uri="{BB962C8B-B14F-4D97-AF65-F5344CB8AC3E}">
        <p14:creationId xmlns:p14="http://schemas.microsoft.com/office/powerpoint/2010/main" val="3097473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69</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70</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72</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9</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George Wald,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uk-UA"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8A884-8474-C945-9532-F580E0508F42}" type="slidenum">
              <a:rPr lang="en-US" sz="1200">
                <a:solidFill>
                  <a:srgbClr val="FFFFFF"/>
                </a:solidFill>
              </a:rPr>
              <a:pPr/>
              <a:t>85</a:t>
            </a:fld>
            <a:endParaRPr lang="en-US" sz="1200">
              <a:solidFill>
                <a:srgbClr val="FFFFFF"/>
              </a:solidFill>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10</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11</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11/13/19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11/13/19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11/13/19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11/13/19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11/13/19</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11/13/19</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11/13/19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11/13/19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11/13/19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11/13/19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11/13/19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304360148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215598779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192501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35939503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21544262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278064628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101582002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143986351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343986559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175435930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424870423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11/13/19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6E4FA0D-55A2-EF47-85DC-0397C1C17BD8}" type="slidenum">
              <a:rPr lang="en-US"/>
              <a:pPr>
                <a:defRPr/>
              </a:pPr>
              <a:t>‹#›</a:t>
            </a:fld>
            <a:endParaRPr lang="en-US"/>
          </a:p>
        </p:txBody>
      </p:sp>
    </p:spTree>
    <p:extLst>
      <p:ext uri="{BB962C8B-B14F-4D97-AF65-F5344CB8AC3E}">
        <p14:creationId xmlns:p14="http://schemas.microsoft.com/office/powerpoint/2010/main" val="412921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49E2E4-9624-CC45-B895-047A38EBE147}" type="slidenum">
              <a:rPr lang="en-US"/>
              <a:pPr>
                <a:defRPr/>
              </a:pPr>
              <a:t>‹#›</a:t>
            </a:fld>
            <a:endParaRPr lang="en-US"/>
          </a:p>
        </p:txBody>
      </p:sp>
    </p:spTree>
    <p:extLst>
      <p:ext uri="{BB962C8B-B14F-4D97-AF65-F5344CB8AC3E}">
        <p14:creationId xmlns:p14="http://schemas.microsoft.com/office/powerpoint/2010/main" val="4208211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1116FB-971B-E048-B344-4659917E5CB7}" type="slidenum">
              <a:rPr lang="en-US"/>
              <a:pPr>
                <a:defRPr/>
              </a:pPr>
              <a:t>‹#›</a:t>
            </a:fld>
            <a:endParaRPr lang="en-US"/>
          </a:p>
        </p:txBody>
      </p:sp>
    </p:spTree>
    <p:extLst>
      <p:ext uri="{BB962C8B-B14F-4D97-AF65-F5344CB8AC3E}">
        <p14:creationId xmlns:p14="http://schemas.microsoft.com/office/powerpoint/2010/main" val="346045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6BEF4D0-123B-7F48-921F-A481B75F4E96}" type="slidenum">
              <a:rPr lang="en-US"/>
              <a:pPr>
                <a:defRPr/>
              </a:pPr>
              <a:t>‹#›</a:t>
            </a:fld>
            <a:endParaRPr lang="en-US"/>
          </a:p>
        </p:txBody>
      </p:sp>
    </p:spTree>
    <p:extLst>
      <p:ext uri="{BB962C8B-B14F-4D97-AF65-F5344CB8AC3E}">
        <p14:creationId xmlns:p14="http://schemas.microsoft.com/office/powerpoint/2010/main" val="2643847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D7AED4B-B124-2346-A457-CDBE82552B7B}" type="slidenum">
              <a:rPr lang="en-US"/>
              <a:pPr>
                <a:defRPr/>
              </a:pPr>
              <a:t>‹#›</a:t>
            </a:fld>
            <a:endParaRPr lang="en-US"/>
          </a:p>
        </p:txBody>
      </p:sp>
    </p:spTree>
    <p:extLst>
      <p:ext uri="{BB962C8B-B14F-4D97-AF65-F5344CB8AC3E}">
        <p14:creationId xmlns:p14="http://schemas.microsoft.com/office/powerpoint/2010/main" val="2509615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CA8F121E-1CAA-0F4C-9A11-F047F8EDA648}" type="slidenum">
              <a:rPr lang="en-US"/>
              <a:pPr>
                <a:defRPr/>
              </a:pPr>
              <a:t>‹#›</a:t>
            </a:fld>
            <a:endParaRPr lang="en-US"/>
          </a:p>
        </p:txBody>
      </p:sp>
    </p:spTree>
    <p:extLst>
      <p:ext uri="{BB962C8B-B14F-4D97-AF65-F5344CB8AC3E}">
        <p14:creationId xmlns:p14="http://schemas.microsoft.com/office/powerpoint/2010/main" val="272641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C19CB2C-7D66-F842-9C68-33C148E0A690}" type="slidenum">
              <a:rPr lang="en-US"/>
              <a:pPr>
                <a:defRPr/>
              </a:pPr>
              <a:t>‹#›</a:t>
            </a:fld>
            <a:endParaRPr lang="en-US"/>
          </a:p>
        </p:txBody>
      </p:sp>
    </p:spTree>
    <p:extLst>
      <p:ext uri="{BB962C8B-B14F-4D97-AF65-F5344CB8AC3E}">
        <p14:creationId xmlns:p14="http://schemas.microsoft.com/office/powerpoint/2010/main" val="1571724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495700F-EF9C-6C43-97B8-097B6186EA4E}" type="slidenum">
              <a:rPr lang="en-US"/>
              <a:pPr>
                <a:defRPr/>
              </a:pPr>
              <a:t>‹#›</a:t>
            </a:fld>
            <a:endParaRPr lang="en-US"/>
          </a:p>
        </p:txBody>
      </p:sp>
    </p:spTree>
    <p:extLst>
      <p:ext uri="{BB962C8B-B14F-4D97-AF65-F5344CB8AC3E}">
        <p14:creationId xmlns:p14="http://schemas.microsoft.com/office/powerpoint/2010/main" val="2820208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7A5EE7-05CC-CE4F-9F39-5EC12AF8EBC9}" type="slidenum">
              <a:rPr lang="en-US"/>
              <a:pPr>
                <a:defRPr/>
              </a:pPr>
              <a:t>‹#›</a:t>
            </a:fld>
            <a:endParaRPr lang="en-US"/>
          </a:p>
        </p:txBody>
      </p:sp>
    </p:spTree>
    <p:extLst>
      <p:ext uri="{BB962C8B-B14F-4D97-AF65-F5344CB8AC3E}">
        <p14:creationId xmlns:p14="http://schemas.microsoft.com/office/powerpoint/2010/main" val="623762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72BDCF-9854-3F43-B290-083B6C373061}" type="slidenum">
              <a:rPr lang="en-US"/>
              <a:pPr>
                <a:defRPr/>
              </a:pPr>
              <a:t>‹#›</a:t>
            </a:fld>
            <a:endParaRPr lang="en-US"/>
          </a:p>
        </p:txBody>
      </p:sp>
    </p:spTree>
    <p:extLst>
      <p:ext uri="{BB962C8B-B14F-4D97-AF65-F5344CB8AC3E}">
        <p14:creationId xmlns:p14="http://schemas.microsoft.com/office/powerpoint/2010/main" val="152309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616EA6-E81E-014D-A251-47DC92AD5E33}" type="slidenum">
              <a:rPr lang="en-US"/>
              <a:pPr>
                <a:defRPr/>
              </a:pPr>
              <a:t>‹#›</a:t>
            </a:fld>
            <a:endParaRPr lang="en-US"/>
          </a:p>
        </p:txBody>
      </p:sp>
    </p:spTree>
    <p:extLst>
      <p:ext uri="{BB962C8B-B14F-4D97-AF65-F5344CB8AC3E}">
        <p14:creationId xmlns:p14="http://schemas.microsoft.com/office/powerpoint/2010/main" val="3065708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BFCC3-D1C8-AD4E-8877-967A27AD17CC}" type="slidenum">
              <a:rPr lang="en-US"/>
              <a:pPr>
                <a:defRPr/>
              </a:pPr>
              <a:t>‹#›</a:t>
            </a:fld>
            <a:endParaRPr lang="en-US"/>
          </a:p>
        </p:txBody>
      </p:sp>
    </p:spTree>
    <p:extLst>
      <p:ext uri="{BB962C8B-B14F-4D97-AF65-F5344CB8AC3E}">
        <p14:creationId xmlns:p14="http://schemas.microsoft.com/office/powerpoint/2010/main" val="431282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06524-D124-0A4F-820A-6D242744B367}" type="slidenum">
              <a:rPr lang="en-US"/>
              <a:pPr>
                <a:defRPr/>
              </a:pPr>
              <a:t>‹#›</a:t>
            </a:fld>
            <a:endParaRPr lang="en-US"/>
          </a:p>
        </p:txBody>
      </p:sp>
    </p:spTree>
    <p:extLst>
      <p:ext uri="{BB962C8B-B14F-4D97-AF65-F5344CB8AC3E}">
        <p14:creationId xmlns:p14="http://schemas.microsoft.com/office/powerpoint/2010/main" val="2606229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D1849-906B-4D4E-B9C5-ECA1D06D42DE}" type="slidenum">
              <a:rPr lang="en-US"/>
              <a:pPr>
                <a:defRPr/>
              </a:pPr>
              <a:t>‹#›</a:t>
            </a:fld>
            <a:endParaRPr lang="en-US"/>
          </a:p>
        </p:txBody>
      </p:sp>
    </p:spTree>
    <p:extLst>
      <p:ext uri="{BB962C8B-B14F-4D97-AF65-F5344CB8AC3E}">
        <p14:creationId xmlns:p14="http://schemas.microsoft.com/office/powerpoint/2010/main" val="65239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DE394-4755-EC45-8473-2FA0B6CB884F}" type="slidenum">
              <a:rPr lang="en-US"/>
              <a:pPr>
                <a:defRPr/>
              </a:pPr>
              <a:t>‹#›</a:t>
            </a:fld>
            <a:endParaRPr lang="en-US"/>
          </a:p>
        </p:txBody>
      </p:sp>
    </p:spTree>
    <p:extLst>
      <p:ext uri="{BB962C8B-B14F-4D97-AF65-F5344CB8AC3E}">
        <p14:creationId xmlns:p14="http://schemas.microsoft.com/office/powerpoint/2010/main" val="1705386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D3B69F-8CA3-084F-9FC2-2C8D5B66D23A}" type="slidenum">
              <a:rPr lang="en-US"/>
              <a:pPr>
                <a:defRPr/>
              </a:pPr>
              <a:t>‹#›</a:t>
            </a:fld>
            <a:endParaRPr lang="en-US"/>
          </a:p>
        </p:txBody>
      </p:sp>
    </p:spTree>
    <p:extLst>
      <p:ext uri="{BB962C8B-B14F-4D97-AF65-F5344CB8AC3E}">
        <p14:creationId xmlns:p14="http://schemas.microsoft.com/office/powerpoint/2010/main" val="4178590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25A66-06AB-7645-8FE1-0984EEAB469E}" type="slidenum">
              <a:rPr lang="en-US"/>
              <a:pPr>
                <a:defRPr/>
              </a:pPr>
              <a:t>‹#›</a:t>
            </a:fld>
            <a:endParaRPr lang="en-US"/>
          </a:p>
        </p:txBody>
      </p:sp>
    </p:spTree>
    <p:extLst>
      <p:ext uri="{BB962C8B-B14F-4D97-AF65-F5344CB8AC3E}">
        <p14:creationId xmlns:p14="http://schemas.microsoft.com/office/powerpoint/2010/main" val="3003366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2EC389-07A7-964D-80CA-8869C7B18AA6}" type="slidenum">
              <a:rPr lang="en-US"/>
              <a:pPr>
                <a:defRPr/>
              </a:pPr>
              <a:t>‹#›</a:t>
            </a:fld>
            <a:endParaRPr lang="en-US"/>
          </a:p>
        </p:txBody>
      </p:sp>
    </p:spTree>
    <p:extLst>
      <p:ext uri="{BB962C8B-B14F-4D97-AF65-F5344CB8AC3E}">
        <p14:creationId xmlns:p14="http://schemas.microsoft.com/office/powerpoint/2010/main" val="3611907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67B0A-E979-BA4C-883E-5C689EE2C7E8}" type="slidenum">
              <a:rPr lang="en-US"/>
              <a:pPr>
                <a:defRPr/>
              </a:pPr>
              <a:t>‹#›</a:t>
            </a:fld>
            <a:endParaRPr lang="en-US"/>
          </a:p>
        </p:txBody>
      </p:sp>
    </p:spTree>
    <p:extLst>
      <p:ext uri="{BB962C8B-B14F-4D97-AF65-F5344CB8AC3E}">
        <p14:creationId xmlns:p14="http://schemas.microsoft.com/office/powerpoint/2010/main" val="114753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AF463F-2071-AA44-AE3E-0A43A7789FD7}" type="slidenum">
              <a:rPr lang="en-US"/>
              <a:pPr>
                <a:defRPr/>
              </a:pPr>
              <a:t>‹#›</a:t>
            </a:fld>
            <a:endParaRPr lang="en-US"/>
          </a:p>
        </p:txBody>
      </p:sp>
    </p:spTree>
    <p:extLst>
      <p:ext uri="{BB962C8B-B14F-4D97-AF65-F5344CB8AC3E}">
        <p14:creationId xmlns:p14="http://schemas.microsoft.com/office/powerpoint/2010/main" val="4121925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EA1F6-0E98-214E-9E79-8079DBF7906F}" type="slidenum">
              <a:rPr lang="en-US"/>
              <a:pPr>
                <a:defRPr/>
              </a:pPr>
              <a:t>‹#›</a:t>
            </a:fld>
            <a:endParaRPr lang="en-US"/>
          </a:p>
        </p:txBody>
      </p:sp>
    </p:spTree>
    <p:extLst>
      <p:ext uri="{BB962C8B-B14F-4D97-AF65-F5344CB8AC3E}">
        <p14:creationId xmlns:p14="http://schemas.microsoft.com/office/powerpoint/2010/main" val="2085884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9E38D-9693-6849-9421-ACC53143EE15}" type="slidenum">
              <a:rPr lang="en-US"/>
              <a:pPr>
                <a:defRPr/>
              </a:pPr>
              <a:t>‹#›</a:t>
            </a:fld>
            <a:endParaRPr lang="en-US"/>
          </a:p>
        </p:txBody>
      </p:sp>
    </p:spTree>
    <p:extLst>
      <p:ext uri="{BB962C8B-B14F-4D97-AF65-F5344CB8AC3E}">
        <p14:creationId xmlns:p14="http://schemas.microsoft.com/office/powerpoint/2010/main" val="3809582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11/13/19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11/13/19</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11/13/19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11/13/19</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880FFF8-42E0-864E-9565-49A36AD95A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5AE6B5-1AF9-8A4F-8C3C-6C198BB2D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48.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48.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48.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4.xml"/><Relationship Id="rId1" Type="http://schemas.openxmlformats.org/officeDocument/2006/relationships/slideLayout" Target="../slideLayouts/slideLayout148.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4.xml"/><Relationship Id="rId1" Type="http://schemas.openxmlformats.org/officeDocument/2006/relationships/themeOverride" Target="../theme/themeOverride1.xml"/><Relationship Id="rId5" Type="http://schemas.openxmlformats.org/officeDocument/2006/relationships/image" Target="../media/image30.tiff"/><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3.xml"/><Relationship Id="rId1" Type="http://schemas.openxmlformats.org/officeDocument/2006/relationships/themeOverride" Target="../theme/themeOverride2.xml"/><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48.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6.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8.jpeg"/><Relationship Id="rId2" Type="http://schemas.openxmlformats.org/officeDocument/2006/relationships/slideLayout" Target="../slideLayouts/slideLayout142.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2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6.xml"/><Relationship Id="rId1" Type="http://schemas.openxmlformats.org/officeDocument/2006/relationships/slideLayout" Target="../slideLayouts/slideLayout45.xml"/><Relationship Id="rId5" Type="http://schemas.openxmlformats.org/officeDocument/2006/relationships/image" Target="../media/image62.jpe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1.xml"/><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9.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6.xml"/><Relationship Id="rId4" Type="http://schemas.openxmlformats.org/officeDocument/2006/relationships/image" Target="../media/image32.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5.xml"/><Relationship Id="rId5" Type="http://schemas.openxmlformats.org/officeDocument/2006/relationships/image" Target="../media/image41.jpeg"/><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1.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45.xml"/><Relationship Id="rId5" Type="http://schemas.openxmlformats.org/officeDocument/2006/relationships/image" Target="../media/image87.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7.xml"/><Relationship Id="rId1" Type="http://schemas.openxmlformats.org/officeDocument/2006/relationships/slideLayout" Target="../slideLayouts/slideLayout45.xml"/><Relationship Id="rId5" Type="http://schemas.openxmlformats.org/officeDocument/2006/relationships/image" Target="../media/image91.jpeg"/><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97.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89104"/>
            <a:ext cx="2699792" cy="692696"/>
          </a:xfrm>
        </p:spPr>
        <p:txBody>
          <a:bodyPr/>
          <a:lstStyle/>
          <a:p>
            <a:pPr eaLnBrk="1" hangingPunct="1"/>
            <a:r>
              <a:rPr lang="ko-KR" altLang="en-US" sz="3600" b="1" dirty="0">
                <a:solidFill>
                  <a:srgbClr val="FFFFFF"/>
                </a:solidFill>
                <a:latin typeface="Arial" charset="0"/>
              </a:rPr>
              <a:t>창조인가</a:t>
            </a:r>
            <a:r>
              <a:rPr lang="en-US" altLang="ko-KR" sz="3600" b="1" dirty="0">
                <a:solidFill>
                  <a:srgbClr val="FFFFFF"/>
                </a:solidFill>
                <a:latin typeface="Arial" charset="0"/>
              </a:rPr>
              <a:t>?</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dirty="0">
                <a:solidFill>
                  <a:schemeClr val="bg1"/>
                </a:solidFill>
                <a:cs typeface="Arial" charset="0"/>
              </a:rPr>
              <a:t>Dr. Rick Griffith</a:t>
            </a:r>
          </a:p>
          <a:p>
            <a:pPr algn="r"/>
            <a:r>
              <a:rPr lang="en-US" sz="1800" dirty="0">
                <a:solidFill>
                  <a:schemeClr val="bg1"/>
                </a:solidFill>
                <a:cs typeface="Arial" charset="0"/>
              </a:rPr>
              <a:t>Singapore Bible College</a:t>
            </a:r>
            <a:br>
              <a:rPr lang="en-US" sz="1800" dirty="0">
                <a:solidFill>
                  <a:schemeClr val="bg1"/>
                </a:solidFill>
                <a:cs typeface="Arial" charset="0"/>
              </a:rPr>
            </a:br>
            <a:r>
              <a:rPr lang="en-US" sz="1800" b="1" dirty="0">
                <a:solidFill>
                  <a:schemeClr val="bg1"/>
                </a:solidFill>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o-KR" altLang="en-US" sz="4800" b="1" dirty="0">
                <a:solidFill>
                  <a:srgbClr val="FFFFFF"/>
                </a:solidFill>
                <a:latin typeface="Arial" charset="0"/>
              </a:rPr>
              <a:t>유신론적</a:t>
            </a:r>
            <a:endParaRPr lang="en-US" altLang="ko-KR" sz="4800" b="1" dirty="0">
              <a:solidFill>
                <a:srgbClr val="FFFFFF"/>
              </a:solidFill>
              <a:latin typeface="Arial" charset="0"/>
            </a:endParaRPr>
          </a:p>
          <a:p>
            <a:pPr eaLnBrk="1" hangingPunct="1"/>
            <a:r>
              <a:rPr lang="ko-KR" altLang="en-US" sz="4800" b="1" dirty="0">
                <a:solidFill>
                  <a:srgbClr val="FFFFFF"/>
                </a:solidFill>
                <a:latin typeface="Arial" charset="0"/>
              </a:rPr>
              <a:t>진화론</a:t>
            </a:r>
            <a:endParaRPr lang="en-US" sz="4800" b="1" dirty="0">
              <a:solidFill>
                <a:srgbClr val="FFFFFF"/>
              </a:solidFill>
              <a:latin typeface="Arial" charset="0"/>
            </a:endParaRPr>
          </a:p>
        </p:txBody>
      </p:sp>
      <p:sp>
        <p:nvSpPr>
          <p:cNvPr id="10" name="Rectangle 2"/>
          <p:cNvSpPr txBox="1">
            <a:spLocks noChangeArrowheads="1"/>
          </p:cNvSpPr>
          <p:nvPr/>
        </p:nvSpPr>
        <p:spPr bwMode="auto">
          <a:xfrm>
            <a:off x="2556451" y="6089104"/>
            <a:ext cx="4310608"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ko-KR" altLang="en-US" sz="3600" b="1" dirty="0">
                <a:solidFill>
                  <a:srgbClr val="FFFFFF"/>
                </a:solidFill>
                <a:latin typeface="Arial" charset="0"/>
              </a:rPr>
              <a:t>아니면</a:t>
            </a:r>
            <a:r>
              <a:rPr lang="en-US" sz="3600" b="1" dirty="0">
                <a:solidFill>
                  <a:srgbClr val="FFFFFF"/>
                </a:solidFill>
                <a:latin typeface="Arial" charset="0"/>
              </a:rPr>
              <a:t> </a:t>
            </a:r>
            <a:r>
              <a:rPr lang="ko-KR" altLang="en-US" sz="3600" b="1" dirty="0">
                <a:solidFill>
                  <a:srgbClr val="FFFFFF"/>
                </a:solidFill>
                <a:latin typeface="Arial" charset="0"/>
              </a:rPr>
              <a:t>진화인가</a:t>
            </a:r>
            <a:r>
              <a:rPr lang="en-US" altLang="ko-KR" sz="3600" b="1" dirty="0">
                <a:solidFill>
                  <a:srgbClr val="FFFFFF"/>
                </a:solidFill>
                <a:latin typeface="Arial" charset="0"/>
              </a:rPr>
              <a:t>?</a:t>
            </a:r>
            <a:endParaRPr lang="en-US" sz="3600" b="1" dirty="0">
              <a:solidFill>
                <a:srgbClr val="FFFFFF"/>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a:t>"</a:t>
            </a:r>
            <a:r>
              <a:rPr lang="en-US" altLang="ja-JP" sz="3200" b="1"/>
              <a:t>The next morning,… as the sun rose I surrendered to Jesus Christ</a:t>
            </a:r>
            <a:r>
              <a:rPr lang="ru-RU" altLang="ja-JP" sz="3200" b="1"/>
              <a:t>"</a:t>
            </a:r>
            <a:r>
              <a:rPr lang="en-US" altLang="ja-JP" sz="3200" b="1"/>
              <a:t> (p. 225)</a:t>
            </a:r>
            <a:endParaRPr lang="en-US" sz="3200" b="1"/>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ko-KR" altLang="en-US" sz="2800" b="1" dirty="0">
                <a:solidFill>
                  <a:srgbClr val="000000"/>
                </a:solidFill>
              </a:rPr>
              <a:t>이 </a:t>
            </a:r>
            <a:r>
              <a:rPr lang="ko-KR" altLang="en-US" sz="2800" b="1" dirty="0" err="1">
                <a:solidFill>
                  <a:srgbClr val="000000"/>
                </a:solidFill>
              </a:rPr>
              <a:t>안내지는</a:t>
            </a:r>
            <a:r>
              <a:rPr lang="ko-KR" altLang="en-US" sz="2800" b="1" dirty="0">
                <a:solidFill>
                  <a:srgbClr val="000000"/>
                </a:solidFill>
              </a:rPr>
              <a:t> 비어 있는데</a:t>
            </a:r>
            <a:endParaRPr lang="zh-CN" altLang="en-US" sz="2800" b="1" dirty="0">
              <a:solidFill>
                <a:srgbClr val="000000"/>
              </a:solidFill>
            </a:endParaRPr>
          </a:p>
        </p:txBody>
      </p:sp>
      <p:sp>
        <p:nvSpPr>
          <p:cNvPr id="3" name="TextBox 2"/>
          <p:cNvSpPr txBox="1"/>
          <p:nvPr/>
        </p:nvSpPr>
        <p:spPr>
          <a:xfrm>
            <a:off x="4932040" y="404664"/>
            <a:ext cx="1688802" cy="1200329"/>
          </a:xfrm>
          <a:prstGeom prst="rect">
            <a:avLst/>
          </a:prstGeom>
          <a:noFill/>
        </p:spPr>
        <p:txBody>
          <a:bodyPr wrap="square" rtlCol="0">
            <a:spAutoFit/>
          </a:bodyPr>
          <a:lstStyle/>
          <a:p>
            <a:pPr algn="ctr"/>
            <a:r>
              <a:rPr lang="ko-KR" altLang="en-US" b="1" dirty="0">
                <a:solidFill>
                  <a:srgbClr val="000000"/>
                </a:solidFill>
              </a:rPr>
              <a:t>우리는 무신론자들입니다</a:t>
            </a:r>
            <a:r>
              <a:rPr lang="en-US" altLang="ko-KR" b="1" dirty="0">
                <a:solidFill>
                  <a:srgbClr val="000000"/>
                </a:solidFill>
              </a:rPr>
              <a:t>.</a:t>
            </a:r>
            <a:endParaRPr lang="zh-CN" alt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ko-KR" altLang="en-US" b="1" i="1" dirty="0">
                <a:solidFill>
                  <a:schemeClr val="bg1"/>
                </a:solidFill>
                <a:effectLst>
                  <a:outerShdw blurRad="38100" dist="38100" dir="2700000" algn="tl">
                    <a:srgbClr val="000000"/>
                  </a:outerShdw>
                </a:effectLst>
              </a:rPr>
              <a:t>관점의 다양성</a:t>
            </a:r>
            <a:endParaRPr lang="en-US" dirty="0">
              <a:solidFill>
                <a:schemeClr val="bg1"/>
              </a:solidFill>
            </a:endParaRPr>
          </a:p>
        </p:txBody>
      </p:sp>
      <p:sp>
        <p:nvSpPr>
          <p:cNvPr id="230402" name="Rectangle 4"/>
          <p:cNvSpPr>
            <a:spLocks noChangeArrowheads="1"/>
          </p:cNvSpPr>
          <p:nvPr/>
        </p:nvSpPr>
        <p:spPr bwMode="auto">
          <a:xfrm>
            <a:off x="0" y="5181600"/>
            <a:ext cx="3195464"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3200" b="1" dirty="0">
                <a:solidFill>
                  <a:schemeClr val="bg1"/>
                </a:solidFill>
              </a:rPr>
              <a:t>무신론</a:t>
            </a:r>
            <a:r>
              <a:rPr lang="en-US" sz="3200" b="1" dirty="0">
                <a:solidFill>
                  <a:schemeClr val="bg1"/>
                </a:solidFill>
              </a:rPr>
              <a:t> </a:t>
            </a:r>
          </a:p>
          <a:p>
            <a:pPr algn="ctr" eaLnBrk="1" hangingPunct="1">
              <a:spcBef>
                <a:spcPct val="20000"/>
              </a:spcBef>
            </a:pPr>
            <a:r>
              <a:rPr lang="en-US" sz="3200" b="1" dirty="0">
                <a:solidFill>
                  <a:schemeClr val="bg1"/>
                </a:solidFill>
              </a:rPr>
              <a:t>(</a:t>
            </a:r>
            <a:r>
              <a:rPr lang="ko-KR" altLang="en-US" sz="3200" b="1" dirty="0">
                <a:solidFill>
                  <a:schemeClr val="bg1"/>
                </a:solidFill>
              </a:rPr>
              <a:t>리차드 도킨스</a:t>
            </a:r>
            <a:r>
              <a:rPr lang="en-US" sz="3200" b="1" dirty="0">
                <a:solidFill>
                  <a:schemeClr val="bg1"/>
                </a:solidFill>
              </a:rPr>
              <a:t>)</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0404"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ChangeArrowheads="1"/>
          </p:cNvSpPr>
          <p:nvPr/>
        </p:nvSpPr>
        <p:spPr bwMode="auto">
          <a:xfrm>
            <a:off x="2743200" y="1643608"/>
            <a:ext cx="6400800" cy="3657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ko-KR" sz="3200" b="1" dirty="0">
                <a:solidFill>
                  <a:schemeClr val="bg1"/>
                </a:solidFill>
              </a:rPr>
              <a:t>“</a:t>
            </a:r>
            <a:r>
              <a:rPr lang="ko-KR" altLang="en-US" sz="3200" b="1" dirty="0">
                <a:solidFill>
                  <a:schemeClr val="bg1"/>
                </a:solidFill>
              </a:rPr>
              <a:t>신앙은 증거를 생각하거나 평가할 필요성을 회피할 수 있는 아주 좋은 변명과 꽁무니를 빼는 행위입니다</a:t>
            </a:r>
            <a:r>
              <a:rPr lang="en-US" altLang="ko-KR" sz="3200" b="1" dirty="0">
                <a:solidFill>
                  <a:schemeClr val="bg1"/>
                </a:solidFill>
              </a:rPr>
              <a:t>.</a:t>
            </a:r>
            <a:r>
              <a:rPr lang="ko-KR" altLang="en-US" sz="3200" b="1" dirty="0">
                <a:solidFill>
                  <a:schemeClr val="bg1"/>
                </a:solidFill>
              </a:rPr>
              <a:t> 신앙은 아마도 증거의 부족 때문일 것인데</a:t>
            </a:r>
            <a:r>
              <a:rPr lang="en-US" altLang="ko-KR" sz="3200" b="1" dirty="0">
                <a:solidFill>
                  <a:schemeClr val="bg1"/>
                </a:solidFill>
              </a:rPr>
              <a:t>…</a:t>
            </a:r>
            <a:r>
              <a:rPr lang="ko-KR" altLang="en-US" sz="3200" b="1" dirty="0">
                <a:solidFill>
                  <a:schemeClr val="bg1"/>
                </a:solidFill>
              </a:rPr>
              <a:t> 증거에 근거하지 않은 믿음인 신앙은 모든 종교에 있어서 주요 악입니다</a:t>
            </a:r>
            <a:r>
              <a:rPr lang="en-US" altLang="ko-KR" sz="3200" b="1" dirty="0">
                <a:solidFill>
                  <a:schemeClr val="bg1"/>
                </a:solidFill>
              </a:rPr>
              <a:t>.”</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chemeClr val="bg1"/>
                </a:solidFill>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ko-KR" altLang="en-US" b="1" i="1" dirty="0">
                <a:solidFill>
                  <a:schemeClr val="bg1"/>
                </a:solidFill>
                <a:effectLst>
                  <a:outerShdw blurRad="38100" dist="38100" dir="2700000" algn="tl">
                    <a:srgbClr val="000000"/>
                  </a:outerShdw>
                </a:effectLst>
              </a:rPr>
              <a:t>관점의 다양성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3200" b="1" dirty="0">
                <a:solidFill>
                  <a:schemeClr val="bg1"/>
                </a:solidFill>
              </a:rPr>
              <a:t>창조론</a:t>
            </a:r>
            <a:r>
              <a:rPr lang="en-US" sz="3200" b="1" dirty="0">
                <a:solidFill>
                  <a:schemeClr val="bg1"/>
                </a:solidFill>
              </a:rPr>
              <a:t> </a:t>
            </a:r>
          </a:p>
          <a:p>
            <a:pPr algn="ctr" eaLnBrk="1" hangingPunct="1">
              <a:spcBef>
                <a:spcPct val="20000"/>
              </a:spcBef>
            </a:pPr>
            <a:r>
              <a:rPr lang="en-US" sz="3200" b="1" dirty="0">
                <a:solidFill>
                  <a:schemeClr val="bg1"/>
                </a:solidFill>
              </a:rPr>
              <a:t>(</a:t>
            </a:r>
            <a:r>
              <a:rPr lang="ko-KR" altLang="en-US" sz="3200" b="1" dirty="0">
                <a:solidFill>
                  <a:schemeClr val="bg1"/>
                </a:solidFill>
              </a:rPr>
              <a:t>헨리 모리스</a:t>
            </a:r>
            <a:r>
              <a:rPr lang="en-US" sz="3200" b="1" dirty="0">
                <a:solidFill>
                  <a:schemeClr val="bg1"/>
                </a:solidFill>
              </a:rPr>
              <a:t>)</a:t>
            </a: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ko-KR" sz="3200" b="1" dirty="0">
                <a:solidFill>
                  <a:schemeClr val="bg1"/>
                </a:solidFill>
              </a:rPr>
              <a:t>“</a:t>
            </a:r>
            <a:r>
              <a:rPr lang="ko-KR" altLang="en-US" sz="3200" b="1" dirty="0">
                <a:solidFill>
                  <a:schemeClr val="bg1"/>
                </a:solidFill>
              </a:rPr>
              <a:t>진화론의 거짓말은 현대 모든 사상에 스며들어 있고</a:t>
            </a:r>
            <a:r>
              <a:rPr lang="en-US" altLang="ko-KR" sz="3200" b="1" dirty="0">
                <a:solidFill>
                  <a:schemeClr val="bg1"/>
                </a:solidFill>
              </a:rPr>
              <a:t>,</a:t>
            </a:r>
            <a:r>
              <a:rPr lang="ko-KR" altLang="en-US" sz="3200" b="1" dirty="0">
                <a:solidFill>
                  <a:schemeClr val="bg1"/>
                </a:solidFill>
              </a:rPr>
              <a:t> 또한 지배적이다</a:t>
            </a:r>
            <a:r>
              <a:rPr lang="en-US" altLang="ko-KR" sz="3200" b="1" dirty="0">
                <a:solidFill>
                  <a:schemeClr val="bg1"/>
                </a:solidFill>
              </a:rPr>
              <a:t>…</a:t>
            </a:r>
            <a:r>
              <a:rPr lang="ko-KR" altLang="en-US" sz="3200" b="1" dirty="0">
                <a:solidFill>
                  <a:schemeClr val="bg1"/>
                </a:solidFill>
              </a:rPr>
              <a:t> 그것은 기본적으로</a:t>
            </a:r>
            <a:r>
              <a:rPr lang="en-US" altLang="ko-KR" sz="3200" b="1" dirty="0">
                <a:solidFill>
                  <a:schemeClr val="bg1"/>
                </a:solidFill>
              </a:rPr>
              <a:t>…</a:t>
            </a:r>
            <a:r>
              <a:rPr lang="ko-KR" altLang="en-US" sz="3200" b="1" dirty="0">
                <a:solidFill>
                  <a:schemeClr val="bg1"/>
                </a:solidFill>
              </a:rPr>
              <a:t> 모든 영역에서 가속화되고 있는 붕괴에</a:t>
            </a:r>
            <a:r>
              <a:rPr lang="en-US" altLang="ko-KR" sz="3200" b="1" dirty="0">
                <a:solidFill>
                  <a:schemeClr val="bg1"/>
                </a:solidFill>
              </a:rPr>
              <a:t>…</a:t>
            </a:r>
            <a:r>
              <a:rPr lang="ko-KR" altLang="en-US" sz="3200" b="1" dirty="0">
                <a:solidFill>
                  <a:schemeClr val="bg1"/>
                </a:solidFill>
              </a:rPr>
              <a:t> 책임이 있다</a:t>
            </a:r>
            <a:r>
              <a:rPr lang="en-US" altLang="ko-KR" sz="3200" b="1" dirty="0">
                <a:solidFill>
                  <a:schemeClr val="bg1"/>
                </a:solidFill>
              </a:rPr>
              <a:t>.</a:t>
            </a:r>
            <a:r>
              <a:rPr lang="ko-KR" altLang="en-US" sz="3200" b="1" dirty="0">
                <a:solidFill>
                  <a:schemeClr val="bg1"/>
                </a:solidFill>
              </a:rPr>
              <a:t> 성경과 과학이 의견이 다를 때</a:t>
            </a:r>
            <a:r>
              <a:rPr lang="en-US" altLang="ko-KR" sz="3200" b="1" dirty="0">
                <a:solidFill>
                  <a:schemeClr val="bg1"/>
                </a:solidFill>
              </a:rPr>
              <a:t>,</a:t>
            </a:r>
            <a:r>
              <a:rPr lang="ko-KR" altLang="en-US" sz="3200" b="1" dirty="0">
                <a:solidFill>
                  <a:schemeClr val="bg1"/>
                </a:solidFill>
              </a:rPr>
              <a:t> 과학은 명백하게 그것의 데이터를 </a:t>
            </a:r>
            <a:r>
              <a:rPr lang="ko-KR" altLang="en-US" sz="3200" b="1" dirty="0" err="1">
                <a:solidFill>
                  <a:schemeClr val="bg1"/>
                </a:solidFill>
              </a:rPr>
              <a:t>잘못해석해</a:t>
            </a:r>
            <a:r>
              <a:rPr lang="ko-KR" altLang="en-US" sz="3200" b="1" dirty="0">
                <a:solidFill>
                  <a:schemeClr val="bg1"/>
                </a:solidFill>
              </a:rPr>
              <a:t> 봤다</a:t>
            </a:r>
            <a:r>
              <a:rPr lang="en-US" altLang="ko-KR" sz="3200" b="1" dirty="0">
                <a:solidFill>
                  <a:schemeClr val="bg1"/>
                </a:solidFill>
              </a:rPr>
              <a:t>.”</a:t>
            </a:r>
            <a:r>
              <a:rPr lang="ko-KR" altLang="en-US" sz="3200" b="1" dirty="0">
                <a:solidFill>
                  <a:schemeClr val="bg1"/>
                </a:solidFill>
              </a:rPr>
              <a:t> </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ko-KR" altLang="en-US" b="1" i="1" dirty="0">
                <a:solidFill>
                  <a:schemeClr val="bg1"/>
                </a:solidFill>
                <a:effectLst>
                  <a:outerShdw blurRad="38100" dist="38100" dir="2700000" algn="tl">
                    <a:srgbClr val="000000"/>
                  </a:outerShdw>
                </a:effectLst>
              </a:rPr>
              <a:t>관점의 다양성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3200" b="1" dirty="0">
                <a:solidFill>
                  <a:schemeClr val="bg1"/>
                </a:solidFill>
              </a:rPr>
              <a:t>무신론</a:t>
            </a:r>
            <a:br>
              <a:rPr lang="en-US" altLang="ko-KR" sz="3200" b="1" dirty="0">
                <a:solidFill>
                  <a:schemeClr val="bg1"/>
                </a:solidFill>
              </a:rPr>
            </a:br>
            <a:r>
              <a:rPr lang="en-US" sz="3200" b="1" dirty="0">
                <a:solidFill>
                  <a:schemeClr val="bg1"/>
                </a:solidFill>
              </a:rPr>
              <a:t>(</a:t>
            </a:r>
            <a:r>
              <a:rPr lang="ko-KR" altLang="en-US" sz="3200" b="1" dirty="0">
                <a:solidFill>
                  <a:schemeClr val="bg1"/>
                </a:solidFill>
              </a:rPr>
              <a:t>리차드 도킨스</a:t>
            </a:r>
            <a:r>
              <a:rPr lang="en-US" sz="3200" b="1" dirty="0">
                <a:solidFill>
                  <a:schemeClr val="bg1"/>
                </a:solidFill>
              </a:rPr>
              <a:t>)</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3200" b="1" dirty="0">
                <a:solidFill>
                  <a:schemeClr val="bg1"/>
                </a:solidFill>
              </a:rPr>
              <a:t>창조론</a:t>
            </a:r>
            <a:r>
              <a:rPr lang="en-US" sz="3200" b="1" dirty="0">
                <a:solidFill>
                  <a:schemeClr val="bg1"/>
                </a:solidFill>
              </a:rPr>
              <a:t> </a:t>
            </a:r>
            <a:br>
              <a:rPr lang="en-US" sz="3200" b="1" dirty="0">
                <a:solidFill>
                  <a:schemeClr val="bg1"/>
                </a:solidFill>
              </a:rPr>
            </a:br>
            <a:r>
              <a:rPr lang="en-US" sz="3200" b="1" dirty="0">
                <a:solidFill>
                  <a:schemeClr val="bg1"/>
                </a:solidFill>
              </a:rPr>
              <a:t>(</a:t>
            </a:r>
            <a:r>
              <a:rPr lang="ko-KR" altLang="en-US" sz="3200" b="1" dirty="0">
                <a:solidFill>
                  <a:schemeClr val="bg1"/>
                </a:solidFill>
              </a:rPr>
              <a:t>헨리 모리스</a:t>
            </a:r>
            <a:r>
              <a:rPr lang="en-US" sz="3200" b="1" dirty="0">
                <a:solidFill>
                  <a:schemeClr val="bg1"/>
                </a:solidFill>
              </a:rPr>
              <a:t>)</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3200" b="1" dirty="0" err="1">
                <a:solidFill>
                  <a:schemeClr val="bg1"/>
                </a:solidFill>
              </a:rPr>
              <a:t>바이오로고스</a:t>
            </a:r>
            <a:r>
              <a:rPr lang="en-US" sz="3200" b="1" dirty="0">
                <a:solidFill>
                  <a:schemeClr val="bg1"/>
                </a:solidFill>
              </a:rPr>
              <a:t> (</a:t>
            </a:r>
            <a:r>
              <a:rPr lang="ko-KR" altLang="en-US" sz="3200" b="1" dirty="0" err="1">
                <a:solidFill>
                  <a:schemeClr val="bg1"/>
                </a:solidFill>
              </a:rPr>
              <a:t>프란시스</a:t>
            </a:r>
            <a:r>
              <a:rPr lang="ko-KR" altLang="en-US" sz="3200" b="1" dirty="0">
                <a:solidFill>
                  <a:schemeClr val="bg1"/>
                </a:solidFill>
              </a:rPr>
              <a:t> </a:t>
            </a:r>
            <a:r>
              <a:rPr lang="ko-KR" altLang="en-US" sz="3200" b="1" dirty="0" err="1">
                <a:solidFill>
                  <a:schemeClr val="bg1"/>
                </a:solidFill>
              </a:rPr>
              <a:t>콜린스</a:t>
            </a:r>
            <a:r>
              <a:rPr lang="en-US" sz="3200" b="1" dirty="0">
                <a:solidFill>
                  <a:schemeClr val="bg1"/>
                </a:solidFill>
              </a:rPr>
              <a:t>)</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2" name="Picture 7"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37928"/>
            <a:ext cx="8991600" cy="1143000"/>
          </a:xfrm>
        </p:spPr>
        <p:txBody>
          <a:bodyPr/>
          <a:lstStyle/>
          <a:p>
            <a:pPr eaLnBrk="1" hangingPunct="1"/>
            <a:r>
              <a:rPr lang="ko-KR" altLang="en-US" sz="4000" b="1" u="sng" dirty="0">
                <a:solidFill>
                  <a:schemeClr val="bg1"/>
                </a:solidFill>
                <a:latin typeface="Arial" charset="0"/>
              </a:rPr>
              <a:t>성공회 교회가 진화론 교육을 재확인하다</a:t>
            </a:r>
            <a:endParaRPr lang="en-US" sz="4000" b="1" u="sng" dirty="0">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ko-KR" sz="3200" b="1" dirty="0">
                <a:solidFill>
                  <a:schemeClr val="bg1"/>
                </a:solidFill>
                <a:cs typeface="Arial" charset="0"/>
              </a:rPr>
              <a:t>2006</a:t>
            </a:r>
            <a:r>
              <a:rPr lang="ko-KR" altLang="en-US" sz="3200" b="1" dirty="0">
                <a:solidFill>
                  <a:schemeClr val="bg1"/>
                </a:solidFill>
                <a:cs typeface="Arial" charset="0"/>
              </a:rPr>
              <a:t>년 </a:t>
            </a:r>
            <a:r>
              <a:rPr lang="en-US" altLang="ko-KR" sz="3200" b="1" dirty="0">
                <a:solidFill>
                  <a:schemeClr val="bg1"/>
                </a:solidFill>
                <a:cs typeface="Arial" charset="0"/>
              </a:rPr>
              <a:t>6</a:t>
            </a:r>
            <a:r>
              <a:rPr lang="ko-KR" altLang="en-US" sz="3200" b="1" dirty="0">
                <a:solidFill>
                  <a:schemeClr val="bg1"/>
                </a:solidFill>
                <a:cs typeface="Arial" charset="0"/>
              </a:rPr>
              <a:t>월에 있었던 제 </a:t>
            </a:r>
            <a:r>
              <a:rPr lang="en-US" altLang="ko-KR" sz="3200" b="1" dirty="0">
                <a:solidFill>
                  <a:schemeClr val="bg1"/>
                </a:solidFill>
                <a:cs typeface="Arial" charset="0"/>
              </a:rPr>
              <a:t>75</a:t>
            </a:r>
            <a:r>
              <a:rPr lang="ko-KR" altLang="en-US" sz="3200" b="1" dirty="0">
                <a:solidFill>
                  <a:schemeClr val="bg1"/>
                </a:solidFill>
                <a:cs typeface="Arial" charset="0"/>
              </a:rPr>
              <a:t>차 총회에서</a:t>
            </a:r>
            <a:r>
              <a:rPr lang="en-US" altLang="ko-KR" sz="3200" b="1" dirty="0">
                <a:solidFill>
                  <a:schemeClr val="bg1"/>
                </a:solidFill>
                <a:cs typeface="Arial" charset="0"/>
              </a:rPr>
              <a:t>,</a:t>
            </a:r>
            <a:r>
              <a:rPr lang="ko-KR" altLang="en-US" sz="3200" b="1" dirty="0">
                <a:solidFill>
                  <a:schemeClr val="bg1"/>
                </a:solidFill>
                <a:cs typeface="Arial" charset="0"/>
              </a:rPr>
              <a:t> 성공회는 학교에서의 진화로 교육을 지지하는 결의안을 통과시켰다</a:t>
            </a:r>
            <a:r>
              <a:rPr lang="en-US" altLang="ko-KR" sz="3200" b="1" dirty="0">
                <a:solidFill>
                  <a:schemeClr val="bg1"/>
                </a:solidFill>
                <a:cs typeface="Arial" charset="0"/>
              </a:rPr>
              <a:t>.</a:t>
            </a:r>
            <a:r>
              <a:rPr lang="ko-KR" altLang="en-US" sz="3200" b="1" dirty="0">
                <a:solidFill>
                  <a:schemeClr val="bg1"/>
                </a:solidFill>
                <a:cs typeface="Arial" charset="0"/>
              </a:rPr>
              <a:t> 결의안은</a:t>
            </a:r>
            <a:r>
              <a:rPr lang="en-US" altLang="ko-KR" sz="3200" b="1" dirty="0">
                <a:solidFill>
                  <a:schemeClr val="bg1"/>
                </a:solidFill>
                <a:cs typeface="Arial" charset="0"/>
              </a:rPr>
              <a:t>,</a:t>
            </a:r>
            <a:r>
              <a:rPr lang="ko-KR" altLang="en-US" sz="3200" b="1" dirty="0">
                <a:solidFill>
                  <a:schemeClr val="bg1"/>
                </a:solidFill>
                <a:cs typeface="Arial" charset="0"/>
              </a:rPr>
              <a:t> </a:t>
            </a:r>
            <a:r>
              <a:rPr lang="en-US" altLang="ko-KR" sz="3200" b="1" dirty="0">
                <a:solidFill>
                  <a:schemeClr val="bg1"/>
                </a:solidFill>
                <a:cs typeface="Arial" charset="0"/>
              </a:rPr>
              <a:t>“</a:t>
            </a:r>
            <a:r>
              <a:rPr lang="ko-KR" altLang="en-US" sz="3200" b="1" dirty="0">
                <a:solidFill>
                  <a:schemeClr val="bg1"/>
                </a:solidFill>
                <a:cs typeface="Arial" charset="0"/>
              </a:rPr>
              <a:t>창조론과 진화론을 긍정하다</a:t>
            </a:r>
            <a:r>
              <a:rPr lang="en-US" altLang="ko-KR" sz="3200" b="1" dirty="0">
                <a:solidFill>
                  <a:schemeClr val="bg1"/>
                </a:solidFill>
                <a:cs typeface="Arial" charset="0"/>
              </a:rPr>
              <a:t>.”</a:t>
            </a:r>
            <a:r>
              <a:rPr lang="ko-KR" altLang="en-US" sz="3200" b="1" dirty="0">
                <a:solidFill>
                  <a:schemeClr val="bg1"/>
                </a:solidFill>
                <a:cs typeface="Arial" charset="0"/>
              </a:rPr>
              <a:t>는 제목이었으며</a:t>
            </a:r>
            <a:r>
              <a:rPr lang="en-US" altLang="ko-KR" sz="3200" b="1" dirty="0">
                <a:solidFill>
                  <a:schemeClr val="bg1"/>
                </a:solidFill>
                <a:cs typeface="Arial" charset="0"/>
              </a:rPr>
              <a:t>,</a:t>
            </a:r>
            <a:r>
              <a:rPr lang="ko-KR" altLang="en-US" sz="3200" b="1" dirty="0">
                <a:solidFill>
                  <a:schemeClr val="bg1"/>
                </a:solidFill>
                <a:cs typeface="Arial" charset="0"/>
              </a:rPr>
              <a:t> </a:t>
            </a:r>
            <a:r>
              <a:rPr lang="en-US" altLang="ko-KR" sz="3200" b="1" dirty="0">
                <a:solidFill>
                  <a:schemeClr val="bg1"/>
                </a:solidFill>
                <a:cs typeface="Arial" charset="0"/>
              </a:rPr>
              <a:t>“</a:t>
            </a:r>
            <a:r>
              <a:rPr lang="ko-KR" altLang="en-US" sz="3200" b="1" dirty="0">
                <a:solidFill>
                  <a:schemeClr val="bg1"/>
                </a:solidFill>
                <a:cs typeface="Arial" charset="0"/>
              </a:rPr>
              <a:t>진화론이 진정한</a:t>
            </a:r>
            <a:r>
              <a:rPr lang="en-US" altLang="ko-KR" sz="3200" b="1" dirty="0">
                <a:solidFill>
                  <a:schemeClr val="bg1"/>
                </a:solidFill>
                <a:cs typeface="Arial" charset="0"/>
              </a:rPr>
              <a:t>,</a:t>
            </a:r>
            <a:r>
              <a:rPr lang="ko-KR" altLang="en-US" sz="3200" b="1" dirty="0">
                <a:solidFill>
                  <a:schemeClr val="bg1"/>
                </a:solidFill>
                <a:cs typeface="Arial" charset="0"/>
              </a:rPr>
              <a:t> 그리고 살아 있는 기독교 신앙과 전적으로 양립할 수 있다</a:t>
            </a:r>
            <a:r>
              <a:rPr lang="en-US" altLang="ko-KR" sz="3200" b="1" dirty="0">
                <a:solidFill>
                  <a:schemeClr val="bg1"/>
                </a:solidFill>
                <a:cs typeface="Arial" charset="0"/>
              </a:rPr>
              <a:t>”</a:t>
            </a:r>
            <a:r>
              <a:rPr lang="ko-KR" altLang="en-US" sz="3200" b="1" dirty="0">
                <a:solidFill>
                  <a:schemeClr val="bg1"/>
                </a:solidFill>
                <a:cs typeface="Arial" charset="0"/>
              </a:rPr>
              <a:t>고 선언했다</a:t>
            </a:r>
            <a:r>
              <a:rPr lang="en-US" altLang="ko-KR" sz="3200" b="1" dirty="0">
                <a:solidFill>
                  <a:schemeClr val="bg1"/>
                </a:solidFill>
                <a:cs typeface="Arial" charset="0"/>
              </a:rPr>
              <a:t>.</a:t>
            </a:r>
            <a:r>
              <a:rPr lang="ko-KR" altLang="en-US" sz="3200" b="1" dirty="0">
                <a:solidFill>
                  <a:schemeClr val="bg1"/>
                </a:solidFill>
                <a:cs typeface="Arial" charset="0"/>
              </a:rPr>
              <a:t> </a:t>
            </a:r>
            <a:endParaRPr lang="en-US" sz="3200" dirty="0">
              <a:cs typeface="Arial" charset="0"/>
            </a:endParaRPr>
          </a:p>
        </p:txBody>
      </p:sp>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32C0270-8358-4740-9A75-82734DF1B082}"/>
              </a:ext>
            </a:extLst>
          </p:cNvPr>
          <p:cNvSpPr txBox="1"/>
          <p:nvPr/>
        </p:nvSpPr>
        <p:spPr>
          <a:xfrm>
            <a:off x="1475656" y="260648"/>
            <a:ext cx="6768752" cy="769441"/>
          </a:xfrm>
          <a:prstGeom prst="rect">
            <a:avLst/>
          </a:prstGeom>
          <a:solidFill>
            <a:srgbClr val="00B0F0"/>
          </a:solidFill>
        </p:spPr>
        <p:txBody>
          <a:bodyPr wrap="square" rtlCol="0">
            <a:spAutoFit/>
          </a:bodyPr>
          <a:lstStyle/>
          <a:p>
            <a:pPr algn="ctr"/>
            <a:r>
              <a:rPr kumimoji="1" lang="ko-KR" altLang="en-US" sz="2800" b="1" dirty="0"/>
              <a:t>국립 과학 교육 센터</a:t>
            </a:r>
            <a:endParaRPr kumimoji="1" lang="en-US" altLang="ko-KR" sz="2800" b="1" dirty="0"/>
          </a:p>
          <a:p>
            <a:pPr algn="ctr"/>
            <a:r>
              <a:rPr kumimoji="1" lang="ko-KR" altLang="en-US" sz="1600" b="1" dirty="0"/>
              <a:t>공립학교에서의 진화론 교육을 옹호함</a:t>
            </a: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ko-KR" altLang="en-US" sz="3200" b="1" dirty="0">
                <a:solidFill>
                  <a:schemeClr val="bg1"/>
                </a:solidFill>
                <a:cs typeface="Arial" charset="0"/>
              </a:rPr>
              <a:t>이 결의안은 정부 입법 기관과 </a:t>
            </a:r>
            <a:r>
              <a:rPr lang="ko-KR" altLang="en-US" sz="3200" b="1" dirty="0" err="1">
                <a:solidFill>
                  <a:schemeClr val="bg1"/>
                </a:solidFill>
                <a:cs typeface="Arial" charset="0"/>
              </a:rPr>
              <a:t>교육위원회에게</a:t>
            </a:r>
            <a:r>
              <a:rPr lang="ko-KR" altLang="en-US" sz="3200" b="1" dirty="0">
                <a:solidFill>
                  <a:schemeClr val="bg1"/>
                </a:solidFill>
                <a:cs typeface="Arial" charset="0"/>
              </a:rPr>
              <a:t> </a:t>
            </a:r>
            <a:r>
              <a:rPr lang="en-US" altLang="ko-KR" sz="3200" b="1" dirty="0">
                <a:solidFill>
                  <a:schemeClr val="bg1"/>
                </a:solidFill>
                <a:cs typeface="Arial" charset="0"/>
              </a:rPr>
              <a:t>“</a:t>
            </a:r>
            <a:r>
              <a:rPr lang="ko-KR" altLang="en-US" sz="3200" b="1" dirty="0">
                <a:solidFill>
                  <a:schemeClr val="bg1"/>
                </a:solidFill>
                <a:cs typeface="Arial" charset="0"/>
              </a:rPr>
              <a:t>과학 공동체의 합의에 의해 받아들여지는 최고의 과학 지식을 바탕으로 과학교육에 대한 기준을 수립하라고</a:t>
            </a:r>
            <a:r>
              <a:rPr lang="en-US" altLang="ko-KR" sz="3200" b="1" dirty="0">
                <a:solidFill>
                  <a:schemeClr val="bg1"/>
                </a:solidFill>
                <a:cs typeface="Arial" charset="0"/>
              </a:rPr>
              <a:t>”</a:t>
            </a:r>
            <a:r>
              <a:rPr lang="ko-KR" altLang="en-US" sz="3200" b="1" dirty="0">
                <a:solidFill>
                  <a:schemeClr val="bg1"/>
                </a:solidFill>
                <a:cs typeface="Arial" charset="0"/>
              </a:rPr>
              <a:t> 고무한다</a:t>
            </a:r>
            <a:r>
              <a:rPr lang="en-US" altLang="ko-KR" sz="3200" b="1" dirty="0">
                <a:solidFill>
                  <a:schemeClr val="bg1"/>
                </a:solidFill>
                <a:cs typeface="Arial" charset="0"/>
              </a:rPr>
              <a:t>.</a:t>
            </a:r>
            <a:endParaRPr lang="en-US" sz="3200" dirty="0">
              <a:cs typeface="Arial" charset="0"/>
            </a:endParaRPr>
          </a:p>
        </p:txBody>
      </p:sp>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E9295FA-C43F-F045-A65E-B33CB4888039}"/>
              </a:ext>
            </a:extLst>
          </p:cNvPr>
          <p:cNvSpPr txBox="1"/>
          <p:nvPr/>
        </p:nvSpPr>
        <p:spPr>
          <a:xfrm>
            <a:off x="1475656" y="260648"/>
            <a:ext cx="6768752" cy="769441"/>
          </a:xfrm>
          <a:prstGeom prst="rect">
            <a:avLst/>
          </a:prstGeom>
          <a:solidFill>
            <a:srgbClr val="00B0F0"/>
          </a:solidFill>
        </p:spPr>
        <p:txBody>
          <a:bodyPr wrap="square" rtlCol="0">
            <a:spAutoFit/>
          </a:bodyPr>
          <a:lstStyle/>
          <a:p>
            <a:pPr algn="ctr"/>
            <a:r>
              <a:rPr kumimoji="1" lang="ko-KR" altLang="en-US" sz="2800" b="1" dirty="0"/>
              <a:t>국립 과학 교육 센터</a:t>
            </a:r>
            <a:endParaRPr kumimoji="1" lang="en-US" altLang="ko-KR" sz="2800" b="1" dirty="0"/>
          </a:p>
          <a:p>
            <a:pPr algn="ctr"/>
            <a:r>
              <a:rPr kumimoji="1" lang="ko-KR" altLang="en-US" sz="1600" b="1" dirty="0"/>
              <a:t>공립학교에서의 진화론 교육을 옹호함</a:t>
            </a:r>
          </a:p>
        </p:txBody>
      </p:sp>
      <p:sp>
        <p:nvSpPr>
          <p:cNvPr id="8" name="Rectangle 2">
            <a:extLst>
              <a:ext uri="{FF2B5EF4-FFF2-40B4-BE49-F238E27FC236}">
                <a16:creationId xmlns:a16="http://schemas.microsoft.com/office/drawing/2014/main" id="{D5DB88B3-48A3-834A-B7C4-9E139FB332DE}"/>
              </a:ext>
            </a:extLst>
          </p:cNvPr>
          <p:cNvSpPr txBox="1">
            <a:spLocks noChangeArrowheads="1"/>
          </p:cNvSpPr>
          <p:nvPr/>
        </p:nvSpPr>
        <p:spPr bwMode="auto">
          <a:xfrm>
            <a:off x="0" y="163792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o-KR" altLang="en-US" sz="4000" b="1" u="sng" kern="0">
                <a:solidFill>
                  <a:schemeClr val="bg1"/>
                </a:solidFill>
                <a:latin typeface="Arial" charset="0"/>
              </a:rPr>
              <a:t>성공회 교회가 진화론 교육을 재확인하다</a:t>
            </a:r>
            <a:endParaRPr lang="en-US" sz="4000" b="1" u="sng" kern="0" dirty="0">
              <a:solidFill>
                <a:schemeClr val="bg1"/>
              </a:solidFill>
              <a:latin typeface="Arial"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ko-KR" altLang="en-US" sz="3200" b="1" dirty="0">
                <a:solidFill>
                  <a:schemeClr val="bg1"/>
                </a:solidFill>
                <a:cs typeface="Arial" charset="0"/>
              </a:rPr>
              <a:t>또한 이번 총회에서는 캐서린 </a:t>
            </a:r>
            <a:r>
              <a:rPr lang="ko-KR" altLang="en-US" sz="3200" b="1" dirty="0" err="1">
                <a:solidFill>
                  <a:schemeClr val="bg1"/>
                </a:solidFill>
                <a:cs typeface="Arial" charset="0"/>
              </a:rPr>
              <a:t>제퍼츠</a:t>
            </a:r>
            <a:r>
              <a:rPr lang="ko-KR" altLang="en-US" sz="3200" b="1" dirty="0">
                <a:solidFill>
                  <a:schemeClr val="bg1"/>
                </a:solidFill>
                <a:cs typeface="Arial" charset="0"/>
              </a:rPr>
              <a:t> </a:t>
            </a:r>
            <a:r>
              <a:rPr lang="ko-KR" altLang="en-US" sz="3200" b="1" dirty="0" err="1">
                <a:solidFill>
                  <a:schemeClr val="bg1"/>
                </a:solidFill>
                <a:cs typeface="Arial" charset="0"/>
              </a:rPr>
              <a:t>쇼리</a:t>
            </a:r>
            <a:r>
              <a:rPr lang="en-US" altLang="ko-KR" sz="3200" b="1" dirty="0">
                <a:solidFill>
                  <a:schemeClr val="bg1"/>
                </a:solidFill>
                <a:cs typeface="Arial" charset="0"/>
              </a:rPr>
              <a:t>(Katharine </a:t>
            </a:r>
            <a:r>
              <a:rPr lang="en-US" altLang="ko-KR" sz="3200" b="1" dirty="0" err="1">
                <a:solidFill>
                  <a:schemeClr val="bg1"/>
                </a:solidFill>
                <a:cs typeface="Arial" charset="0"/>
              </a:rPr>
              <a:t>Jefferts</a:t>
            </a:r>
            <a:r>
              <a:rPr lang="en-US" altLang="ko-KR" sz="3200" b="1" dirty="0">
                <a:solidFill>
                  <a:schemeClr val="bg1"/>
                </a:solidFill>
                <a:cs typeface="Arial" charset="0"/>
              </a:rPr>
              <a:t> </a:t>
            </a:r>
            <a:r>
              <a:rPr lang="en-US" altLang="ko-KR" sz="3200" b="1" dirty="0" err="1">
                <a:solidFill>
                  <a:schemeClr val="bg1"/>
                </a:solidFill>
                <a:cs typeface="Arial" charset="0"/>
              </a:rPr>
              <a:t>Schori</a:t>
            </a:r>
            <a:r>
              <a:rPr lang="en-US" altLang="ko-KR" sz="3200" b="1" dirty="0">
                <a:solidFill>
                  <a:schemeClr val="bg1"/>
                </a:solidFill>
                <a:cs typeface="Arial" charset="0"/>
              </a:rPr>
              <a:t>)</a:t>
            </a:r>
            <a:r>
              <a:rPr lang="ko-KR" altLang="en-US" sz="3200" b="1" dirty="0">
                <a:solidFill>
                  <a:schemeClr val="bg1"/>
                </a:solidFill>
                <a:cs typeface="Arial" charset="0"/>
              </a:rPr>
              <a:t>의 신임 대주교 선출이 있었는데</a:t>
            </a:r>
            <a:r>
              <a:rPr lang="en-US" altLang="ko-KR" sz="3200" b="1" dirty="0">
                <a:solidFill>
                  <a:schemeClr val="bg1"/>
                </a:solidFill>
                <a:cs typeface="Arial" charset="0"/>
              </a:rPr>
              <a:t>,</a:t>
            </a:r>
            <a:r>
              <a:rPr lang="ko-KR" altLang="en-US" sz="3200" b="1" dirty="0">
                <a:solidFill>
                  <a:schemeClr val="bg1"/>
                </a:solidFill>
                <a:cs typeface="Arial" charset="0"/>
              </a:rPr>
              <a:t> 그녀는 최초의 여성 총재이며</a:t>
            </a:r>
            <a:r>
              <a:rPr lang="en-US" altLang="ko-KR" sz="3200" b="1" dirty="0">
                <a:solidFill>
                  <a:schemeClr val="bg1"/>
                </a:solidFill>
                <a:cs typeface="Arial" charset="0"/>
              </a:rPr>
              <a:t>,</a:t>
            </a:r>
            <a:r>
              <a:rPr lang="ko-KR" altLang="en-US" sz="3200" b="1" dirty="0">
                <a:solidFill>
                  <a:schemeClr val="bg1"/>
                </a:solidFill>
                <a:cs typeface="Arial" charset="0"/>
              </a:rPr>
              <a:t> 이전에 강력한 진화론적 배경을 갖고 있는  해양학자였다</a:t>
            </a:r>
            <a:r>
              <a:rPr lang="en-US" altLang="ko-KR" sz="3200" b="1" dirty="0">
                <a:solidFill>
                  <a:schemeClr val="bg1"/>
                </a:solidFill>
                <a:cs typeface="Arial" charset="0"/>
              </a:rPr>
              <a:t>.</a:t>
            </a:r>
            <a:r>
              <a:rPr lang="ko-KR" altLang="en-US" sz="3200" b="1" dirty="0">
                <a:solidFill>
                  <a:schemeClr val="bg1"/>
                </a:solidFill>
                <a:cs typeface="Arial" charset="0"/>
              </a:rPr>
              <a:t> </a:t>
            </a:r>
            <a:endParaRPr lang="en-US" sz="3200" dirty="0">
              <a:cs typeface="Arial" charset="0"/>
            </a:endParaRPr>
          </a:p>
        </p:txBody>
      </p:sp>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CA3DCD2A-7485-6B40-B811-ABAF27E51CF5}"/>
              </a:ext>
            </a:extLst>
          </p:cNvPr>
          <p:cNvSpPr>
            <a:spLocks noGrp="1" noChangeArrowheads="1"/>
          </p:cNvSpPr>
          <p:nvPr>
            <p:ph type="ctrTitle"/>
          </p:nvPr>
        </p:nvSpPr>
        <p:spPr>
          <a:xfrm>
            <a:off x="0" y="1637928"/>
            <a:ext cx="8991600" cy="1143000"/>
          </a:xfrm>
        </p:spPr>
        <p:txBody>
          <a:bodyPr/>
          <a:lstStyle/>
          <a:p>
            <a:pPr eaLnBrk="1" hangingPunct="1"/>
            <a:r>
              <a:rPr lang="ko-KR" altLang="en-US" sz="4000" b="1" u="sng" dirty="0">
                <a:solidFill>
                  <a:schemeClr val="bg1"/>
                </a:solidFill>
                <a:latin typeface="Arial" charset="0"/>
              </a:rPr>
              <a:t>성공회 교회가 진화론 교육을 재확인하다</a:t>
            </a:r>
            <a:endParaRPr lang="en-US" sz="4000" b="1" u="sng" dirty="0">
              <a:solidFill>
                <a:schemeClr val="bg1"/>
              </a:solidFill>
              <a:latin typeface="Arial" charset="0"/>
            </a:endParaRPr>
          </a:p>
        </p:txBody>
      </p:sp>
      <p:sp>
        <p:nvSpPr>
          <p:cNvPr id="8" name="TextBox 7">
            <a:extLst>
              <a:ext uri="{FF2B5EF4-FFF2-40B4-BE49-F238E27FC236}">
                <a16:creationId xmlns:a16="http://schemas.microsoft.com/office/drawing/2014/main" id="{102C37B8-39BA-774E-9C63-4ABA8FC576DC}"/>
              </a:ext>
            </a:extLst>
          </p:cNvPr>
          <p:cNvSpPr txBox="1"/>
          <p:nvPr/>
        </p:nvSpPr>
        <p:spPr>
          <a:xfrm>
            <a:off x="1475656" y="260648"/>
            <a:ext cx="6768752" cy="769441"/>
          </a:xfrm>
          <a:prstGeom prst="rect">
            <a:avLst/>
          </a:prstGeom>
          <a:solidFill>
            <a:srgbClr val="00B0F0"/>
          </a:solidFill>
        </p:spPr>
        <p:txBody>
          <a:bodyPr wrap="square" rtlCol="0">
            <a:spAutoFit/>
          </a:bodyPr>
          <a:lstStyle/>
          <a:p>
            <a:pPr algn="ctr"/>
            <a:r>
              <a:rPr kumimoji="1" lang="ko-KR" altLang="en-US" sz="2800" b="1" dirty="0"/>
              <a:t>국립 과학 교육 센터</a:t>
            </a:r>
            <a:endParaRPr kumimoji="1" lang="en-US" altLang="ko-KR" sz="2800" b="1" dirty="0"/>
          </a:p>
          <a:p>
            <a:pPr algn="ctr"/>
            <a:r>
              <a:rPr kumimoji="1" lang="ko-KR" altLang="en-US" sz="1600" b="1" dirty="0"/>
              <a:t>공립학교에서의 진화론 교육을 옹호함</a:t>
            </a: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ko-KR" altLang="en-US" sz="3600" b="1" u="sng" dirty="0">
                <a:solidFill>
                  <a:schemeClr val="bg1"/>
                </a:solidFill>
                <a:latin typeface="Arial" charset="0"/>
              </a:rPr>
              <a:t>성공회 교회가 진화론 교육을 </a:t>
            </a:r>
            <a:br>
              <a:rPr lang="en-US" altLang="ko-KR" sz="3600" b="1" u="sng" dirty="0">
                <a:solidFill>
                  <a:schemeClr val="bg1"/>
                </a:solidFill>
                <a:latin typeface="Arial" charset="0"/>
              </a:rPr>
            </a:br>
            <a:r>
              <a:rPr lang="ko-KR" altLang="en-US" sz="3600" b="1" u="sng" dirty="0">
                <a:solidFill>
                  <a:schemeClr val="bg1"/>
                </a:solidFill>
                <a:latin typeface="Arial" charset="0"/>
              </a:rPr>
              <a:t>재확인하다</a:t>
            </a:r>
            <a:endParaRPr lang="en-US" b="1" dirty="0">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ko-KR" altLang="en-US" sz="3200" b="1" dirty="0" err="1">
                <a:solidFill>
                  <a:schemeClr val="bg1"/>
                </a:solidFill>
                <a:cs typeface="Arial" charset="0"/>
              </a:rPr>
              <a:t>쇼리는</a:t>
            </a:r>
            <a:r>
              <a:rPr lang="ko-KR" altLang="en-US" sz="3200" b="1" dirty="0">
                <a:solidFill>
                  <a:schemeClr val="bg1"/>
                </a:solidFill>
                <a:cs typeface="Arial" charset="0"/>
              </a:rPr>
              <a:t> </a:t>
            </a:r>
            <a:r>
              <a:rPr lang="en-US" altLang="ko-KR" sz="3200" b="1" dirty="0">
                <a:solidFill>
                  <a:schemeClr val="bg1"/>
                </a:solidFill>
                <a:cs typeface="Arial" charset="0"/>
              </a:rPr>
              <a:t>“</a:t>
            </a:r>
            <a:r>
              <a:rPr lang="ko-KR" altLang="en-US" sz="3200" b="1" dirty="0">
                <a:solidFill>
                  <a:schemeClr val="bg1"/>
                </a:solidFill>
                <a:cs typeface="Arial" charset="0"/>
              </a:rPr>
              <a:t>진화론은 학교에서 가장 명확하게 가르쳐져야 한다</a:t>
            </a:r>
            <a:r>
              <a:rPr lang="en-US" altLang="ko-KR" sz="3200" b="1" dirty="0">
                <a:solidFill>
                  <a:schemeClr val="bg1"/>
                </a:solidFill>
                <a:cs typeface="Arial" charset="0"/>
              </a:rPr>
              <a:t>.</a:t>
            </a:r>
            <a:r>
              <a:rPr lang="ko-KR" altLang="en-US" sz="3200" b="1" dirty="0">
                <a:solidFill>
                  <a:schemeClr val="bg1"/>
                </a:solidFill>
                <a:cs typeface="Arial" charset="0"/>
              </a:rPr>
              <a:t> 그것은 잘 검증된 전제이며</a:t>
            </a:r>
            <a:r>
              <a:rPr lang="en-US" altLang="ko-KR" sz="3200" b="1" dirty="0">
                <a:solidFill>
                  <a:schemeClr val="bg1"/>
                </a:solidFill>
                <a:cs typeface="Arial" charset="0"/>
              </a:rPr>
              <a:t>,</a:t>
            </a:r>
            <a:r>
              <a:rPr lang="ko-KR" altLang="en-US" sz="3200" b="1" dirty="0">
                <a:solidFill>
                  <a:schemeClr val="bg1"/>
                </a:solidFill>
                <a:cs typeface="Arial" charset="0"/>
              </a:rPr>
              <a:t> 유효한 자료에 가장 잘 들어 맞는다</a:t>
            </a:r>
            <a:r>
              <a:rPr lang="en-US" altLang="ko-KR" sz="3200" b="1" dirty="0">
                <a:solidFill>
                  <a:schemeClr val="bg1"/>
                </a:solidFill>
                <a:cs typeface="Arial" charset="0"/>
              </a:rPr>
              <a:t>.</a:t>
            </a:r>
            <a:r>
              <a:rPr lang="ko-KR" altLang="en-US" sz="3200" b="1" dirty="0">
                <a:solidFill>
                  <a:schemeClr val="bg1"/>
                </a:solidFill>
                <a:cs typeface="Arial" charset="0"/>
              </a:rPr>
              <a:t> 창조론은 그렇지 않다</a:t>
            </a:r>
            <a:r>
              <a:rPr lang="en-US" altLang="ko-KR" sz="3200" b="1" dirty="0">
                <a:solidFill>
                  <a:schemeClr val="bg1"/>
                </a:solidFill>
                <a:cs typeface="Arial" charset="0"/>
              </a:rPr>
              <a:t>.</a:t>
            </a:r>
            <a:r>
              <a:rPr lang="ko-KR" altLang="en-US" sz="3200" b="1" dirty="0">
                <a:solidFill>
                  <a:schemeClr val="bg1"/>
                </a:solidFill>
                <a:cs typeface="Arial" charset="0"/>
              </a:rPr>
              <a:t> 물론 나는 신조들을 믿는다</a:t>
            </a:r>
            <a:r>
              <a:rPr lang="en-US" altLang="ko-KR" sz="3200" b="1" dirty="0">
                <a:solidFill>
                  <a:schemeClr val="bg1"/>
                </a:solidFill>
                <a:cs typeface="Arial" charset="0"/>
              </a:rPr>
              <a:t>.</a:t>
            </a:r>
            <a:r>
              <a:rPr lang="ko-KR" altLang="en-US" sz="3200" b="1" dirty="0">
                <a:solidFill>
                  <a:schemeClr val="bg1"/>
                </a:solidFill>
                <a:cs typeface="Arial" charset="0"/>
              </a:rPr>
              <a:t> 신조들은 하나님이 세상을 창조했다고 말하지만</a:t>
            </a:r>
            <a:r>
              <a:rPr lang="en-US" altLang="ko-KR" sz="3200" b="1" dirty="0">
                <a:solidFill>
                  <a:schemeClr val="bg1"/>
                </a:solidFill>
                <a:cs typeface="Arial" charset="0"/>
              </a:rPr>
              <a:t>,</a:t>
            </a:r>
            <a:r>
              <a:rPr lang="ko-KR" altLang="en-US" sz="3200" b="1" dirty="0">
                <a:solidFill>
                  <a:schemeClr val="bg1"/>
                </a:solidFill>
                <a:cs typeface="Arial" charset="0"/>
              </a:rPr>
              <a:t> 그 방법에 있어서는 말하지 않는다</a:t>
            </a:r>
            <a:r>
              <a:rPr lang="en-US" altLang="ko-KR" sz="3200" b="1" dirty="0">
                <a:solidFill>
                  <a:schemeClr val="bg1"/>
                </a:solidFill>
                <a:cs typeface="Arial" charset="0"/>
              </a:rPr>
              <a:t>.”</a:t>
            </a:r>
            <a:r>
              <a:rPr lang="ko-KR" altLang="en-US" sz="3200" b="1" dirty="0">
                <a:solidFill>
                  <a:schemeClr val="bg1"/>
                </a:solidFill>
                <a:cs typeface="Arial" charset="0"/>
              </a:rPr>
              <a:t>고 했다</a:t>
            </a:r>
            <a:r>
              <a:rPr lang="en-US" altLang="ko-KR" sz="3200" b="1" dirty="0">
                <a:solidFill>
                  <a:schemeClr val="bg1"/>
                </a:solidFill>
                <a:cs typeface="Arial" charset="0"/>
              </a:rPr>
              <a:t>.</a:t>
            </a:r>
            <a:endParaRPr lang="en-US" sz="3200" b="1" dirty="0">
              <a:solidFill>
                <a:schemeClr val="bg1"/>
              </a:solidFill>
              <a:cs typeface="Arial" charset="0"/>
            </a:endParaRPr>
          </a:p>
        </p:txBody>
      </p:sp>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altLang="ko-KR" b="1" dirty="0">
                <a:solidFill>
                  <a:schemeClr val="bg1"/>
                </a:solidFill>
                <a:cs typeface="Arial" charset="0"/>
              </a:rPr>
              <a:t>2006</a:t>
            </a:r>
            <a:r>
              <a:rPr lang="ko-KR" altLang="en-US" b="1" dirty="0">
                <a:solidFill>
                  <a:schemeClr val="bg1"/>
                </a:solidFill>
                <a:cs typeface="Arial" charset="0"/>
              </a:rPr>
              <a:t>년 </a:t>
            </a:r>
            <a:r>
              <a:rPr lang="en-US" altLang="ko-KR" b="1" dirty="0">
                <a:solidFill>
                  <a:schemeClr val="bg1"/>
                </a:solidFill>
                <a:cs typeface="Arial" charset="0"/>
              </a:rPr>
              <a:t>6</a:t>
            </a:r>
            <a:r>
              <a:rPr lang="ko-KR" altLang="en-US" b="1" dirty="0">
                <a:solidFill>
                  <a:schemeClr val="bg1"/>
                </a:solidFill>
                <a:cs typeface="Arial" charset="0"/>
              </a:rPr>
              <a:t>월호 뉴욕 타임즈</a:t>
            </a:r>
            <a:endParaRPr lang="en-US" dirty="0">
              <a:cs typeface="Arial" charset="0"/>
            </a:endParaRPr>
          </a:p>
        </p:txBody>
      </p:sp>
      <p:sp>
        <p:nvSpPr>
          <p:cNvPr id="6" name="TextBox 5">
            <a:extLst>
              <a:ext uri="{FF2B5EF4-FFF2-40B4-BE49-F238E27FC236}">
                <a16:creationId xmlns:a16="http://schemas.microsoft.com/office/drawing/2014/main" id="{5FCC1B99-9193-2948-A2C5-F0750497F79E}"/>
              </a:ext>
            </a:extLst>
          </p:cNvPr>
          <p:cNvSpPr txBox="1"/>
          <p:nvPr/>
        </p:nvSpPr>
        <p:spPr>
          <a:xfrm>
            <a:off x="1475656" y="260648"/>
            <a:ext cx="6768752" cy="769441"/>
          </a:xfrm>
          <a:prstGeom prst="rect">
            <a:avLst/>
          </a:prstGeom>
          <a:solidFill>
            <a:srgbClr val="00B0F0"/>
          </a:solidFill>
        </p:spPr>
        <p:txBody>
          <a:bodyPr wrap="square" rtlCol="0">
            <a:spAutoFit/>
          </a:bodyPr>
          <a:lstStyle/>
          <a:p>
            <a:pPr algn="ctr"/>
            <a:r>
              <a:rPr kumimoji="1" lang="ko-KR" altLang="en-US" sz="2800" b="1" dirty="0"/>
              <a:t>국립 과학 교육 센터</a:t>
            </a:r>
            <a:endParaRPr kumimoji="1" lang="en-US" altLang="ko-KR" sz="2800" b="1" dirty="0"/>
          </a:p>
          <a:p>
            <a:pPr algn="ctr"/>
            <a:r>
              <a:rPr kumimoji="1" lang="ko-KR" altLang="en-US" sz="1600" b="1" dirty="0"/>
              <a:t>공립학교에서의 진화론 교육을 옹호함</a:t>
            </a: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ko-KR" altLang="en-US" b="1" i="1" dirty="0">
                <a:solidFill>
                  <a:schemeClr val="bg1"/>
                </a:solidFill>
                <a:latin typeface="Arial" charset="0"/>
              </a:rPr>
              <a:t>과학과 신에 대한 믿음과 관련된 </a:t>
            </a:r>
            <a:r>
              <a:rPr lang="ko-KR" altLang="en-US" b="1" i="1" dirty="0" err="1">
                <a:solidFill>
                  <a:schemeClr val="bg1"/>
                </a:solidFill>
                <a:latin typeface="Arial" charset="0"/>
              </a:rPr>
              <a:t>콜린즈의</a:t>
            </a:r>
            <a:r>
              <a:rPr lang="ko-KR" altLang="en-US" b="1" i="1" dirty="0">
                <a:solidFill>
                  <a:schemeClr val="bg1"/>
                </a:solidFill>
                <a:latin typeface="Arial" charset="0"/>
              </a:rPr>
              <a:t> 선택들</a:t>
            </a:r>
            <a:endParaRPr lang="en-US" dirty="0">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ko-KR" altLang="en-US" b="1" u="sng" dirty="0">
                <a:solidFill>
                  <a:schemeClr val="bg1"/>
                </a:solidFill>
                <a:effectLst>
                  <a:outerShdw blurRad="38100" dist="38100" dir="2700000" algn="tl">
                    <a:srgbClr val="000000"/>
                  </a:outerShdw>
                </a:effectLst>
              </a:rPr>
              <a:t>무신론 </a:t>
            </a:r>
            <a:r>
              <a:rPr lang="en-US" altLang="ko-KR" b="1" u="sng" dirty="0">
                <a:solidFill>
                  <a:schemeClr val="bg1"/>
                </a:solidFill>
                <a:effectLst>
                  <a:outerShdw blurRad="38100" dist="38100" dir="2700000" algn="tl">
                    <a:srgbClr val="000000"/>
                  </a:outerShdw>
                </a:effectLst>
              </a:rPr>
              <a:t>&amp;</a:t>
            </a:r>
            <a:r>
              <a:rPr lang="ko-KR" altLang="en-US" b="1" u="sng" dirty="0">
                <a:solidFill>
                  <a:schemeClr val="bg1"/>
                </a:solidFill>
                <a:effectLst>
                  <a:outerShdw blurRad="38100" dist="38100" dir="2700000" algn="tl">
                    <a:srgbClr val="000000"/>
                  </a:outerShdw>
                </a:effectLst>
              </a:rPr>
              <a:t> 불가지론</a:t>
            </a:r>
            <a:r>
              <a:rPr lang="en-US" b="1" dirty="0">
                <a:solidFill>
                  <a:schemeClr val="bg1"/>
                </a:solidFill>
                <a:effectLst>
                  <a:outerShdw blurRad="38100" dist="38100" dir="2700000" algn="tl">
                    <a:srgbClr val="000000"/>
                  </a:outerShdw>
                </a:effectLst>
              </a:rPr>
              <a:t> </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ko-KR" altLang="en-US" b="1" dirty="0" err="1">
                <a:solidFill>
                  <a:schemeClr val="bg1"/>
                </a:solidFill>
                <a:effectLst>
                  <a:outerShdw blurRad="38100" dist="38100" dir="2700000" algn="tl">
                    <a:srgbClr val="000000"/>
                  </a:outerShdw>
                </a:effectLst>
              </a:rPr>
              <a:t>과학기</a:t>
            </a:r>
            <a:r>
              <a:rPr lang="ko-KR" altLang="en-US" b="1" dirty="0">
                <a:solidFill>
                  <a:schemeClr val="bg1"/>
                </a:solidFill>
                <a:effectLst>
                  <a:outerShdw blurRad="38100" dist="38100" dir="2700000" algn="tl">
                    <a:srgbClr val="000000"/>
                  </a:outerShdw>
                </a:effectLst>
              </a:rPr>
              <a:t> 신앙을 능가하는 경우</a:t>
            </a:r>
            <a:r>
              <a:rPr lang="en-US"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ko-KR" altLang="en-US" b="1" u="sng" dirty="0">
                <a:solidFill>
                  <a:schemeClr val="bg1"/>
                </a:solidFill>
                <a:effectLst>
                  <a:outerShdw blurRad="38100" dist="38100" dir="2700000" algn="tl">
                    <a:srgbClr val="000000"/>
                  </a:outerShdw>
                </a:effectLst>
              </a:rPr>
              <a:t>창조론</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ko-KR" altLang="en-US" b="1" dirty="0">
                <a:solidFill>
                  <a:schemeClr val="bg1"/>
                </a:solidFill>
                <a:effectLst>
                  <a:outerShdw blurRad="38100" dist="38100" dir="2700000" algn="tl">
                    <a:srgbClr val="000000"/>
                  </a:outerShdw>
                </a:effectLst>
              </a:rPr>
              <a:t>신앙이 과학을 능가하는 경우</a:t>
            </a:r>
            <a:r>
              <a:rPr lang="en-US"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ko-KR" altLang="en-US" b="1" u="sng" dirty="0">
                <a:solidFill>
                  <a:schemeClr val="bg1"/>
                </a:solidFill>
                <a:effectLst>
                  <a:outerShdw blurRad="38100" dist="38100" dir="2700000" algn="tl">
                    <a:srgbClr val="000000"/>
                  </a:outerShdw>
                </a:effectLst>
              </a:rPr>
              <a:t>지적 설계론</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ko-KR" altLang="en-US" b="1" dirty="0">
                <a:solidFill>
                  <a:schemeClr val="bg1"/>
                </a:solidFill>
                <a:effectLst>
                  <a:outerShdw blurRad="38100" dist="38100" dir="2700000" algn="tl">
                    <a:srgbClr val="000000"/>
                  </a:outerShdw>
                </a:effectLst>
              </a:rPr>
              <a:t>과학이 신적인 도움이 필요한 경우</a:t>
            </a:r>
            <a:r>
              <a:rPr lang="en-US" b="1" dirty="0">
                <a:solidFill>
                  <a:schemeClr val="bg1"/>
                </a:solidFill>
                <a:effectLst>
                  <a:outerShdw blurRad="38100" dist="38100" dir="2700000" algn="tl">
                    <a:srgbClr val="000000"/>
                  </a:outerShdw>
                </a:effectLst>
              </a:rPr>
              <a:t>)</a:t>
            </a:r>
          </a:p>
          <a:p>
            <a:pPr marL="609600" indent="-609600" algn="l" eaLnBrk="1" hangingPunct="1">
              <a:buFontTx/>
              <a:buAutoNum type="arabicPeriod"/>
              <a:defRPr/>
            </a:pPr>
            <a:r>
              <a:rPr lang="ko-KR" altLang="en-US" b="1" u="sng" dirty="0">
                <a:solidFill>
                  <a:schemeClr val="bg1"/>
                </a:solidFill>
                <a:effectLst>
                  <a:outerShdw blurRad="38100" dist="38100" dir="2700000" algn="tl">
                    <a:srgbClr val="000000"/>
                  </a:outerShdw>
                </a:effectLst>
              </a:rPr>
              <a:t>바이오 로고스</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ko-KR" altLang="en-US" b="1" dirty="0">
                <a:solidFill>
                  <a:schemeClr val="bg1"/>
                </a:solidFill>
                <a:effectLst>
                  <a:outerShdw blurRad="38100" dist="38100" dir="2700000" algn="tl">
                    <a:srgbClr val="000000"/>
                  </a:outerShdw>
                </a:effectLst>
              </a:rPr>
              <a:t>과학과 신앙이 조화를 이루는 경우</a:t>
            </a:r>
            <a:r>
              <a:rPr lang="en-US" b="1" dirty="0">
                <a:solidFill>
                  <a:schemeClr val="bg1"/>
                </a:solidFill>
                <a:effectLst>
                  <a:outerShdw blurRad="38100" dist="38100" dir="2700000" algn="tl">
                    <a:srgbClr val="000000"/>
                  </a:outerShdw>
                </a:effectLst>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ko-KR" altLang="en-US" sz="4000" b="1" dirty="0">
                <a:solidFill>
                  <a:schemeClr val="bg1"/>
                </a:solidFill>
                <a:latin typeface="Arial" charset="0"/>
              </a:rPr>
              <a:t>우리는 진화론을 받아들여야 하는가</a:t>
            </a:r>
            <a:r>
              <a:rPr lang="en-US" altLang="ko-KR" sz="4000" b="1" dirty="0">
                <a:solidFill>
                  <a:schemeClr val="bg1"/>
                </a:solidFill>
                <a:latin typeface="Arial" charset="0"/>
              </a:rPr>
              <a:t>?</a:t>
            </a:r>
            <a:endParaRPr lang="en-US" b="1" dirty="0">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en-US" altLang="ko-KR" b="1" dirty="0">
                <a:solidFill>
                  <a:schemeClr val="bg1"/>
                </a:solidFill>
                <a:latin typeface="Arial" charset="0"/>
              </a:rPr>
              <a:t>“</a:t>
            </a:r>
            <a:r>
              <a:rPr lang="ko-KR" altLang="en-US" b="1" dirty="0">
                <a:solidFill>
                  <a:schemeClr val="bg1"/>
                </a:solidFill>
                <a:latin typeface="Arial" charset="0"/>
              </a:rPr>
              <a:t>오늘날</a:t>
            </a:r>
            <a:r>
              <a:rPr lang="en-US" altLang="ko-KR" b="1" dirty="0">
                <a:solidFill>
                  <a:schemeClr val="bg1"/>
                </a:solidFill>
                <a:latin typeface="Arial" charset="0"/>
              </a:rPr>
              <a:t>,</a:t>
            </a:r>
            <a:r>
              <a:rPr lang="ko-KR" altLang="en-US" b="1" dirty="0">
                <a:solidFill>
                  <a:schemeClr val="bg1"/>
                </a:solidFill>
                <a:latin typeface="Arial" charset="0"/>
              </a:rPr>
              <a:t> 생명의 다양성과 그 신기한 복잡성을 설명하는 진화 이론을 의심하는 진지한 생물학자는 없다</a:t>
            </a:r>
            <a:r>
              <a:rPr lang="en-US" altLang="ko-KR" b="1" dirty="0">
                <a:solidFill>
                  <a:schemeClr val="bg1"/>
                </a:solidFill>
                <a:latin typeface="Arial" charset="0"/>
              </a:rPr>
              <a:t>.”</a:t>
            </a:r>
            <a:br>
              <a:rPr lang="en-US" altLang="ja-JP" b="1" dirty="0">
                <a:solidFill>
                  <a:schemeClr val="bg1"/>
                </a:solidFill>
                <a:latin typeface="Arial" charset="0"/>
              </a:rPr>
            </a:br>
            <a:r>
              <a:rPr lang="en-US" altLang="ja-JP" b="1" dirty="0">
                <a:solidFill>
                  <a:schemeClr val="bg1"/>
                </a:solidFill>
                <a:latin typeface="Arial" charset="0"/>
              </a:rPr>
              <a:t>(</a:t>
            </a:r>
            <a:r>
              <a:rPr lang="ko-KR" altLang="en-US" b="1" dirty="0" err="1">
                <a:solidFill>
                  <a:schemeClr val="bg1"/>
                </a:solidFill>
                <a:latin typeface="Arial" charset="0"/>
              </a:rPr>
              <a:t>콜린즈</a:t>
            </a:r>
            <a:r>
              <a:rPr lang="en-US" altLang="ja-JP" b="1" dirty="0">
                <a:solidFill>
                  <a:schemeClr val="bg1"/>
                </a:solidFill>
                <a:latin typeface="Arial" charset="0"/>
              </a:rPr>
              <a:t>, 99)</a:t>
            </a:r>
            <a:endParaRPr lang="en-US" b="1" dirty="0">
              <a:solidFill>
                <a:schemeClr val="bg1"/>
              </a:solidFill>
              <a:latin typeface="Arial" charset="0"/>
            </a:endParaRPr>
          </a:p>
        </p:txBody>
      </p:sp>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ko-KR" altLang="en-US" b="1" dirty="0">
                <a:effectLst>
                  <a:outerShdw blurRad="38100" dist="38100" dir="2700000" algn="tl">
                    <a:srgbClr val="000000">
                      <a:alpha val="43137"/>
                    </a:srgbClr>
                  </a:outerShdw>
                </a:effectLst>
                <a:latin typeface="Arial"/>
                <a:ea typeface="ＭＳ Ｐゴシック" charset="0"/>
                <a:cs typeface="Arial"/>
              </a:rPr>
              <a:t>기원에 관한 질문들</a:t>
            </a:r>
            <a:endParaRPr lang="en-US" b="1" dirty="0">
              <a:effectLst>
                <a:outerShdw blurRad="38100" dist="38100" dir="2700000" algn="tl">
                  <a:srgbClr val="000000">
                    <a:alpha val="43137"/>
                  </a:srgbClr>
                </a:outerShdw>
              </a:effectLst>
              <a:latin typeface="Arial"/>
              <a:ea typeface="ＭＳ Ｐゴシック" charset="0"/>
              <a:cs typeface="Arial"/>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ko-KR" altLang="en-US" b="1" dirty="0">
                <a:effectLst>
                  <a:outerShdw blurRad="38100" dist="38100" dir="2700000" algn="tl">
                    <a:srgbClr val="000000">
                      <a:alpha val="43137"/>
                    </a:srgbClr>
                  </a:outerShdw>
                </a:effectLst>
                <a:latin typeface="Arial"/>
                <a:ea typeface="ＭＳ Ｐゴシック" charset="0"/>
                <a:cs typeface="Arial"/>
              </a:rPr>
              <a:t>우주는 어떻게 존재하게 되었는가</a:t>
            </a:r>
            <a:r>
              <a:rPr lang="en-US" altLang="ko-KR" b="1" dirty="0">
                <a:effectLst>
                  <a:outerShdw blurRad="38100" dist="38100" dir="2700000" algn="tl">
                    <a:srgbClr val="000000">
                      <a:alpha val="43137"/>
                    </a:srgbClr>
                  </a:outerShdw>
                </a:effectLst>
                <a:latin typeface="Arial"/>
                <a:ea typeface="ＭＳ Ｐゴシック" charset="0"/>
                <a:cs typeface="Arial"/>
              </a:rPr>
              <a:t>?</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ko-KR" altLang="en-US" b="1" dirty="0">
                <a:effectLst>
                  <a:outerShdw blurRad="38100" dist="38100" dir="2700000" algn="tl">
                    <a:srgbClr val="000000">
                      <a:alpha val="43137"/>
                    </a:srgbClr>
                  </a:outerShdw>
                </a:effectLst>
                <a:latin typeface="Arial"/>
                <a:ea typeface="ＭＳ Ｐゴシック" charset="0"/>
                <a:cs typeface="Arial"/>
              </a:rPr>
              <a:t>창조론</a:t>
            </a:r>
            <a:r>
              <a:rPr lang="en-US" altLang="ko-KR" b="1" dirty="0">
                <a:effectLst>
                  <a:outerShdw blurRad="38100" dist="38100" dir="2700000" algn="tl">
                    <a:srgbClr val="000000">
                      <a:alpha val="43137"/>
                    </a:srgbClr>
                  </a:outerShdw>
                </a:effectLst>
                <a:latin typeface="Arial"/>
                <a:ea typeface="ＭＳ Ｐゴシック" charset="0"/>
                <a:cs typeface="Arial"/>
              </a:rPr>
              <a:t>?</a:t>
            </a:r>
            <a:r>
              <a:rPr lang="ko-KR" altLang="en-US" b="1" dirty="0">
                <a:effectLst>
                  <a:outerShdw blurRad="38100" dist="38100" dir="2700000" algn="tl">
                    <a:srgbClr val="000000">
                      <a:alpha val="43137"/>
                    </a:srgbClr>
                  </a:outerShdw>
                </a:effectLst>
                <a:latin typeface="Arial"/>
                <a:ea typeface="ＭＳ Ｐゴシック" charset="0"/>
                <a:cs typeface="Arial"/>
              </a:rPr>
              <a:t> 진화론</a:t>
            </a:r>
            <a:r>
              <a:rPr lang="en-US" altLang="ko-KR" b="1" dirty="0">
                <a:effectLst>
                  <a:outerShdw blurRad="38100" dist="38100" dir="2700000" algn="tl">
                    <a:srgbClr val="000000">
                      <a:alpha val="43137"/>
                    </a:srgbClr>
                  </a:outerShdw>
                </a:effectLst>
                <a:latin typeface="Arial"/>
                <a:ea typeface="ＭＳ Ｐゴシック" charset="0"/>
                <a:cs typeface="Arial"/>
              </a:rPr>
              <a:t>?</a:t>
            </a:r>
            <a:r>
              <a:rPr lang="ko-KR" altLang="en-US" b="1" dirty="0">
                <a:effectLst>
                  <a:outerShdw blurRad="38100" dist="38100" dir="2700000" algn="tl">
                    <a:srgbClr val="000000">
                      <a:alpha val="43137"/>
                    </a:srgbClr>
                  </a:outerShdw>
                </a:effectLst>
                <a:latin typeface="Arial"/>
                <a:ea typeface="ＭＳ Ｐゴシック" charset="0"/>
                <a:cs typeface="Arial"/>
              </a:rPr>
              <a:t> 아니면 유신론적 진화론</a:t>
            </a:r>
            <a:r>
              <a:rPr lang="en-US" altLang="ko-KR" b="1" dirty="0">
                <a:effectLst>
                  <a:outerShdw blurRad="38100" dist="38100" dir="2700000" algn="tl">
                    <a:srgbClr val="000000">
                      <a:alpha val="43137"/>
                    </a:srgbClr>
                  </a:outerShdw>
                </a:effectLst>
                <a:latin typeface="Arial"/>
                <a:ea typeface="ＭＳ Ｐゴシック" charset="0"/>
                <a:cs typeface="Arial"/>
              </a:rPr>
              <a:t>?</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ko-KR" altLang="en-US" b="1" dirty="0">
                <a:effectLst>
                  <a:outerShdw blurRad="38100" dist="38100" dir="2700000" algn="tl">
                    <a:srgbClr val="000000">
                      <a:alpha val="43137"/>
                    </a:srgbClr>
                  </a:outerShdw>
                </a:effectLst>
                <a:latin typeface="Arial"/>
                <a:ea typeface="ＭＳ Ｐゴシック" charset="0"/>
                <a:cs typeface="Arial"/>
              </a:rPr>
              <a:t>창세기는 뭐라고 말하는가</a:t>
            </a:r>
            <a:r>
              <a:rPr lang="en-US" altLang="ko-KR" b="1" dirty="0">
                <a:effectLst>
                  <a:outerShdw blurRad="38100" dist="38100" dir="2700000" algn="tl">
                    <a:srgbClr val="000000">
                      <a:alpha val="43137"/>
                    </a:srgbClr>
                  </a:outerShdw>
                </a:effectLst>
                <a:latin typeface="Arial"/>
                <a:ea typeface="ＭＳ Ｐゴシック" charset="0"/>
                <a:cs typeface="Arial"/>
              </a:rPr>
              <a:t>?</a:t>
            </a: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a:solidFill>
                  <a:srgbClr val="FFFFFF"/>
                </a:solidFill>
                <a:latin typeface="Arial"/>
                <a:cs typeface="Arial"/>
              </a:rPr>
              <a:t>187i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4000" b="1" i="1" u="sng" dirty="0">
                <a:solidFill>
                  <a:schemeClr val="bg1"/>
                </a:solidFill>
                <a:latin typeface="Times New Roman" charset="0"/>
              </a:rPr>
              <a:t>유신론</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기적들</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하나님의 보호</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창조</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ko-KR" altLang="en-US" sz="3600" b="1" dirty="0">
                <a:solidFill>
                  <a:schemeClr val="bg1"/>
                </a:solidFill>
                <a:latin typeface="Arial" pitchFamily="-112" charset="0"/>
                <a:ea typeface="ＭＳ Ｐゴシック" pitchFamily="-112" charset="-128"/>
                <a:cs typeface="ＭＳ Ｐゴシック" pitchFamily="-112" charset="-128"/>
              </a:rPr>
              <a:t>도덕법</a:t>
            </a:r>
            <a:endParaRPr lang="en-US" sz="3600" b="1" dirty="0">
              <a:solidFill>
                <a:schemeClr val="bg1"/>
              </a:solidFill>
              <a:latin typeface="Arial" pitchFamily="-112"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ko-KR" alt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어떻게 </a:t>
            </a:r>
            <a:r>
              <a:rPr lang="ko-KR" altLang="en-US" sz="3600" b="1" i="1" dirty="0" err="1">
                <a:solidFill>
                  <a:schemeClr val="bg1"/>
                </a:solidFill>
                <a:effectLst>
                  <a:outerShdw blurRad="38100" dist="38100" dir="2700000" algn="tl">
                    <a:srgbClr val="808080"/>
                  </a:outerShdw>
                </a:effectLst>
                <a:latin typeface="Arial" charset="0"/>
                <a:ea typeface="ＭＳ Ｐゴシック" charset="0"/>
                <a:cs typeface="ＭＳ Ｐゴシック" charset="0"/>
              </a:rPr>
              <a:t>콜린즈는</a:t>
            </a:r>
            <a:r>
              <a:rPr lang="ko-KR" alt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유신론적 진화론자인가</a:t>
            </a:r>
            <a:r>
              <a:rPr lang="en-US" altLang="ko-KR"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35849" name="Text Box 9"/>
          <p:cNvSpPr txBox="1">
            <a:spLocks noChangeArrowheads="1"/>
          </p:cNvSpPr>
          <p:nvPr/>
        </p:nvSpPr>
        <p:spPr bwMode="auto">
          <a:xfrm>
            <a:off x="3657600" y="1704975"/>
            <a:ext cx="414496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4000" b="1" i="1" u="sng" dirty="0">
                <a:solidFill>
                  <a:schemeClr val="bg1"/>
                </a:solidFill>
                <a:latin typeface="Times New Roman" charset="0"/>
              </a:rPr>
              <a:t>진화론</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빅뱅</a:t>
            </a:r>
            <a:endParaRPr lang="en-US" sz="2800" b="1" i="1" dirty="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원자 이후에</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지구 나이 </a:t>
            </a:r>
            <a:r>
              <a:rPr lang="en-US" altLang="ko-KR" sz="3600" b="1" dirty="0">
                <a:solidFill>
                  <a:schemeClr val="bg1"/>
                </a:solidFill>
              </a:rPr>
              <a:t>45</a:t>
            </a:r>
            <a:r>
              <a:rPr lang="ko-KR" altLang="en-US" sz="3600" b="1" dirty="0">
                <a:solidFill>
                  <a:schemeClr val="bg1"/>
                </a:solidFill>
              </a:rPr>
              <a:t>억년 </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ko-KR" altLang="en-US" sz="3600" b="1" dirty="0">
                <a:solidFill>
                  <a:schemeClr val="bg1"/>
                </a:solidFill>
              </a:rPr>
              <a:t>행성들로 냉각</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ko-KR" alt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우리는 보통 이것들에 반대하지만</a:t>
            </a:r>
            <a:r>
              <a:rPr lang="en-US" altLang="ko-KR"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r>
              <a:rPr lang="ko-KR" alt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 그는 둘 다를 믿는다</a:t>
            </a:r>
            <a:r>
              <a:rPr lang="en-US" altLang="ko-KR"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sz="2400" b="1" i="1" dirty="0">
              <a:solidFill>
                <a:schemeClr val="bg1"/>
              </a:solidFill>
              <a:effectLst>
                <a:outerShdw blurRad="38100" dist="38100" dir="2700000" algn="tl">
                  <a:srgbClr val="808080"/>
                </a:outerShdw>
              </a:effectLst>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ko-KR" altLang="en-US" b="1" i="1" dirty="0">
                <a:solidFill>
                  <a:schemeClr val="bg1"/>
                </a:solidFill>
                <a:latin typeface="Arial" charset="0"/>
                <a:cs typeface="Arial" charset="0"/>
              </a:rPr>
              <a:t>빅뱅에 대한 그의 추론</a:t>
            </a:r>
            <a:endParaRPr lang="en-US" dirty="0">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2636912"/>
            <a:ext cx="8991600" cy="4221088"/>
          </a:xfrm>
          <a:effectLst>
            <a:outerShdw blurRad="63500" dist="35921" dir="2700000" algn="ctr" rotWithShape="0">
              <a:schemeClr val="tx2">
                <a:alpha val="74998"/>
              </a:schemeClr>
            </a:outerShdw>
          </a:effectLst>
        </p:spPr>
        <p:txBody>
          <a:bodyPr/>
          <a:lstStyle/>
          <a:p>
            <a:pPr algn="r" eaLnBrk="1" hangingPunct="1">
              <a:defRPr/>
            </a:pPr>
            <a:r>
              <a:rPr lang="en-US" altLang="ko-KR" b="1" dirty="0">
                <a:solidFill>
                  <a:schemeClr val="bg1"/>
                </a:solidFill>
                <a:ea typeface="+mn-ea"/>
              </a:rPr>
              <a:t>“</a:t>
            </a:r>
            <a:r>
              <a:rPr lang="ko-KR" altLang="en-US" b="1" dirty="0">
                <a:solidFill>
                  <a:schemeClr val="bg1"/>
                </a:solidFill>
                <a:ea typeface="+mn-ea"/>
              </a:rPr>
              <a:t>만약 우주에 있는 모든 것이 </a:t>
            </a:r>
            <a:br>
              <a:rPr lang="en-US" altLang="ko-KR" b="1" dirty="0">
                <a:solidFill>
                  <a:schemeClr val="bg1"/>
                </a:solidFill>
                <a:ea typeface="+mn-ea"/>
              </a:rPr>
            </a:br>
            <a:r>
              <a:rPr lang="ko-KR" altLang="en-US" b="1" dirty="0">
                <a:solidFill>
                  <a:schemeClr val="bg1"/>
                </a:solidFill>
                <a:ea typeface="+mn-ea"/>
              </a:rPr>
              <a:t>점점 </a:t>
            </a:r>
            <a:r>
              <a:rPr lang="ko-KR" altLang="en-US" b="1" dirty="0" err="1">
                <a:solidFill>
                  <a:schemeClr val="bg1"/>
                </a:solidFill>
                <a:ea typeface="+mn-ea"/>
              </a:rPr>
              <a:t>멀어져가는</a:t>
            </a:r>
            <a:r>
              <a:rPr lang="ko-KR" altLang="en-US" b="1" dirty="0">
                <a:solidFill>
                  <a:schemeClr val="bg1"/>
                </a:solidFill>
                <a:ea typeface="+mn-ea"/>
              </a:rPr>
              <a:t> 경우</a:t>
            </a:r>
            <a:r>
              <a:rPr lang="en-US" altLang="ko-KR" b="1" dirty="0">
                <a:solidFill>
                  <a:schemeClr val="bg1"/>
                </a:solidFill>
                <a:ea typeface="+mn-ea"/>
              </a:rPr>
              <a:t>,</a:t>
            </a:r>
            <a:r>
              <a:rPr lang="ko-KR" altLang="en-US" b="1" dirty="0">
                <a:solidFill>
                  <a:schemeClr val="bg1"/>
                </a:solidFill>
                <a:ea typeface="+mn-ea"/>
              </a:rPr>
              <a:t> </a:t>
            </a:r>
            <a:br>
              <a:rPr lang="en-US" altLang="ko-KR" b="1" dirty="0">
                <a:solidFill>
                  <a:schemeClr val="bg1"/>
                </a:solidFill>
                <a:ea typeface="+mn-ea"/>
              </a:rPr>
            </a:br>
            <a:r>
              <a:rPr lang="ko-KR" altLang="en-US" b="1" dirty="0">
                <a:solidFill>
                  <a:schemeClr val="bg1"/>
                </a:solidFill>
                <a:ea typeface="+mn-ea"/>
              </a:rPr>
              <a:t>시간의 흐름을 뒤집어 본다면</a:t>
            </a:r>
            <a:r>
              <a:rPr lang="en-US" altLang="ko-KR" b="1" dirty="0">
                <a:solidFill>
                  <a:schemeClr val="bg1"/>
                </a:solidFill>
                <a:ea typeface="+mn-ea"/>
              </a:rPr>
              <a:t>,</a:t>
            </a:r>
            <a:r>
              <a:rPr lang="ko-KR" altLang="en-US" b="1" dirty="0">
                <a:solidFill>
                  <a:schemeClr val="bg1"/>
                </a:solidFill>
                <a:ea typeface="+mn-ea"/>
              </a:rPr>
              <a:t> </a:t>
            </a:r>
            <a:br>
              <a:rPr lang="en-US" altLang="ko-KR" b="1" dirty="0">
                <a:solidFill>
                  <a:schemeClr val="bg1"/>
                </a:solidFill>
                <a:ea typeface="+mn-ea"/>
              </a:rPr>
            </a:br>
            <a:r>
              <a:rPr lang="ko-KR" altLang="en-US" b="1" dirty="0">
                <a:solidFill>
                  <a:schemeClr val="bg1"/>
                </a:solidFill>
                <a:ea typeface="+mn-ea"/>
              </a:rPr>
              <a:t>어느 시점에서 이 모든 은하들이 </a:t>
            </a:r>
            <a:br>
              <a:rPr lang="en-US" altLang="ko-KR" b="1" dirty="0">
                <a:solidFill>
                  <a:schemeClr val="bg1"/>
                </a:solidFill>
                <a:ea typeface="+mn-ea"/>
              </a:rPr>
            </a:br>
            <a:r>
              <a:rPr lang="ko-KR" altLang="en-US" b="1" dirty="0">
                <a:solidFill>
                  <a:schemeClr val="bg1"/>
                </a:solidFill>
                <a:ea typeface="+mn-ea"/>
              </a:rPr>
              <a:t>하나의 엄청나게 거대한 한 점으로 </a:t>
            </a:r>
            <a:br>
              <a:rPr lang="en-US" altLang="ko-KR" b="1" dirty="0">
                <a:solidFill>
                  <a:schemeClr val="bg1"/>
                </a:solidFill>
                <a:ea typeface="+mn-ea"/>
              </a:rPr>
            </a:br>
            <a:r>
              <a:rPr lang="ko-KR" altLang="en-US" b="1" dirty="0">
                <a:solidFill>
                  <a:schemeClr val="bg1"/>
                </a:solidFill>
                <a:ea typeface="+mn-ea"/>
              </a:rPr>
              <a:t>모일 것이라고 예측할 수 있다</a:t>
            </a:r>
            <a:r>
              <a:rPr lang="en-US" altLang="ko-KR" b="1" dirty="0">
                <a:solidFill>
                  <a:schemeClr val="bg1"/>
                </a:solidFill>
                <a:ea typeface="+mn-ea"/>
              </a:rPr>
              <a:t>…</a:t>
            </a:r>
            <a:r>
              <a:rPr lang="ko-KR" altLang="en-US" b="1" dirty="0">
                <a:solidFill>
                  <a:schemeClr val="bg1"/>
                </a:solidFill>
                <a:ea typeface="+mn-ea"/>
              </a:rPr>
              <a:t> </a:t>
            </a:r>
            <a:br>
              <a:rPr lang="en-US" altLang="ko-KR" b="1" dirty="0">
                <a:solidFill>
                  <a:schemeClr val="bg1"/>
                </a:solidFill>
                <a:ea typeface="+mn-ea"/>
              </a:rPr>
            </a:br>
            <a:r>
              <a:rPr lang="ko-KR" altLang="en-US" b="1" dirty="0">
                <a:solidFill>
                  <a:schemeClr val="bg1"/>
                </a:solidFill>
                <a:ea typeface="+mn-ea"/>
              </a:rPr>
              <a:t>우주는 </a:t>
            </a:r>
            <a:r>
              <a:rPr lang="en-US" altLang="ko-KR" b="1" dirty="0">
                <a:solidFill>
                  <a:schemeClr val="bg1"/>
                </a:solidFill>
                <a:ea typeface="+mn-ea"/>
              </a:rPr>
              <a:t>140</a:t>
            </a:r>
            <a:r>
              <a:rPr lang="ko-KR" altLang="en-US" b="1" dirty="0">
                <a:solidFill>
                  <a:schemeClr val="bg1"/>
                </a:solidFill>
                <a:ea typeface="+mn-ea"/>
              </a:rPr>
              <a:t>억년 전에 한 순간에 시작되었다</a:t>
            </a:r>
            <a:r>
              <a:rPr lang="en-US" altLang="ko-KR" b="1" dirty="0">
                <a:solidFill>
                  <a:schemeClr val="bg1"/>
                </a:solidFill>
                <a:ea typeface="+mn-ea"/>
              </a:rPr>
              <a:t>.”</a:t>
            </a:r>
            <a:r>
              <a:rPr lang="ko-KR" altLang="en-US" b="1" dirty="0">
                <a:solidFill>
                  <a:schemeClr val="bg1"/>
                </a:solidFill>
                <a:ea typeface="+mn-ea"/>
              </a:rPr>
              <a:t> </a:t>
            </a:r>
            <a:endParaRPr lang="en-US" altLang="ko-KR" b="1" dirty="0">
              <a:solidFill>
                <a:schemeClr val="bg1"/>
              </a:solidFill>
              <a:ea typeface="+mn-ea"/>
            </a:endParaRPr>
          </a:p>
          <a:p>
            <a:pPr algn="r" eaLnBrk="1" hangingPunct="1">
              <a:defRPr/>
            </a:pPr>
            <a:r>
              <a:rPr lang="en-US" b="1" dirty="0">
                <a:solidFill>
                  <a:schemeClr val="bg1"/>
                </a:solidFill>
                <a:ea typeface="+mn-ea"/>
              </a:rPr>
              <a:t>(</a:t>
            </a:r>
            <a:r>
              <a:rPr lang="ko-KR" altLang="en-US" b="1" dirty="0" err="1">
                <a:solidFill>
                  <a:schemeClr val="bg1"/>
                </a:solidFill>
                <a:ea typeface="+mn-ea"/>
              </a:rPr>
              <a:t>콜린즈</a:t>
            </a:r>
            <a:r>
              <a:rPr lang="en-US" b="1" dirty="0">
                <a:solidFill>
                  <a:schemeClr val="bg1"/>
                </a:solidFill>
                <a:ea typeface="+mn-ea"/>
              </a:rPr>
              <a:t>, 64).</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ko-KR" altLang="en-US" b="1" i="1" dirty="0">
                <a:solidFill>
                  <a:schemeClr val="bg1"/>
                </a:solidFill>
                <a:latin typeface="Arial" charset="0"/>
                <a:cs typeface="Arial" charset="0"/>
              </a:rPr>
              <a:t>빅뱅에 대한 그의 추론</a:t>
            </a:r>
            <a:endParaRPr lang="en-US" dirty="0">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ko-KR" altLang="en-US" b="1" dirty="0">
                <a:solidFill>
                  <a:schemeClr val="bg1"/>
                </a:solidFill>
                <a:ea typeface="+mn-ea"/>
              </a:rPr>
              <a:t>은하계 전체에 퍼져있는 전자파 신호</a:t>
            </a:r>
            <a:endParaRPr lang="en-US" altLang="ko-KR" b="1" dirty="0">
              <a:solidFill>
                <a:schemeClr val="bg1"/>
              </a:solidFill>
              <a:ea typeface="+mn-ea"/>
            </a:endParaRPr>
          </a:p>
          <a:p>
            <a:pPr marL="457200" indent="-457200" algn="l" eaLnBrk="1" hangingPunct="1">
              <a:buFontTx/>
              <a:buChar char="•"/>
              <a:defRPr/>
            </a:pPr>
            <a:r>
              <a:rPr lang="ko-KR" altLang="en-US" b="1" dirty="0">
                <a:solidFill>
                  <a:schemeClr val="bg1"/>
                </a:solidFill>
                <a:ea typeface="+mn-ea"/>
              </a:rPr>
              <a:t>우주 전체의 수소</a:t>
            </a:r>
            <a:r>
              <a:rPr lang="en-US" altLang="ko-KR" b="1" dirty="0">
                <a:solidFill>
                  <a:schemeClr val="bg1"/>
                </a:solidFill>
                <a:ea typeface="+mn-ea"/>
              </a:rPr>
              <a:t>,</a:t>
            </a:r>
            <a:r>
              <a:rPr lang="ko-KR" altLang="en-US" b="1" dirty="0">
                <a:solidFill>
                  <a:schemeClr val="bg1"/>
                </a:solidFill>
                <a:ea typeface="+mn-ea"/>
              </a:rPr>
              <a:t> 중수소 및 헬륨의 일정한 비율</a:t>
            </a:r>
            <a:endParaRPr lang="en-US" b="1" dirty="0">
              <a:solidFill>
                <a:schemeClr val="bg1"/>
              </a:solidFill>
              <a:ea typeface="+mn-ea"/>
            </a:endParaRPr>
          </a:p>
          <a:p>
            <a:pPr marL="457200" indent="-457200" algn="r" eaLnBrk="1" hangingPunct="1">
              <a:defRPr/>
            </a:pPr>
            <a:r>
              <a:rPr lang="en-US" altLang="ko-KR" b="1" dirty="0">
                <a:solidFill>
                  <a:schemeClr val="bg1"/>
                </a:solidFill>
                <a:ea typeface="+mn-ea"/>
              </a:rPr>
              <a:t>(</a:t>
            </a:r>
            <a:r>
              <a:rPr lang="ko-KR" altLang="en-US" b="1" dirty="0" err="1">
                <a:solidFill>
                  <a:schemeClr val="bg1"/>
                </a:solidFill>
                <a:ea typeface="+mn-ea"/>
              </a:rPr>
              <a:t>콜린즈</a:t>
            </a:r>
            <a:r>
              <a:rPr lang="en-US" b="1" dirty="0">
                <a:solidFill>
                  <a:schemeClr val="bg1"/>
                </a:solidFill>
                <a:ea typeface="+mn-ea"/>
              </a:rPr>
              <a:t>, 64-65)</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dirty="0">
                <a:solidFill>
                  <a:schemeClr val="bg1"/>
                </a:solidFill>
                <a:latin typeface="Arial"/>
                <a:ea typeface="ＭＳ Ｐゴシック" pitchFamily="-112" charset="-128"/>
                <a:cs typeface="Arial"/>
              </a:rPr>
              <a:t>창조에 앞서</a:t>
            </a:r>
            <a:endParaRPr lang="en-US" sz="3600" b="1" dirty="0">
              <a:solidFill>
                <a:schemeClr val="bg1"/>
              </a:solidFill>
              <a:latin typeface="Arial"/>
              <a:ea typeface="ＭＳ Ｐゴシック" pitchFamily="-112" charset="-128"/>
              <a:cs typeface="Arial"/>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dirty="0">
                <a:solidFill>
                  <a:schemeClr val="bg1"/>
                </a:solidFill>
                <a:latin typeface="Arial"/>
                <a:ea typeface="ＭＳ Ｐゴシック" pitchFamily="-112" charset="-128"/>
                <a:cs typeface="Arial"/>
              </a:rPr>
              <a:t>두 가지</a:t>
            </a:r>
            <a:r>
              <a:rPr lang="en-US" altLang="ko-KR" sz="3600" b="1" dirty="0">
                <a:solidFill>
                  <a:schemeClr val="bg1"/>
                </a:solidFill>
                <a:latin typeface="Arial"/>
                <a:ea typeface="ＭＳ Ｐゴシック" pitchFamily="-112" charset="-128"/>
                <a:cs typeface="Arial"/>
              </a:rPr>
              <a:t>-</a:t>
            </a:r>
            <a:r>
              <a:rPr lang="ko-KR" altLang="en-US" sz="3600" b="1" dirty="0">
                <a:solidFill>
                  <a:schemeClr val="bg1"/>
                </a:solidFill>
                <a:latin typeface="Arial"/>
                <a:ea typeface="ＭＳ Ｐゴシック" pitchFamily="-112" charset="-128"/>
                <a:cs typeface="Arial"/>
              </a:rPr>
              <a:t>단계</a:t>
            </a:r>
            <a:endParaRPr lang="en-US" sz="3600" b="1" dirty="0">
              <a:solidFill>
                <a:schemeClr val="bg1"/>
              </a:solidFill>
              <a:latin typeface="Arial"/>
              <a:ea typeface="ＭＳ Ｐゴシック" pitchFamily="-112" charset="-128"/>
              <a:cs typeface="Arial"/>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4000" b="1" dirty="0">
                <a:solidFill>
                  <a:schemeClr val="bg1"/>
                </a:solidFill>
                <a:latin typeface="Arial"/>
                <a:ea typeface="ＭＳ Ｐゴシック" pitchFamily="-112" charset="-128"/>
                <a:cs typeface="Arial"/>
              </a:rPr>
              <a:t>하루</a:t>
            </a:r>
            <a:r>
              <a:rPr lang="en-US" altLang="ko-KR" sz="4000" b="1" dirty="0">
                <a:solidFill>
                  <a:schemeClr val="bg1"/>
                </a:solidFill>
                <a:latin typeface="Arial"/>
                <a:ea typeface="ＭＳ Ｐゴシック" pitchFamily="-112" charset="-128"/>
                <a:cs typeface="Arial"/>
              </a:rPr>
              <a:t>-1</a:t>
            </a:r>
            <a:r>
              <a:rPr lang="ko-KR" altLang="en-US" sz="4000" b="1" dirty="0">
                <a:solidFill>
                  <a:schemeClr val="bg1"/>
                </a:solidFill>
                <a:latin typeface="Arial"/>
                <a:ea typeface="ＭＳ Ｐゴシック" pitchFamily="-112" charset="-128"/>
                <a:cs typeface="Arial"/>
              </a:rPr>
              <a:t>년</a:t>
            </a:r>
            <a:endParaRPr lang="en-US" sz="4000" b="1" dirty="0">
              <a:solidFill>
                <a:schemeClr val="bg1"/>
              </a:solidFill>
              <a:latin typeface="Arial"/>
              <a:ea typeface="ＭＳ Ｐゴシック" pitchFamily="-112" charset="-128"/>
              <a:cs typeface="Arial"/>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dirty="0">
                <a:solidFill>
                  <a:schemeClr val="bg1"/>
                </a:solidFill>
                <a:latin typeface="Arial"/>
                <a:ea typeface="ＭＳ Ｐゴシック" pitchFamily="-112" charset="-128"/>
                <a:cs typeface="Arial"/>
              </a:rPr>
              <a:t>문학적인</a:t>
            </a:r>
            <a:endParaRPr lang="en-US" sz="3600" b="1" dirty="0">
              <a:solidFill>
                <a:schemeClr val="bg1"/>
              </a:solidFill>
              <a:latin typeface="Arial"/>
              <a:ea typeface="ＭＳ Ｐゴシック" pitchFamily="-112" charset="-128"/>
              <a:cs typeface="Arial"/>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altLang="ko-KR" sz="3600" b="1" dirty="0">
                <a:solidFill>
                  <a:schemeClr val="bg1"/>
                </a:solidFill>
                <a:latin typeface="Arial"/>
                <a:ea typeface="ＭＳ Ｐゴシック" pitchFamily="-112" charset="-128"/>
                <a:cs typeface="Arial"/>
              </a:rPr>
              <a:t>24</a:t>
            </a:r>
            <a:r>
              <a:rPr lang="ko-KR" altLang="en-US" sz="3600" b="1" dirty="0">
                <a:solidFill>
                  <a:schemeClr val="bg1"/>
                </a:solidFill>
                <a:latin typeface="Arial"/>
                <a:ea typeface="ＭＳ Ｐゴシック" pitchFamily="-112" charset="-128"/>
                <a:cs typeface="Arial"/>
              </a:rPr>
              <a:t>시간</a:t>
            </a:r>
            <a:r>
              <a:rPr lang="en-US" altLang="ko-KR" sz="3600" b="1" dirty="0">
                <a:solidFill>
                  <a:schemeClr val="bg1"/>
                </a:solidFill>
                <a:latin typeface="Arial"/>
                <a:ea typeface="ＭＳ Ｐゴシック" pitchFamily="-112" charset="-128"/>
                <a:cs typeface="Arial"/>
              </a:rPr>
              <a:t>-</a:t>
            </a:r>
            <a:r>
              <a:rPr lang="ko-KR" altLang="en-US" sz="3600" b="1" dirty="0">
                <a:solidFill>
                  <a:schemeClr val="bg1"/>
                </a:solidFill>
                <a:latin typeface="Arial"/>
                <a:ea typeface="ＭＳ Ｐゴシック" pitchFamily="-112" charset="-128"/>
                <a:cs typeface="Arial"/>
              </a:rPr>
              <a:t>하루</a:t>
            </a:r>
            <a:endParaRPr lang="en-US" sz="3600" b="1" dirty="0">
              <a:solidFill>
                <a:schemeClr val="bg1"/>
              </a:solidFill>
              <a:latin typeface="Arial"/>
              <a:ea typeface="ＭＳ Ｐゴシック" pitchFamily="-112" charset="-128"/>
              <a:cs typeface="Arial"/>
            </a:endParaRP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ko-KR" altLang="en-US" sz="3600" b="1" u="sng" dirty="0">
                <a:solidFill>
                  <a:srgbClr val="00FFFF"/>
                </a:solidFill>
                <a:latin typeface="Arial"/>
                <a:ea typeface="ＭＳ Ｐゴシック" pitchFamily="-112" charset="-128"/>
                <a:cs typeface="Arial"/>
              </a:rPr>
              <a:t>창조</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ko-KR" altLang="en-US" sz="3600" b="1" u="sng" dirty="0">
                <a:solidFill>
                  <a:srgbClr val="00FFFF"/>
                </a:solidFill>
                <a:latin typeface="Arial"/>
                <a:ea typeface="ＭＳ Ｐゴシック" pitchFamily="-112" charset="-128"/>
                <a:cs typeface="Arial"/>
              </a:rPr>
              <a:t>재 창조</a:t>
            </a:r>
            <a:br>
              <a:rPr lang="en-US" sz="3600" b="1" u="sng" dirty="0">
                <a:solidFill>
                  <a:srgbClr val="00FFFF"/>
                </a:solidFill>
                <a:latin typeface="Arial"/>
                <a:ea typeface="ＭＳ Ｐゴシック" pitchFamily="-112" charset="-128"/>
                <a:cs typeface="Arial"/>
              </a:rPr>
            </a:br>
            <a:r>
              <a:rPr lang="en-US" sz="3600" b="1" dirty="0">
                <a:solidFill>
                  <a:srgbClr val="00FFFF"/>
                </a:solidFill>
                <a:latin typeface="Arial"/>
                <a:ea typeface="ＭＳ Ｐゴシック" pitchFamily="-112" charset="-128"/>
                <a:cs typeface="Arial"/>
              </a:rPr>
              <a:t>1:1</a:t>
            </a:r>
            <a:r>
              <a:rPr lang="ko-KR" altLang="en-US" sz="3600" b="1"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u="sng" dirty="0">
                <a:solidFill>
                  <a:srgbClr val="00FFFF"/>
                </a:solidFill>
                <a:latin typeface="Arial"/>
                <a:ea typeface="ＭＳ Ｐゴシック" pitchFamily="-112" charset="-128"/>
                <a:cs typeface="Arial"/>
              </a:rPr>
              <a:t>창조</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r>
              <a:rPr lang="en-US" b="1" dirty="0">
                <a:solidFill>
                  <a:schemeClr val="bg1"/>
                </a:solidFill>
                <a:latin typeface="Arial"/>
                <a:ea typeface="ＭＳ Ｐゴシック" pitchFamily="-112" charset="-128"/>
                <a:cs typeface="Arial"/>
              </a:rPr>
              <a:t>Gap</a:t>
            </a:r>
            <a:r>
              <a:rPr lang="en-US" sz="3600" b="1" dirty="0">
                <a:solidFill>
                  <a:srgbClr val="00FFFF"/>
                </a:solidFill>
                <a:latin typeface="Arial"/>
                <a:ea typeface="ＭＳ Ｐゴシック" pitchFamily="-112" charset="-128"/>
                <a:cs typeface="Arial"/>
              </a:rPr>
              <a:t> </a:t>
            </a:r>
            <a:r>
              <a:rPr lang="en-US" sz="3600" b="1" u="sng" dirty="0">
                <a:solidFill>
                  <a:srgbClr val="00FFFF"/>
                </a:solidFill>
                <a:latin typeface="Arial"/>
                <a:ea typeface="ＭＳ Ｐゴシック" pitchFamily="-112" charset="-128"/>
                <a:cs typeface="Arial"/>
              </a:rPr>
              <a:t>| </a:t>
            </a:r>
            <a:r>
              <a:rPr lang="ko-KR" altLang="en-US" sz="3600" b="1" u="sng" dirty="0">
                <a:solidFill>
                  <a:srgbClr val="00FFFF"/>
                </a:solidFill>
                <a:latin typeface="Arial"/>
                <a:ea typeface="ＭＳ Ｐゴシック" pitchFamily="-112" charset="-128"/>
                <a:cs typeface="Arial"/>
              </a:rPr>
              <a:t>창조</a:t>
            </a:r>
            <a:r>
              <a:rPr lang="en-US" sz="3600" b="1" u="sng" dirty="0">
                <a:solidFill>
                  <a:srgbClr val="00FFFF"/>
                </a:solidFill>
                <a:latin typeface="Arial"/>
                <a:ea typeface="ＭＳ Ｐゴシック" pitchFamily="-112" charset="-128"/>
                <a:cs typeface="Arial"/>
              </a:rPr>
              <a:t>  </a:t>
            </a:r>
            <a:r>
              <a:rPr lang="en-US" sz="3600" b="1" dirty="0">
                <a:solidFill>
                  <a:srgbClr val="00FFFF"/>
                </a:solidFill>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a:t>
            </a:r>
            <a:r>
              <a:rPr lang="ko-KR" altLang="en-US" sz="3600" b="1" dirty="0">
                <a:solidFill>
                  <a:srgbClr val="00FFFF"/>
                </a:solidFill>
                <a:latin typeface="Arial"/>
                <a:ea typeface="ＭＳ Ｐゴシック" pitchFamily="-112" charset="-128"/>
                <a:cs typeface="Arial"/>
              </a:rPr>
              <a:t>일</a:t>
            </a:r>
            <a:r>
              <a:rPr lang="en-US" sz="3600" b="1" dirty="0">
                <a:solidFill>
                  <a:srgbClr val="00FFFF"/>
                </a:solidFill>
                <a:latin typeface="Arial"/>
                <a:ea typeface="ＭＳ Ｐゴシック" pitchFamily="-112" charset="-128"/>
                <a:cs typeface="Arial"/>
              </a:rPr>
              <a:t> = </a:t>
            </a:r>
            <a:r>
              <a:rPr lang="ko-KR" altLang="en-US" sz="3600" b="1" dirty="0">
                <a:solidFill>
                  <a:srgbClr val="00FFFF"/>
                </a:solidFill>
                <a:latin typeface="Arial"/>
                <a:ea typeface="ＭＳ Ｐゴシック" pitchFamily="-112" charset="-128"/>
                <a:cs typeface="Arial"/>
              </a:rPr>
              <a:t>한정되지 않은 기간</a:t>
            </a:r>
            <a:endParaRPr lang="en-US" sz="3600" b="1" dirty="0">
              <a:solidFill>
                <a:srgbClr val="00FFFF"/>
              </a:solidFill>
              <a:latin typeface="Arial"/>
              <a:ea typeface="ＭＳ Ｐゴシック" pitchFamily="-112" charset="-128"/>
              <a:cs typeface="Arial"/>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1</a:t>
            </a:r>
            <a:r>
              <a:rPr lang="ko-KR" altLang="en-US" sz="3600" b="1" dirty="0">
                <a:solidFill>
                  <a:srgbClr val="00FFFF"/>
                </a:solidFill>
                <a:latin typeface="Arial"/>
                <a:ea typeface="ＭＳ Ｐゴシック" pitchFamily="-112" charset="-128"/>
                <a:cs typeface="Arial"/>
              </a:rPr>
              <a:t>일</a:t>
            </a:r>
            <a:r>
              <a:rPr lang="en-US" sz="3600" b="1" dirty="0">
                <a:solidFill>
                  <a:srgbClr val="00FFFF"/>
                </a:solidFill>
                <a:latin typeface="Arial"/>
                <a:ea typeface="ＭＳ Ｐゴシック" pitchFamily="-112" charset="-128"/>
                <a:cs typeface="Arial"/>
              </a:rPr>
              <a:t> = </a:t>
            </a:r>
            <a:r>
              <a:rPr lang="ko-KR" altLang="en-US" sz="3600" b="1" dirty="0">
                <a:solidFill>
                  <a:srgbClr val="00FFFF"/>
                </a:solidFill>
                <a:latin typeface="Arial"/>
                <a:ea typeface="ＭＳ Ｐゴシック" pitchFamily="-112" charset="-128"/>
                <a:cs typeface="Arial"/>
              </a:rPr>
              <a:t>말 그대로 </a:t>
            </a:r>
            <a:r>
              <a:rPr lang="en-US" altLang="ko-KR" sz="3600" b="1" dirty="0">
                <a:solidFill>
                  <a:srgbClr val="00FFFF"/>
                </a:solidFill>
                <a:latin typeface="Arial"/>
                <a:ea typeface="ＭＳ Ｐゴシック" pitchFamily="-112" charset="-128"/>
                <a:cs typeface="Arial"/>
              </a:rPr>
              <a:t>24</a:t>
            </a:r>
            <a:r>
              <a:rPr lang="ko-KR" altLang="en-US" sz="3600" b="1" dirty="0">
                <a:solidFill>
                  <a:srgbClr val="00FFFF"/>
                </a:solidFill>
                <a:latin typeface="Arial"/>
                <a:ea typeface="ＭＳ Ｐゴシック" pitchFamily="-112" charset="-128"/>
                <a:cs typeface="Arial"/>
              </a:rPr>
              <a:t>시간</a:t>
            </a:r>
            <a:endParaRPr lang="en-US" sz="3600" b="1" dirty="0">
              <a:solidFill>
                <a:srgbClr val="00FFFF"/>
              </a:solidFill>
              <a:latin typeface="Arial"/>
              <a:ea typeface="ＭＳ Ｐゴシック" pitchFamily="-112" charset="-128"/>
              <a:cs typeface="Arial"/>
            </a:endParaRP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00FFFF"/>
                </a:solidFill>
                <a:latin typeface="Arial"/>
                <a:ea typeface="ＭＳ Ｐゴシック" pitchFamily="-112" charset="-128"/>
                <a:cs typeface="Arial"/>
              </a:rPr>
              <a:t>7</a:t>
            </a:r>
            <a:r>
              <a:rPr lang="ko-KR" altLang="en-US" sz="3600" b="1" dirty="0">
                <a:solidFill>
                  <a:srgbClr val="00FFFF"/>
                </a:solidFill>
                <a:latin typeface="Arial"/>
                <a:ea typeface="ＭＳ Ｐゴシック" pitchFamily="-112" charset="-128"/>
                <a:cs typeface="Arial"/>
              </a:rPr>
              <a:t>일</a:t>
            </a:r>
            <a:r>
              <a:rPr lang="en-US" sz="3600" b="1" dirty="0">
                <a:solidFill>
                  <a:srgbClr val="00FFFF"/>
                </a:solidFill>
                <a:latin typeface="Arial"/>
                <a:ea typeface="ＭＳ Ｐゴシック" pitchFamily="-112" charset="-128"/>
                <a:cs typeface="Arial"/>
              </a:rPr>
              <a:t> = </a:t>
            </a:r>
            <a:r>
              <a:rPr lang="ko-KR" altLang="en-US" sz="3600" b="1" dirty="0">
                <a:solidFill>
                  <a:srgbClr val="00FFFF"/>
                </a:solidFill>
                <a:latin typeface="Arial"/>
                <a:ea typeface="ＭＳ Ｐゴシック" pitchFamily="-112" charset="-128"/>
                <a:cs typeface="Arial"/>
              </a:rPr>
              <a:t>상징적</a:t>
            </a:r>
            <a:endParaRPr lang="en-US" sz="3600" b="1" dirty="0">
              <a:solidFill>
                <a:srgbClr val="00FFFF"/>
              </a:solidFill>
              <a:latin typeface="Arial"/>
              <a:ea typeface="ＭＳ Ｐゴシック" pitchFamily="-112" charset="-128"/>
              <a:cs typeface="Arial"/>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ko-KR" altLang="en-US" sz="3200" b="1" dirty="0">
                <a:solidFill>
                  <a:schemeClr val="bg1"/>
                </a:solidFill>
                <a:latin typeface="Arial"/>
                <a:ea typeface="ＭＳ Ｐゴシック" pitchFamily="-112" charset="-128"/>
                <a:cs typeface="Arial"/>
              </a:rPr>
              <a:t>창세기</a:t>
            </a:r>
            <a:r>
              <a:rPr lang="en-US" sz="3200" b="1" dirty="0">
                <a:solidFill>
                  <a:schemeClr val="bg1"/>
                </a:solidFill>
                <a:latin typeface="Arial"/>
                <a:ea typeface="ＭＳ Ｐゴシック" pitchFamily="-112" charset="-128"/>
                <a:cs typeface="Arial"/>
              </a:rPr>
              <a:t> 1</a:t>
            </a:r>
            <a:r>
              <a:rPr lang="ko-KR" altLang="en-US" sz="3200" b="1" dirty="0">
                <a:solidFill>
                  <a:schemeClr val="bg1"/>
                </a:solidFill>
                <a:latin typeface="Arial"/>
                <a:ea typeface="ＭＳ Ｐゴシック" pitchFamily="-112" charset="-128"/>
                <a:cs typeface="Arial"/>
              </a:rPr>
              <a:t>장</a:t>
            </a:r>
            <a:endParaRPr lang="en-US" sz="3200" b="1" dirty="0">
              <a:solidFill>
                <a:schemeClr val="bg1"/>
              </a:solidFill>
              <a:latin typeface="Arial"/>
              <a:ea typeface="ＭＳ Ｐゴシック" pitchFamily="-112" charset="-128"/>
              <a:cs typeface="Arial"/>
            </a:endParaRPr>
          </a:p>
        </p:txBody>
      </p:sp>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ko-KR" altLang="en-US" sz="5400" b="1" dirty="0">
                <a:solidFill>
                  <a:schemeClr val="bg1"/>
                </a:solidFill>
                <a:latin typeface="Arial" charset="0"/>
              </a:rPr>
              <a:t>창조 이론</a:t>
            </a:r>
            <a:endParaRPr lang="en-US" dirty="0">
              <a:latin typeface="Arial" charset="0"/>
            </a:endParaRPr>
          </a:p>
        </p:txBody>
      </p:sp>
      <p:sp>
        <p:nvSpPr>
          <p:cNvPr id="254991" name="Text Box 16"/>
          <p:cNvSpPr txBox="1">
            <a:spLocks noChangeArrowheads="1"/>
          </p:cNvSpPr>
          <p:nvPr/>
        </p:nvSpPr>
        <p:spPr bwMode="auto">
          <a:xfrm>
            <a:off x="3232150" y="5759450"/>
            <a:ext cx="364715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00FFFF"/>
                </a:solidFill>
                <a:cs typeface="Arial" charset="0"/>
              </a:rPr>
              <a:t>1:1-2:3</a:t>
            </a:r>
            <a:r>
              <a:rPr lang="ko-KR" altLang="en-US" sz="3600" b="1" dirty="0">
                <a:solidFill>
                  <a:srgbClr val="00FFFF"/>
                </a:solidFill>
                <a:cs typeface="Arial" charset="0"/>
              </a:rPr>
              <a:t>     </a:t>
            </a:r>
            <a:r>
              <a:rPr lang="en-US" sz="3600" b="1" dirty="0">
                <a:solidFill>
                  <a:srgbClr val="00FFFF"/>
                </a:solidFill>
                <a:cs typeface="Arial" charset="0"/>
              </a:rPr>
              <a:t>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en-US" altLang="ko-KR"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ko-KR" alt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땅이 혼돈하고 공허하며 </a:t>
            </a:r>
            <a:r>
              <a:rPr lang="ko-KR" altLang="en-US" b="1" kern="1200"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흑암이</a:t>
            </a:r>
            <a:r>
              <a:rPr lang="ko-KR" alt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깊음 위에 있고</a:t>
            </a:r>
            <a:r>
              <a:rPr lang="en-US" altLang="ko-KR"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ko-KR"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ko-KR" alt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하나님의 영은 수면 위에 </a:t>
            </a:r>
            <a:r>
              <a:rPr lang="ko-KR" altLang="en-US" sz="4400" b="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운행하시니라</a:t>
            </a:r>
            <a:r>
              <a:rPr lang="en-US" altLang="ko-KR"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ko-KR" alt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창세기</a:t>
            </a:r>
            <a:r>
              <a:rPr lang="en-US"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1:2 </a:t>
            </a:r>
            <a:r>
              <a:rPr lang="ko-KR" altLang="en-US" sz="2800" b="1" i="1" dirty="0" err="1">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개역개정</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083" name="Rectangle 3"/>
          <p:cNvSpPr>
            <a:spLocks noGrp="1" noChangeArrowheads="1"/>
          </p:cNvSpPr>
          <p:nvPr>
            <p:ph type="ctrTitle"/>
          </p:nvPr>
        </p:nvSpPr>
        <p:spPr>
          <a:xfrm>
            <a:off x="96838" y="3962400"/>
            <a:ext cx="9012237" cy="1752600"/>
          </a:xfrm>
        </p:spPr>
        <p:txBody>
          <a:bodyPr/>
          <a:lstStyle/>
          <a:p>
            <a:pPr eaLnBrk="1" hangingPunct="1">
              <a:defRPr/>
            </a:pPr>
            <a:r>
              <a:rPr lang="en-US" altLang="ko-KR" b="1" dirty="0">
                <a:effectLst>
                  <a:outerShdw blurRad="50800" dist="88900" dir="2700000" algn="tl" rotWithShape="0">
                    <a:srgbClr val="000000">
                      <a:alpha val="71000"/>
                    </a:srgbClr>
                  </a:outerShdw>
                </a:effectLst>
              </a:rPr>
              <a:t>“</a:t>
            </a:r>
            <a:r>
              <a:rPr lang="ko-KR" altLang="en-US" b="1" dirty="0">
                <a:effectLst>
                  <a:outerShdw blurRad="50800" dist="88900" dir="2700000" algn="tl" rotWithShape="0">
                    <a:srgbClr val="000000">
                      <a:alpha val="71000"/>
                    </a:srgbClr>
                  </a:outerShdw>
                </a:effectLst>
              </a:rPr>
              <a:t>땅은 아무 것도 없는 늪</a:t>
            </a:r>
            <a:r>
              <a:rPr lang="en-US" altLang="ko-KR" b="1" dirty="0">
                <a:effectLst>
                  <a:outerShdw blurRad="50800" dist="88900" dir="2700000" algn="tl" rotWithShape="0">
                    <a:srgbClr val="000000">
                      <a:alpha val="71000"/>
                    </a:srgbClr>
                  </a:outerShdw>
                </a:effectLst>
              </a:rPr>
              <a:t>,</a:t>
            </a:r>
            <a:r>
              <a:rPr lang="ko-KR" altLang="en-US" b="1" dirty="0">
                <a:effectLst>
                  <a:outerShdw blurRad="50800" dist="88900" dir="2700000" algn="tl" rotWithShape="0">
                    <a:srgbClr val="000000">
                      <a:alpha val="71000"/>
                    </a:srgbClr>
                  </a:outerShdw>
                </a:effectLst>
              </a:rPr>
              <a:t> 끝없이 깊은 공허</a:t>
            </a:r>
            <a:r>
              <a:rPr lang="en-US" altLang="ko-KR" b="1" dirty="0">
                <a:effectLst>
                  <a:outerShdw blurRad="50800" dist="88900" dir="2700000" algn="tl" rotWithShape="0">
                    <a:srgbClr val="000000">
                      <a:alpha val="71000"/>
                    </a:srgbClr>
                  </a:outerShdw>
                </a:effectLst>
              </a:rPr>
              <a:t>,</a:t>
            </a:r>
            <a:r>
              <a:rPr lang="ko-KR" altLang="en-US" b="1" dirty="0">
                <a:effectLst>
                  <a:outerShdw blurRad="50800" dist="88900" dir="2700000" algn="tl" rotWithShape="0">
                    <a:srgbClr val="000000">
                      <a:alpha val="71000"/>
                    </a:srgbClr>
                  </a:outerShdw>
                </a:effectLst>
              </a:rPr>
              <a:t> 칠흑 같은 어둠이었다</a:t>
            </a:r>
            <a:r>
              <a:rPr lang="en-US" altLang="ko-KR" b="1" dirty="0">
                <a:effectLst>
                  <a:outerShdw blurRad="50800" dist="88900" dir="2700000" algn="tl" rotWithShape="0">
                    <a:srgbClr val="000000">
                      <a:alpha val="71000"/>
                    </a:srgbClr>
                  </a:outerShdw>
                </a:effectLst>
              </a:rPr>
              <a:t>.”</a:t>
            </a:r>
            <a:endParaRPr lang="en-US" b="1" dirty="0">
              <a:effectLst>
                <a:outerShdw blurRad="50800" dist="88900" dir="2700000" algn="tl" rotWithShape="0">
                  <a:srgbClr val="000000">
                    <a:alpha val="71000"/>
                  </a:srgbClr>
                </a:outerShdw>
              </a:effectLst>
            </a:endParaRP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ko-KR" alt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창세기</a:t>
            </a:r>
            <a:r>
              <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rPr>
              <a:t> 1:2 </a:t>
            </a:r>
            <a:r>
              <a:rPr lang="ko-KR" altLang="en-US" b="1" i="1" dirty="0">
                <a:effectLst>
                  <a:outerShdw blurRad="50800" dist="88900" dir="2700000" algn="tl" rotWithShape="0">
                    <a:srgbClr val="000000">
                      <a:alpha val="71000"/>
                    </a:srgbClr>
                  </a:outerShdw>
                </a:effectLst>
                <a:latin typeface="Tahoma" charset="0"/>
                <a:ea typeface="ＭＳ Ｐゴシック" charset="0"/>
                <a:cs typeface="ＭＳ Ｐゴシック" charset="0"/>
              </a:rPr>
              <a:t>메시지</a:t>
            </a:r>
            <a:endParaRPr lang="en-US" b="1" dirty="0">
              <a:effectLst>
                <a:outerShdw blurRad="50800" dist="88900" dir="2700000" algn="tl" rotWithShape="0">
                  <a:srgbClr val="000000">
                    <a:alpha val="71000"/>
                  </a:srgbClr>
                </a:outerShdw>
              </a:effectLst>
              <a:latin typeface="Tahoma" charset="0"/>
              <a:ea typeface="ＭＳ Ｐゴシック" charset="0"/>
              <a:cs typeface="ＭＳ Ｐゴシック"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en-US" altLang="ko-KR"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ko-KR" alt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하나님의 영은 물의 심연 위에 새처럼 내려 앉으셨다</a:t>
            </a:r>
            <a:r>
              <a:rPr lang="en-US" altLang="ko-KR"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ko-KR" altLang="en-US" b="1" dirty="0">
                <a:solidFill>
                  <a:schemeClr val="tx1"/>
                </a:solidFill>
                <a:effectLst/>
                <a:latin typeface="Arial" charset="0"/>
              </a:rPr>
              <a:t>최고의 창세기 주석서</a:t>
            </a:r>
            <a:endParaRPr lang="en-US" b="1" dirty="0">
              <a:solidFill>
                <a:schemeClr val="tx1"/>
              </a:solidFill>
              <a:effectLst/>
              <a:latin typeface="Arial"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ko-KR" altLang="en-US" dirty="0">
                <a:latin typeface="Arial" charset="0"/>
              </a:rPr>
              <a:t>매우 읽기 쉬운</a:t>
            </a:r>
            <a:endParaRPr lang="en-US" dirty="0">
              <a:latin typeface="Arial" charset="0"/>
            </a:endParaRPr>
          </a:p>
          <a:p>
            <a:pPr eaLnBrk="1" hangingPunct="1">
              <a:defRPr/>
            </a:pPr>
            <a:r>
              <a:rPr lang="ko-KR" altLang="en-US" dirty="0">
                <a:latin typeface="Arial" charset="0"/>
              </a:rPr>
              <a:t>해석 개관</a:t>
            </a:r>
            <a:endParaRPr lang="en-US" dirty="0">
              <a:latin typeface="Arial" charset="0"/>
            </a:endParaRPr>
          </a:p>
          <a:p>
            <a:pPr eaLnBrk="1" hangingPunct="1">
              <a:defRPr/>
            </a:pPr>
            <a:r>
              <a:rPr lang="ko-KR" altLang="en-US" dirty="0">
                <a:latin typeface="Arial" charset="0"/>
              </a:rPr>
              <a:t>설교 개관</a:t>
            </a:r>
            <a:endParaRPr lang="en-US" dirty="0">
              <a:latin typeface="Arial" charset="0"/>
            </a:endParaRPr>
          </a:p>
          <a:p>
            <a:pPr eaLnBrk="1" hangingPunct="1">
              <a:defRPr/>
            </a:pPr>
            <a:r>
              <a:rPr lang="ko-KR" altLang="en-US" dirty="0">
                <a:latin typeface="Arial" charset="0"/>
              </a:rPr>
              <a:t>창세기 신학</a:t>
            </a:r>
            <a:endParaRPr lang="en-US" dirty="0">
              <a:latin typeface="Arial" charset="0"/>
            </a:endParaRPr>
          </a:p>
          <a:p>
            <a:pPr eaLnBrk="1" hangingPunct="1">
              <a:defRPr/>
            </a:pPr>
            <a:r>
              <a:rPr lang="ko-KR" altLang="en-US" dirty="0">
                <a:latin typeface="Arial" charset="0"/>
              </a:rPr>
              <a:t>복음주의적</a:t>
            </a:r>
            <a:endParaRPr lang="en-US" dirty="0">
              <a:latin typeface="Arial" charset="0"/>
            </a:endParaRPr>
          </a:p>
        </p:txBody>
      </p:sp>
      <p:pic>
        <p:nvPicPr>
          <p:cNvPr id="8" name="그림 7">
            <a:extLst>
              <a:ext uri="{FF2B5EF4-FFF2-40B4-BE49-F238E27FC236}">
                <a16:creationId xmlns:a16="http://schemas.microsoft.com/office/drawing/2014/main" id="{27387880-BFDE-7D4F-9A6D-B8349F38CB61}"/>
              </a:ext>
            </a:extLst>
          </p:cNvPr>
          <p:cNvPicPr>
            <a:picLocks noChangeAspect="1"/>
          </p:cNvPicPr>
          <p:nvPr/>
        </p:nvPicPr>
        <p:blipFill>
          <a:blip r:embed="rId3"/>
          <a:stretch>
            <a:fillRect/>
          </a:stretch>
        </p:blipFill>
        <p:spPr>
          <a:xfrm rot="-780000">
            <a:off x="455749" y="355630"/>
            <a:ext cx="4313486" cy="617307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27384"/>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ko-KR" altLang="en-US" sz="4000" dirty="0">
                <a:solidFill>
                  <a:schemeClr val="tx1"/>
                </a:solidFill>
                <a:effectLst>
                  <a:outerShdw blurRad="38100" dist="38100" dir="2700000" algn="tl">
                    <a:srgbClr val="000000"/>
                  </a:outerShdw>
                </a:effectLst>
                <a:latin typeface="Arial" charset="0"/>
              </a:rPr>
              <a:t>창</a:t>
            </a:r>
            <a:r>
              <a:rPr lang="en-US" sz="4000" dirty="0">
                <a:solidFill>
                  <a:schemeClr val="tx1"/>
                </a:solidFill>
                <a:effectLst>
                  <a:outerShdw blurRad="38100" dist="38100" dir="2700000" algn="tl">
                    <a:srgbClr val="000000"/>
                  </a:outerShdw>
                </a:effectLst>
                <a:latin typeface="Arial" charset="0"/>
              </a:rPr>
              <a:t>1:1</a:t>
            </a:r>
            <a:r>
              <a:rPr lang="ko-KR" altLang="en-US" sz="4000" dirty="0">
                <a:solidFill>
                  <a:schemeClr val="tx1"/>
                </a:solidFill>
                <a:effectLst>
                  <a:outerShdw blurRad="38100" dist="38100" dir="2700000" algn="tl">
                    <a:srgbClr val="000000"/>
                  </a:outerShdw>
                </a:effectLst>
                <a:latin typeface="Arial" charset="0"/>
              </a:rPr>
              <a:t>는</a:t>
            </a:r>
            <a:r>
              <a:rPr lang="en-US" sz="4000" dirty="0">
                <a:solidFill>
                  <a:schemeClr val="tx1"/>
                </a:solidFill>
                <a:effectLst>
                  <a:outerShdw blurRad="38100" dist="38100" dir="2700000" algn="tl">
                    <a:srgbClr val="000000"/>
                  </a:outerShdw>
                </a:effectLst>
                <a:latin typeface="Arial" charset="0"/>
              </a:rPr>
              <a:t> 1:2-3</a:t>
            </a:r>
            <a:r>
              <a:rPr lang="ko-KR" altLang="en-US" sz="4000" dirty="0">
                <a:solidFill>
                  <a:schemeClr val="tx1"/>
                </a:solidFill>
                <a:effectLst>
                  <a:outerShdw blurRad="38100" dist="38100" dir="2700000" algn="tl">
                    <a:srgbClr val="000000"/>
                  </a:outerShdw>
                </a:effectLst>
                <a:latin typeface="Arial" charset="0"/>
              </a:rPr>
              <a:t>과 어떻게 관련되는가</a:t>
            </a:r>
            <a:r>
              <a:rPr lang="en-US" sz="4000" dirty="0">
                <a:solidFill>
                  <a:schemeClr val="tx1"/>
                </a:solidFill>
                <a:effectLst>
                  <a:outerShdw blurRad="38100" dist="38100" dir="2700000" algn="tl">
                    <a:srgbClr val="000000"/>
                  </a:outerShdw>
                </a:effectLst>
                <a:latin typeface="Arial" charset="0"/>
              </a:rPr>
              <a:t>?</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en-US" altLang="ko-KR" sz="2000" b="1" dirty="0"/>
              <a:t>“</a:t>
            </a:r>
            <a:r>
              <a:rPr lang="ko-KR" altLang="en-US" sz="2000" b="1" dirty="0"/>
              <a:t>지구는 아무 형태도 없이 텅 비어 </a:t>
            </a:r>
            <a:r>
              <a:rPr lang="ko-KR" altLang="en-US" sz="2000" b="1" dirty="0" err="1"/>
              <a:t>흑암에</a:t>
            </a:r>
            <a:r>
              <a:rPr lang="ko-KR" altLang="en-US" sz="2000" b="1" dirty="0"/>
              <a:t> 싸인 채 물로 뒤덮여 </a:t>
            </a:r>
            <a:r>
              <a:rPr lang="ko-KR" altLang="en-US" sz="2000" b="1" dirty="0">
                <a:solidFill>
                  <a:srgbClr val="FFFF00"/>
                </a:solidFill>
              </a:rPr>
              <a:t>있었고</a:t>
            </a:r>
            <a:r>
              <a:rPr lang="ko-KR" altLang="en-US" sz="2000" b="1" dirty="0"/>
              <a:t> 하나님의 영은 수면에 활동하고 계셨다</a:t>
            </a:r>
            <a:r>
              <a:rPr lang="en-US" altLang="ko-KR" sz="2000" b="1" dirty="0"/>
              <a:t>.”</a:t>
            </a:r>
            <a:r>
              <a:rPr lang="en-US" altLang="ja-JP" sz="2000" b="1" dirty="0"/>
              <a:t> (1:2 </a:t>
            </a:r>
            <a:r>
              <a:rPr lang="ko-KR" altLang="en-US" sz="2000" b="1" dirty="0">
                <a:solidFill>
                  <a:srgbClr val="FFFF00"/>
                </a:solidFill>
              </a:rPr>
              <a:t>현대인의 성경</a:t>
            </a:r>
            <a:r>
              <a:rPr lang="en-US" altLang="ja-JP" sz="2000" b="1" dirty="0"/>
              <a:t>)</a:t>
            </a:r>
            <a:endParaRPr lang="en-US" sz="2000" b="1" dirty="0"/>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t>“</a:t>
            </a:r>
            <a:r>
              <a:rPr lang="ko-KR" altLang="en-US" sz="2000" b="1" dirty="0"/>
              <a:t>태초에 하나님이 천지를 </a:t>
            </a:r>
            <a:r>
              <a:rPr lang="ko-KR" altLang="en-US" sz="2000" b="1" dirty="0" err="1"/>
              <a:t>창조하시니라</a:t>
            </a:r>
            <a:r>
              <a:rPr lang="en-US" altLang="ko-KR" sz="2000" b="1" dirty="0"/>
              <a:t>”</a:t>
            </a:r>
            <a:r>
              <a:rPr lang="ko-KR" altLang="en-US" sz="2000" b="1" dirty="0"/>
              <a:t> </a:t>
            </a:r>
            <a:r>
              <a:rPr lang="en-US" altLang="ja-JP" sz="2000" b="1" dirty="0"/>
              <a:t>(1:1)</a:t>
            </a:r>
            <a:endParaRPr lang="en-US" sz="1600" b="1" dirty="0"/>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1- </a:t>
            </a:r>
            <a:r>
              <a:rPr lang="ko-KR" altLang="en-US" b="1" dirty="0"/>
              <a:t>첫째 날 창조는 혼돈 속에서 이루어진 무에서의 창조</a:t>
            </a:r>
            <a:endParaRPr lang="en-US" altLang="zh-CN" b="1" dirty="0"/>
          </a:p>
        </p:txBody>
      </p:sp>
      <p:sp>
        <p:nvSpPr>
          <p:cNvPr id="151562" name="Text Box 10"/>
          <p:cNvSpPr txBox="1">
            <a:spLocks noChangeArrowheads="1"/>
          </p:cNvSpPr>
          <p:nvPr/>
        </p:nvSpPr>
        <p:spPr bwMode="auto">
          <a:xfrm>
            <a:off x="115888" y="3216275"/>
            <a:ext cx="8991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2- </a:t>
            </a:r>
            <a:r>
              <a:rPr lang="ko-KR" altLang="en-US" b="1" dirty="0"/>
              <a:t>세 개의 분리된</a:t>
            </a:r>
            <a:r>
              <a:rPr lang="en-US" altLang="ko-KR" b="1" dirty="0"/>
              <a:t>,</a:t>
            </a:r>
            <a:r>
              <a:rPr lang="ko-KR" altLang="en-US" b="1" dirty="0"/>
              <a:t> 평행 구절들이 우주 창조 직후의 지구의 조건을 묘사한다</a:t>
            </a:r>
            <a:r>
              <a:rPr lang="en-US" altLang="ko-KR" b="1" dirty="0"/>
              <a:t>.</a:t>
            </a:r>
            <a:r>
              <a:rPr lang="ko-KR" altLang="en-US" b="1" dirty="0"/>
              <a:t> </a:t>
            </a:r>
            <a:endParaRPr lang="en-US" altLang="zh-CN" b="1" dirty="0"/>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t>“</a:t>
            </a:r>
            <a:r>
              <a:rPr lang="ko-KR" altLang="en-US" sz="2000" b="1" dirty="0"/>
              <a:t>하나님이 이르시되 빛이 있으라 하시니 빛이 있었고</a:t>
            </a:r>
            <a:r>
              <a:rPr lang="en-US" altLang="ko-KR" sz="2000" b="1" dirty="0"/>
              <a:t>”</a:t>
            </a:r>
            <a:r>
              <a:rPr lang="ko-KR" altLang="en-US" sz="2000" b="1" dirty="0"/>
              <a:t> </a:t>
            </a:r>
            <a:r>
              <a:rPr lang="en-US" altLang="ja-JP" sz="2000" b="1" dirty="0"/>
              <a:t>(1:3)</a:t>
            </a:r>
            <a:endParaRPr lang="en-US" sz="1600" b="1" dirty="0"/>
          </a:p>
        </p:txBody>
      </p:sp>
      <p:sp>
        <p:nvSpPr>
          <p:cNvPr id="151564" name="Text Box 12"/>
          <p:cNvSpPr txBox="1">
            <a:spLocks noChangeArrowheads="1"/>
          </p:cNvSpPr>
          <p:nvPr/>
        </p:nvSpPr>
        <p:spPr bwMode="auto">
          <a:xfrm>
            <a:off x="115888" y="5105400"/>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t>3- </a:t>
            </a:r>
            <a:r>
              <a:rPr lang="ko-KR" altLang="en-US" b="1" dirty="0"/>
              <a:t>각각의 독립적인 이야기의 문장들이 말씀에 의한 하나님의 일하시는 방식을 보여준다</a:t>
            </a:r>
            <a:r>
              <a:rPr lang="en-US" altLang="ko-KR" b="1" dirty="0"/>
              <a:t>.</a:t>
            </a:r>
            <a:r>
              <a:rPr lang="ko-KR" altLang="en-US" b="1" dirty="0"/>
              <a:t> </a:t>
            </a:r>
            <a:endParaRPr lang="en-US" altLang="zh-CN" b="1" dirty="0"/>
          </a:p>
        </p:txBody>
      </p:sp>
      <p:sp>
        <p:nvSpPr>
          <p:cNvPr id="263176" name="Text Box 13"/>
          <p:cNvSpPr txBox="1">
            <a:spLocks noChangeArrowheads="1"/>
          </p:cNvSpPr>
          <p:nvPr/>
        </p:nvSpPr>
        <p:spPr bwMode="auto">
          <a:xfrm>
            <a:off x="5410200" y="6497638"/>
            <a:ext cx="29001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dirty="0"/>
              <a:t>Allen Ross, </a:t>
            </a:r>
            <a:r>
              <a:rPr lang="ko-KR" altLang="en-US" sz="1600" b="1" i="1" dirty="0"/>
              <a:t>창조와 축복</a:t>
            </a:r>
            <a:r>
              <a:rPr lang="en-US" altLang="zh-CN" sz="1600" b="1" dirty="0"/>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t>Leupold</a:t>
            </a:r>
            <a:r>
              <a:rPr lang="en-US" altLang="zh-CN" dirty="0"/>
              <a:t>,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ko-KR" altLang="en-US" sz="3200" b="1" u="sng" dirty="0"/>
              <a:t>원 창조론 </a:t>
            </a:r>
            <a:r>
              <a:rPr lang="en-US" sz="3200" b="1" u="sng" dirty="0"/>
              <a:t>(</a:t>
            </a:r>
            <a:r>
              <a:rPr lang="ko-KR" altLang="en-US" sz="3200" b="1" u="sng" dirty="0"/>
              <a:t>전통적인 관점</a:t>
            </a:r>
            <a:r>
              <a:rPr lang="en-US" sz="3200" b="1" u="sng" dirty="0"/>
              <a:t>)</a:t>
            </a:r>
          </a:p>
        </p:txBody>
      </p:sp>
    </p:spTree>
    <p:extLst>
      <p:ext uri="{BB962C8B-B14F-4D97-AF65-F5344CB8AC3E}">
        <p14:creationId xmlns:p14="http://schemas.microsoft.com/office/powerpoint/2010/main" val="1621627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en-US" altLang="ko-KR" sz="2000" b="1" dirty="0">
                <a:solidFill>
                  <a:srgbClr val="FFFFFF"/>
                </a:solidFill>
              </a:rPr>
              <a:t>“</a:t>
            </a:r>
            <a:r>
              <a:rPr lang="ko-KR" altLang="en-US" sz="2000" b="1" dirty="0">
                <a:solidFill>
                  <a:srgbClr val="FFFFFF"/>
                </a:solidFill>
              </a:rPr>
              <a:t>지구는 아무 형태도 없이 텅 비어 </a:t>
            </a:r>
            <a:r>
              <a:rPr lang="ko-KR" altLang="en-US" sz="2000" b="1" dirty="0" err="1">
                <a:solidFill>
                  <a:srgbClr val="FFFFFF"/>
                </a:solidFill>
              </a:rPr>
              <a:t>흑암에</a:t>
            </a:r>
            <a:r>
              <a:rPr lang="ko-KR" altLang="en-US" sz="2000" b="1" dirty="0">
                <a:solidFill>
                  <a:srgbClr val="FFFFFF"/>
                </a:solidFill>
              </a:rPr>
              <a:t> 싸인 채 물로 뒤덮여 </a:t>
            </a:r>
            <a:r>
              <a:rPr lang="ko-KR" altLang="en-US" sz="2000" b="1" dirty="0">
                <a:solidFill>
                  <a:srgbClr val="FFFF00"/>
                </a:solidFill>
              </a:rPr>
              <a:t>있었고</a:t>
            </a:r>
            <a:r>
              <a:rPr lang="ko-KR" altLang="en-US" sz="2000" b="1" dirty="0">
                <a:solidFill>
                  <a:srgbClr val="FFFFFF"/>
                </a:solidFill>
              </a:rPr>
              <a:t> 하나님의 영은 수면에 활동하고 계셨다</a:t>
            </a:r>
            <a:r>
              <a:rPr lang="en-US" altLang="ko-KR" sz="2000" b="1" dirty="0">
                <a:solidFill>
                  <a:srgbClr val="FFFFFF"/>
                </a:solidFill>
              </a:rPr>
              <a:t>.”</a:t>
            </a:r>
            <a:r>
              <a:rPr lang="en-US" altLang="ja-JP" sz="2000" b="1" dirty="0">
                <a:solidFill>
                  <a:srgbClr val="FFFFFF"/>
                </a:solidFill>
              </a:rPr>
              <a:t> (1:2</a:t>
            </a:r>
            <a:r>
              <a:rPr lang="ko-KR" altLang="en-US" sz="2000" b="1" dirty="0">
                <a:solidFill>
                  <a:srgbClr val="FFFFFF"/>
                </a:solidFill>
              </a:rPr>
              <a:t> </a:t>
            </a:r>
            <a:r>
              <a:rPr lang="ko-KR" altLang="en-US" sz="2000" b="1" dirty="0">
                <a:solidFill>
                  <a:srgbClr val="FFFF00"/>
                </a:solidFill>
              </a:rPr>
              <a:t>현대인의 성경</a:t>
            </a:r>
            <a:r>
              <a:rPr lang="en-US" altLang="ja-JP" sz="2000" b="1" dirty="0">
                <a:solidFill>
                  <a:srgbClr val="FFFFFF"/>
                </a:solidFill>
              </a:rPr>
              <a:t>)</a:t>
            </a:r>
            <a:endParaRPr lang="en-US" sz="2000" b="1" dirty="0">
              <a:solidFill>
                <a:srgbClr val="FFFFFF"/>
              </a:solidFill>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solidFill>
                  <a:srgbClr val="FFFFFF"/>
                </a:solidFill>
              </a:rPr>
              <a:t>“</a:t>
            </a:r>
            <a:r>
              <a:rPr lang="ko-KR" altLang="en-US" sz="2000" b="1" dirty="0">
                <a:solidFill>
                  <a:srgbClr val="FFFFFF"/>
                </a:solidFill>
              </a:rPr>
              <a:t>태초에 하나님이 천지를 </a:t>
            </a:r>
            <a:r>
              <a:rPr lang="ko-KR" altLang="en-US" sz="2000" b="1" dirty="0" err="1">
                <a:solidFill>
                  <a:srgbClr val="FFFFFF"/>
                </a:solidFill>
              </a:rPr>
              <a:t>창조하시니라</a:t>
            </a:r>
            <a:r>
              <a:rPr lang="en-US" altLang="ko-KR" sz="2000" b="1" dirty="0">
                <a:solidFill>
                  <a:srgbClr val="FFFFFF"/>
                </a:solidFill>
              </a:rPr>
              <a:t>.”</a:t>
            </a:r>
            <a:r>
              <a:rPr lang="en-US" altLang="ja-JP" sz="2000" b="1" dirty="0">
                <a:solidFill>
                  <a:srgbClr val="FFFFFF"/>
                </a:solidFill>
              </a:rPr>
              <a:t> (1:1)</a:t>
            </a:r>
            <a:endParaRPr lang="en-US" sz="1600" b="1" dirty="0">
              <a:solidFill>
                <a:srgbClr val="FFFFFF"/>
              </a:solidFill>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rPr>
              <a:t>1- </a:t>
            </a:r>
            <a:r>
              <a:rPr lang="ko-KR" altLang="en-US" b="1" dirty="0">
                <a:solidFill>
                  <a:srgbClr val="FFFFFF"/>
                </a:solidFill>
              </a:rPr>
              <a:t>기원에 대한 독립적인 이야기</a:t>
            </a:r>
            <a:r>
              <a:rPr lang="en-US" altLang="ko-KR" b="1" dirty="0">
                <a:solidFill>
                  <a:srgbClr val="FFFFFF"/>
                </a:solidFill>
              </a:rPr>
              <a:t>,</a:t>
            </a:r>
            <a:r>
              <a:rPr lang="ko-KR" altLang="en-US" b="1" dirty="0">
                <a:solidFill>
                  <a:srgbClr val="FFFFFF"/>
                </a:solidFill>
              </a:rPr>
              <a:t> 완벽한 창조</a:t>
            </a:r>
            <a:endParaRPr lang="en-US" altLang="zh-CN" b="1" dirty="0">
              <a:solidFill>
                <a:srgbClr val="FFFFFF"/>
              </a:solidFill>
            </a:endParaRPr>
          </a:p>
        </p:txBody>
      </p:sp>
      <p:sp>
        <p:nvSpPr>
          <p:cNvPr id="172040" name="Text Box 8"/>
          <p:cNvSpPr txBox="1">
            <a:spLocks noChangeArrowheads="1"/>
          </p:cNvSpPr>
          <p:nvPr/>
        </p:nvSpPr>
        <p:spPr bwMode="auto">
          <a:xfrm>
            <a:off x="115888" y="3216275"/>
            <a:ext cx="8991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rPr>
              <a:t>2- </a:t>
            </a:r>
            <a:r>
              <a:rPr lang="ko-KR" altLang="en-US" b="1" dirty="0">
                <a:solidFill>
                  <a:srgbClr val="FFFFFF"/>
                </a:solidFill>
              </a:rPr>
              <a:t>사탄은 </a:t>
            </a:r>
            <a:r>
              <a:rPr lang="en-US" altLang="ko-KR" b="1" dirty="0">
                <a:solidFill>
                  <a:srgbClr val="FFFFFF"/>
                </a:solidFill>
              </a:rPr>
              <a:t>1</a:t>
            </a:r>
            <a:r>
              <a:rPr lang="ko-KR" altLang="en-US" b="1" dirty="0">
                <a:solidFill>
                  <a:srgbClr val="FFFFFF"/>
                </a:solidFill>
              </a:rPr>
              <a:t>장 </a:t>
            </a:r>
            <a:r>
              <a:rPr lang="en-US" altLang="ko-KR" b="1" dirty="0">
                <a:solidFill>
                  <a:srgbClr val="FFFFFF"/>
                </a:solidFill>
              </a:rPr>
              <a:t>1</a:t>
            </a:r>
            <a:r>
              <a:rPr lang="ko-KR" altLang="en-US" b="1" dirty="0">
                <a:solidFill>
                  <a:srgbClr val="FFFFFF"/>
                </a:solidFill>
              </a:rPr>
              <a:t>절과 </a:t>
            </a:r>
            <a:r>
              <a:rPr lang="en-US" altLang="ko-KR" b="1" dirty="0">
                <a:solidFill>
                  <a:srgbClr val="FFFFFF"/>
                </a:solidFill>
              </a:rPr>
              <a:t>1</a:t>
            </a:r>
            <a:r>
              <a:rPr lang="ko-KR" altLang="en-US" b="1" dirty="0">
                <a:solidFill>
                  <a:srgbClr val="FFFFFF"/>
                </a:solidFill>
              </a:rPr>
              <a:t>장 </a:t>
            </a:r>
            <a:r>
              <a:rPr lang="en-US" altLang="ko-KR" b="1" dirty="0">
                <a:solidFill>
                  <a:srgbClr val="FFFFFF"/>
                </a:solidFill>
              </a:rPr>
              <a:t>2</a:t>
            </a:r>
            <a:r>
              <a:rPr lang="ko-KR" altLang="en-US" b="1" dirty="0">
                <a:solidFill>
                  <a:srgbClr val="FFFFFF"/>
                </a:solidFill>
              </a:rPr>
              <a:t>절 사이에 타락했고</a:t>
            </a:r>
            <a:r>
              <a:rPr lang="en-US" altLang="ko-KR" b="1" dirty="0">
                <a:solidFill>
                  <a:srgbClr val="FFFFFF"/>
                </a:solidFill>
              </a:rPr>
              <a:t>,</a:t>
            </a:r>
            <a:r>
              <a:rPr lang="ko-KR" altLang="en-US" b="1" dirty="0">
                <a:solidFill>
                  <a:srgbClr val="FFFFFF"/>
                </a:solidFill>
              </a:rPr>
              <a:t> 땅을 혼돈 상태에 두 하나님의 심판이 뒤따랐다</a:t>
            </a:r>
            <a:r>
              <a:rPr lang="en-US" altLang="ko-KR" b="1" dirty="0">
                <a:solidFill>
                  <a:srgbClr val="FFFFFF"/>
                </a:solidFill>
              </a:rPr>
              <a:t>.</a:t>
            </a:r>
            <a:endParaRPr lang="en-US" altLang="zh-CN" b="1" dirty="0">
              <a:solidFill>
                <a:srgbClr val="FFFFFF"/>
              </a:solidFill>
            </a:endParaRPr>
          </a:p>
        </p:txBody>
      </p:sp>
      <p:sp>
        <p:nvSpPr>
          <p:cNvPr id="265222" name="Text Box 9"/>
          <p:cNvSpPr txBox="1">
            <a:spLocks noChangeArrowheads="1"/>
          </p:cNvSpPr>
          <p:nvPr/>
        </p:nvSpPr>
        <p:spPr bwMode="auto">
          <a:xfrm>
            <a:off x="228600" y="5911850"/>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solidFill>
                  <a:srgbClr val="FFFFFF"/>
                </a:solidFill>
              </a:rPr>
              <a:t>“</a:t>
            </a:r>
            <a:r>
              <a:rPr lang="ko-KR" altLang="en-US" sz="2000" b="1" dirty="0">
                <a:solidFill>
                  <a:srgbClr val="FFFFFF"/>
                </a:solidFill>
              </a:rPr>
              <a:t>그 때 하나님이 </a:t>
            </a:r>
            <a:r>
              <a:rPr lang="en-US" altLang="ko-KR" sz="2000" b="1" dirty="0">
                <a:solidFill>
                  <a:srgbClr val="FFFFFF"/>
                </a:solidFill>
              </a:rPr>
              <a:t>‘</a:t>
            </a:r>
            <a:r>
              <a:rPr lang="ko-KR" altLang="en-US" sz="2000" b="1" dirty="0">
                <a:solidFill>
                  <a:srgbClr val="FFFFFF"/>
                </a:solidFill>
              </a:rPr>
              <a:t>빛이 있으라</a:t>
            </a:r>
            <a:r>
              <a:rPr lang="en-US" altLang="ko-KR" sz="2000" b="1" dirty="0">
                <a:solidFill>
                  <a:srgbClr val="FFFFFF"/>
                </a:solidFill>
              </a:rPr>
              <a:t>’</a:t>
            </a:r>
            <a:r>
              <a:rPr lang="ko-KR" altLang="en-US" sz="2000" b="1" dirty="0" err="1">
                <a:solidFill>
                  <a:srgbClr val="FFFFFF"/>
                </a:solidFill>
              </a:rPr>
              <a:t>라고</a:t>
            </a:r>
            <a:r>
              <a:rPr lang="ko-KR" altLang="en-US" sz="2000" b="1" dirty="0">
                <a:solidFill>
                  <a:srgbClr val="FFFFFF"/>
                </a:solidFill>
              </a:rPr>
              <a:t> 말씀하시자 빛이 나타났다</a:t>
            </a:r>
            <a:r>
              <a:rPr lang="en-US" altLang="ko-KR" sz="2000" b="1" dirty="0">
                <a:solidFill>
                  <a:srgbClr val="FFFFFF"/>
                </a:solidFill>
              </a:rPr>
              <a:t>.</a:t>
            </a:r>
            <a:r>
              <a:rPr lang="en-US" altLang="ja-JP" sz="2000" b="1" dirty="0">
                <a:solidFill>
                  <a:srgbClr val="FFFFFF"/>
                </a:solidFill>
              </a:rPr>
              <a:t> (1:3)</a:t>
            </a:r>
            <a:endParaRPr lang="en-US" sz="1600" b="1" dirty="0">
              <a:solidFill>
                <a:srgbClr val="FFFFFF"/>
              </a:solidFill>
            </a:endParaRPr>
          </a:p>
        </p:txBody>
      </p:sp>
      <p:sp>
        <p:nvSpPr>
          <p:cNvPr id="172042" name="Text Box 10"/>
          <p:cNvSpPr txBox="1">
            <a:spLocks noChangeArrowheads="1"/>
          </p:cNvSpPr>
          <p:nvPr/>
        </p:nvSpPr>
        <p:spPr bwMode="auto">
          <a:xfrm>
            <a:off x="115888" y="5105400"/>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rPr>
              <a:t>3- </a:t>
            </a:r>
            <a:r>
              <a:rPr lang="ko-KR" altLang="en-US" b="1" dirty="0">
                <a:solidFill>
                  <a:srgbClr val="FFFFFF"/>
                </a:solidFill>
              </a:rPr>
              <a:t>독립적인</a:t>
            </a:r>
            <a:r>
              <a:rPr lang="en-US" altLang="ko-KR" b="1" dirty="0">
                <a:solidFill>
                  <a:srgbClr val="FFFFFF"/>
                </a:solidFill>
              </a:rPr>
              <a:t>,</a:t>
            </a:r>
            <a:r>
              <a:rPr lang="ko-KR" altLang="en-US" b="1" dirty="0">
                <a:solidFill>
                  <a:srgbClr val="FFFFFF"/>
                </a:solidFill>
              </a:rPr>
              <a:t> 이야기의 문장은 심판을 받은 지구를 재형성하고 </a:t>
            </a:r>
            <a:r>
              <a:rPr lang="ko-KR" altLang="en-US" b="1" dirty="0" err="1">
                <a:solidFill>
                  <a:srgbClr val="FFFFFF"/>
                </a:solidFill>
              </a:rPr>
              <a:t>재건설하는</a:t>
            </a:r>
            <a:r>
              <a:rPr lang="ko-KR" altLang="en-US" b="1" dirty="0">
                <a:solidFill>
                  <a:srgbClr val="FFFFFF"/>
                </a:solidFill>
              </a:rPr>
              <a:t> 첫 번째 작업을 묘사한다</a:t>
            </a:r>
            <a:r>
              <a:rPr lang="en-US" altLang="ko-KR" b="1" dirty="0">
                <a:solidFill>
                  <a:srgbClr val="FFFFFF"/>
                </a:solidFill>
              </a:rPr>
              <a:t>.</a:t>
            </a:r>
            <a:r>
              <a:rPr lang="ko-KR" altLang="en-US" b="1" dirty="0">
                <a:solidFill>
                  <a:srgbClr val="FFFFFF"/>
                </a:solidFill>
              </a:rPr>
              <a:t> </a:t>
            </a:r>
            <a:endParaRPr lang="en-US" altLang="zh-CN" b="1" dirty="0">
              <a:solidFill>
                <a:srgbClr val="FFFFFF"/>
              </a:solidFill>
            </a:endParaRPr>
          </a:p>
        </p:txBody>
      </p:sp>
      <p:sp>
        <p:nvSpPr>
          <p:cNvPr id="265224" name="Text Box 11"/>
          <p:cNvSpPr txBox="1">
            <a:spLocks noChangeArrowheads="1"/>
          </p:cNvSpPr>
          <p:nvPr/>
        </p:nvSpPr>
        <p:spPr bwMode="auto">
          <a:xfrm>
            <a:off x="4668838" y="6521450"/>
            <a:ext cx="365356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dirty="0">
                <a:solidFill>
                  <a:srgbClr val="FFFFFF"/>
                </a:solidFill>
              </a:rPr>
              <a:t>Allen Ross, </a:t>
            </a:r>
            <a:r>
              <a:rPr lang="ko-KR" altLang="en-US" sz="1600" b="1" i="1" dirty="0">
                <a:solidFill>
                  <a:srgbClr val="FFFFFF"/>
                </a:solidFill>
              </a:rPr>
              <a:t>창조와 축복</a:t>
            </a:r>
            <a:r>
              <a:rPr lang="en-US" altLang="zh-CN" sz="1600" b="1" dirty="0">
                <a:solidFill>
                  <a:srgbClr val="FFFFFF"/>
                </a:solidFill>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a:t>
            </a:r>
            <a:r>
              <a:rPr lang="ko-KR" altLang="en-US" dirty="0" err="1">
                <a:solidFill>
                  <a:srgbClr val="FFFFFF"/>
                </a:solidFill>
              </a:rPr>
              <a:t>스코필드</a:t>
            </a:r>
            <a:r>
              <a:rPr lang="ko-KR" altLang="en-US" dirty="0">
                <a:solidFill>
                  <a:srgbClr val="FFFFFF"/>
                </a:solidFill>
              </a:rPr>
              <a:t> 관주 성경 </a:t>
            </a:r>
            <a:r>
              <a:rPr lang="en-US" altLang="zh-CN" dirty="0">
                <a:solidFill>
                  <a:srgbClr val="FFFFFF"/>
                </a:solidFill>
              </a:rPr>
              <a:t>(1st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rgbClr val="FFFFFF"/>
                </a:solidFill>
              </a:rPr>
              <a:t>사탄의 타락</a:t>
            </a:r>
            <a:endParaRPr lang="en-US" altLang="zh-CN" b="1" dirty="0">
              <a:solidFill>
                <a:srgbClr val="FFFFFF"/>
              </a:solidFill>
            </a:endParaRPr>
          </a:p>
        </p:txBody>
      </p:sp>
      <p:sp>
        <p:nvSpPr>
          <p:cNvPr id="172046" name="Text Box 14"/>
          <p:cNvSpPr txBox="1">
            <a:spLocks noChangeArrowheads="1"/>
          </p:cNvSpPr>
          <p:nvPr/>
        </p:nvSpPr>
        <p:spPr bwMode="auto">
          <a:xfrm rot="-308604">
            <a:off x="1863992" y="3922802"/>
            <a:ext cx="5328703"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ko-KR" dirty="0">
                <a:solidFill>
                  <a:srgbClr val="FFFFFF"/>
                </a:solidFill>
              </a:rPr>
              <a:t>-</a:t>
            </a:r>
            <a:r>
              <a:rPr lang="ko-KR" altLang="en-US" dirty="0">
                <a:solidFill>
                  <a:srgbClr val="FFFFFF"/>
                </a:solidFill>
              </a:rPr>
              <a:t> 히브리어 역접 접속사의 이상한 번역</a:t>
            </a:r>
            <a:endParaRPr lang="en-US" altLang="zh-CN" dirty="0">
              <a:solidFill>
                <a:srgbClr val="FFFFFF"/>
              </a:solidFill>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4400" dirty="0">
                <a:effectLst>
                  <a:outerShdw blurRad="38100" dist="38100" dir="2700000" algn="tl">
                    <a:srgbClr val="000000"/>
                  </a:outerShdw>
                </a:effectLst>
              </a:rPr>
              <a:t>How Does 1:1 Relate to 1:2-3?</a:t>
            </a:r>
            <a:endParaRPr lang="en-US" sz="4800" dirty="0">
              <a:solidFill>
                <a:schemeClr val="tx2"/>
              </a:solidFill>
              <a:effectLst>
                <a:outerShdw blurRad="38100" dist="38100" dir="2700000" algn="tl">
                  <a:srgbClr val="000000"/>
                </a:outerShdw>
              </a:effectLst>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ko-KR" altLang="en-US" sz="3200" b="1" u="sng" dirty="0">
                <a:solidFill>
                  <a:srgbClr val="FFFFFF"/>
                </a:solidFill>
                <a:effectLst/>
                <a:latin typeface="Arial" charset="0"/>
              </a:rPr>
              <a:t>갭</a:t>
            </a:r>
            <a:r>
              <a:rPr lang="en-US" altLang="ko-KR" sz="3200" b="1" u="sng" dirty="0">
                <a:solidFill>
                  <a:srgbClr val="FFFFFF"/>
                </a:solidFill>
                <a:effectLst/>
                <a:latin typeface="Arial" charset="0"/>
              </a:rPr>
              <a:t>(Gap)</a:t>
            </a:r>
            <a:r>
              <a:rPr lang="ko-KR" altLang="en-US" sz="3200" b="1" u="sng" dirty="0">
                <a:solidFill>
                  <a:srgbClr val="FFFFFF"/>
                </a:solidFill>
                <a:effectLst/>
                <a:latin typeface="Arial" charset="0"/>
              </a:rPr>
              <a:t> 이론</a:t>
            </a:r>
            <a:endParaRPr lang="en-US" sz="3200" b="1" u="sng" dirty="0">
              <a:solidFill>
                <a:srgbClr val="FFFFFF"/>
              </a:solidFill>
              <a:effectLst/>
              <a:latin typeface="Arial" charset="0"/>
            </a:endParaRP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7" name="Rectangle 2">
            <a:extLst>
              <a:ext uri="{FF2B5EF4-FFF2-40B4-BE49-F238E27FC236}">
                <a16:creationId xmlns:a16="http://schemas.microsoft.com/office/drawing/2014/main" id="{100C170C-5A87-D642-AF0B-A9395E232C7F}"/>
              </a:ext>
            </a:extLst>
          </p:cNvPr>
          <p:cNvSpPr txBox="1">
            <a:spLocks noChangeArrowheads="1"/>
          </p:cNvSpPr>
          <p:nvPr/>
        </p:nvSpPr>
        <p:spPr bwMode="auto">
          <a:xfrm>
            <a:off x="0" y="-27384"/>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l" eaLnBrk="1" hangingPunct="1">
              <a:defRPr/>
            </a:pPr>
            <a:r>
              <a:rPr lang="ko-KR" altLang="en-US" sz="4000" kern="0">
                <a:solidFill>
                  <a:schemeClr val="tx1"/>
                </a:solidFill>
                <a:effectLst>
                  <a:outerShdw blurRad="38100" dist="38100" dir="2700000" algn="tl">
                    <a:srgbClr val="000000"/>
                  </a:outerShdw>
                </a:effectLst>
                <a:latin typeface="Arial" charset="0"/>
              </a:rPr>
              <a:t>창</a:t>
            </a:r>
            <a:r>
              <a:rPr lang="en-US" sz="4000" kern="0">
                <a:solidFill>
                  <a:schemeClr val="tx1"/>
                </a:solidFill>
                <a:effectLst>
                  <a:outerShdw blurRad="38100" dist="38100" dir="2700000" algn="tl">
                    <a:srgbClr val="000000"/>
                  </a:outerShdw>
                </a:effectLst>
                <a:latin typeface="Arial" charset="0"/>
              </a:rPr>
              <a:t>1:1</a:t>
            </a:r>
            <a:r>
              <a:rPr lang="ko-KR" altLang="en-US" sz="4000" kern="0">
                <a:solidFill>
                  <a:schemeClr val="tx1"/>
                </a:solidFill>
                <a:effectLst>
                  <a:outerShdw blurRad="38100" dist="38100" dir="2700000" algn="tl">
                    <a:srgbClr val="000000"/>
                  </a:outerShdw>
                </a:effectLst>
                <a:latin typeface="Arial" charset="0"/>
              </a:rPr>
              <a:t>는</a:t>
            </a:r>
            <a:r>
              <a:rPr lang="en-US" sz="4000" kern="0">
                <a:solidFill>
                  <a:schemeClr val="tx1"/>
                </a:solidFill>
                <a:effectLst>
                  <a:outerShdw blurRad="38100" dist="38100" dir="2700000" algn="tl">
                    <a:srgbClr val="000000"/>
                  </a:outerShdw>
                </a:effectLst>
                <a:latin typeface="Arial" charset="0"/>
              </a:rPr>
              <a:t> 1:2-3</a:t>
            </a:r>
            <a:r>
              <a:rPr lang="ko-KR" altLang="en-US" sz="4000" kern="0">
                <a:solidFill>
                  <a:schemeClr val="tx1"/>
                </a:solidFill>
                <a:effectLst>
                  <a:outerShdw blurRad="38100" dist="38100" dir="2700000" algn="tl">
                    <a:srgbClr val="000000"/>
                  </a:outerShdw>
                </a:effectLst>
                <a:latin typeface="Arial" charset="0"/>
              </a:rPr>
              <a:t>과 어떻게 관련되는가</a:t>
            </a:r>
            <a:r>
              <a:rPr lang="en-US" sz="4000" kern="0">
                <a:solidFill>
                  <a:schemeClr val="tx1"/>
                </a:solidFill>
                <a:effectLst>
                  <a:outerShdw blurRad="38100" dist="38100" dir="2700000" algn="tl">
                    <a:srgbClr val="000000"/>
                  </a:outerShdw>
                </a:effectLst>
                <a:latin typeface="Arial" charset="0"/>
              </a:rPr>
              <a:t>?</a:t>
            </a:r>
            <a:endParaRPr lang="en-US" sz="4000" kern="0" dirty="0">
              <a:solidFill>
                <a:schemeClr val="tx1"/>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en-US" altLang="ko-KR" sz="2000" b="1" dirty="0">
                <a:cs typeface="Arial" charset="0"/>
              </a:rPr>
              <a:t>“</a:t>
            </a:r>
            <a:r>
              <a:rPr lang="ko-KR" altLang="en-US" sz="2000" b="1" dirty="0">
                <a:cs typeface="Arial" charset="0"/>
              </a:rPr>
              <a:t>땅이 혼돈하고 공허하며 </a:t>
            </a:r>
            <a:r>
              <a:rPr lang="ko-KR" altLang="en-US" sz="2000" b="1" dirty="0" err="1">
                <a:cs typeface="Arial" charset="0"/>
              </a:rPr>
              <a:t>흑암이</a:t>
            </a:r>
            <a:r>
              <a:rPr lang="ko-KR" altLang="en-US" sz="2000" b="1" dirty="0">
                <a:cs typeface="Arial" charset="0"/>
              </a:rPr>
              <a:t> 깊이 위에 있고 하나님의 영은 수면 위에 </a:t>
            </a:r>
            <a:r>
              <a:rPr lang="ko-KR" altLang="en-US" sz="2000" b="1" dirty="0" err="1">
                <a:cs typeface="Arial" charset="0"/>
              </a:rPr>
              <a:t>운행하시니라</a:t>
            </a:r>
            <a:r>
              <a:rPr lang="en-US" altLang="ko-KR" sz="2000" b="1" dirty="0">
                <a:cs typeface="Arial" charset="0"/>
              </a:rPr>
              <a:t>.”</a:t>
            </a:r>
            <a:r>
              <a:rPr lang="ko-KR" altLang="en-US" sz="2000" b="1" dirty="0">
                <a:cs typeface="Arial" charset="0"/>
              </a:rPr>
              <a:t> </a:t>
            </a:r>
            <a:r>
              <a:rPr lang="en-US" altLang="ja-JP" sz="2000" b="1" dirty="0">
                <a:cs typeface="Arial" charset="0"/>
              </a:rPr>
              <a:t>(1:2)</a:t>
            </a:r>
            <a:endParaRPr lang="en-US" sz="2000" b="1" dirty="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cs typeface="Arial" charset="0"/>
              </a:rPr>
              <a:t>“</a:t>
            </a:r>
            <a:r>
              <a:rPr lang="ko-KR" altLang="en-US" sz="2000" b="1" dirty="0">
                <a:cs typeface="Arial" charset="0"/>
              </a:rPr>
              <a:t>하나님이 천지를 </a:t>
            </a:r>
            <a:r>
              <a:rPr lang="ko-KR" altLang="en-US" sz="2000" b="1" dirty="0">
                <a:solidFill>
                  <a:srgbClr val="FFFF00"/>
                </a:solidFill>
                <a:cs typeface="Arial" charset="0"/>
              </a:rPr>
              <a:t>창조하기 시작했을 때에</a:t>
            </a:r>
            <a:r>
              <a:rPr lang="en-US" altLang="ko-KR" sz="2000" b="1" dirty="0">
                <a:cs typeface="Arial" charset="0"/>
              </a:rPr>
              <a:t>”</a:t>
            </a:r>
            <a:r>
              <a:rPr lang="en-US" altLang="ja-JP" sz="2000" b="1" dirty="0">
                <a:cs typeface="Arial" charset="0"/>
              </a:rPr>
              <a:t>(1:1)</a:t>
            </a:r>
            <a:endParaRPr lang="en-US" sz="1600" b="1" dirty="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cs typeface="Arial" charset="0"/>
              </a:rPr>
              <a:t>1- </a:t>
            </a:r>
            <a:r>
              <a:rPr lang="ko-KR" altLang="en-US" b="1" dirty="0">
                <a:cs typeface="Arial" charset="0"/>
              </a:rPr>
              <a:t>관계 절 </a:t>
            </a:r>
            <a:r>
              <a:rPr lang="en-US" altLang="ko-KR" b="1" dirty="0">
                <a:cs typeface="Arial" charset="0"/>
              </a:rPr>
              <a:t>(</a:t>
            </a:r>
            <a:r>
              <a:rPr lang="ko-KR" altLang="en-US" b="1" dirty="0">
                <a:cs typeface="Arial" charset="0"/>
              </a:rPr>
              <a:t>이것은 </a:t>
            </a:r>
            <a:r>
              <a:rPr lang="en-US" altLang="ko-KR" b="1" dirty="0">
                <a:cs typeface="Arial" charset="0"/>
              </a:rPr>
              <a:t>1</a:t>
            </a:r>
            <a:r>
              <a:rPr lang="ko-KR" altLang="en-US" b="1" dirty="0">
                <a:cs typeface="Arial" charset="0"/>
              </a:rPr>
              <a:t>장 </a:t>
            </a:r>
            <a:r>
              <a:rPr lang="en-US" altLang="ko-KR" b="1" dirty="0">
                <a:cs typeface="Arial" charset="0"/>
              </a:rPr>
              <a:t>2</a:t>
            </a:r>
            <a:r>
              <a:rPr lang="ko-KR" altLang="en-US" b="1" dirty="0">
                <a:cs typeface="Arial" charset="0"/>
              </a:rPr>
              <a:t>절에 의존되거나 제한된다</a:t>
            </a:r>
            <a:r>
              <a:rPr lang="en-US" altLang="ko-KR" b="1" dirty="0">
                <a:cs typeface="Arial" charset="0"/>
              </a:rPr>
              <a:t>)</a:t>
            </a:r>
            <a:r>
              <a:rPr lang="ko-KR" altLang="en-US" b="1" dirty="0">
                <a:cs typeface="Arial" charset="0"/>
              </a:rPr>
              <a:t> 또는 제목 </a:t>
            </a:r>
            <a:endParaRPr lang="en-US" altLang="zh-CN" b="1" dirty="0">
              <a:cs typeface="Arial" charset="0"/>
            </a:endParaRPr>
          </a:p>
        </p:txBody>
      </p:sp>
      <p:sp>
        <p:nvSpPr>
          <p:cNvPr id="174088" name="Text Box 8"/>
          <p:cNvSpPr txBox="1">
            <a:spLocks noChangeArrowheads="1"/>
          </p:cNvSpPr>
          <p:nvPr/>
        </p:nvSpPr>
        <p:spPr bwMode="auto">
          <a:xfrm>
            <a:off x="115888" y="3216275"/>
            <a:ext cx="8991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cs typeface="Arial" charset="0"/>
              </a:rPr>
              <a:t>2- </a:t>
            </a:r>
            <a:r>
              <a:rPr lang="ko-KR" altLang="en-US" b="1" dirty="0">
                <a:cs typeface="Arial" charset="0"/>
              </a:rPr>
              <a:t>세 가지 상황을 설명하는 구절들은</a:t>
            </a:r>
            <a:r>
              <a:rPr lang="en-US" altLang="ko-KR" b="1" dirty="0">
                <a:cs typeface="Arial" charset="0"/>
              </a:rPr>
              <a:t>,</a:t>
            </a:r>
            <a:r>
              <a:rPr lang="ko-KR" altLang="en-US" b="1" dirty="0">
                <a:cs typeface="Arial" charset="0"/>
              </a:rPr>
              <a:t> 부정적이고 </a:t>
            </a:r>
            <a:r>
              <a:rPr lang="ko-KR" altLang="en-US" b="1" dirty="0" err="1">
                <a:cs typeface="Arial" charset="0"/>
              </a:rPr>
              <a:t>역접적인</a:t>
            </a:r>
            <a:r>
              <a:rPr lang="ko-KR" altLang="en-US" b="1" dirty="0">
                <a:cs typeface="Arial" charset="0"/>
              </a:rPr>
              <a:t> 의미를 가지고</a:t>
            </a:r>
            <a:r>
              <a:rPr lang="en-US" altLang="ko-KR" b="1" dirty="0">
                <a:cs typeface="Arial" charset="0"/>
              </a:rPr>
              <a:t>,</a:t>
            </a:r>
            <a:r>
              <a:rPr lang="ko-KR" altLang="en-US" b="1" dirty="0">
                <a:cs typeface="Arial" charset="0"/>
              </a:rPr>
              <a:t> 하나님이 말씀하실 때의 지구의 환경을 묘사한다</a:t>
            </a:r>
            <a:r>
              <a:rPr lang="en-US" altLang="zh-CN" b="1" dirty="0">
                <a:cs typeface="Arial" charset="0"/>
              </a:rPr>
              <a:t>.</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en-US" altLang="ko-KR" sz="2000" b="1" dirty="0">
                <a:cs typeface="Arial" charset="0"/>
              </a:rPr>
              <a:t>“</a:t>
            </a:r>
            <a:r>
              <a:rPr lang="ko-KR" altLang="en-US" sz="2000" b="1" dirty="0">
                <a:cs typeface="Arial" charset="0"/>
              </a:rPr>
              <a:t>하나님이 이르시되</a:t>
            </a:r>
            <a:r>
              <a:rPr lang="en-US" altLang="ko-KR" sz="2000" b="1" dirty="0">
                <a:cs typeface="Arial" charset="0"/>
              </a:rPr>
              <a:t>,</a:t>
            </a:r>
            <a:r>
              <a:rPr lang="ko-KR" altLang="en-US" sz="2000" b="1" dirty="0">
                <a:cs typeface="Arial" charset="0"/>
              </a:rPr>
              <a:t> </a:t>
            </a:r>
            <a:r>
              <a:rPr lang="en-US" altLang="ko-KR" sz="2000" b="1" dirty="0">
                <a:cs typeface="Arial" charset="0"/>
              </a:rPr>
              <a:t>‘</a:t>
            </a:r>
            <a:r>
              <a:rPr lang="ko-KR" altLang="en-US" sz="2000" b="1" dirty="0">
                <a:cs typeface="Arial" charset="0"/>
              </a:rPr>
              <a:t>빛이 있으라</a:t>
            </a:r>
            <a:r>
              <a:rPr lang="en-US" altLang="ko-KR" sz="2000" b="1" dirty="0">
                <a:cs typeface="Arial" charset="0"/>
              </a:rPr>
              <a:t>’</a:t>
            </a:r>
            <a:r>
              <a:rPr lang="ko-KR" altLang="en-US" sz="2000" b="1" dirty="0">
                <a:cs typeface="Arial" charset="0"/>
              </a:rPr>
              <a:t>하시니 빛이 있었고</a:t>
            </a:r>
            <a:r>
              <a:rPr lang="en-US" altLang="ko-KR" sz="2000" b="1" dirty="0">
                <a:cs typeface="Arial" charset="0"/>
              </a:rPr>
              <a:t>”</a:t>
            </a:r>
            <a:r>
              <a:rPr lang="ko-KR" altLang="en-US" sz="2000" b="1" dirty="0">
                <a:cs typeface="Arial" charset="0"/>
              </a:rPr>
              <a:t> </a:t>
            </a:r>
            <a:r>
              <a:rPr lang="en-US" altLang="ja-JP" sz="2000" b="1" dirty="0">
                <a:cs typeface="Arial" charset="0"/>
              </a:rPr>
              <a:t>(1:3)</a:t>
            </a:r>
            <a:endParaRPr lang="en-US" sz="1600" b="1" dirty="0">
              <a:cs typeface="Arial" charset="0"/>
            </a:endParaRPr>
          </a:p>
        </p:txBody>
      </p:sp>
      <p:sp>
        <p:nvSpPr>
          <p:cNvPr id="174090" name="Text Box 10"/>
          <p:cNvSpPr txBox="1">
            <a:spLocks noChangeArrowheads="1"/>
          </p:cNvSpPr>
          <p:nvPr/>
        </p:nvSpPr>
        <p:spPr bwMode="auto">
          <a:xfrm>
            <a:off x="115888" y="4953000"/>
            <a:ext cx="902811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cs typeface="Arial" charset="0"/>
              </a:rPr>
              <a:t>3- </a:t>
            </a:r>
            <a:r>
              <a:rPr lang="ko-KR" altLang="en-US" b="1" dirty="0">
                <a:cs typeface="Arial" charset="0"/>
              </a:rPr>
              <a:t>독립적이고</a:t>
            </a:r>
            <a:r>
              <a:rPr lang="en-US" altLang="ko-KR" b="1" dirty="0">
                <a:cs typeface="Arial" charset="0"/>
              </a:rPr>
              <a:t>,</a:t>
            </a:r>
            <a:r>
              <a:rPr lang="ko-KR" altLang="en-US" b="1" dirty="0">
                <a:cs typeface="Arial" charset="0"/>
              </a:rPr>
              <a:t> 이야기 형태의 문장은 하나님의 심판 이후에 하나님이 지구를 현재의 상태 </a:t>
            </a:r>
            <a:r>
              <a:rPr lang="en-US" altLang="ko-KR" b="1" dirty="0">
                <a:cs typeface="Arial" charset="0"/>
              </a:rPr>
              <a:t>(</a:t>
            </a:r>
            <a:r>
              <a:rPr lang="ko-KR" altLang="en-US" b="1" dirty="0">
                <a:cs typeface="Arial" charset="0"/>
              </a:rPr>
              <a:t>아무 것도 </a:t>
            </a:r>
            <a:r>
              <a:rPr lang="ko-KR" altLang="en-US" b="1" dirty="0" err="1">
                <a:cs typeface="Arial" charset="0"/>
              </a:rPr>
              <a:t>창조하시</a:t>
            </a:r>
            <a:r>
              <a:rPr lang="ko-KR" altLang="en-US" b="1" dirty="0">
                <a:cs typeface="Arial" charset="0"/>
              </a:rPr>
              <a:t> 않음</a:t>
            </a:r>
            <a:r>
              <a:rPr lang="en-US" altLang="ko-KR" b="1" dirty="0">
                <a:cs typeface="Arial" charset="0"/>
              </a:rPr>
              <a:t>)</a:t>
            </a:r>
            <a:r>
              <a:rPr lang="ko-KR" altLang="en-US" b="1" dirty="0">
                <a:cs typeface="Arial" charset="0"/>
              </a:rPr>
              <a:t>로 재창조</a:t>
            </a:r>
            <a:r>
              <a:rPr lang="en-US" altLang="ko-KR" b="1" dirty="0">
                <a:cs typeface="Arial" charset="0"/>
              </a:rPr>
              <a:t>/</a:t>
            </a:r>
            <a:r>
              <a:rPr lang="ko-KR" altLang="en-US" b="1" dirty="0">
                <a:cs typeface="Arial" charset="0"/>
              </a:rPr>
              <a:t>개조한 방식을 보여준다</a:t>
            </a:r>
            <a:r>
              <a:rPr lang="en-US" altLang="ko-KR" b="1" dirty="0">
                <a:cs typeface="Arial" charset="0"/>
              </a:rPr>
              <a:t>.</a:t>
            </a:r>
            <a:endParaRPr lang="en-US" altLang="zh-CN" b="1" dirty="0">
              <a:cs typeface="Arial" charset="0"/>
            </a:endParaRPr>
          </a:p>
        </p:txBody>
      </p:sp>
      <p:sp>
        <p:nvSpPr>
          <p:cNvPr id="267272" name="Text Box 11"/>
          <p:cNvSpPr txBox="1">
            <a:spLocks noChangeArrowheads="1"/>
          </p:cNvSpPr>
          <p:nvPr/>
        </p:nvSpPr>
        <p:spPr bwMode="auto">
          <a:xfrm>
            <a:off x="5029200" y="6497638"/>
            <a:ext cx="319670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600" b="1" dirty="0">
                <a:cs typeface="Arial" charset="0"/>
              </a:rPr>
              <a:t>Allen Ross, </a:t>
            </a:r>
            <a:r>
              <a:rPr lang="ko-KR" altLang="en-US" sz="1600" b="1" i="1" dirty="0">
                <a:cs typeface="Arial" charset="0"/>
              </a:rPr>
              <a:t>창조와 축복</a:t>
            </a:r>
            <a:r>
              <a:rPr lang="en-US" altLang="zh-CN" sz="1600" b="1" dirty="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zh-CN" altLang="en-US">
                <a:cs typeface="Arial" charset="0"/>
              </a:rPr>
              <a:t> </a:t>
            </a:r>
            <a:r>
              <a:rPr lang="en-US" altLang="zh-CN">
                <a:cs typeface="Arial" charset="0"/>
              </a:rPr>
              <a:t>Rashi/NEB,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cs typeface="Arial" charset="0"/>
              </a:rPr>
              <a:t>사탄의 타락</a:t>
            </a:r>
            <a:endParaRPr lang="en-US" altLang="zh-CN" b="1" dirty="0">
              <a:cs typeface="Arial" charset="0"/>
            </a:endParaRPr>
          </a:p>
        </p:txBody>
      </p:sp>
      <p:sp>
        <p:nvSpPr>
          <p:cNvPr id="174094" name="Text Box 14"/>
          <p:cNvSpPr txBox="1">
            <a:spLocks noChangeArrowheads="1"/>
          </p:cNvSpPr>
          <p:nvPr/>
        </p:nvSpPr>
        <p:spPr bwMode="auto">
          <a:xfrm rot="-308604">
            <a:off x="700489" y="2700510"/>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ko-KR" altLang="en-US" dirty="0" err="1">
                <a:cs typeface="Arial" charset="0"/>
              </a:rPr>
              <a:t>함축점들</a:t>
            </a:r>
            <a:r>
              <a:rPr lang="en-US" altLang="zh-CN" dirty="0">
                <a:cs typeface="Arial" charset="0"/>
              </a:rPr>
              <a:t>:</a:t>
            </a:r>
          </a:p>
          <a:p>
            <a:pPr>
              <a:buFont typeface="Arial" charset="0"/>
              <a:buAutoNum type="alphaLcParenR"/>
            </a:pPr>
            <a:r>
              <a:rPr lang="en-US" altLang="ko-KR" dirty="0">
                <a:cs typeface="Arial" charset="0"/>
              </a:rPr>
              <a:t>“</a:t>
            </a:r>
            <a:r>
              <a:rPr lang="ko-KR" altLang="en-US" dirty="0" err="1">
                <a:cs typeface="Arial" charset="0"/>
              </a:rPr>
              <a:t>원창조</a:t>
            </a:r>
            <a:r>
              <a:rPr lang="ko-KR" altLang="en-US" dirty="0">
                <a:cs typeface="Arial" charset="0"/>
              </a:rPr>
              <a:t> 또는 최초의 창조를 위해서는</a:t>
            </a:r>
            <a:r>
              <a:rPr lang="en-US" altLang="ko-KR" dirty="0">
                <a:cs typeface="Arial" charset="0"/>
              </a:rPr>
              <a:t>,</a:t>
            </a:r>
            <a:r>
              <a:rPr lang="ko-KR" altLang="en-US" dirty="0">
                <a:cs typeface="Arial" charset="0"/>
              </a:rPr>
              <a:t> 누군가는 성경의 다른 곳을 봐야 한다</a:t>
            </a:r>
            <a:r>
              <a:rPr lang="en-US" altLang="ko-KR" dirty="0">
                <a:cs typeface="Arial" charset="0"/>
              </a:rPr>
              <a:t>.”</a:t>
            </a:r>
            <a:endParaRPr lang="en-US" altLang="ja-JP" dirty="0">
              <a:cs typeface="Arial" charset="0"/>
            </a:endParaRPr>
          </a:p>
          <a:p>
            <a:pPr>
              <a:buFont typeface="Arial" charset="0"/>
              <a:buAutoNum type="alphaLcParenR"/>
            </a:pPr>
            <a:r>
              <a:rPr lang="en-US" altLang="ko-KR" dirty="0">
                <a:cs typeface="Arial" charset="0"/>
              </a:rPr>
              <a:t>“</a:t>
            </a:r>
            <a:r>
              <a:rPr lang="ko-KR" altLang="en-US" dirty="0">
                <a:cs typeface="Arial" charset="0"/>
              </a:rPr>
              <a:t>이 현명한 관점은 진화를 가르치거나 허락하지 않는다</a:t>
            </a:r>
            <a:r>
              <a:rPr lang="en-US" altLang="ko-KR" dirty="0">
                <a:cs typeface="Arial" charset="0"/>
              </a:rPr>
              <a:t>.</a:t>
            </a:r>
            <a:r>
              <a:rPr lang="ko-KR" altLang="en-US" dirty="0">
                <a:cs typeface="Arial" charset="0"/>
              </a:rPr>
              <a:t> 그것은 하나님과 함께 하는 시작이 반드시 절대적인 시작일 필요가 없다는 것을 단지 인정한다</a:t>
            </a:r>
            <a:r>
              <a:rPr lang="en-US" altLang="ko-KR" dirty="0">
                <a:cs typeface="Arial" charset="0"/>
              </a:rPr>
              <a:t>.”</a:t>
            </a:r>
            <a:r>
              <a:rPr lang="ko-KR" altLang="en-US" dirty="0">
                <a:cs typeface="Arial" charset="0"/>
              </a:rPr>
              <a:t> </a:t>
            </a:r>
            <a:r>
              <a:rPr lang="en-US" altLang="ja-JP" dirty="0">
                <a:cs typeface="Arial" charset="0"/>
              </a:rPr>
              <a:t>(Ross, 723)</a:t>
            </a:r>
            <a:endParaRPr lang="en-US" altLang="zh-CN" dirty="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en-US" sz="4400">
                <a:effectLst>
                  <a:outerShdw blurRad="38100" dist="38100" dir="2700000" algn="tl">
                    <a:srgbClr val="000000"/>
                  </a:outerShdw>
                </a:effectLst>
              </a:rPr>
              <a:t>How Does 1:1 Relate to 1:2-3?</a:t>
            </a:r>
            <a:endParaRPr lang="en-US" sz="4800">
              <a:solidFill>
                <a:schemeClr val="tx2"/>
              </a:solidFill>
              <a:effectLst>
                <a:outerShdw blurRad="38100" dist="38100" dir="2700000" algn="tl">
                  <a:srgbClr val="000000"/>
                </a:outerShdw>
              </a:effectLst>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ko-KR" altLang="en-US" sz="3200" b="1" u="sng" dirty="0">
                <a:solidFill>
                  <a:schemeClr val="tx1"/>
                </a:solidFill>
                <a:effectLst/>
                <a:latin typeface="Arial" charset="0"/>
                <a:cs typeface="Arial" charset="0"/>
              </a:rPr>
              <a:t>상대적인 </a:t>
            </a:r>
            <a:r>
              <a:rPr lang="en-US" sz="3200" b="1" u="sng" dirty="0">
                <a:solidFill>
                  <a:schemeClr val="tx1"/>
                </a:solidFill>
                <a:effectLst/>
                <a:latin typeface="Arial" charset="0"/>
                <a:cs typeface="Arial" charset="0"/>
              </a:rPr>
              <a:t> (5 variations)</a:t>
            </a:r>
          </a:p>
        </p:txBody>
      </p:sp>
      <p:sp>
        <p:nvSpPr>
          <p:cNvPr id="16" name="Rectangle 2">
            <a:extLst>
              <a:ext uri="{FF2B5EF4-FFF2-40B4-BE49-F238E27FC236}">
                <a16:creationId xmlns:a16="http://schemas.microsoft.com/office/drawing/2014/main" id="{D0D7E7F1-245E-BF44-808C-5743BB85AA37}"/>
              </a:ext>
            </a:extLst>
          </p:cNvPr>
          <p:cNvSpPr txBox="1">
            <a:spLocks noChangeArrowheads="1"/>
          </p:cNvSpPr>
          <p:nvPr/>
        </p:nvSpPr>
        <p:spPr bwMode="auto">
          <a:xfrm>
            <a:off x="0" y="-27384"/>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l" eaLnBrk="1" hangingPunct="1">
              <a:defRPr/>
            </a:pPr>
            <a:r>
              <a:rPr lang="ko-KR" altLang="en-US" sz="4000" kern="0">
                <a:solidFill>
                  <a:schemeClr val="tx1"/>
                </a:solidFill>
                <a:effectLst>
                  <a:outerShdw blurRad="38100" dist="38100" dir="2700000" algn="tl">
                    <a:srgbClr val="000000"/>
                  </a:outerShdw>
                </a:effectLst>
                <a:latin typeface="Arial" charset="0"/>
              </a:rPr>
              <a:t>창</a:t>
            </a:r>
            <a:r>
              <a:rPr lang="en-US" sz="4000" kern="0">
                <a:solidFill>
                  <a:schemeClr val="tx1"/>
                </a:solidFill>
                <a:effectLst>
                  <a:outerShdw blurRad="38100" dist="38100" dir="2700000" algn="tl">
                    <a:srgbClr val="000000"/>
                  </a:outerShdw>
                </a:effectLst>
                <a:latin typeface="Arial" charset="0"/>
              </a:rPr>
              <a:t>1:1</a:t>
            </a:r>
            <a:r>
              <a:rPr lang="ko-KR" altLang="en-US" sz="4000" kern="0">
                <a:solidFill>
                  <a:schemeClr val="tx1"/>
                </a:solidFill>
                <a:effectLst>
                  <a:outerShdw blurRad="38100" dist="38100" dir="2700000" algn="tl">
                    <a:srgbClr val="000000"/>
                  </a:outerShdw>
                </a:effectLst>
                <a:latin typeface="Arial" charset="0"/>
              </a:rPr>
              <a:t>는</a:t>
            </a:r>
            <a:r>
              <a:rPr lang="en-US" sz="4000" kern="0">
                <a:solidFill>
                  <a:schemeClr val="tx1"/>
                </a:solidFill>
                <a:effectLst>
                  <a:outerShdw blurRad="38100" dist="38100" dir="2700000" algn="tl">
                    <a:srgbClr val="000000"/>
                  </a:outerShdw>
                </a:effectLst>
                <a:latin typeface="Arial" charset="0"/>
              </a:rPr>
              <a:t> 1:2-3</a:t>
            </a:r>
            <a:r>
              <a:rPr lang="ko-KR" altLang="en-US" sz="4000" kern="0">
                <a:solidFill>
                  <a:schemeClr val="tx1"/>
                </a:solidFill>
                <a:effectLst>
                  <a:outerShdw blurRad="38100" dist="38100" dir="2700000" algn="tl">
                    <a:srgbClr val="000000"/>
                  </a:outerShdw>
                </a:effectLst>
                <a:latin typeface="Arial" charset="0"/>
              </a:rPr>
              <a:t>과 어떻게 관련되는가</a:t>
            </a:r>
            <a:r>
              <a:rPr lang="en-US" sz="4000" kern="0">
                <a:solidFill>
                  <a:schemeClr val="tx1"/>
                </a:solidFill>
                <a:effectLst>
                  <a:outerShdw blurRad="38100" dist="38100" dir="2700000" algn="tl">
                    <a:srgbClr val="000000"/>
                  </a:outerShdw>
                </a:effectLst>
                <a:latin typeface="Arial" charset="0"/>
              </a:rPr>
              <a:t>?</a:t>
            </a:r>
            <a:endParaRPr lang="en-US" sz="4000" kern="0" dirty="0">
              <a:solidFill>
                <a:schemeClr val="tx1"/>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8" descr="Gen enumaelis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ko-KR" altLang="en-US" sz="4000" b="1" dirty="0" err="1">
                <a:solidFill>
                  <a:srgbClr val="FFFFFF"/>
                </a:solidFill>
                <a:latin typeface="Arial" charset="0"/>
                <a:ea typeface="ＭＳ Ｐゴシック" charset="0"/>
                <a:cs typeface="ＭＳ Ｐゴシック" charset="0"/>
              </a:rPr>
              <a:t>에누마</a:t>
            </a:r>
            <a:r>
              <a:rPr lang="ko-KR" altLang="en-US" sz="4000" b="1" dirty="0">
                <a:solidFill>
                  <a:srgbClr val="FFFFFF"/>
                </a:solidFill>
                <a:latin typeface="Arial" charset="0"/>
                <a:ea typeface="ＭＳ Ｐゴシック" charset="0"/>
                <a:cs typeface="ＭＳ Ｐゴシック" charset="0"/>
              </a:rPr>
              <a:t> </a:t>
            </a:r>
            <a:r>
              <a:rPr lang="ko-KR" altLang="en-US" sz="4000" b="1" dirty="0" err="1">
                <a:solidFill>
                  <a:srgbClr val="FFFFFF"/>
                </a:solidFill>
                <a:latin typeface="Arial" charset="0"/>
                <a:ea typeface="ＭＳ Ｐゴシック" charset="0"/>
                <a:cs typeface="ＭＳ Ｐゴシック" charset="0"/>
              </a:rPr>
              <a:t>엘리쉬</a:t>
            </a:r>
            <a:r>
              <a:rPr lang="en-US" altLang="ko-KR" sz="4000" b="1" dirty="0">
                <a:solidFill>
                  <a:srgbClr val="FFFFFF"/>
                </a:solidFill>
                <a:latin typeface="Arial" charset="0"/>
                <a:ea typeface="ＭＳ Ｐゴシック" charset="0"/>
                <a:cs typeface="ＭＳ Ｐゴシック" charset="0"/>
              </a:rPr>
              <a:t>(</a:t>
            </a:r>
            <a:r>
              <a:rPr lang="en-US" sz="4000" b="1" dirty="0">
                <a:solidFill>
                  <a:srgbClr val="FFFFFF"/>
                </a:solidFill>
                <a:latin typeface="Arial" charset="0"/>
                <a:ea typeface="ＭＳ Ｐゴシック" charset="0"/>
                <a:cs typeface="ＭＳ Ｐゴシック" charset="0"/>
              </a:rPr>
              <a:t>Enuma </a:t>
            </a:r>
            <a:r>
              <a:rPr lang="en-US" sz="4000" b="1" dirty="0" err="1">
                <a:solidFill>
                  <a:srgbClr val="FFFFFF"/>
                </a:solidFill>
                <a:latin typeface="Arial" charset="0"/>
                <a:ea typeface="ＭＳ Ｐゴシック" charset="0"/>
                <a:cs typeface="ＭＳ Ｐゴシック" charset="0"/>
              </a:rPr>
              <a:t>Elish</a:t>
            </a:r>
            <a:r>
              <a:rPr lang="en-US" altLang="ko-KR" sz="4000" b="1" dirty="0">
                <a:solidFill>
                  <a:srgbClr val="FFFFFF"/>
                </a:solidFill>
                <a:latin typeface="Arial" charset="0"/>
                <a:ea typeface="ＭＳ Ｐゴシック" charset="0"/>
                <a:cs typeface="ＭＳ Ｐゴシック" charset="0"/>
              </a:rPr>
              <a:t>)</a:t>
            </a:r>
            <a:r>
              <a:rPr lang="en-US" sz="4000" b="1" dirty="0">
                <a:solidFill>
                  <a:srgbClr val="FFFFFF"/>
                </a:solidFill>
                <a:latin typeface="Arial" charset="0"/>
                <a:ea typeface="ＭＳ Ｐゴシック" charset="0"/>
                <a:cs typeface="ＭＳ Ｐゴシック" charset="0"/>
              </a:rPr>
              <a:t> </a:t>
            </a:r>
            <a:br>
              <a:rPr lang="en-US" sz="4000" b="1" dirty="0">
                <a:solidFill>
                  <a:srgbClr val="FFFFFF"/>
                </a:solidFill>
                <a:latin typeface="Arial" charset="0"/>
                <a:ea typeface="ＭＳ Ｐゴシック" charset="0"/>
                <a:cs typeface="ＭＳ Ｐゴシック" charset="0"/>
              </a:rPr>
            </a:br>
            <a:r>
              <a:rPr lang="en-US" altLang="ko-KR" sz="4000" b="1" dirty="0">
                <a:solidFill>
                  <a:srgbClr val="FFFFFF"/>
                </a:solidFill>
                <a:latin typeface="Arial" charset="0"/>
                <a:ea typeface="ＭＳ Ｐゴシック" charset="0"/>
                <a:cs typeface="ＭＳ Ｐゴシック" charset="0"/>
              </a:rPr>
              <a:t>“</a:t>
            </a:r>
            <a:r>
              <a:rPr lang="ko-KR" altLang="en-US" sz="4000" b="1" dirty="0">
                <a:solidFill>
                  <a:srgbClr val="FFFFFF"/>
                </a:solidFill>
                <a:latin typeface="Arial" charset="0"/>
                <a:ea typeface="ＭＳ Ｐゴシック" charset="0"/>
                <a:cs typeface="ＭＳ Ｐゴシック" charset="0"/>
              </a:rPr>
              <a:t>높은 때</a:t>
            </a:r>
            <a:r>
              <a:rPr lang="en-US" altLang="ko-KR" sz="4000" b="1" dirty="0">
                <a:solidFill>
                  <a:srgbClr val="FFFFFF"/>
                </a:solidFill>
                <a:latin typeface="Arial" charset="0"/>
                <a:ea typeface="ＭＳ Ｐゴシック" charset="0"/>
                <a:cs typeface="ＭＳ Ｐゴシック" charset="0"/>
              </a:rPr>
              <a:t>”</a:t>
            </a:r>
            <a:endParaRPr lang="en-US" sz="4000" b="1" dirty="0">
              <a:solidFill>
                <a:srgbClr val="FFFFFF"/>
              </a:solidFill>
              <a:latin typeface="Arial" charset="0"/>
              <a:ea typeface="ＭＳ Ｐゴシック" charset="0"/>
              <a:cs typeface="ＭＳ Ｐゴシック" charset="0"/>
            </a:endParaRP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ko-KR" altLang="en-US" sz="2800" b="1" dirty="0">
                <a:solidFill>
                  <a:srgbClr val="FFFFFF"/>
                </a:solidFill>
                <a:effectLst>
                  <a:outerShdw blurRad="38100" dist="38100" dir="2700000" algn="tl">
                    <a:srgbClr val="000000">
                      <a:alpha val="43137"/>
                    </a:srgbClr>
                  </a:outerShdw>
                </a:effectLst>
              </a:rPr>
              <a:t>고대바벨론의 창조에 관한 설명</a:t>
            </a:r>
            <a:r>
              <a:rPr lang="en-US" altLang="ko-KR"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ko-KR" altLang="en-US" sz="2800" b="1" dirty="0" err="1">
                <a:solidFill>
                  <a:srgbClr val="FFFFFF"/>
                </a:solidFill>
                <a:effectLst>
                  <a:outerShdw blurRad="38100" dist="38100" dir="2700000" algn="tl">
                    <a:srgbClr val="000000">
                      <a:alpha val="43137"/>
                    </a:srgbClr>
                  </a:outerShdw>
                </a:effectLst>
              </a:rPr>
              <a:t>아카디아어로</a:t>
            </a:r>
            <a:r>
              <a:rPr lang="ko-KR" altLang="en-US" sz="2800" b="1" dirty="0">
                <a:solidFill>
                  <a:srgbClr val="FFFFFF"/>
                </a:solidFill>
                <a:effectLst>
                  <a:outerShdw blurRad="38100" dist="38100" dir="2700000" algn="tl">
                    <a:srgbClr val="000000">
                      <a:alpha val="43137"/>
                    </a:srgbClr>
                  </a:outerShdw>
                </a:effectLst>
              </a:rPr>
              <a:t> 쓰임</a:t>
            </a:r>
            <a:r>
              <a:rPr lang="en-US" altLang="ko-KR"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ko-KR" altLang="en-US" sz="2800" b="1" dirty="0">
                <a:solidFill>
                  <a:srgbClr val="FFFFFF"/>
                </a:solidFill>
                <a:effectLst>
                  <a:outerShdw blurRad="38100" dist="38100" dir="2700000" algn="tl">
                    <a:srgbClr val="000000">
                      <a:alpha val="43137"/>
                    </a:srgbClr>
                  </a:outerShdw>
                </a:effectLst>
              </a:rPr>
              <a:t>기원전 </a:t>
            </a:r>
            <a:r>
              <a:rPr lang="en-US" altLang="ko-KR" sz="2800" b="1" dirty="0">
                <a:solidFill>
                  <a:srgbClr val="FFFFFF"/>
                </a:solidFill>
                <a:effectLst>
                  <a:outerShdw blurRad="38100" dist="38100" dir="2700000" algn="tl">
                    <a:srgbClr val="000000">
                      <a:alpha val="43137"/>
                    </a:srgbClr>
                  </a:outerShdw>
                </a:effectLst>
              </a:rPr>
              <a:t>11</a:t>
            </a:r>
            <a:r>
              <a:rPr lang="ko-KR" altLang="en-US" sz="2800" b="1" dirty="0">
                <a:solidFill>
                  <a:srgbClr val="FFFFFF"/>
                </a:solidFill>
                <a:effectLst>
                  <a:outerShdw blurRad="38100" dist="38100" dir="2700000" algn="tl">
                    <a:srgbClr val="000000">
                      <a:alpha val="43137"/>
                    </a:srgbClr>
                  </a:outerShdw>
                </a:effectLst>
              </a:rPr>
              <a:t>세기</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a:t>
            </a:r>
            <a:r>
              <a:rPr lang="en-US" altLang="ko-KR" sz="2800" b="1" dirty="0">
                <a:solidFill>
                  <a:srgbClr val="FFFFFF"/>
                </a:solidFill>
                <a:effectLst>
                  <a:outerShdw blurRad="38100" dist="38100" dir="2700000" algn="tl">
                    <a:srgbClr val="000000">
                      <a:alpha val="43137"/>
                    </a:srgbClr>
                  </a:outerShdw>
                </a:effectLst>
              </a:rPr>
              <a:t>7</a:t>
            </a:r>
            <a:r>
              <a:rPr lang="ko-KR" altLang="en-US" sz="2800" b="1" dirty="0">
                <a:solidFill>
                  <a:srgbClr val="FFFFFF"/>
                </a:solidFill>
                <a:effectLst>
                  <a:outerShdw blurRad="38100" dist="38100" dir="2700000" algn="tl">
                    <a:srgbClr val="000000">
                      <a:alpha val="43137"/>
                    </a:srgbClr>
                  </a:outerShdw>
                </a:effectLst>
              </a:rPr>
              <a:t>개의 </a:t>
            </a:r>
            <a:r>
              <a:rPr lang="ko-KR" altLang="en-US" sz="2800" b="1" dirty="0" err="1">
                <a:solidFill>
                  <a:srgbClr val="FFFFFF"/>
                </a:solidFill>
                <a:effectLst>
                  <a:outerShdw blurRad="38100" dist="38100" dir="2700000" algn="tl">
                    <a:srgbClr val="000000">
                      <a:alpha val="43137"/>
                    </a:srgbClr>
                  </a:outerShdw>
                </a:effectLst>
              </a:rPr>
              <a:t>돌판에</a:t>
            </a:r>
            <a:r>
              <a:rPr lang="ko-KR" altLang="en-US" sz="2800" b="1" dirty="0">
                <a:solidFill>
                  <a:srgbClr val="FFFFFF"/>
                </a:solidFill>
                <a:effectLst>
                  <a:outerShdw blurRad="38100" dist="38100" dir="2700000" algn="tl">
                    <a:srgbClr val="000000">
                      <a:alpha val="43137"/>
                    </a:srgbClr>
                  </a:outerShdw>
                </a:effectLst>
              </a:rPr>
              <a:t> 기록 됨</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ko-KR" altLang="en-US" sz="2800" b="1" dirty="0" err="1">
                <a:solidFill>
                  <a:srgbClr val="FFFFFF"/>
                </a:solidFill>
                <a:effectLst>
                  <a:outerShdw blurRad="38100" dist="38100" dir="2700000" algn="tl">
                    <a:srgbClr val="000000">
                      <a:alpha val="43137"/>
                    </a:srgbClr>
                  </a:outerShdw>
                </a:effectLst>
              </a:rPr>
              <a:t>티아마트</a:t>
            </a:r>
            <a:r>
              <a:rPr lang="en-US" altLang="ko-KR"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Tiamat</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어머니 여신</a:t>
            </a:r>
            <a:r>
              <a:rPr lang="en-US" altLang="ko-KR"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ko-KR" altLang="en-US" sz="2800" b="1" dirty="0">
                <a:solidFill>
                  <a:srgbClr val="FFFFFF"/>
                </a:solidFill>
                <a:effectLst>
                  <a:outerShdw blurRad="38100" dist="38100" dir="2700000" algn="tl">
                    <a:srgbClr val="000000">
                      <a:alpha val="43137"/>
                    </a:srgbClr>
                  </a:outerShdw>
                </a:effectLst>
              </a:rPr>
              <a:t>아들인 </a:t>
            </a:r>
            <a:r>
              <a:rPr lang="ko-KR" altLang="en-US" sz="2800" b="1" dirty="0" err="1">
                <a:solidFill>
                  <a:srgbClr val="FFFFFF"/>
                </a:solidFill>
                <a:effectLst>
                  <a:outerShdw blurRad="38100" dist="38100" dir="2700000" algn="tl">
                    <a:srgbClr val="000000">
                      <a:alpha val="43137"/>
                    </a:srgbClr>
                  </a:outerShdw>
                </a:effectLst>
              </a:rPr>
              <a:t>마르둑</a:t>
            </a:r>
            <a:r>
              <a:rPr lang="en-US" altLang="ko-KR" sz="2800" b="1" dirty="0">
                <a:solidFill>
                  <a:srgbClr val="FFFFFF"/>
                </a:solidFill>
                <a:effectLst>
                  <a:outerShdw blurRad="38100" dist="38100" dir="2700000" algn="tl">
                    <a:srgbClr val="000000">
                      <a:alpha val="43137"/>
                    </a:srgbClr>
                  </a:outerShdw>
                </a:effectLst>
              </a:rPr>
              <a:t>(</a:t>
            </a:r>
            <a:r>
              <a:rPr lang="en-US" sz="2800" b="1" dirty="0" err="1">
                <a:solidFill>
                  <a:srgbClr val="FFFFFF"/>
                </a:solidFill>
                <a:effectLst>
                  <a:outerShdw blurRad="38100" dist="38100" dir="2700000" algn="tl">
                    <a:srgbClr val="000000">
                      <a:alpha val="43137"/>
                    </a:srgbClr>
                  </a:outerShdw>
                </a:effectLst>
              </a:rPr>
              <a:t>Marduk</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이 </a:t>
            </a:r>
            <a:r>
              <a:rPr lang="ko-KR" altLang="en-US" sz="2800" b="1" dirty="0" err="1">
                <a:solidFill>
                  <a:srgbClr val="FFFFFF"/>
                </a:solidFill>
                <a:effectLst>
                  <a:outerShdw blurRad="38100" dist="38100" dir="2700000" algn="tl">
                    <a:srgbClr val="000000">
                      <a:alpha val="43137"/>
                    </a:srgbClr>
                  </a:outerShdw>
                </a:effectLst>
              </a:rPr>
              <a:t>티아마트</a:t>
            </a:r>
            <a:r>
              <a:rPr lang="en-US" altLang="ko-KR"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Tiamat</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err="1">
                <a:solidFill>
                  <a:srgbClr val="FFFFFF"/>
                </a:solidFill>
                <a:effectLst>
                  <a:outerShdw blurRad="38100" dist="38100" dir="2700000" algn="tl">
                    <a:srgbClr val="000000">
                      <a:alpha val="43137"/>
                    </a:srgbClr>
                  </a:outerShdw>
                </a:effectLst>
              </a:rPr>
              <a:t>를</a:t>
            </a:r>
            <a:r>
              <a:rPr lang="ko-KR" altLang="en-US" sz="2800" b="1" dirty="0">
                <a:solidFill>
                  <a:srgbClr val="FFFFFF"/>
                </a:solidFill>
                <a:effectLst>
                  <a:outerShdw blurRad="38100" dist="38100" dir="2700000" algn="tl">
                    <a:srgbClr val="000000">
                      <a:alpha val="43137"/>
                    </a:srgbClr>
                  </a:outerShdw>
                </a:effectLst>
              </a:rPr>
              <a:t> 죽이고</a:t>
            </a:r>
            <a:r>
              <a:rPr lang="en-US" sz="2800" b="1" dirty="0">
                <a:solidFill>
                  <a:srgbClr val="FFFFFF"/>
                </a:solidFill>
                <a:effectLst>
                  <a:outerShdw blurRad="38100" dist="38100" dir="2700000" algn="tl">
                    <a:srgbClr val="000000">
                      <a:alpha val="43137"/>
                    </a:srgbClr>
                  </a:outerShdw>
                </a:effectLst>
              </a:rPr>
              <a:t>, </a:t>
            </a:r>
            <a:r>
              <a:rPr lang="ko-KR" altLang="en-US" sz="2800" b="1" dirty="0">
                <a:solidFill>
                  <a:srgbClr val="FFFFFF"/>
                </a:solidFill>
                <a:effectLst>
                  <a:outerShdw blurRad="38100" dist="38100" dir="2700000" algn="tl">
                    <a:srgbClr val="000000">
                      <a:alpha val="43137"/>
                    </a:srgbClr>
                  </a:outerShdw>
                </a:effectLst>
              </a:rPr>
              <a:t>그의 시체를 바다와 하늘로 나누어</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우주를 창조함</a:t>
            </a:r>
            <a:r>
              <a:rPr lang="en-US" altLang="ko-KR"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a:p>
            <a:pPr>
              <a:spcBef>
                <a:spcPct val="20000"/>
              </a:spcBef>
              <a:buFontTx/>
              <a:buChar char="•"/>
              <a:defRPr/>
            </a:pPr>
            <a:endParaRPr lang="en-US" sz="1000" b="1" dirty="0">
              <a:solidFill>
                <a:srgbClr val="FFFFFF"/>
              </a:solidFill>
              <a:effectLst>
                <a:outerShdw blurRad="38100" dist="38100" dir="2700000" algn="tl">
                  <a:srgbClr val="000000">
                    <a:alpha val="43137"/>
                  </a:srgbClr>
                </a:outerShdw>
              </a:effectLst>
            </a:endParaRPr>
          </a:p>
          <a:p>
            <a:pPr>
              <a:spcBef>
                <a:spcPct val="20000"/>
              </a:spcBef>
              <a:buFontTx/>
              <a:buChar char="•"/>
              <a:defRPr/>
            </a:pPr>
            <a:r>
              <a:rPr lang="ko-KR" altLang="en-US" sz="2800" b="1" dirty="0">
                <a:solidFill>
                  <a:srgbClr val="FFFFFF"/>
                </a:solidFill>
                <a:effectLst>
                  <a:outerShdw blurRad="38100" dist="38100" dir="2700000" algn="tl">
                    <a:srgbClr val="000000">
                      <a:alpha val="43137"/>
                    </a:srgbClr>
                  </a:outerShdw>
                </a:effectLst>
              </a:rPr>
              <a:t>인류는 </a:t>
            </a:r>
            <a:r>
              <a:rPr lang="ko-KR" altLang="en-US" sz="2800" b="1" dirty="0" err="1">
                <a:solidFill>
                  <a:srgbClr val="FFFFFF"/>
                </a:solidFill>
                <a:effectLst>
                  <a:outerShdw blurRad="38100" dist="38100" dir="2700000" algn="tl">
                    <a:srgbClr val="000000">
                      <a:alpha val="43137"/>
                    </a:srgbClr>
                  </a:outerShdw>
                </a:effectLst>
              </a:rPr>
              <a:t>킹구</a:t>
            </a:r>
            <a:r>
              <a:rPr lang="en-US" altLang="ko-KR" sz="2800" b="1" dirty="0">
                <a:solidFill>
                  <a:srgbClr val="FFFFFF"/>
                </a:solidFill>
                <a:effectLst>
                  <a:outerShdw blurRad="38100" dist="38100" dir="2700000" algn="tl">
                    <a:srgbClr val="000000">
                      <a:alpha val="43137"/>
                    </a:srgbClr>
                  </a:outerShdw>
                </a:effectLst>
              </a:rPr>
              <a:t>(</a:t>
            </a:r>
            <a:r>
              <a:rPr lang="en-US" altLang="ko-KR" sz="2800" b="1" dirty="0" err="1">
                <a:solidFill>
                  <a:srgbClr val="FFFFFF"/>
                </a:solidFill>
                <a:effectLst>
                  <a:outerShdw blurRad="38100" dist="38100" dir="2700000" algn="tl">
                    <a:srgbClr val="000000">
                      <a:alpha val="43137"/>
                    </a:srgbClr>
                  </a:outerShdw>
                </a:effectLst>
              </a:rPr>
              <a:t>Kingu</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곧 </a:t>
            </a:r>
            <a:r>
              <a:rPr lang="ko-KR" altLang="en-US" sz="2800" b="1" dirty="0" err="1">
                <a:solidFill>
                  <a:srgbClr val="FFFFFF"/>
                </a:solidFill>
                <a:effectLst>
                  <a:outerShdw blurRad="38100" dist="38100" dir="2700000" algn="tl">
                    <a:srgbClr val="000000">
                      <a:alpha val="43137"/>
                    </a:srgbClr>
                  </a:outerShdw>
                </a:effectLst>
              </a:rPr>
              <a:t>티아마트</a:t>
            </a:r>
            <a:r>
              <a:rPr lang="en-US" altLang="ko-KR" sz="2800" b="1" dirty="0">
                <a:solidFill>
                  <a:srgbClr val="FFFFFF"/>
                </a:solidFill>
                <a:effectLst>
                  <a:outerShdw blurRad="38100" dist="38100" dir="2700000" algn="tl">
                    <a:srgbClr val="000000">
                      <a:alpha val="43137"/>
                    </a:srgbClr>
                  </a:outerShdw>
                </a:effectLst>
              </a:rPr>
              <a:t>(Tiamat)</a:t>
            </a:r>
            <a:r>
              <a:rPr lang="ko-KR" altLang="en-US" sz="2800" b="1" dirty="0">
                <a:solidFill>
                  <a:srgbClr val="FFFFFF"/>
                </a:solidFill>
                <a:effectLst>
                  <a:outerShdw blurRad="38100" dist="38100" dir="2700000" algn="tl">
                    <a:srgbClr val="000000">
                      <a:alpha val="43137"/>
                    </a:srgbClr>
                  </a:outerShdw>
                </a:effectLst>
              </a:rPr>
              <a:t>의 공모자의 피로 인해서</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육체적으로 힘든 노동을 하도록 만들었다</a:t>
            </a:r>
            <a:r>
              <a:rPr lang="en-US" altLang="ko-KR" sz="2800" b="1" dirty="0">
                <a:solidFill>
                  <a:srgbClr val="FFFFFF"/>
                </a:solidFill>
                <a:effectLst>
                  <a:outerShdw blurRad="38100" dist="38100" dir="2700000" algn="tl">
                    <a:srgbClr val="000000">
                      <a:alpha val="43137"/>
                    </a:srgbClr>
                  </a:outerShdw>
                </a:effectLst>
              </a:rPr>
              <a:t>.</a:t>
            </a:r>
            <a:r>
              <a:rPr lang="ko-KR" altLang="en-US" sz="2800" b="1" dirty="0">
                <a:solidFill>
                  <a:srgbClr val="FFFFFF"/>
                </a:solidFill>
                <a:effectLst>
                  <a:outerShdw blurRad="38100" dist="38100" dir="2700000" algn="tl">
                    <a:srgbClr val="000000">
                      <a:alpha val="43137"/>
                    </a:srgbClr>
                  </a:outerShdw>
                </a:effectLst>
              </a:rPr>
              <a:t> </a:t>
            </a:r>
            <a:endParaRPr lang="en-US" sz="2800" b="1" dirty="0">
              <a:solidFill>
                <a:srgbClr val="FFFFFF"/>
              </a:solidFill>
              <a:effectLst>
                <a:outerShdw blurRad="38100" dist="38100" dir="2700000" algn="tl">
                  <a:srgbClr val="000000">
                    <a:alpha val="43137"/>
                  </a:srgbClr>
                </a:outerShdw>
              </a:effectLst>
            </a:endParaRPr>
          </a:p>
        </p:txBody>
      </p:sp>
      <p:sp>
        <p:nvSpPr>
          <p:cNvPr id="216070"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693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018213"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What are you going to do now?</a:t>
            </a:r>
            <a:endParaRPr lang="zh-CN" altLang="en-US" b="1" dirty="0">
              <a:solidFill>
                <a:srgbClr val="000000"/>
              </a:solidFill>
            </a:endParaRPr>
          </a:p>
        </p:txBody>
      </p:sp>
      <p:sp>
        <p:nvSpPr>
          <p:cNvPr id="8" name="AutoShape 6"/>
          <p:cNvSpPr>
            <a:spLocks noChangeArrowheads="1"/>
          </p:cNvSpPr>
          <p:nvPr/>
        </p:nvSpPr>
        <p:spPr bwMode="auto">
          <a:xfrm>
            <a:off x="5148064" y="4221088"/>
            <a:ext cx="1800200" cy="1728192"/>
          </a:xfrm>
          <a:prstGeom prst="wedgeRoundRectCallout">
            <a:avLst>
              <a:gd name="adj1" fmla="val -92036"/>
              <a:gd name="adj2" fmla="val -19830"/>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ctr">
              <a:defRPr/>
            </a:pPr>
            <a:r>
              <a:rPr lang="ko-KR" altLang="en-US" b="1" dirty="0">
                <a:solidFill>
                  <a:srgbClr val="000000"/>
                </a:solidFill>
              </a:rPr>
              <a:t>휴</a:t>
            </a:r>
            <a:r>
              <a:rPr lang="en-US" altLang="zh-CN" b="1" dirty="0">
                <a:solidFill>
                  <a:srgbClr val="000000"/>
                </a:solidFill>
              </a:rPr>
              <a:t>!!... </a:t>
            </a:r>
            <a:r>
              <a:rPr lang="ko-KR" altLang="en-US" b="1" dirty="0">
                <a:solidFill>
                  <a:srgbClr val="000000"/>
                </a:solidFill>
              </a:rPr>
              <a:t>이제 지구에 빛과 어둠을 결정하는 </a:t>
            </a:r>
            <a:r>
              <a:rPr lang="en-US" altLang="ko-KR" b="1" dirty="0">
                <a:solidFill>
                  <a:srgbClr val="000000"/>
                </a:solidFill>
              </a:rPr>
              <a:t>24</a:t>
            </a:r>
            <a:r>
              <a:rPr lang="ko-KR" altLang="en-US" b="1" dirty="0">
                <a:solidFill>
                  <a:srgbClr val="000000"/>
                </a:solidFill>
              </a:rPr>
              <a:t>시간의 기간을 만들었군</a:t>
            </a:r>
            <a:r>
              <a:rPr lang="en-US" altLang="ko-KR" b="1" dirty="0">
                <a:solidFill>
                  <a:srgbClr val="000000"/>
                </a:solidFill>
              </a:rPr>
              <a:t>.</a:t>
            </a:r>
            <a:r>
              <a:rPr lang="ko-KR" altLang="en-US" b="1" dirty="0">
                <a:solidFill>
                  <a:srgbClr val="000000"/>
                </a:solidFill>
              </a:rPr>
              <a:t> </a:t>
            </a:r>
            <a:endParaRPr lang="zh-CN" altLang="en-US" b="1" dirty="0">
              <a:solidFill>
                <a:srgbClr val="000000"/>
              </a:solidFill>
            </a:endParaRPr>
          </a:p>
        </p:txBody>
      </p:sp>
      <p:sp>
        <p:nvSpPr>
          <p:cNvPr id="9" name="AutoShape 5"/>
          <p:cNvSpPr>
            <a:spLocks noChangeArrowheads="1"/>
          </p:cNvSpPr>
          <p:nvPr/>
        </p:nvSpPr>
        <p:spPr bwMode="auto">
          <a:xfrm>
            <a:off x="4572001" y="2420888"/>
            <a:ext cx="2088232" cy="1440160"/>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2" name="TextBox 1"/>
          <p:cNvSpPr txBox="1"/>
          <p:nvPr/>
        </p:nvSpPr>
        <p:spPr>
          <a:xfrm>
            <a:off x="4729307" y="2564904"/>
            <a:ext cx="1858917" cy="1200329"/>
          </a:xfrm>
          <a:prstGeom prst="rect">
            <a:avLst/>
          </a:prstGeom>
          <a:noFill/>
        </p:spPr>
        <p:txBody>
          <a:bodyPr wrap="square" rtlCol="0">
            <a:spAutoFit/>
          </a:bodyPr>
          <a:lstStyle/>
          <a:p>
            <a:pPr algn="ctr"/>
            <a:r>
              <a:rPr lang="ko-KR" altLang="en-US" b="1" dirty="0">
                <a:solidFill>
                  <a:srgbClr val="000000"/>
                </a:solidFill>
              </a:rPr>
              <a:t>이제 무엇을 하시려고요</a:t>
            </a:r>
            <a:r>
              <a:rPr lang="en-US" altLang="ko-KR" b="1" dirty="0">
                <a:solidFill>
                  <a:srgbClr val="000000"/>
                </a:solidFill>
              </a:rPr>
              <a:t>?</a:t>
            </a:r>
            <a:endParaRPr lang="zh-CN" altLang="en-US" b="1" dirty="0">
              <a:solidFill>
                <a:srgbClr val="000000"/>
              </a:solidFill>
            </a:endParaRPr>
          </a:p>
        </p:txBody>
      </p:sp>
      <p:sp>
        <p:nvSpPr>
          <p:cNvPr id="3" name="TextBox 2"/>
          <p:cNvSpPr txBox="1"/>
          <p:nvPr/>
        </p:nvSpPr>
        <p:spPr>
          <a:xfrm>
            <a:off x="5220072" y="4491117"/>
            <a:ext cx="1656183" cy="1384995"/>
          </a:xfrm>
          <a:prstGeom prst="rect">
            <a:avLst/>
          </a:prstGeom>
          <a:noFill/>
        </p:spPr>
        <p:txBody>
          <a:bodyPr wrap="square" rtlCol="0">
            <a:spAutoFit/>
          </a:bodyPr>
          <a:lstStyle/>
          <a:p>
            <a:pPr algn="ctr"/>
            <a:r>
              <a:rPr lang="ko-KR" altLang="en-US" sz="2800" b="1" dirty="0">
                <a:solidFill>
                  <a:srgbClr val="000000"/>
                </a:solidFill>
              </a:rPr>
              <a:t>그걸 </a:t>
            </a:r>
            <a:r>
              <a:rPr lang="ko-KR" altLang="en-US" sz="2800" b="1" dirty="0" err="1">
                <a:solidFill>
                  <a:srgbClr val="000000"/>
                </a:solidFill>
              </a:rPr>
              <a:t>하루라</a:t>
            </a:r>
            <a:r>
              <a:rPr lang="ko-KR" altLang="en-US" sz="2800" b="1" dirty="0">
                <a:solidFill>
                  <a:srgbClr val="000000"/>
                </a:solidFill>
              </a:rPr>
              <a:t> 불러라</a:t>
            </a:r>
            <a:r>
              <a:rPr lang="en-US" altLang="ko-KR" sz="2800" b="1" dirty="0">
                <a:solidFill>
                  <a:srgbClr val="000000"/>
                </a:solidFill>
              </a:rPr>
              <a:t>.</a:t>
            </a:r>
            <a:endParaRPr lang="zh-CN" altLang="en-US" sz="2800" b="1" dirty="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왜 </a:t>
            </a:r>
            <a:r>
              <a:rPr lang="en-US" altLang="ko-KR"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24</a:t>
            </a: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시간인가</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66821" name="Text Box 5"/>
          <p:cNvSpPr txBox="1">
            <a:spLocks noChangeArrowheads="1"/>
          </p:cNvSpPr>
          <p:nvPr/>
        </p:nvSpPr>
        <p:spPr bwMode="auto">
          <a:xfrm>
            <a:off x="228600" y="2895600"/>
            <a:ext cx="8686800" cy="156966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ru-RU" altLang="ja-JP" sz="3200" b="1" i="1" dirty="0">
                <a:solidFill>
                  <a:srgbClr val="FFFFFF"/>
                </a:solidFill>
                <a:effectLst>
                  <a:outerShdw blurRad="38100" dist="38100" dir="2700000" algn="tl">
                    <a:srgbClr val="010199"/>
                  </a:outerShdw>
                </a:effectLst>
              </a:rPr>
              <a:t>＂</a:t>
            </a:r>
            <a:r>
              <a:rPr lang="ko-KR" altLang="en-US" sz="3200" b="1" i="1" dirty="0">
                <a:solidFill>
                  <a:srgbClr val="FFFFFF"/>
                </a:solidFill>
                <a:effectLst>
                  <a:outerShdw blurRad="38100" dist="38100" dir="2700000" algn="tl">
                    <a:srgbClr val="010199"/>
                  </a:outerShdw>
                </a:effectLst>
              </a:rPr>
              <a:t>여호와의 말씀으로 하늘이 지음이 되었으며 그 만상을 그의 입 기운으로 </a:t>
            </a:r>
            <a:r>
              <a:rPr lang="ko-KR" altLang="en-US" sz="3200" b="1" i="1" dirty="0" err="1">
                <a:solidFill>
                  <a:srgbClr val="FFFFFF"/>
                </a:solidFill>
                <a:effectLst>
                  <a:outerShdw blurRad="38100" dist="38100" dir="2700000" algn="tl">
                    <a:srgbClr val="010199"/>
                  </a:outerShdw>
                </a:effectLst>
              </a:rPr>
              <a:t>이루었도다</a:t>
            </a:r>
            <a:r>
              <a:rPr lang="en-US" altLang="ko-KR" sz="3200" b="1" i="1" dirty="0">
                <a:solidFill>
                  <a:srgbClr val="FFFFFF"/>
                </a:solidFill>
                <a:effectLst>
                  <a:outerShdw blurRad="38100" dist="38100" dir="2700000" algn="tl">
                    <a:srgbClr val="010199"/>
                  </a:outerShdw>
                </a:effectLst>
              </a:rPr>
              <a:t>.</a:t>
            </a: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a:t>
            </a:r>
          </a:p>
          <a:p>
            <a:pPr algn="r">
              <a:defRPr/>
            </a:pPr>
            <a:r>
              <a:rPr lang="en-US" altLang="ja-JP" sz="3200" b="1" i="1" dirty="0">
                <a:solidFill>
                  <a:srgbClr val="FFFFFF"/>
                </a:solidFill>
                <a:effectLst>
                  <a:outerShdw blurRad="38100" dist="38100" dir="2700000" algn="tl">
                    <a:srgbClr val="010199"/>
                  </a:outerShdw>
                </a:effectLst>
              </a:rPr>
              <a:t>(</a:t>
            </a:r>
            <a:r>
              <a:rPr lang="ko-KR" altLang="en-US" sz="3200" b="1" i="1" dirty="0">
                <a:solidFill>
                  <a:srgbClr val="FFFFFF"/>
                </a:solidFill>
                <a:effectLst>
                  <a:outerShdw blurRad="38100" dist="38100" dir="2700000" algn="tl">
                    <a:srgbClr val="010199"/>
                  </a:outerShdw>
                </a:effectLst>
              </a:rPr>
              <a:t>시</a:t>
            </a:r>
            <a:r>
              <a:rPr lang="en-US" altLang="ja-JP" sz="3200" b="1" i="1" dirty="0">
                <a:solidFill>
                  <a:srgbClr val="FFFFFF"/>
                </a:solidFill>
                <a:effectLst>
                  <a:outerShdw blurRad="38100" dist="38100" dir="2700000" algn="tl">
                    <a:srgbClr val="010199"/>
                  </a:outerShdw>
                </a:effectLst>
              </a:rPr>
              <a:t> 33:6)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938992"/>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altLang="ko-KR" sz="3200" b="1" i="1" dirty="0">
                <a:solidFill>
                  <a:srgbClr val="FFFFFF"/>
                </a:solidFill>
                <a:effectLst>
                  <a:outerShdw blurRad="38100" dist="38100" dir="2700000" algn="tl">
                    <a:srgbClr val="010199"/>
                  </a:outerShdw>
                </a:effectLst>
              </a:rPr>
              <a:t>“</a:t>
            </a:r>
            <a:r>
              <a:rPr lang="ko-KR" altLang="en-US" sz="3200" b="1" i="1" dirty="0">
                <a:solidFill>
                  <a:srgbClr val="FFFFFF"/>
                </a:solidFill>
                <a:effectLst>
                  <a:outerShdw blurRad="38100" dist="38100" dir="2700000" algn="tl">
                    <a:srgbClr val="010199"/>
                  </a:outerShdw>
                </a:effectLst>
              </a:rPr>
              <a:t>여기에는 확실히 지연이나 시행착오 과정</a:t>
            </a:r>
            <a:r>
              <a:rPr lang="en-US" altLang="ko-KR" sz="3200" b="1" i="1" dirty="0">
                <a:solidFill>
                  <a:srgbClr val="FFFFFF"/>
                </a:solidFill>
                <a:effectLst>
                  <a:outerShdw blurRad="38100" dist="38100" dir="2700000" algn="tl">
                    <a:srgbClr val="010199"/>
                  </a:outerShdw>
                </a:effectLst>
              </a:rPr>
              <a:t>,</a:t>
            </a:r>
            <a:r>
              <a:rPr lang="ko-KR" altLang="en-US" sz="3200" b="1" i="1" dirty="0">
                <a:solidFill>
                  <a:srgbClr val="FFFFFF"/>
                </a:solidFill>
                <a:effectLst>
                  <a:outerShdw blurRad="38100" dist="38100" dir="2700000" algn="tl">
                    <a:srgbClr val="010199"/>
                  </a:outerShdw>
                </a:effectLst>
              </a:rPr>
              <a:t> 또는 점진적인 단계</a:t>
            </a:r>
            <a:r>
              <a:rPr lang="en-US" altLang="ko-KR" sz="3200" b="1" i="1" dirty="0">
                <a:solidFill>
                  <a:srgbClr val="FFFFFF"/>
                </a:solidFill>
                <a:effectLst>
                  <a:outerShdw blurRad="38100" dist="38100" dir="2700000" algn="tl">
                    <a:srgbClr val="010199"/>
                  </a:outerShdw>
                </a:effectLst>
              </a:rPr>
              <a:t>,</a:t>
            </a:r>
            <a:r>
              <a:rPr lang="ko-KR" altLang="en-US" sz="3200" b="1" i="1" dirty="0">
                <a:solidFill>
                  <a:srgbClr val="FFFFFF"/>
                </a:solidFill>
                <a:effectLst>
                  <a:outerShdw blurRad="38100" dist="38100" dir="2700000" algn="tl">
                    <a:srgbClr val="010199"/>
                  </a:outerShdw>
                </a:effectLst>
              </a:rPr>
              <a:t> 그리고 단계적인 이행에 대한 생각은 없다</a:t>
            </a:r>
            <a:r>
              <a:rPr lang="en-US" altLang="ko-KR"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a:t>
            </a:r>
            <a:br>
              <a:rPr lang="en-US" altLang="ja-JP" sz="3200" b="1" i="1" dirty="0">
                <a:solidFill>
                  <a:srgbClr val="FFFFFF"/>
                </a:solidFill>
                <a:effectLst>
                  <a:outerShdw blurRad="38100" dist="38100" dir="2700000" algn="tl">
                    <a:srgbClr val="010199"/>
                  </a:outerShdw>
                </a:effectLst>
              </a:rPr>
            </a:br>
            <a:r>
              <a:rPr lang="en-US" altLang="ja-JP" b="1" dirty="0">
                <a:solidFill>
                  <a:srgbClr val="FFFFFF"/>
                </a:solidFill>
                <a:effectLst>
                  <a:outerShdw blurRad="38100" dist="38100" dir="2700000" algn="tl">
                    <a:srgbClr val="010199"/>
                  </a:outerShdw>
                </a:effectLst>
              </a:rPr>
              <a:t>– John Whitcomb, </a:t>
            </a:r>
            <a:r>
              <a:rPr lang="ko-KR" altLang="en-US" b="1" i="1" dirty="0">
                <a:solidFill>
                  <a:srgbClr val="FFFFFF"/>
                </a:solidFill>
                <a:effectLst>
                  <a:outerShdw blurRad="38100" dist="38100" dir="2700000" algn="tl">
                    <a:srgbClr val="010199"/>
                  </a:outerShdw>
                </a:effectLst>
              </a:rPr>
              <a:t>젊은 지구</a:t>
            </a:r>
            <a:r>
              <a:rPr lang="en-US" altLang="ja-JP" b="1" dirty="0">
                <a:solidFill>
                  <a:srgbClr val="FFFFFF"/>
                </a:solidFill>
                <a:effectLst>
                  <a:outerShdw blurRad="38100" dist="38100" dir="2700000" algn="tl">
                    <a:srgbClr val="010199"/>
                  </a:outerShdw>
                </a:effectLst>
              </a:rPr>
              <a:t>,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순간적인 창조</a:t>
            </a:r>
            <a:endParaRPr lang="en-US" sz="4000" b="1" i="1" dirty="0">
              <a:solidFill>
                <a:srgbClr val="FFFFFF"/>
              </a:solidFill>
              <a:effectLst>
                <a:outerShdw blurRad="38100" dist="38100" dir="2700000" algn="tl">
                  <a:srgbClr val="010199"/>
                </a:outerShdw>
              </a:effectLst>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왜 </a:t>
            </a:r>
            <a:r>
              <a:rPr lang="en-US" altLang="ko-KR"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24</a:t>
            </a: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시간인가</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순간적인 창조 </a:t>
            </a:r>
            <a:r>
              <a:rPr lang="en-US"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시</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저녁이 되고 아침이 되니</a:t>
            </a:r>
            <a:r>
              <a:rPr lang="en-US" altLang="ko-KR"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chemeClr val="bg1"/>
                </a:solidFill>
                <a:ea typeface="ＭＳ Ｐゴシック" pitchFamily="-112" charset="-128"/>
              </a:rPr>
              <a:t>다니엘 </a:t>
            </a:r>
            <a:r>
              <a:rPr lang="en-US" altLang="ko-KR" sz="4000" b="1" dirty="0">
                <a:solidFill>
                  <a:schemeClr val="bg1"/>
                </a:solidFill>
                <a:ea typeface="ＭＳ Ｐゴシック" pitchFamily="-112" charset="-128"/>
              </a:rPr>
              <a:t>8</a:t>
            </a:r>
            <a:r>
              <a:rPr lang="ko-KR" altLang="en-US" sz="4000" b="1" dirty="0">
                <a:solidFill>
                  <a:schemeClr val="bg1"/>
                </a:solidFill>
                <a:ea typeface="ＭＳ Ｐゴシック" pitchFamily="-112" charset="-128"/>
              </a:rPr>
              <a:t>장 </a:t>
            </a:r>
            <a:r>
              <a:rPr lang="en-US" altLang="ko-KR" sz="4000" b="1" dirty="0">
                <a:solidFill>
                  <a:schemeClr val="bg1"/>
                </a:solidFill>
                <a:ea typeface="ＭＳ Ｐゴシック" pitchFamily="-112" charset="-128"/>
              </a:rPr>
              <a:t>26</a:t>
            </a:r>
            <a:r>
              <a:rPr lang="ko-KR" altLang="en-US" sz="4000" b="1" dirty="0">
                <a:solidFill>
                  <a:schemeClr val="bg1"/>
                </a:solidFill>
                <a:ea typeface="ＭＳ Ｐゴシック" pitchFamily="-112" charset="-128"/>
              </a:rPr>
              <a:t>절만이 홀로</a:t>
            </a:r>
            <a:r>
              <a:rPr lang="en-US" altLang="ko-KR"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창세기 </a:t>
            </a:r>
            <a:r>
              <a:rPr lang="en-US" altLang="ko-KR" sz="4000" b="1" dirty="0">
                <a:solidFill>
                  <a:schemeClr val="bg1"/>
                </a:solidFill>
                <a:ea typeface="ＭＳ Ｐゴシック" pitchFamily="-112" charset="-128"/>
              </a:rPr>
              <a:t>1</a:t>
            </a:r>
            <a:r>
              <a:rPr lang="ko-KR" altLang="en-US" sz="4000" b="1" dirty="0">
                <a:solidFill>
                  <a:schemeClr val="bg1"/>
                </a:solidFill>
                <a:ea typeface="ＭＳ Ｐゴシック" pitchFamily="-112" charset="-128"/>
              </a:rPr>
              <a:t>장과 함께</a:t>
            </a:r>
            <a:r>
              <a:rPr lang="en-US" altLang="ko-KR"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 </a:t>
            </a:r>
            <a:r>
              <a:rPr lang="en-US" altLang="ko-KR"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저녁과 아침</a:t>
            </a:r>
            <a:r>
              <a:rPr lang="en-US" altLang="ko-KR"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 구절을 갖고 있다</a:t>
            </a:r>
            <a:r>
              <a:rPr lang="en-US" altLang="ko-KR"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 </a:t>
            </a:r>
            <a:r>
              <a:rPr lang="en-US" sz="4000" b="1" dirty="0">
                <a:solidFill>
                  <a:schemeClr val="bg1"/>
                </a:solidFill>
                <a:ea typeface="ＭＳ Ｐゴシック" pitchFamily="-112" charset="-128"/>
              </a:rPr>
              <a:t>––</a:t>
            </a:r>
            <a:r>
              <a:rPr lang="ko-KR" altLang="en-US" sz="4000" b="1" dirty="0">
                <a:solidFill>
                  <a:schemeClr val="bg1"/>
                </a:solidFill>
                <a:ea typeface="ＭＳ Ｐゴシック" pitchFamily="-112" charset="-128"/>
              </a:rPr>
              <a:t>말 그대로의 관점에서</a:t>
            </a:r>
            <a:endParaRPr lang="en-US" sz="4000" b="1"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ko-KR" altLang="en-US" sz="4000" b="1" dirty="0">
                <a:solidFill>
                  <a:srgbClr val="FFFFFF"/>
                </a:solidFill>
                <a:cs typeface="Arial" charset="0"/>
              </a:rPr>
              <a:t> </a:t>
            </a:r>
            <a:r>
              <a:rPr lang="en-US" altLang="ko-KR" sz="4000" b="1" dirty="0">
                <a:solidFill>
                  <a:srgbClr val="FFFFFF"/>
                </a:solidFill>
                <a:cs typeface="Arial" charset="0"/>
              </a:rPr>
              <a:t>“</a:t>
            </a:r>
            <a:r>
              <a:rPr lang="ko-KR" altLang="en-US" sz="4000" b="1" dirty="0">
                <a:solidFill>
                  <a:srgbClr val="FFFFFF"/>
                </a:solidFill>
                <a:cs typeface="Arial" charset="0"/>
              </a:rPr>
              <a:t>이미 너에게 설명한 아침과 저녁 제사 환상은</a:t>
            </a:r>
            <a:r>
              <a:rPr lang="en-US" altLang="ko-KR" sz="4000" b="1" dirty="0">
                <a:solidFill>
                  <a:srgbClr val="FFFFFF"/>
                </a:solidFill>
                <a:cs typeface="Arial" charset="0"/>
              </a:rPr>
              <a:t>,</a:t>
            </a:r>
            <a:r>
              <a:rPr lang="ko-KR" altLang="en-US" sz="4000" b="1" dirty="0">
                <a:solidFill>
                  <a:srgbClr val="FFFFFF"/>
                </a:solidFill>
                <a:cs typeface="Arial" charset="0"/>
              </a:rPr>
              <a:t> 반드시 이루어진다</a:t>
            </a:r>
            <a:r>
              <a:rPr lang="en-US" altLang="ko-KR" sz="4000" b="1" dirty="0">
                <a:solidFill>
                  <a:srgbClr val="FFFFFF"/>
                </a:solidFill>
                <a:cs typeface="Arial" charset="0"/>
              </a:rPr>
              <a:t>.</a:t>
            </a:r>
            <a:r>
              <a:rPr lang="ko-KR" altLang="en-US" sz="4000" b="1" dirty="0">
                <a:solidFill>
                  <a:srgbClr val="FFFFFF"/>
                </a:solidFill>
                <a:cs typeface="Arial" charset="0"/>
              </a:rPr>
              <a:t> 그러나 아직 멀었으니</a:t>
            </a:r>
            <a:r>
              <a:rPr lang="en-US" altLang="ko-KR" sz="4000" b="1" dirty="0">
                <a:solidFill>
                  <a:srgbClr val="FFFFFF"/>
                </a:solidFill>
                <a:cs typeface="Arial" charset="0"/>
              </a:rPr>
              <a:t>,</a:t>
            </a:r>
            <a:r>
              <a:rPr lang="ko-KR" altLang="en-US" sz="4000" b="1" dirty="0">
                <a:solidFill>
                  <a:srgbClr val="FFFFFF"/>
                </a:solidFill>
                <a:cs typeface="Arial" charset="0"/>
              </a:rPr>
              <a:t> 너는 환상의 비밀을 잘 간직해 두어라</a:t>
            </a:r>
            <a:r>
              <a:rPr lang="en-US" altLang="ko-KR" sz="4000" b="1" dirty="0">
                <a:solidFill>
                  <a:srgbClr val="FFFFFF"/>
                </a:solidFill>
                <a:cs typeface="Arial" charset="0"/>
              </a:rPr>
              <a:t>.”</a:t>
            </a:r>
            <a:r>
              <a:rPr lang="en-US" altLang="ja-JP" sz="3200" b="1" dirty="0">
                <a:solidFill>
                  <a:srgbClr val="FFFFFF"/>
                </a:solidFill>
                <a:cs typeface="Arial" charset="0"/>
              </a:rPr>
              <a:t> (</a:t>
            </a:r>
            <a:r>
              <a:rPr lang="ko-KR" altLang="en-US" sz="3200" b="1" dirty="0" err="1">
                <a:solidFill>
                  <a:srgbClr val="FFFFFF"/>
                </a:solidFill>
                <a:cs typeface="Arial" charset="0"/>
              </a:rPr>
              <a:t>새번역</a:t>
            </a:r>
            <a:r>
              <a:rPr lang="en-US" altLang="ja-JP" sz="3200" b="1" dirty="0">
                <a:solidFill>
                  <a:srgbClr val="FFFFFF"/>
                </a:solidFill>
                <a:cs typeface="Arial" charset="0"/>
              </a:rPr>
              <a:t>)</a:t>
            </a:r>
            <a:endParaRPr lang="en-US" sz="4000" b="1" dirty="0">
              <a:solidFill>
                <a:srgbClr val="000000"/>
              </a:solidFill>
              <a:cs typeface="Arial"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왜 </a:t>
            </a:r>
            <a:r>
              <a:rPr lang="en-US" altLang="ko-KR"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24</a:t>
            </a: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시간인가</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순간적인 창조 </a:t>
            </a:r>
            <a:r>
              <a:rPr lang="en-US"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시</a:t>
            </a:r>
            <a:r>
              <a:rPr lang="en-US"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저녁이 되고 아침이 되니</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수와 관련된 형용사</a:t>
            </a:r>
            <a:r>
              <a:rPr lang="en-US" sz="4000" b="1" i="1" dirty="0">
                <a:solidFill>
                  <a:srgbClr val="FFFFFF"/>
                </a:solidFill>
                <a:effectLst>
                  <a:outerShdw blurRad="38100" dist="38100" dir="2700000" algn="tl">
                    <a:srgbClr val="010199"/>
                  </a:outerShdw>
                </a:effectLst>
              </a:rPr>
              <a:t>(</a:t>
            </a: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처음</a:t>
            </a:r>
            <a:r>
              <a:rPr lang="en-US" altLang="ko-KR"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ko-KR" altLang="en-US" sz="3600" b="1" i="1" dirty="0">
                <a:solidFill>
                  <a:srgbClr val="FFFFFF"/>
                </a:solidFill>
                <a:effectLst>
                  <a:outerShdw blurRad="38100" dist="38100" dir="2700000" algn="tl">
                    <a:srgbClr val="010199"/>
                  </a:outerShdw>
                </a:effectLst>
              </a:rPr>
              <a:t>히브리어에서</a:t>
            </a:r>
            <a:r>
              <a:rPr lang="en-US" altLang="ko-KR" sz="3600" b="1" i="1" dirty="0">
                <a:solidFill>
                  <a:srgbClr val="FFFFFF"/>
                </a:solidFill>
                <a:effectLst>
                  <a:outerShdw blurRad="38100" dist="38100" dir="2700000" algn="tl">
                    <a:srgbClr val="010199"/>
                  </a:outerShdw>
                </a:effectLst>
              </a:rPr>
              <a:t>,</a:t>
            </a:r>
            <a:r>
              <a:rPr lang="ko-KR" altLang="en-US" sz="3600" b="1" i="1" dirty="0">
                <a:solidFill>
                  <a:srgbClr val="FFFFFF"/>
                </a:solidFill>
                <a:effectLst>
                  <a:outerShdw blurRad="38100" dist="38100" dir="2700000" algn="tl">
                    <a:srgbClr val="010199"/>
                  </a:outerShdw>
                </a:effectLst>
              </a:rPr>
              <a:t> 날로 표현된 </a:t>
            </a:r>
            <a:r>
              <a:rPr lang="en-US" altLang="ko-KR" sz="3600" b="1" i="1" dirty="0">
                <a:solidFill>
                  <a:srgbClr val="FFFFFF"/>
                </a:solidFill>
                <a:effectLst>
                  <a:outerShdw blurRad="38100" dist="38100" dir="2700000" algn="tl">
                    <a:srgbClr val="010199"/>
                  </a:outerShdw>
                </a:effectLst>
              </a:rPr>
              <a:t>“</a:t>
            </a:r>
            <a:r>
              <a:rPr lang="ko-KR" altLang="en-US" sz="3600" b="1" i="1" dirty="0" err="1">
                <a:solidFill>
                  <a:srgbClr val="FFFFFF"/>
                </a:solidFill>
                <a:effectLst>
                  <a:outerShdw blurRad="38100" dist="38100" dir="2700000" algn="tl">
                    <a:srgbClr val="010199"/>
                  </a:outerShdw>
                </a:effectLst>
              </a:rPr>
              <a:t>욤</a:t>
            </a:r>
            <a:r>
              <a:rPr lang="en-US" altLang="ko-KR" sz="3600" b="1" i="1" dirty="0">
                <a:solidFill>
                  <a:srgbClr val="FFFFFF"/>
                </a:solidFill>
                <a:effectLst>
                  <a:outerShdw blurRad="38100" dist="38100" dir="2700000" algn="tl">
                    <a:srgbClr val="010199"/>
                  </a:outerShdw>
                </a:effectLst>
              </a:rPr>
              <a:t>(</a:t>
            </a:r>
            <a:r>
              <a:rPr lang="en-US" altLang="ko-KR" sz="3600" b="1" i="1" dirty="0" err="1">
                <a:solidFill>
                  <a:srgbClr val="FFFFFF"/>
                </a:solidFill>
                <a:effectLst>
                  <a:outerShdw blurRad="38100" dist="38100" dir="2700000" algn="tl">
                    <a:srgbClr val="010199"/>
                  </a:outerShdw>
                </a:effectLst>
              </a:rPr>
              <a:t>yom</a:t>
            </a:r>
            <a:r>
              <a:rPr lang="en-US" altLang="ko-KR" sz="3600" b="1" i="1" dirty="0">
                <a:solidFill>
                  <a:srgbClr val="FFFFFF"/>
                </a:solidFill>
                <a:effectLst>
                  <a:outerShdw blurRad="38100" dist="38100" dir="2700000" algn="tl">
                    <a:srgbClr val="010199"/>
                  </a:outerShdw>
                </a:effectLst>
              </a:rPr>
              <a:t>)”</a:t>
            </a:r>
            <a:r>
              <a:rPr lang="ko-KR" altLang="en-US" sz="3600" b="1" i="1" dirty="0">
                <a:solidFill>
                  <a:srgbClr val="FFFFFF"/>
                </a:solidFill>
                <a:effectLst>
                  <a:outerShdw blurRad="38100" dist="38100" dir="2700000" algn="tl">
                    <a:srgbClr val="010199"/>
                  </a:outerShdw>
                </a:effectLst>
              </a:rPr>
              <a:t>은 수와 관련된 형용사에 선행하며</a:t>
            </a:r>
            <a:r>
              <a:rPr lang="en-US" altLang="ko-KR" sz="3600" b="1" i="1" dirty="0">
                <a:solidFill>
                  <a:srgbClr val="FFFFFF"/>
                </a:solidFill>
                <a:effectLst>
                  <a:outerShdw blurRad="38100" dist="38100" dir="2700000" algn="tl">
                    <a:srgbClr val="010199"/>
                  </a:outerShdw>
                </a:effectLst>
              </a:rPr>
              <a:t>,</a:t>
            </a:r>
            <a:r>
              <a:rPr lang="ko-KR" altLang="en-US" sz="3600" b="1" i="1" dirty="0">
                <a:solidFill>
                  <a:srgbClr val="FFFFFF"/>
                </a:solidFill>
                <a:effectLst>
                  <a:outerShdw blurRad="38100" dist="38100" dir="2700000" algn="tl">
                    <a:srgbClr val="010199"/>
                  </a:outerShdw>
                </a:effectLst>
              </a:rPr>
              <a:t> 항상 문자적으로 날을 나타낸다</a:t>
            </a:r>
            <a:r>
              <a:rPr lang="en-US" altLang="ko-KR" sz="3600" b="1" i="1" dirty="0">
                <a:solidFill>
                  <a:srgbClr val="FFFFFF"/>
                </a:solidFill>
                <a:effectLst>
                  <a:outerShdw blurRad="38100" dist="38100" dir="2700000" algn="tl">
                    <a:srgbClr val="010199"/>
                  </a:outerShdw>
                </a:effectLst>
              </a:rPr>
              <a:t>.</a:t>
            </a:r>
            <a:r>
              <a:rPr lang="ko-KR" altLang="en-US" sz="3600" b="1" i="1" dirty="0">
                <a:solidFill>
                  <a:srgbClr val="FFFFFF"/>
                </a:solidFill>
                <a:effectLst>
                  <a:outerShdw blurRad="38100" dist="38100" dir="2700000" algn="tl">
                    <a:srgbClr val="010199"/>
                  </a:outerShdw>
                </a:effectLst>
              </a:rPr>
              <a:t> </a:t>
            </a:r>
            <a:endParaRPr lang="en-US" sz="36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ko-KR" altLang="en-US" dirty="0">
                <a:solidFill>
                  <a:schemeClr val="bg1"/>
                </a:solidFill>
                <a:ea typeface="ＭＳ Ｐゴシック" charset="0"/>
              </a:rPr>
              <a:t>민수기</a:t>
            </a:r>
            <a:r>
              <a:rPr lang="en-US" dirty="0">
                <a:solidFill>
                  <a:schemeClr val="bg1"/>
                </a:solidFill>
                <a:ea typeface="ＭＳ Ｐゴシック" charset="0"/>
              </a:rPr>
              <a:t> 7:12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en-US" altLang="ko-KR" sz="4400" dirty="0">
                <a:solidFill>
                  <a:srgbClr val="FFFFFF"/>
                </a:solidFill>
                <a:latin typeface="Arial"/>
                <a:cs typeface="Arial"/>
              </a:rPr>
              <a:t>“</a:t>
            </a:r>
            <a:r>
              <a:rPr lang="ko-KR" altLang="en-US" sz="4400" dirty="0">
                <a:solidFill>
                  <a:srgbClr val="FFFF00"/>
                </a:solidFill>
                <a:latin typeface="Arial"/>
                <a:cs typeface="Arial"/>
              </a:rPr>
              <a:t>첫째 날</a:t>
            </a:r>
            <a:r>
              <a:rPr lang="ko-KR" altLang="en-US" sz="4400" dirty="0">
                <a:solidFill>
                  <a:srgbClr val="FFFFFF"/>
                </a:solidFill>
                <a:latin typeface="Arial"/>
                <a:cs typeface="Arial"/>
              </a:rPr>
              <a:t>에 </a:t>
            </a:r>
            <a:r>
              <a:rPr lang="ko-KR" altLang="en-US" sz="4400" dirty="0" err="1">
                <a:solidFill>
                  <a:srgbClr val="FFFFFF"/>
                </a:solidFill>
                <a:latin typeface="Arial"/>
                <a:cs typeface="Arial"/>
              </a:rPr>
              <a:t>헌물을</a:t>
            </a:r>
            <a:r>
              <a:rPr lang="ko-KR" altLang="en-US" sz="4400" dirty="0">
                <a:solidFill>
                  <a:srgbClr val="FFFFFF"/>
                </a:solidFill>
                <a:latin typeface="Arial"/>
                <a:cs typeface="Arial"/>
              </a:rPr>
              <a:t> 드린 자는 유다 지파 </a:t>
            </a:r>
            <a:r>
              <a:rPr lang="ko-KR" altLang="en-US" sz="4400" dirty="0" err="1">
                <a:solidFill>
                  <a:srgbClr val="FFFFFF"/>
                </a:solidFill>
                <a:latin typeface="Arial"/>
                <a:cs typeface="Arial"/>
              </a:rPr>
              <a:t>암미나답의</a:t>
            </a:r>
            <a:r>
              <a:rPr lang="ko-KR" altLang="en-US" sz="4400" dirty="0">
                <a:solidFill>
                  <a:srgbClr val="FFFFFF"/>
                </a:solidFill>
                <a:latin typeface="Arial"/>
                <a:cs typeface="Arial"/>
              </a:rPr>
              <a:t> 아들 </a:t>
            </a:r>
            <a:r>
              <a:rPr lang="ko-KR" altLang="en-US" sz="4400" dirty="0" err="1">
                <a:solidFill>
                  <a:srgbClr val="FFFFFF"/>
                </a:solidFill>
                <a:latin typeface="Arial"/>
                <a:cs typeface="Arial"/>
              </a:rPr>
              <a:t>나손이라</a:t>
            </a:r>
            <a:r>
              <a:rPr lang="en-US" altLang="ko-KR" sz="4400" dirty="0">
                <a:solidFill>
                  <a:srgbClr val="FFFFFF"/>
                </a:solidFill>
                <a:latin typeface="Arial"/>
                <a:cs typeface="Arial"/>
              </a:rPr>
              <a:t>.”</a:t>
            </a:r>
            <a:r>
              <a:rPr lang="ko-KR" altLang="en-US" sz="4400" dirty="0">
                <a:solidFill>
                  <a:srgbClr val="FFFFFF"/>
                </a:solidFill>
                <a:latin typeface="Arial"/>
                <a:cs typeface="Arial"/>
              </a:rPr>
              <a:t> </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왜 </a:t>
            </a:r>
            <a:r>
              <a:rPr lang="en-US" altLang="ko-KR"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24</a:t>
            </a: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시간인가</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순간적인 창조 </a:t>
            </a: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시</a:t>
            </a:r>
            <a:r>
              <a:rPr lang="en-US" altLang="ko-KR"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저녁이 되고 아침이 되니</a:t>
            </a:r>
            <a:r>
              <a:rPr lang="en-US" altLang="ko-KR"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수와 관련된 형용사</a:t>
            </a: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처음</a:t>
            </a:r>
            <a:r>
              <a:rPr lang="en-US" altLang="ko-KR"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altLang="ko-KR"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일과 쉼의 반복</a:t>
            </a:r>
            <a:endParaRPr lang="en-US" sz="40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477061">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4770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624"/>
            <a:ext cx="5905500" cy="1439863"/>
          </a:xfrm>
          <a:solidFill>
            <a:srgbClr val="3333CC"/>
          </a:solidFill>
        </p:spPr>
        <p:txBody>
          <a:bodyPr/>
          <a:lstStyle/>
          <a:p>
            <a:pPr eaLnBrk="1" hangingPunct="1">
              <a:defRPr/>
            </a:pPr>
            <a:r>
              <a:rPr lang="ko-KR" alt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우리는 창세기 </a:t>
            </a:r>
            <a:r>
              <a:rPr lang="en-US" altLang="ko-KR"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1</a:t>
            </a:r>
            <a:r>
              <a:rPr lang="ko-KR" alt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장에서 </a:t>
            </a:r>
            <a:r>
              <a:rPr lang="en-US" altLang="ko-KR"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7</a:t>
            </a:r>
            <a:r>
              <a:rPr lang="ko-KR" alt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일이 한 주라는 것을 안다</a:t>
            </a:r>
            <a:endPar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71500"/>
            <a:ext cx="9144000" cy="590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3"/>
          <p:cNvSpPr>
            <a:spLocks noGrp="1" noChangeArrowheads="1"/>
          </p:cNvSpPr>
          <p:nvPr>
            <p:ph type="title" idx="4294967295"/>
          </p:nvPr>
        </p:nvSpPr>
        <p:spPr>
          <a:xfrm>
            <a:off x="0" y="609600"/>
            <a:ext cx="2667000" cy="1143000"/>
          </a:xfrm>
          <a:solidFill>
            <a:schemeClr val="accent1">
              <a:lumMod val="60000"/>
              <a:lumOff val="40000"/>
            </a:schemeClr>
          </a:solidFill>
        </p:spPr>
        <p:txBody>
          <a:bodyPr/>
          <a:lstStyle/>
          <a:p>
            <a:pPr eaLnBrk="1" hangingPunct="1">
              <a:defRPr/>
            </a:pPr>
            <a:r>
              <a:rPr lang="ko-KR" altLang="en-US" b="1" dirty="0">
                <a:solidFill>
                  <a:schemeClr val="tx1"/>
                </a:solidFill>
                <a:latin typeface="Arial" charset="0"/>
              </a:rPr>
              <a:t>시간</a:t>
            </a:r>
            <a:endParaRPr lang="en-US" altLang="zh-CN" b="1" dirty="0">
              <a:solidFill>
                <a:schemeClr val="tx1"/>
              </a:solidFill>
              <a:latin typeface="Arial" charset="0"/>
            </a:endParaRPr>
          </a:p>
        </p:txBody>
      </p:sp>
      <p:sp>
        <p:nvSpPr>
          <p:cNvPr id="2" name="TextBox 1">
            <a:extLst>
              <a:ext uri="{FF2B5EF4-FFF2-40B4-BE49-F238E27FC236}">
                <a16:creationId xmlns:a16="http://schemas.microsoft.com/office/drawing/2014/main" id="{EFA8329F-E304-4E4A-987A-B30CD4A15FFC}"/>
              </a:ext>
            </a:extLst>
          </p:cNvPr>
          <p:cNvSpPr txBox="1"/>
          <p:nvPr/>
        </p:nvSpPr>
        <p:spPr>
          <a:xfrm>
            <a:off x="8172400" y="1628800"/>
            <a:ext cx="504056" cy="461665"/>
          </a:xfrm>
          <a:prstGeom prst="rect">
            <a:avLst/>
          </a:prstGeom>
          <a:solidFill>
            <a:srgbClr val="FFFC00"/>
          </a:solidFill>
        </p:spPr>
        <p:txBody>
          <a:bodyPr wrap="square" rtlCol="0">
            <a:spAutoFit/>
          </a:bodyPr>
          <a:lstStyle/>
          <a:p>
            <a:r>
              <a:rPr kumimoji="1" lang="ko-KR" altLang="en-US" dirty="0"/>
              <a:t>낮</a:t>
            </a:r>
          </a:p>
        </p:txBody>
      </p:sp>
      <p:pic>
        <p:nvPicPr>
          <p:cNvPr id="3" name="그림 2">
            <a:extLst>
              <a:ext uri="{FF2B5EF4-FFF2-40B4-BE49-F238E27FC236}">
                <a16:creationId xmlns:a16="http://schemas.microsoft.com/office/drawing/2014/main" id="{34F80970-09BD-734A-A464-A98C0E2C7DCB}"/>
              </a:ext>
            </a:extLst>
          </p:cNvPr>
          <p:cNvPicPr>
            <a:picLocks noChangeAspect="1"/>
          </p:cNvPicPr>
          <p:nvPr/>
        </p:nvPicPr>
        <p:blipFill>
          <a:blip r:embed="rId5"/>
          <a:stretch>
            <a:fillRect/>
          </a:stretch>
        </p:blipFill>
        <p:spPr>
          <a:xfrm>
            <a:off x="0" y="0"/>
            <a:ext cx="9144000" cy="6858000"/>
          </a:xfrm>
          <a:prstGeom prst="rect">
            <a:avLst/>
          </a:prstGeom>
        </p:spPr>
      </p:pic>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ko-KR" altLang="en-US" sz="4000" b="1" i="1" dirty="0">
                <a:solidFill>
                  <a:schemeClr val="bg1"/>
                </a:solidFill>
                <a:latin typeface="Arial" charset="0"/>
              </a:rPr>
              <a:t>언제 하루가 시작되는가</a:t>
            </a:r>
            <a:r>
              <a:rPr lang="en-US" altLang="ko-KR" sz="4000" b="1" i="1" dirty="0">
                <a:solidFill>
                  <a:schemeClr val="bg1"/>
                </a:solidFill>
                <a:latin typeface="Arial" charset="0"/>
              </a:rPr>
              <a:t>?</a:t>
            </a:r>
            <a:endParaRPr lang="en-US" altLang="zh-CN" sz="4000" dirty="0">
              <a:latin typeface="Arial"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800" b="1" dirty="0">
                <a:solidFill>
                  <a:srgbClr val="FFFFFF"/>
                </a:solidFill>
                <a:latin typeface="Times New Roman"/>
                <a:ea typeface="+mn-ea"/>
                <a:cs typeface="+mn-cs"/>
              </a:rPr>
              <a:t>로마인</a:t>
            </a:r>
            <a:endParaRPr lang="en-US" altLang="zh-CN" sz="2800" b="1" dirty="0">
              <a:solidFill>
                <a:srgbClr val="000000"/>
              </a:solidFill>
              <a:latin typeface="Times New Roman"/>
              <a:ea typeface="+mn-ea"/>
              <a:cs typeface="+mn-cs"/>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800" b="1" dirty="0">
                <a:solidFill>
                  <a:srgbClr val="FFFFFF"/>
                </a:solidFill>
                <a:latin typeface="Times New Roman"/>
                <a:ea typeface="+mn-ea"/>
                <a:cs typeface="+mn-cs"/>
              </a:rPr>
              <a:t>유대인</a:t>
            </a:r>
            <a:endParaRPr lang="en-US" altLang="zh-CN" sz="2800" b="1" dirty="0">
              <a:solidFill>
                <a:srgbClr val="000000"/>
              </a:solidFill>
              <a:latin typeface="Times New Roman"/>
              <a:ea typeface="+mn-ea"/>
              <a:cs typeface="+mn-cs"/>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12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6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12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6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12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오전</a:t>
            </a:r>
            <a:endParaRPr lang="en-US" altLang="zh-CN" sz="1800" b="1" dirty="0">
              <a:solidFill>
                <a:srgbClr val="FFFF00"/>
              </a:solidFill>
              <a:latin typeface="Times New Roman"/>
              <a:ea typeface="+mn-ea"/>
              <a:cs typeface="+mn-cs"/>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6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오전</a:t>
            </a:r>
            <a:endParaRPr lang="en-US" altLang="zh-CN" sz="1800" b="1" dirty="0">
              <a:solidFill>
                <a:srgbClr val="FFFF00"/>
              </a:solidFill>
              <a:latin typeface="Times New Roman"/>
              <a:ea typeface="+mn-ea"/>
              <a:cs typeface="+mn-cs"/>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12</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오후</a:t>
            </a:r>
            <a:endParaRPr lang="en-US" altLang="zh-CN" sz="1800" b="1" dirty="0">
              <a:solidFill>
                <a:srgbClr val="FFFF00"/>
              </a:solidFill>
              <a:latin typeface="Times New Roman"/>
              <a:ea typeface="+mn-ea"/>
              <a:cs typeface="+mn-cs"/>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Times New Roman"/>
                <a:ea typeface="+mn-ea"/>
                <a:cs typeface="+mn-cs"/>
              </a:rPr>
              <a:t>6 </a:t>
            </a:r>
            <a:br>
              <a:rPr lang="en-US" altLang="zh-CN" sz="1800" b="1">
                <a:solidFill>
                  <a:srgbClr val="FFFF00"/>
                </a:solidFill>
                <a:latin typeface="Times New Roman"/>
                <a:ea typeface="+mn-ea"/>
                <a:cs typeface="+mn-cs"/>
              </a:rPr>
            </a:br>
            <a:r>
              <a:rPr lang="en-US" altLang="zh-CN" sz="1800" b="1">
                <a:solidFill>
                  <a:srgbClr val="FFFF00"/>
                </a:solidFill>
                <a:latin typeface="Times New Roman"/>
                <a:ea typeface="+mn-ea"/>
                <a:cs typeface="+mn-cs"/>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하루</a:t>
            </a:r>
            <a:endParaRPr lang="en-US" b="1" dirty="0">
              <a:solidFill>
                <a:srgbClr val="FFFFFF"/>
              </a:solidFill>
              <a:effectLst>
                <a:outerShdw blurRad="38100" dist="38100" dir="2700000" algn="tl">
                  <a:srgbClr val="000000"/>
                </a:outerShdw>
              </a:effectLst>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하루</a:t>
            </a:r>
            <a:endParaRPr lang="en-US" b="1" dirty="0">
              <a:solidFill>
                <a:srgbClr val="FFFFFF"/>
              </a:solidFill>
              <a:effectLst>
                <a:outerShdw blurRad="38100" dist="38100" dir="2700000" algn="tl">
                  <a:srgbClr val="000000"/>
                </a:outerShdw>
              </a:effectLst>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이틀</a:t>
            </a:r>
            <a:endParaRPr lang="en-US" b="1" dirty="0">
              <a:solidFill>
                <a:srgbClr val="FFFFFF"/>
              </a:solidFill>
              <a:effectLst>
                <a:outerShdw blurRad="38100" dist="38100" dir="2700000" algn="tl">
                  <a:srgbClr val="000000"/>
                </a:outerShdw>
              </a:effectLst>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이틀</a:t>
            </a:r>
            <a:endParaRPr lang="en-US" b="1" dirty="0">
              <a:solidFill>
                <a:srgbClr val="FFFFFF"/>
              </a:solidFill>
              <a:effectLst>
                <a:outerShdw blurRad="38100" dist="38100" dir="2700000" algn="tl">
                  <a:srgbClr val="000000"/>
                </a:outerShdw>
              </a:effectLst>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6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오후</a:t>
            </a:r>
            <a:endParaRPr lang="en-US" altLang="zh-CN" sz="1800" b="1" dirty="0">
              <a:solidFill>
                <a:srgbClr val="FFFF00"/>
              </a:solidFill>
              <a:latin typeface="Times New Roman"/>
              <a:ea typeface="+mn-ea"/>
              <a:cs typeface="+mn-cs"/>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저녁이 되고</a:t>
            </a:r>
            <a:endParaRPr lang="en-US" altLang="zh-CN" sz="2000" b="1" dirty="0">
              <a:solidFill>
                <a:srgbClr val="000000"/>
              </a:solidFill>
              <a:latin typeface="Times New Roman"/>
              <a:ea typeface="+mn-ea"/>
              <a:cs typeface="+mn-cs"/>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아침이 되니</a:t>
            </a:r>
            <a:endParaRPr lang="en-US" altLang="zh-CN" sz="2000" b="1" dirty="0">
              <a:solidFill>
                <a:srgbClr val="000000"/>
              </a:solidFill>
              <a:latin typeface="Times New Roman"/>
              <a:ea typeface="+mn-ea"/>
              <a:cs typeface="+mn-cs"/>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이는 첫째 날이니라</a:t>
            </a:r>
            <a:endParaRPr lang="en-US" altLang="zh-CN" sz="2000" b="1" dirty="0">
              <a:solidFill>
                <a:srgbClr val="000000"/>
              </a:solidFill>
              <a:latin typeface="Times New Roman"/>
              <a:ea typeface="+mn-ea"/>
              <a:cs typeface="+mn-cs"/>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저녁이 되고</a:t>
            </a:r>
            <a:endParaRPr lang="en-US" altLang="zh-CN" sz="2000" b="1" dirty="0">
              <a:solidFill>
                <a:srgbClr val="000000"/>
              </a:solidFill>
              <a:latin typeface="Times New Roman"/>
              <a:ea typeface="+mn-ea"/>
              <a:cs typeface="+mn-cs"/>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아침이 되니</a:t>
            </a:r>
            <a:endParaRPr lang="en-US" altLang="zh-CN" sz="2000" b="1" dirty="0">
              <a:solidFill>
                <a:srgbClr val="000000"/>
              </a:solidFill>
              <a:latin typeface="Times New Roman"/>
              <a:ea typeface="+mn-ea"/>
              <a:cs typeface="+mn-cs"/>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이는 둘째 날이니라</a:t>
            </a:r>
            <a:endParaRPr lang="en-US" altLang="zh-CN" sz="2000" b="1" dirty="0">
              <a:solidFill>
                <a:srgbClr val="000000"/>
              </a:solidFill>
              <a:latin typeface="Times New Roman"/>
              <a:ea typeface="+mn-ea"/>
              <a:cs typeface="+mn-cs"/>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4" descr="Gen 763px-EriduGenesi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675" y="0"/>
            <a:ext cx="872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Title 9"/>
          <p:cNvSpPr>
            <a:spLocks noGrp="1"/>
          </p:cNvSpPr>
          <p:nvPr>
            <p:ph type="title"/>
          </p:nvPr>
        </p:nvSpPr>
        <p:spPr>
          <a:xfrm>
            <a:off x="228600" y="152400"/>
            <a:ext cx="4495800" cy="1143000"/>
          </a:xfrm>
        </p:spPr>
        <p:txBody>
          <a:bodyPr/>
          <a:lstStyle/>
          <a:p>
            <a:pPr>
              <a:defRPr/>
            </a:pPr>
            <a:r>
              <a:rPr lang="ko-KR" alt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두개의 다른 </a:t>
            </a:r>
            <a:r>
              <a:rPr lang="ko-KR" altLang="en-US" sz="3600" b="1" dirty="0" err="1">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수메르의</a:t>
            </a:r>
            <a:r>
              <a:rPr lang="ko-KR" alt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 설명</a:t>
            </a:r>
            <a:endPar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Content Placeholder 11"/>
          <p:cNvSpPr txBox="1">
            <a:spLocks/>
          </p:cNvSpPr>
          <p:nvPr/>
        </p:nvSpPr>
        <p:spPr bwMode="auto">
          <a:xfrm>
            <a:off x="4648200" y="2743200"/>
            <a:ext cx="4419600" cy="3505200"/>
          </a:xfrm>
          <a:prstGeom prst="rect">
            <a:avLst/>
          </a:prstGeom>
          <a:noFill/>
          <a:ln w="9525">
            <a:noFill/>
            <a:miter lim="800000"/>
            <a:headEnd/>
            <a:tailEnd/>
          </a:ln>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ko-KR" altLang="en-US" b="1" dirty="0" err="1">
                <a:solidFill>
                  <a:srgbClr val="FFFFFF"/>
                </a:solidFill>
                <a:effectLst>
                  <a:outerShdw blurRad="38100" dist="38100" dir="2700000" algn="tl">
                    <a:srgbClr val="000000">
                      <a:alpha val="43137"/>
                    </a:srgbClr>
                  </a:outerShdw>
                </a:effectLst>
                <a:cs typeface="Arial" charset="0"/>
              </a:rPr>
              <a:t>엔키</a:t>
            </a:r>
            <a:r>
              <a:rPr lang="en-US" altLang="ko-KR" b="1" dirty="0">
                <a:solidFill>
                  <a:srgbClr val="FFFFFF"/>
                </a:solidFill>
                <a:effectLst>
                  <a:outerShdw blurRad="38100" dist="38100" dir="2700000" algn="tl">
                    <a:srgbClr val="000000">
                      <a:alpha val="43137"/>
                    </a:srgbClr>
                  </a:outerShdw>
                </a:effectLst>
                <a:cs typeface="Arial" charset="0"/>
              </a:rPr>
              <a:t>(Enki)</a:t>
            </a:r>
            <a:r>
              <a:rPr lang="ko-KR" altLang="en-US" b="1" dirty="0">
                <a:solidFill>
                  <a:srgbClr val="FFFFFF"/>
                </a:solidFill>
                <a:effectLst>
                  <a:outerShdw blurRad="38100" dist="38100" dir="2700000" algn="tl">
                    <a:srgbClr val="000000">
                      <a:alpha val="43137"/>
                    </a:srgbClr>
                  </a:outerShdw>
                </a:effectLst>
                <a:cs typeface="Arial" charset="0"/>
              </a:rPr>
              <a:t>는 압수</a:t>
            </a:r>
            <a:r>
              <a:rPr lang="en-US" altLang="ko-KR" b="1" dirty="0">
                <a:solidFill>
                  <a:srgbClr val="FFFFFF"/>
                </a:solidFill>
                <a:effectLst>
                  <a:outerShdw blurRad="38100" dist="38100" dir="2700000" algn="tl">
                    <a:srgbClr val="000000">
                      <a:alpha val="43137"/>
                    </a:srgbClr>
                  </a:outerShdw>
                </a:effectLst>
                <a:cs typeface="Arial" charset="0"/>
              </a:rPr>
              <a:t>(</a:t>
            </a:r>
            <a:r>
              <a:rPr lang="en-US" altLang="ko-KR" b="1" dirty="0" err="1">
                <a:solidFill>
                  <a:srgbClr val="FFFFFF"/>
                </a:solidFill>
                <a:effectLst>
                  <a:outerShdw blurRad="38100" dist="38100" dir="2700000" algn="tl">
                    <a:srgbClr val="000000">
                      <a:alpha val="43137"/>
                    </a:srgbClr>
                  </a:outerShdw>
                </a:effectLst>
                <a:cs typeface="Arial" charset="0"/>
              </a:rPr>
              <a:t>Apsu</a:t>
            </a:r>
            <a:r>
              <a:rPr lang="en-US" altLang="ko-KR" b="1" dirty="0">
                <a:solidFill>
                  <a:srgbClr val="FFFFFF"/>
                </a:solidFill>
                <a:effectLst>
                  <a:outerShdw blurRad="38100" dist="38100" dir="2700000" algn="tl">
                    <a:srgbClr val="000000">
                      <a:alpha val="43137"/>
                    </a:srgbClr>
                  </a:outerShdw>
                </a:effectLst>
                <a:cs typeface="Arial" charset="0"/>
              </a:rPr>
              <a:t>)</a:t>
            </a:r>
            <a:r>
              <a:rPr lang="ko-KR" altLang="en-US" b="1" dirty="0">
                <a:solidFill>
                  <a:srgbClr val="FFFFFF"/>
                </a:solidFill>
                <a:effectLst>
                  <a:outerShdw blurRad="38100" dist="38100" dir="2700000" algn="tl">
                    <a:srgbClr val="000000">
                      <a:alpha val="43137"/>
                    </a:srgbClr>
                  </a:outerShdw>
                </a:effectLst>
                <a:cs typeface="Arial" charset="0"/>
              </a:rPr>
              <a:t>의 진흙에 의해 만들어졌다</a:t>
            </a:r>
            <a:r>
              <a:rPr lang="en-US" altLang="ko-KR" b="1" dirty="0">
                <a:solidFill>
                  <a:srgbClr val="FFFFFF"/>
                </a:solidFill>
                <a:effectLst>
                  <a:outerShdw blurRad="38100" dist="38100" dir="2700000" algn="tl">
                    <a:srgbClr val="000000">
                      <a:alpha val="43137"/>
                    </a:srgbClr>
                  </a:outerShdw>
                </a:effectLst>
                <a:cs typeface="Arial" charset="0"/>
              </a:rPr>
              <a:t>.</a:t>
            </a:r>
            <a:r>
              <a:rPr lang="ko-KR" altLang="en-US" b="1" dirty="0">
                <a:solidFill>
                  <a:srgbClr val="FFFFFF"/>
                </a:solidFill>
                <a:effectLst>
                  <a:outerShdw blurRad="38100" dist="38100" dir="2700000" algn="tl">
                    <a:srgbClr val="000000">
                      <a:alpha val="43137"/>
                    </a:srgbClr>
                  </a:outerShdw>
                </a:effectLst>
                <a:cs typeface="Arial" charset="0"/>
              </a:rPr>
              <a:t> </a:t>
            </a:r>
            <a:endParaRPr lang="en-US"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endParaRPr lang="en-US" sz="900" b="1" dirty="0">
              <a:solidFill>
                <a:srgbClr val="FFFFFF"/>
              </a:solidFill>
              <a:effectLst>
                <a:outerShdw blurRad="38100" dist="38100" dir="2700000" algn="tl">
                  <a:srgbClr val="000000">
                    <a:alpha val="43137"/>
                  </a:srgbClr>
                </a:outerShdw>
              </a:effectLst>
              <a:cs typeface="Arial" charset="0"/>
            </a:endParaRPr>
          </a:p>
          <a:p>
            <a:pPr>
              <a:spcBef>
                <a:spcPct val="20000"/>
              </a:spcBef>
              <a:buFontTx/>
              <a:buChar char="•"/>
              <a:defRPr/>
            </a:pPr>
            <a:r>
              <a:rPr lang="ko-KR" altLang="en-US" b="1" dirty="0" err="1">
                <a:solidFill>
                  <a:srgbClr val="FFFFFF"/>
                </a:solidFill>
                <a:effectLst>
                  <a:outerShdw blurRad="38100" dist="38100" dir="2700000" algn="tl">
                    <a:srgbClr val="000000">
                      <a:alpha val="43137"/>
                    </a:srgbClr>
                  </a:outerShdw>
                </a:effectLst>
                <a:cs typeface="Arial" charset="0"/>
              </a:rPr>
              <a:t>엔키</a:t>
            </a:r>
            <a:r>
              <a:rPr lang="en-US" altLang="ko-KR" b="1" dirty="0">
                <a:solidFill>
                  <a:srgbClr val="FFFFFF"/>
                </a:solidFill>
                <a:effectLst>
                  <a:outerShdw blurRad="38100" dist="38100" dir="2700000" algn="tl">
                    <a:srgbClr val="000000">
                      <a:alpha val="43137"/>
                    </a:srgbClr>
                  </a:outerShdw>
                </a:effectLst>
                <a:cs typeface="Arial" charset="0"/>
              </a:rPr>
              <a:t>(Enki),</a:t>
            </a:r>
            <a:r>
              <a:rPr lang="ko-KR" altLang="en-US" b="1" dirty="0">
                <a:solidFill>
                  <a:srgbClr val="FFFFFF"/>
                </a:solidFill>
                <a:effectLst>
                  <a:outerShdw blurRad="38100" dist="38100" dir="2700000" algn="tl">
                    <a:srgbClr val="000000">
                      <a:alpha val="43137"/>
                    </a:srgbClr>
                  </a:outerShdw>
                </a:effectLst>
                <a:cs typeface="Arial" charset="0"/>
              </a:rPr>
              <a:t> </a:t>
            </a:r>
            <a:r>
              <a:rPr lang="ko-KR" altLang="en-US" b="1" dirty="0" err="1">
                <a:solidFill>
                  <a:srgbClr val="FFFFFF"/>
                </a:solidFill>
                <a:effectLst>
                  <a:outerShdw blurRad="38100" dist="38100" dir="2700000" algn="tl">
                    <a:srgbClr val="000000">
                      <a:alpha val="43137"/>
                    </a:srgbClr>
                  </a:outerShdw>
                </a:effectLst>
                <a:cs typeface="Arial" charset="0"/>
              </a:rPr>
              <a:t>닌마크</a:t>
            </a:r>
            <a:r>
              <a:rPr lang="en-US" altLang="ko-KR" b="1" dirty="0">
                <a:solidFill>
                  <a:srgbClr val="FFFFFF"/>
                </a:solidFill>
                <a:effectLst>
                  <a:outerShdw blurRad="38100" dist="38100" dir="2700000" algn="tl">
                    <a:srgbClr val="000000">
                      <a:alpha val="43137"/>
                    </a:srgbClr>
                  </a:outerShdw>
                </a:effectLst>
                <a:cs typeface="Arial" charset="0"/>
              </a:rPr>
              <a:t>(</a:t>
            </a:r>
            <a:r>
              <a:rPr lang="en-US" altLang="ko-KR" b="1" dirty="0" err="1">
                <a:solidFill>
                  <a:srgbClr val="FFFFFF"/>
                </a:solidFill>
                <a:effectLst>
                  <a:outerShdw blurRad="38100" dist="38100" dir="2700000" algn="tl">
                    <a:srgbClr val="000000">
                      <a:alpha val="43137"/>
                    </a:srgbClr>
                  </a:outerShdw>
                </a:effectLst>
                <a:cs typeface="Arial" charset="0"/>
              </a:rPr>
              <a:t>Ninmakh</a:t>
            </a:r>
            <a:r>
              <a:rPr lang="en-US" altLang="ko-KR" b="1" dirty="0">
                <a:solidFill>
                  <a:srgbClr val="FFFFFF"/>
                </a:solidFill>
                <a:effectLst>
                  <a:outerShdw blurRad="38100" dist="38100" dir="2700000" algn="tl">
                    <a:srgbClr val="000000">
                      <a:alpha val="43137"/>
                    </a:srgbClr>
                  </a:outerShdw>
                </a:effectLst>
                <a:cs typeface="Arial" charset="0"/>
              </a:rPr>
              <a:t>) </a:t>
            </a:r>
            <a:r>
              <a:rPr lang="ko-KR" altLang="en-US" b="1" dirty="0">
                <a:solidFill>
                  <a:srgbClr val="FFFFFF"/>
                </a:solidFill>
                <a:effectLst>
                  <a:outerShdw blurRad="38100" dist="38100" dir="2700000" algn="tl">
                    <a:srgbClr val="000000">
                      <a:alpha val="43137"/>
                    </a:srgbClr>
                  </a:outerShdw>
                </a:effectLst>
                <a:cs typeface="Arial" charset="0"/>
              </a:rPr>
              <a:t>그리고 </a:t>
            </a:r>
            <a:r>
              <a:rPr lang="ko-KR" altLang="en-US" b="1" dirty="0" err="1">
                <a:solidFill>
                  <a:srgbClr val="FFFFFF"/>
                </a:solidFill>
                <a:effectLst>
                  <a:outerShdw blurRad="38100" dist="38100" dir="2700000" algn="tl">
                    <a:srgbClr val="000000">
                      <a:alpha val="43137"/>
                    </a:srgbClr>
                  </a:outerShdw>
                </a:effectLst>
                <a:cs typeface="Arial" charset="0"/>
              </a:rPr>
              <a:t>남마</a:t>
            </a:r>
            <a:r>
              <a:rPr lang="en-US" altLang="ko-KR" b="1" dirty="0">
                <a:solidFill>
                  <a:srgbClr val="FFFFFF"/>
                </a:solidFill>
                <a:effectLst>
                  <a:outerShdw blurRad="38100" dist="38100" dir="2700000" algn="tl">
                    <a:srgbClr val="000000">
                      <a:alpha val="43137"/>
                    </a:srgbClr>
                  </a:outerShdw>
                </a:effectLst>
                <a:cs typeface="Arial" charset="0"/>
              </a:rPr>
              <a:t>(</a:t>
            </a:r>
            <a:r>
              <a:rPr lang="en-US" altLang="ko-KR" b="1" dirty="0" err="1">
                <a:solidFill>
                  <a:srgbClr val="FFFFFF"/>
                </a:solidFill>
                <a:effectLst>
                  <a:outerShdw blurRad="38100" dist="38100" dir="2700000" algn="tl">
                    <a:srgbClr val="000000">
                      <a:alpha val="43137"/>
                    </a:srgbClr>
                  </a:outerShdw>
                </a:effectLst>
                <a:cs typeface="Arial" charset="0"/>
              </a:rPr>
              <a:t>Namma</a:t>
            </a:r>
            <a:r>
              <a:rPr lang="en-US" altLang="ko-KR" b="1" dirty="0">
                <a:solidFill>
                  <a:srgbClr val="FFFFFF"/>
                </a:solidFill>
                <a:effectLst>
                  <a:outerShdw blurRad="38100" dist="38100" dir="2700000" algn="tl">
                    <a:srgbClr val="000000">
                      <a:alpha val="43137"/>
                    </a:srgbClr>
                  </a:outerShdw>
                </a:effectLst>
                <a:cs typeface="Arial" charset="0"/>
              </a:rPr>
              <a:t>)</a:t>
            </a:r>
            <a:r>
              <a:rPr lang="ko-KR" altLang="en-US" b="1" dirty="0">
                <a:solidFill>
                  <a:srgbClr val="FFFFFF"/>
                </a:solidFill>
                <a:effectLst>
                  <a:outerShdw blurRad="38100" dist="38100" dir="2700000" algn="tl">
                    <a:srgbClr val="000000">
                      <a:alpha val="43137"/>
                    </a:srgbClr>
                  </a:outerShdw>
                </a:effectLst>
                <a:cs typeface="Arial" charset="0"/>
              </a:rPr>
              <a:t>는 진흙으로 인간을 만들어 식량을 기르고 노동하도록 만들었다</a:t>
            </a:r>
            <a:r>
              <a:rPr lang="en-US" altLang="ko-KR" b="1" dirty="0">
                <a:solidFill>
                  <a:srgbClr val="FFFFFF"/>
                </a:solidFill>
                <a:effectLst>
                  <a:outerShdw blurRad="38100" dist="38100" dir="2700000" algn="tl">
                    <a:srgbClr val="000000">
                      <a:alpha val="43137"/>
                    </a:srgbClr>
                  </a:outerShdw>
                </a:effectLst>
                <a:cs typeface="Arial" charset="0"/>
              </a:rPr>
              <a:t>.</a:t>
            </a:r>
            <a:r>
              <a:rPr lang="ko-KR" altLang="en-US" b="1" dirty="0">
                <a:solidFill>
                  <a:srgbClr val="FFFFFF"/>
                </a:solidFill>
                <a:effectLst>
                  <a:outerShdw blurRad="38100" dist="38100" dir="2700000" algn="tl">
                    <a:srgbClr val="000000">
                      <a:alpha val="43137"/>
                    </a:srgbClr>
                  </a:outerShdw>
                </a:effectLst>
                <a:cs typeface="Arial" charset="0"/>
              </a:rPr>
              <a:t> </a:t>
            </a:r>
            <a:endParaRPr lang="en-US" b="1" dirty="0">
              <a:solidFill>
                <a:srgbClr val="FFFFFF"/>
              </a:solidFill>
              <a:effectLst>
                <a:outerShdw blurRad="38100" dist="38100" dir="2700000" algn="tl">
                  <a:srgbClr val="000000">
                    <a:alpha val="43137"/>
                  </a:srgbClr>
                </a:outerShdw>
              </a:effectLst>
              <a:cs typeface="Arial" charset="0"/>
            </a:endParaRPr>
          </a:p>
        </p:txBody>
      </p:sp>
      <p:sp>
        <p:nvSpPr>
          <p:cNvPr id="11" name="Content Placeholder 11"/>
          <p:cNvSpPr txBox="1">
            <a:spLocks/>
          </p:cNvSpPr>
          <p:nvPr/>
        </p:nvSpPr>
        <p:spPr bwMode="auto">
          <a:xfrm>
            <a:off x="4530726" y="1447800"/>
            <a:ext cx="4419599" cy="914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ko-KR" altLang="en-US" sz="2800" b="1" i="1" u="sng" dirty="0" err="1">
                <a:solidFill>
                  <a:srgbClr val="FFFFFF"/>
                </a:solidFill>
                <a:effectLst>
                  <a:outerShdw blurRad="38100" dist="38100" dir="2700000" algn="tl">
                    <a:srgbClr val="000000">
                      <a:alpha val="43137"/>
                    </a:srgbClr>
                  </a:outerShdw>
                </a:effectLst>
                <a:cs typeface="Arial" charset="0"/>
              </a:rPr>
              <a:t>엔키</a:t>
            </a:r>
            <a:r>
              <a:rPr lang="en-US" altLang="ko-KR" sz="2800" b="1" i="1" u="sng" dirty="0">
                <a:solidFill>
                  <a:srgbClr val="FFFFFF"/>
                </a:solidFill>
                <a:effectLst>
                  <a:outerShdw blurRad="38100" dist="38100" dir="2700000" algn="tl">
                    <a:srgbClr val="000000">
                      <a:alpha val="43137"/>
                    </a:srgbClr>
                  </a:outerShdw>
                </a:effectLst>
                <a:cs typeface="Arial" charset="0"/>
              </a:rPr>
              <a:t>(Enki),</a:t>
            </a:r>
            <a:r>
              <a:rPr lang="ko-KR" altLang="en-US" sz="2800" b="1" i="1" u="sng" dirty="0" err="1">
                <a:solidFill>
                  <a:srgbClr val="FFFFFF"/>
                </a:solidFill>
                <a:effectLst>
                  <a:outerShdw blurRad="38100" dist="38100" dir="2700000" algn="tl">
                    <a:srgbClr val="000000">
                      <a:alpha val="43137"/>
                    </a:srgbClr>
                  </a:outerShdw>
                </a:effectLst>
                <a:cs typeface="Arial" charset="0"/>
              </a:rPr>
              <a:t>닌마크</a:t>
            </a:r>
            <a:r>
              <a:rPr lang="en-US" altLang="ko-KR" sz="2800" b="1" i="1" u="sng" dirty="0">
                <a:solidFill>
                  <a:srgbClr val="FFFFFF"/>
                </a:solidFill>
                <a:effectLst>
                  <a:outerShdw blurRad="38100" dist="38100" dir="2700000" algn="tl">
                    <a:srgbClr val="000000">
                      <a:alpha val="43137"/>
                    </a:srgbClr>
                  </a:outerShdw>
                </a:effectLst>
                <a:cs typeface="Arial" charset="0"/>
              </a:rPr>
              <a:t>(</a:t>
            </a:r>
            <a:r>
              <a:rPr lang="en-US" altLang="ko-KR" sz="2800" b="1" i="1" u="sng" dirty="0" err="1">
                <a:solidFill>
                  <a:srgbClr val="FFFFFF"/>
                </a:solidFill>
                <a:effectLst>
                  <a:outerShdw blurRad="38100" dist="38100" dir="2700000" algn="tl">
                    <a:srgbClr val="000000">
                      <a:alpha val="43137"/>
                    </a:srgbClr>
                  </a:outerShdw>
                </a:effectLst>
                <a:cs typeface="Arial" charset="0"/>
              </a:rPr>
              <a:t>Ninmakh</a:t>
            </a:r>
            <a:r>
              <a:rPr lang="en-US" altLang="ko-KR" sz="2800" b="1" i="1" u="sng" dirty="0">
                <a:solidFill>
                  <a:srgbClr val="FFFFFF"/>
                </a:solidFill>
                <a:effectLst>
                  <a:outerShdw blurRad="38100" dist="38100" dir="2700000" algn="tl">
                    <a:srgbClr val="000000">
                      <a:alpha val="43137"/>
                    </a:srgbClr>
                  </a:outerShdw>
                </a:effectLst>
                <a:cs typeface="Arial" charset="0"/>
              </a:rPr>
              <a:t>)</a:t>
            </a:r>
            <a:r>
              <a:rPr lang="ko-KR" altLang="en-US" sz="2800" b="1" i="1" u="sng" dirty="0">
                <a:solidFill>
                  <a:srgbClr val="FFFFFF"/>
                </a:solidFill>
                <a:effectLst>
                  <a:outerShdw blurRad="38100" dist="38100" dir="2700000" algn="tl">
                    <a:srgbClr val="000000">
                      <a:alpha val="43137"/>
                    </a:srgbClr>
                  </a:outerShdw>
                </a:effectLst>
                <a:cs typeface="Arial" charset="0"/>
              </a:rPr>
              <a:t>와 인류 창조</a:t>
            </a:r>
            <a:endParaRPr lang="en-US" sz="2800" b="1" dirty="0">
              <a:solidFill>
                <a:srgbClr val="FFFFFF"/>
              </a:solidFill>
              <a:effectLst>
                <a:outerShdw blurRad="38100" dist="38100" dir="2700000" algn="tl">
                  <a:srgbClr val="000000">
                    <a:alpha val="43137"/>
                  </a:srgbClr>
                </a:outerShdw>
              </a:effectLst>
              <a:cs typeface="Arial" charset="0"/>
            </a:endParaRPr>
          </a:p>
        </p:txBody>
      </p:sp>
      <p:sp>
        <p:nvSpPr>
          <p:cNvPr id="29" name="Content Placeholder 10"/>
          <p:cNvSpPr>
            <a:spLocks noGrp="1"/>
          </p:cNvSpPr>
          <p:nvPr>
            <p:ph sz="half" idx="1"/>
          </p:nvPr>
        </p:nvSpPr>
        <p:spPr>
          <a:xfrm>
            <a:off x="533400" y="1676400"/>
            <a:ext cx="3606552" cy="685800"/>
          </a:xfrm>
        </p:spPr>
        <p:txBody>
          <a:bodyPr/>
          <a:lstStyle/>
          <a:p>
            <a:pPr marL="0" indent="0">
              <a:buFontTx/>
              <a:buNone/>
              <a:defRPr/>
            </a:pPr>
            <a:r>
              <a:rPr lang="ko-KR" altLang="en-US" b="1" i="1" u="sng"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에리두</a:t>
            </a:r>
            <a:r>
              <a:rPr lang="en-US" altLang="ko-KR"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en-US" altLang="ko-KR" b="1" i="1" u="sng"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Eridu</a:t>
            </a:r>
            <a:r>
              <a:rPr lang="en-US" altLang="ko-KR"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b="1" i="1" u="sng"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창세기</a:t>
            </a:r>
            <a:endParaRPr lang="en-US" sz="32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0" name="Content Placeholder 10"/>
          <p:cNvSpPr>
            <a:spLocks noGrp="1"/>
          </p:cNvSpPr>
          <p:nvPr>
            <p:ph sz="half" idx="1"/>
          </p:nvPr>
        </p:nvSpPr>
        <p:spPr>
          <a:xfrm>
            <a:off x="533400" y="2819400"/>
            <a:ext cx="4267200" cy="3733800"/>
          </a:xfrm>
        </p:spPr>
        <p:txBody>
          <a:bodyPr/>
          <a:lstStyle/>
          <a:p>
            <a:pPr>
              <a:defRPr/>
            </a:pP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기원 </a:t>
            </a:r>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기원전 </a:t>
            </a:r>
            <a:r>
              <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1600</a:t>
            </a:r>
          </a:p>
          <a:p>
            <a:pPr>
              <a:defRPr/>
            </a:pPr>
            <a:endParaRPr lang="en-US" sz="9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순서가 창세기의 설명과 일치</a:t>
            </a:r>
            <a:endParaRPr 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endParaRPr lang="en-US" sz="9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a:p>
            <a:pPr>
              <a:defRPr/>
            </a:pP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인간</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도시</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대홍수의 창조 설화</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r>
              <a:rPr lang="ko-KR" altLang="en-US" sz="24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지우수드라</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en-US" altLang="ko-KR" sz="2400" b="1" dirty="0" err="1">
                <a:solidFill>
                  <a:schemeClr val="bg1"/>
                </a:solidFill>
                <a:effectLst>
                  <a:outerShdw blurRad="38100" dist="38100" dir="2700000" algn="tl">
                    <a:srgbClr val="000000">
                      <a:alpha val="43137"/>
                    </a:srgbClr>
                  </a:outerShdw>
                </a:effectLst>
                <a:latin typeface="Arial" charset="0"/>
                <a:ea typeface="ＭＳ Ｐゴシック" charset="0"/>
                <a:cs typeface="Arial" charset="0"/>
              </a:rPr>
              <a:t>Ziusudra</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라는 이름의 영웅</a:t>
            </a:r>
            <a:r>
              <a:rPr lang="en-US" altLang="ko-KR"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lang="ko-KR" altLang="en-US" sz="24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 </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왜 </a:t>
            </a:r>
            <a:r>
              <a:rPr lang="en-US" altLang="ko-KR"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24</a:t>
            </a:r>
            <a:r>
              <a:rPr lang="ko-KR" alt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시간인가</a:t>
            </a:r>
            <a:r>
              <a:rPr lang="en-US" sz="6000" dirty="0">
                <a:solidFill>
                  <a:schemeClr val="tx1"/>
                </a:solidFill>
                <a:effectLst>
                  <a:outerShdw blurRad="38100" dist="38100" dir="2700000" algn="tl">
                    <a:srgbClr val="010199"/>
                  </a:outerShdw>
                </a:effectLst>
                <a:latin typeface="Arial" charset="0"/>
                <a:ea typeface="ＭＳ Ｐゴシック" charset="0"/>
                <a:cs typeface="ＭＳ Ｐゴシック" charset="0"/>
              </a:rPr>
              <a:t>?</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순간적인 창조 </a:t>
            </a: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시</a:t>
            </a:r>
            <a:r>
              <a:rPr lang="en-US" altLang="ko-KR" sz="4000" b="1" i="1" dirty="0">
                <a:solidFill>
                  <a:srgbClr val="FFFFFF"/>
                </a:solidFill>
                <a:effectLst>
                  <a:outerShdw blurRad="38100" dist="38100" dir="2700000" algn="tl">
                    <a:srgbClr val="010199"/>
                  </a:outerShdw>
                </a:effectLst>
              </a:rPr>
              <a:t> 33:6)</a:t>
            </a:r>
          </a:p>
          <a:p>
            <a:pPr marL="465138" indent="-465138" eaLnBrk="1" hangingPunct="1">
              <a:spcBef>
                <a:spcPct val="20000"/>
              </a:spcBef>
              <a:buClr>
                <a:srgbClr val="FFFFCC"/>
              </a:buClr>
              <a:buSzPct val="75000"/>
              <a:buFont typeface="Wingdings" charset="0"/>
              <a:buChar char="l"/>
              <a:defRPr/>
            </a:pP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저녁이 되고 아침이 되니</a:t>
            </a:r>
            <a:r>
              <a:rPr lang="en-US" altLang="ko-KR"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수와 관련된 형용사</a:t>
            </a:r>
            <a:r>
              <a:rPr lang="en-US" altLang="ko-KR" sz="4000" b="1" i="1" dirty="0">
                <a:solidFill>
                  <a:srgbClr val="FFFFFF"/>
                </a:solidFill>
                <a:effectLst>
                  <a:outerShdw blurRad="38100" dist="38100" dir="2700000" algn="tl">
                    <a:srgbClr val="010199"/>
                  </a:outerShdw>
                </a:effectLst>
              </a:rPr>
              <a:t>(“</a:t>
            </a:r>
            <a:r>
              <a:rPr lang="ko-KR" altLang="en-US" sz="4000" b="1" i="1" dirty="0">
                <a:solidFill>
                  <a:srgbClr val="FFFFFF"/>
                </a:solidFill>
                <a:effectLst>
                  <a:outerShdw blurRad="38100" dist="38100" dir="2700000" algn="tl">
                    <a:srgbClr val="010199"/>
                  </a:outerShdw>
                </a:effectLst>
              </a:rPr>
              <a:t>처음</a:t>
            </a:r>
            <a:r>
              <a:rPr lang="en-US" altLang="ko-KR"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altLang="ko-KR"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일과 쉼의 반복</a:t>
            </a:r>
            <a:endParaRPr lang="en-US" altLang="ko-KR"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ko-KR" altLang="en-US" sz="4000" b="1" i="1" dirty="0">
                <a:solidFill>
                  <a:srgbClr val="FFFFFF"/>
                </a:solidFill>
                <a:effectLst>
                  <a:outerShdw blurRad="38100" dist="38100" dir="2700000" algn="tl">
                    <a:srgbClr val="010199"/>
                  </a:outerShdw>
                </a:effectLst>
              </a:rPr>
              <a:t>넷째 날까지 태양과 달이 없었다</a:t>
            </a:r>
            <a:endParaRPr lang="en-US" sz="4000" b="1" i="1" dirty="0">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48115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481157">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481157">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4">
            <a:extLst>
              <a:ext uri="{FF2B5EF4-FFF2-40B4-BE49-F238E27FC236}">
                <a16:creationId xmlns:a16="http://schemas.microsoft.com/office/drawing/2014/main" id="{7BC71B4D-2742-5F49-A8FD-836B9D4EBC9E}"/>
              </a:ext>
            </a:extLst>
          </p:cNvPr>
          <p:cNvSpPr>
            <a:spLocks noChangeArrowheads="1"/>
          </p:cNvSpPr>
          <p:nvPr/>
        </p:nvSpPr>
        <p:spPr bwMode="auto">
          <a:xfrm>
            <a:off x="565720" y="2033736"/>
            <a:ext cx="8686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r>
              <a:rPr lang="ko-KR" altLang="en-US" sz="4000" b="1" dirty="0" err="1">
                <a:latin typeface="Trebuchet MS" charset="0"/>
                <a:ea typeface="ヒラギノ角ゴ Pro W3" charset="0"/>
                <a:cs typeface="ヒラギノ角ゴ Pro W3" charset="0"/>
              </a:rPr>
              <a:t>창세로부터</a:t>
            </a:r>
            <a:r>
              <a:rPr lang="ko-KR" altLang="en-US" sz="4000" b="1" dirty="0">
                <a:latin typeface="Trebuchet MS" charset="0"/>
                <a:ea typeface="ヒラギノ角ゴ Pro W3" charset="0"/>
                <a:cs typeface="ヒラギノ角ゴ Pro W3" charset="0"/>
              </a:rPr>
              <a:t> 그의 보이지 아니하는 것들 곧 영원하신 능력과 신성이 그가 만드신 만물에 분명히 보여 </a:t>
            </a:r>
            <a:r>
              <a:rPr lang="ko-KR" altLang="en-US" sz="4000" b="1" dirty="0" err="1">
                <a:latin typeface="Trebuchet MS" charset="0"/>
                <a:ea typeface="ヒラギノ角ゴ Pro W3" charset="0"/>
                <a:cs typeface="ヒラギノ角ゴ Pro W3" charset="0"/>
              </a:rPr>
              <a:t>알려졌나니</a:t>
            </a:r>
            <a:r>
              <a:rPr lang="ko-KR" altLang="en-US" sz="4000" b="1" dirty="0">
                <a:latin typeface="Trebuchet MS" charset="0"/>
                <a:ea typeface="ヒラギノ角ゴ Pro W3" charset="0"/>
                <a:cs typeface="ヒラギノ角ゴ Pro W3" charset="0"/>
              </a:rPr>
              <a:t> 그러므로 그들이 핑계하지 못할지니라 </a:t>
            </a:r>
            <a:r>
              <a:rPr lang="en-US" altLang="zh-CN" sz="4000" b="1" dirty="0">
                <a:latin typeface="Trebuchet MS" charset="0"/>
                <a:ea typeface="ヒラギノ角ゴ Pro W3" charset="0"/>
                <a:cs typeface="ヒラギノ角ゴ Pro W3" charset="0"/>
              </a:rPr>
              <a:t>(</a:t>
            </a:r>
            <a:r>
              <a:rPr lang="ko-KR" altLang="en-US" sz="4000" b="1" dirty="0" err="1">
                <a:latin typeface="Trebuchet MS" charset="0"/>
                <a:ea typeface="ヒラギノ角ゴ Pro W3" charset="0"/>
                <a:cs typeface="ヒラギノ角ゴ Pro W3" charset="0"/>
              </a:rPr>
              <a:t>개역개정</a:t>
            </a:r>
            <a:r>
              <a:rPr lang="en-US" altLang="zh-CN" sz="4000" b="1" dirty="0">
                <a:latin typeface="Trebuchet MS" charset="0"/>
                <a:ea typeface="ヒラギノ角ゴ Pro W3" charset="0"/>
                <a:cs typeface="ヒラギノ角ゴ Pro W3" charset="0"/>
              </a:rPr>
              <a:t>).</a:t>
            </a: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20000"/>
              </a:spcBef>
              <a:buSzPct val="95000"/>
              <a:buFont typeface="Monotype Sorts" charset="0"/>
              <a:buNone/>
            </a:pPr>
            <a:r>
              <a:rPr lang="ko-KR" altLang="en-US" sz="4000" b="1" dirty="0" err="1">
                <a:solidFill>
                  <a:srgbClr val="FFFFFF"/>
                </a:solidFill>
                <a:latin typeface="Trebuchet MS" charset="0"/>
                <a:ea typeface="ヒラギノ角ゴ Pro W3" charset="0"/>
                <a:cs typeface="ヒラギノ角ゴ Pro W3" charset="0"/>
              </a:rPr>
              <a:t>창세로부터</a:t>
            </a:r>
            <a:r>
              <a:rPr lang="ko-KR" altLang="en-US" sz="4000" b="1" dirty="0">
                <a:solidFill>
                  <a:srgbClr val="FFFFFF"/>
                </a:solidFill>
                <a:latin typeface="Trebuchet MS" charset="0"/>
                <a:ea typeface="ヒラギノ角ゴ Pro W3" charset="0"/>
                <a:cs typeface="ヒラギノ角ゴ Pro W3" charset="0"/>
              </a:rPr>
              <a:t> 그의 보이지 아니하는 것들 곧 영원하신 능력과 신성이 그가 만드신 만물에 분명히 보여 </a:t>
            </a:r>
            <a:r>
              <a:rPr lang="ko-KR" altLang="en-US" sz="4000" b="1" dirty="0" err="1">
                <a:solidFill>
                  <a:srgbClr val="FFFFFF"/>
                </a:solidFill>
                <a:latin typeface="Trebuchet MS" charset="0"/>
                <a:ea typeface="ヒラギノ角ゴ Pro W3" charset="0"/>
                <a:cs typeface="ヒラギノ角ゴ Pro W3" charset="0"/>
              </a:rPr>
              <a:t>알려졌나니</a:t>
            </a:r>
            <a:r>
              <a:rPr lang="ko-KR" altLang="en-US" sz="4000" b="1" dirty="0">
                <a:solidFill>
                  <a:srgbClr val="FFFFFF"/>
                </a:solidFill>
                <a:latin typeface="Trebuchet MS" charset="0"/>
                <a:ea typeface="ヒラギノ角ゴ Pro W3" charset="0"/>
                <a:cs typeface="ヒラギノ角ゴ Pro W3" charset="0"/>
              </a:rPr>
              <a:t> 그러므로 그들이 핑계하지 못할지니라 </a:t>
            </a:r>
            <a:r>
              <a:rPr lang="en-US" altLang="zh-CN" sz="4000" b="1" dirty="0">
                <a:solidFill>
                  <a:srgbClr val="FFFFFF"/>
                </a:solidFill>
                <a:latin typeface="Trebuchet MS" charset="0"/>
                <a:ea typeface="ヒラギノ角ゴ Pro W3" charset="0"/>
                <a:cs typeface="ヒラギノ角ゴ Pro W3" charset="0"/>
              </a:rPr>
              <a:t>(</a:t>
            </a:r>
            <a:r>
              <a:rPr lang="ko-KR" altLang="en-US" sz="4000" b="1" dirty="0" err="1">
                <a:solidFill>
                  <a:srgbClr val="FFFFFF"/>
                </a:solidFill>
                <a:latin typeface="Trebuchet MS" charset="0"/>
                <a:ea typeface="ヒラギノ角ゴ Pro W3" charset="0"/>
                <a:cs typeface="ヒラギノ角ゴ Pro W3" charset="0"/>
              </a:rPr>
              <a:t>개역개정</a:t>
            </a:r>
            <a:r>
              <a:rPr lang="en-US" altLang="zh-CN" sz="4000" b="1" dirty="0">
                <a:solidFill>
                  <a:srgbClr val="FFFFFF"/>
                </a:solidFill>
                <a:latin typeface="Trebuchet MS" charset="0"/>
                <a:ea typeface="ヒラギノ角ゴ Pro W3" charset="0"/>
                <a:cs typeface="ヒラギノ角ゴ Pro W3" charset="0"/>
              </a:rPr>
              <a:t>).</a:t>
            </a: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ko-KR" altLang="en-US" dirty="0">
                <a:solidFill>
                  <a:srgbClr val="FFFFFF"/>
                </a:solidFill>
                <a:ea typeface="+mj-ea"/>
                <a:cs typeface="+mj-cs"/>
              </a:rPr>
              <a:t>로마서</a:t>
            </a:r>
            <a:r>
              <a:rPr lang="en-US" dirty="0">
                <a:solidFill>
                  <a:srgbClr val="FFFFFF"/>
                </a:solidFill>
                <a:ea typeface="+mj-ea"/>
                <a:cs typeface="+mj-cs"/>
              </a:rPr>
              <a:t> 1:20</a:t>
            </a:r>
          </a:p>
        </p:txBody>
      </p:sp>
      <p:sp>
        <p:nvSpPr>
          <p:cNvPr id="88069" name="Text Box 5"/>
          <p:cNvSpPr txBox="1">
            <a:spLocks noChangeArrowheads="1"/>
          </p:cNvSpPr>
          <p:nvPr/>
        </p:nvSpPr>
        <p:spPr bwMode="auto">
          <a:xfrm>
            <a:off x="106933" y="625475"/>
            <a:ext cx="2088803" cy="1077218"/>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defRPr/>
            </a:pPr>
            <a:r>
              <a:rPr lang="ko-KR" alt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창조의 시작부터</a:t>
            </a:r>
            <a:endParaRPr lang="en-US" sz="32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88070" name="Text Box 6"/>
          <p:cNvSpPr txBox="1">
            <a:spLocks noChangeArrowheads="1"/>
          </p:cNvSpPr>
          <p:nvPr/>
        </p:nvSpPr>
        <p:spPr bwMode="auto">
          <a:xfrm>
            <a:off x="2339752" y="620713"/>
            <a:ext cx="3505051" cy="1077218"/>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defRPr/>
            </a:pPr>
            <a:r>
              <a:rPr lang="ko-KR" alt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사람들은 </a:t>
            </a:r>
            <a:endParaRPr lang="en-US" altLang="ko-KR" sz="3200" b="1" dirty="0">
              <a:solidFill>
                <a:prstClr val="black"/>
              </a:solidFill>
              <a:effectLst>
                <a:glow rad="304800">
                  <a:prstClr val="white">
                    <a:alpha val="88000"/>
                  </a:prstClr>
                </a:glow>
              </a:effectLst>
              <a:latin typeface="Calibri"/>
              <a:ea typeface="ヒラギノ角ゴ Pro W3" charset="-128"/>
              <a:cs typeface="ヒラギノ角ゴ Pro W3" charset="-128"/>
            </a:endParaRPr>
          </a:p>
          <a:p>
            <a:pPr defTabSz="457200" eaLnBrk="1" fontAlgn="auto" hangingPunct="1">
              <a:spcBef>
                <a:spcPts val="0"/>
              </a:spcBef>
              <a:spcAft>
                <a:spcPts val="0"/>
              </a:spcAft>
              <a:defRPr/>
            </a:pPr>
            <a:r>
              <a:rPr lang="ko-KR" alt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하나님을 보았고</a:t>
            </a:r>
            <a:endParaRPr lang="en-US" sz="32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grpSp>
        <p:nvGrpSpPr>
          <p:cNvPr id="2" name="Group 7"/>
          <p:cNvGrpSpPr>
            <a:grpSpLocks/>
          </p:cNvGrpSpPr>
          <p:nvPr/>
        </p:nvGrpSpPr>
        <p:grpSpPr bwMode="auto">
          <a:xfrm>
            <a:off x="251521" y="1601424"/>
            <a:ext cx="3216357" cy="1222375"/>
            <a:chOff x="1146" y="1602"/>
            <a:chExt cx="1541" cy="846"/>
          </a:xfrm>
        </p:grpSpPr>
        <p:sp>
          <p:nvSpPr>
            <p:cNvPr id="88072" name="Oval 8"/>
            <p:cNvSpPr>
              <a:spLocks noChangeArrowheads="1"/>
            </p:cNvSpPr>
            <p:nvPr/>
          </p:nvSpPr>
          <p:spPr bwMode="auto">
            <a:xfrm>
              <a:off x="1146" y="1824"/>
              <a:ext cx="1541"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3514990" y="1646684"/>
            <a:ext cx="3217298" cy="2357759"/>
            <a:chOff x="2745" y="664"/>
            <a:chExt cx="1193" cy="1600"/>
          </a:xfrm>
        </p:grpSpPr>
        <p:sp>
          <p:nvSpPr>
            <p:cNvPr id="88075" name="Oval 11"/>
            <p:cNvSpPr>
              <a:spLocks noChangeArrowheads="1"/>
            </p:cNvSpPr>
            <p:nvPr/>
          </p:nvSpPr>
          <p:spPr bwMode="auto">
            <a:xfrm>
              <a:off x="2745" y="1640"/>
              <a:ext cx="1193"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V="1">
              <a:off x="3382" y="664"/>
              <a:ext cx="97" cy="976"/>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cs typeface="+mn-cs"/>
              </a:endParaRPr>
            </a:p>
          </p:txBody>
        </p:sp>
      </p:grpSp>
      <p:sp>
        <p:nvSpPr>
          <p:cNvPr id="15" name="Text Box 6"/>
          <p:cNvSpPr txBox="1">
            <a:spLocks noChangeArrowheads="1"/>
          </p:cNvSpPr>
          <p:nvPr/>
        </p:nvSpPr>
        <p:spPr bwMode="auto">
          <a:xfrm>
            <a:off x="5988819" y="620713"/>
            <a:ext cx="3120256" cy="1077218"/>
          </a:xfrm>
          <a:prstGeom prst="rect">
            <a:avLst/>
          </a:prstGeom>
          <a:noFill/>
          <a:ln w="9525">
            <a:noFill/>
            <a:miter lim="800000"/>
            <a:headEnd/>
            <a:tailEnd/>
          </a:ln>
          <a:effectLst/>
        </p:spPr>
        <p:txBody>
          <a:bodyPr wrap="square">
            <a:spAutoFit/>
          </a:bodyPr>
          <a:lstStyle/>
          <a:p>
            <a:pPr defTabSz="457200" eaLnBrk="1" fontAlgn="auto" hangingPunct="1">
              <a:spcBef>
                <a:spcPts val="0"/>
              </a:spcBef>
              <a:spcAft>
                <a:spcPts val="0"/>
              </a:spcAft>
              <a:defRPr/>
            </a:pPr>
            <a:r>
              <a:rPr 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 </a:t>
            </a:r>
            <a:r>
              <a:rPr lang="ko-KR" alt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문자적으로 </a:t>
            </a:r>
            <a:r>
              <a:rPr lang="en-US" altLang="ko-KR" sz="3200" b="1" dirty="0">
                <a:solidFill>
                  <a:prstClr val="black"/>
                </a:solidFill>
                <a:effectLst>
                  <a:glow rad="304800">
                    <a:prstClr val="white">
                      <a:alpha val="88000"/>
                    </a:prstClr>
                  </a:glow>
                </a:effectLst>
                <a:latin typeface="Calibri"/>
                <a:ea typeface="ヒラギノ角ゴ Pro W3" charset="-128"/>
                <a:cs typeface="ヒラギノ角ゴ Pro W3" charset="-128"/>
              </a:rPr>
              <a:t>24</a:t>
            </a:r>
            <a:r>
              <a:rPr lang="ko-KR" altLang="en-US" sz="3200" b="1" dirty="0">
                <a:solidFill>
                  <a:prstClr val="black"/>
                </a:solidFill>
                <a:effectLst>
                  <a:glow rad="304800">
                    <a:prstClr val="white">
                      <a:alpha val="88000"/>
                    </a:prstClr>
                  </a:glow>
                </a:effectLst>
                <a:latin typeface="Calibri"/>
                <a:ea typeface="ヒラギノ角ゴ Pro W3" charset="-128"/>
                <a:cs typeface="ヒラギノ角ゴ Pro W3" charset="-128"/>
              </a:rPr>
              <a:t>시간의 하루</a:t>
            </a:r>
            <a:endParaRPr lang="en-US" sz="3200" b="1" dirty="0">
              <a:solidFill>
                <a:prstClr val="black"/>
              </a:solidFill>
              <a:effectLst>
                <a:glow rad="304800">
                  <a:prstClr val="white">
                    <a:alpha val="88000"/>
                  </a:prstClr>
                </a:glow>
              </a:effectLst>
              <a:latin typeface="Calibri"/>
              <a:ea typeface="ヒラギノ角ゴ Pro W3" charset="-128"/>
              <a:cs typeface="ヒラギノ角ゴ Pro W3" charset="-128"/>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88078" grpId="0" build="p"/>
      <p:bldP spid="8806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9" descr="questionlif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02175"/>
            <a:ext cx="2746375" cy="215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Rectangle 2"/>
          <p:cNvSpPr>
            <a:spLocks noGrp="1" noChangeArrowheads="1"/>
          </p:cNvSpPr>
          <p:nvPr>
            <p:ph type="title" idx="4294967295"/>
          </p:nvPr>
        </p:nvSpPr>
        <p:spPr>
          <a:xfrm>
            <a:off x="304800" y="228600"/>
            <a:ext cx="8458200" cy="1295400"/>
          </a:xfrm>
          <a:solidFill>
            <a:srgbClr val="0066C9"/>
          </a:solidFill>
        </p:spPr>
        <p:txBody>
          <a:bodyPr/>
          <a:lstStyle/>
          <a:p>
            <a:pPr algn="l" eaLnBrk="1" hangingPunct="1"/>
            <a:r>
              <a:rPr lang="ko-KR" altLang="en-US" sz="5400" b="1" dirty="0">
                <a:solidFill>
                  <a:schemeClr val="bg1"/>
                </a:solidFill>
                <a:latin typeface="Arial" charset="0"/>
              </a:rPr>
              <a:t>누가 무엇을 믿는가</a:t>
            </a:r>
            <a:r>
              <a:rPr lang="en-US" altLang="ko-KR" sz="5400" b="1" dirty="0">
                <a:solidFill>
                  <a:schemeClr val="bg1"/>
                </a:solidFill>
                <a:latin typeface="Arial" charset="0"/>
              </a:rPr>
              <a:t>?</a:t>
            </a:r>
            <a:endParaRPr lang="en-US" dirty="0">
              <a:latin typeface="Arial" charset="0"/>
            </a:endParaRPr>
          </a:p>
        </p:txBody>
      </p:sp>
      <p:sp>
        <p:nvSpPr>
          <p:cNvPr id="139267" name="Rectangle 3"/>
          <p:cNvSpPr>
            <a:spLocks noChangeArrowheads="1"/>
          </p:cNvSpPr>
          <p:nvPr/>
        </p:nvSpPr>
        <p:spPr bwMode="auto">
          <a:xfrm>
            <a:off x="685800" y="19050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55%</a:t>
            </a:r>
            <a:endParaRPr lang="en-US" sz="3600">
              <a:solidFill>
                <a:srgbClr val="000000"/>
              </a:solidFill>
            </a:endParaRPr>
          </a:p>
        </p:txBody>
      </p:sp>
      <p:sp>
        <p:nvSpPr>
          <p:cNvPr id="292869"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ko-KR" altLang="en-US" sz="4400" b="1" dirty="0">
                <a:solidFill>
                  <a:srgbClr val="000000"/>
                </a:solidFill>
              </a:rPr>
              <a:t>창조론자들</a:t>
            </a:r>
            <a:endParaRPr lang="en-US" sz="3600" dirty="0">
              <a:solidFill>
                <a:srgbClr val="000000"/>
              </a:solidFill>
            </a:endParaRPr>
          </a:p>
        </p:txBody>
      </p:sp>
      <p:sp>
        <p:nvSpPr>
          <p:cNvPr id="292870"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ko-KR" altLang="en-US" sz="4400" b="1" dirty="0">
                <a:solidFill>
                  <a:srgbClr val="000000"/>
                </a:solidFill>
              </a:rPr>
              <a:t>유신 </a:t>
            </a:r>
            <a:r>
              <a:rPr lang="ko-KR" altLang="en-US" sz="4400" b="1" dirty="0" err="1">
                <a:solidFill>
                  <a:srgbClr val="000000"/>
                </a:solidFill>
              </a:rPr>
              <a:t>진화론자들</a:t>
            </a:r>
            <a:endParaRPr lang="en-US" sz="3600" dirty="0">
              <a:solidFill>
                <a:srgbClr val="000000"/>
              </a:solidFill>
            </a:endParaRPr>
          </a:p>
        </p:txBody>
      </p:sp>
      <p:sp>
        <p:nvSpPr>
          <p:cNvPr id="292871" name="Rectangle 7"/>
          <p:cNvSpPr>
            <a:spLocks noChangeArrowheads="1"/>
          </p:cNvSpPr>
          <p:nvPr/>
        </p:nvSpPr>
        <p:spPr bwMode="auto">
          <a:xfrm>
            <a:off x="2362200" y="38862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ko-KR" altLang="en-US" sz="4400" b="1" dirty="0">
                <a:solidFill>
                  <a:srgbClr val="000000"/>
                </a:solidFill>
              </a:rPr>
              <a:t>다윈주의자들</a:t>
            </a:r>
            <a:endParaRPr lang="en-US" sz="3600" dirty="0">
              <a:solidFill>
                <a:srgbClr val="000000"/>
              </a:solidFill>
            </a:endParaRPr>
          </a:p>
        </p:txBody>
      </p:sp>
      <p:sp>
        <p:nvSpPr>
          <p:cNvPr id="292872" name="Text Box 8"/>
          <p:cNvSpPr txBox="1">
            <a:spLocks noChangeArrowheads="1"/>
          </p:cNvSpPr>
          <p:nvPr/>
        </p:nvSpPr>
        <p:spPr bwMode="auto">
          <a:xfrm>
            <a:off x="2362200" y="4738688"/>
            <a:ext cx="6781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000000"/>
                </a:solidFill>
              </a:rPr>
              <a:t>(</a:t>
            </a:r>
            <a:r>
              <a:rPr lang="ko-KR" altLang="en-US" sz="3200" b="1" dirty="0">
                <a:solidFill>
                  <a:srgbClr val="000000"/>
                </a:solidFill>
              </a:rPr>
              <a:t>선도하는 과학자들과 교육자들이 받아들이고 있는 관점</a:t>
            </a:r>
            <a:r>
              <a:rPr lang="en-US" sz="3200" b="1" dirty="0">
                <a:solidFill>
                  <a:srgbClr val="000000"/>
                </a:solidFill>
              </a:rPr>
              <a:t>)</a:t>
            </a:r>
          </a:p>
        </p:txBody>
      </p:sp>
      <p:sp>
        <p:nvSpPr>
          <p:cNvPr id="139273" name="Rectangle 9"/>
          <p:cNvSpPr>
            <a:spLocks noChangeArrowheads="1"/>
          </p:cNvSpPr>
          <p:nvPr/>
        </p:nvSpPr>
        <p:spPr bwMode="auto">
          <a:xfrm>
            <a:off x="685800" y="28956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32%</a:t>
            </a:r>
            <a:endParaRPr lang="en-US" sz="3600">
              <a:solidFill>
                <a:srgbClr val="000000"/>
              </a:solidFill>
            </a:endParaRPr>
          </a:p>
        </p:txBody>
      </p:sp>
      <p:sp>
        <p:nvSpPr>
          <p:cNvPr id="139274" name="Rectangle 10"/>
          <p:cNvSpPr>
            <a:spLocks noChangeArrowheads="1"/>
          </p:cNvSpPr>
          <p:nvPr/>
        </p:nvSpPr>
        <p:spPr bwMode="auto">
          <a:xfrm>
            <a:off x="685800" y="3962400"/>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000000"/>
                </a:solidFill>
              </a:rPr>
              <a:t>13%</a:t>
            </a:r>
            <a:endParaRPr lang="en-US" sz="3600">
              <a:solidFill>
                <a:srgbClr val="000000"/>
              </a:solidFill>
            </a:endParaRPr>
          </a:p>
        </p:txBody>
      </p:sp>
      <p:pic>
        <p:nvPicPr>
          <p:cNvPr id="292875" name="Picture 10" descr="question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2500" y="0"/>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F3D22434-21D8-4D4B-8339-8CF69E5AFBA2}"/>
              </a:ext>
            </a:extLst>
          </p:cNvPr>
          <p:cNvSpPr txBox="1">
            <a:spLocks noChangeArrowheads="1"/>
          </p:cNvSpPr>
          <p:nvPr/>
        </p:nvSpPr>
        <p:spPr bwMode="auto">
          <a:xfrm>
            <a:off x="4437063" y="6396038"/>
            <a:ext cx="38956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a:t>
            </a:r>
            <a:r>
              <a:rPr lang="ko-KR" altLang="en-US" sz="1800" b="1" dirty="0">
                <a:solidFill>
                  <a:srgbClr val="000000"/>
                </a:solidFill>
                <a:latin typeface="Verdana" charset="0"/>
              </a:rPr>
              <a:t>뉴스</a:t>
            </a:r>
            <a:r>
              <a:rPr lang="en-US" altLang="zh-CN" sz="1800" b="1" dirty="0">
                <a:solidFill>
                  <a:srgbClr val="000000"/>
                </a:solidFill>
                <a:latin typeface="Verdana" charset="0"/>
              </a:rPr>
              <a:t>/</a:t>
            </a:r>
            <a:r>
              <a:rPr lang="ko-KR" altLang="en-US" sz="1800" b="1" i="1" dirty="0" err="1">
                <a:solidFill>
                  <a:srgbClr val="000000"/>
                </a:solidFill>
                <a:latin typeface="Verdana" charset="0"/>
              </a:rPr>
              <a:t>뉴욕타임즈</a:t>
            </a:r>
            <a:r>
              <a:rPr lang="ko-KR" altLang="en-US" sz="1800" b="1" i="1" dirty="0">
                <a:solidFill>
                  <a:srgbClr val="000000"/>
                </a:solidFill>
                <a:latin typeface="Verdana" charset="0"/>
              </a:rPr>
              <a:t> </a:t>
            </a:r>
            <a:r>
              <a:rPr lang="ko-KR" altLang="en-US" sz="1800" b="1" dirty="0">
                <a:solidFill>
                  <a:srgbClr val="000000"/>
                </a:solidFill>
                <a:latin typeface="Verdana" charset="0"/>
              </a:rPr>
              <a:t>조사</a:t>
            </a:r>
            <a:r>
              <a:rPr lang="en-US" altLang="zh-CN" sz="1800" b="1" dirty="0">
                <a:solidFill>
                  <a:srgbClr val="000000"/>
                </a:solidFill>
                <a:latin typeface="Verdana" charset="0"/>
              </a:rPr>
              <a:t> </a:t>
            </a:r>
            <a:endParaRPr lang="en-US" altLang="zh-CN" sz="1800" b="1" dirty="0">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27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73" grpId="0" build="p" autoUpdateAnimBg="0"/>
      <p:bldP spid="13927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ko-KR" altLang="en-US" sz="5400" b="1" dirty="0">
                <a:solidFill>
                  <a:schemeClr val="bg1"/>
                </a:solidFill>
                <a:latin typeface="Arial" charset="0"/>
              </a:rPr>
              <a:t>누가 무엇을 믿는가</a:t>
            </a:r>
            <a:r>
              <a:rPr lang="en-US" altLang="ko-KR" sz="5400" b="1" dirty="0">
                <a:solidFill>
                  <a:schemeClr val="bg1"/>
                </a:solidFill>
                <a:latin typeface="Arial" charset="0"/>
              </a:rPr>
              <a:t>?</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295062" name="Chart" r:id="rId4" imgW="27428571" imgH="16253968" progId="MSGraph.Chart.8">
                  <p:embed followColorScheme="full"/>
                </p:oleObj>
              </mc:Choice>
              <mc:Fallback>
                <p:oleObj name="Chart" r:id="rId4" imgW="27428571" imgH="16253968"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4437063" y="6396038"/>
            <a:ext cx="38956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a:t>
            </a:r>
            <a:r>
              <a:rPr lang="ko-KR" altLang="en-US" sz="1800" b="1" dirty="0">
                <a:solidFill>
                  <a:srgbClr val="000000"/>
                </a:solidFill>
                <a:latin typeface="Verdana" charset="0"/>
              </a:rPr>
              <a:t>뉴스</a:t>
            </a:r>
            <a:r>
              <a:rPr lang="en-US" altLang="zh-CN" sz="1800" b="1" dirty="0">
                <a:solidFill>
                  <a:srgbClr val="000000"/>
                </a:solidFill>
                <a:latin typeface="Verdana" charset="0"/>
              </a:rPr>
              <a:t>/</a:t>
            </a:r>
            <a:r>
              <a:rPr lang="ko-KR" altLang="en-US" sz="1800" b="1" i="1" dirty="0" err="1">
                <a:solidFill>
                  <a:srgbClr val="000000"/>
                </a:solidFill>
                <a:latin typeface="Verdana" charset="0"/>
              </a:rPr>
              <a:t>뉴욕타임즈</a:t>
            </a:r>
            <a:r>
              <a:rPr lang="ko-KR" altLang="en-US" sz="1800" b="1" i="1" dirty="0">
                <a:solidFill>
                  <a:srgbClr val="000000"/>
                </a:solidFill>
                <a:latin typeface="Verdana" charset="0"/>
              </a:rPr>
              <a:t> </a:t>
            </a:r>
            <a:r>
              <a:rPr lang="ko-KR" altLang="en-US" sz="1800" b="1" dirty="0">
                <a:solidFill>
                  <a:srgbClr val="000000"/>
                </a:solidFill>
                <a:latin typeface="Verdana" charset="0"/>
              </a:rPr>
              <a:t>조사</a:t>
            </a:r>
            <a:r>
              <a:rPr lang="en-US" altLang="zh-CN" sz="1800" b="1" dirty="0">
                <a:solidFill>
                  <a:srgbClr val="000000"/>
                </a:solidFill>
                <a:latin typeface="Verdana" charset="0"/>
              </a:rPr>
              <a:t> </a:t>
            </a:r>
            <a:endParaRPr lang="en-US" altLang="zh-CN" sz="1800" b="1" dirty="0">
              <a:solidFill>
                <a:srgbClr val="000000"/>
              </a:solidFill>
            </a:endParaRPr>
          </a:p>
        </p:txBody>
      </p:sp>
      <p:pic>
        <p:nvPicPr>
          <p:cNvPr id="294916" name="Picture 7" descr="dic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0"/>
            <a:ext cx="19462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7" name="Picture 5" descr="questioning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53400" y="1524000"/>
            <a:ext cx="990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511800" y="3551140"/>
            <a:ext cx="3181350" cy="11747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ko-KR" altLang="en-US" sz="3200" b="1" dirty="0">
                <a:solidFill>
                  <a:srgbClr val="000000"/>
                </a:solidFill>
                <a:latin typeface="+mj-ea"/>
                <a:ea typeface="+mj-ea"/>
                <a:cs typeface="+mn-cs"/>
              </a:rPr>
              <a:t>유신진화론자들</a:t>
            </a:r>
            <a:endParaRPr lang="en-US" altLang="zh-CN" dirty="0">
              <a:solidFill>
                <a:srgbClr val="000000"/>
              </a:solidFill>
              <a:latin typeface="+mj-ea"/>
              <a:ea typeface="+mj-ea"/>
              <a:cs typeface="+mn-cs"/>
            </a:endParaRPr>
          </a:p>
        </p:txBody>
      </p:sp>
      <p:sp>
        <p:nvSpPr>
          <p:cNvPr id="9" name="Rectangle 7"/>
          <p:cNvSpPr>
            <a:spLocks noChangeArrowheads="1"/>
          </p:cNvSpPr>
          <p:nvPr/>
        </p:nvSpPr>
        <p:spPr bwMode="auto">
          <a:xfrm>
            <a:off x="5511800" y="4672682"/>
            <a:ext cx="3551238"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ko-KR" altLang="en-US" sz="3200" b="1" dirty="0">
                <a:solidFill>
                  <a:srgbClr val="000000"/>
                </a:solidFill>
                <a:latin typeface="+mj-ea"/>
                <a:ea typeface="+mj-ea"/>
                <a:cs typeface="+mn-cs"/>
              </a:rPr>
              <a:t>다윈주의자들</a:t>
            </a:r>
            <a:endParaRPr lang="en-US" altLang="zh-CN" dirty="0">
              <a:solidFill>
                <a:srgbClr val="000000"/>
              </a:solidFill>
              <a:latin typeface="+mj-ea"/>
              <a:ea typeface="+mj-ea"/>
              <a:cs typeface="+mn-cs"/>
            </a:endParaRPr>
          </a:p>
        </p:txBody>
      </p:sp>
      <p:sp>
        <p:nvSpPr>
          <p:cNvPr id="7" name="Rectangle 5"/>
          <p:cNvSpPr>
            <a:spLocks noChangeArrowheads="1"/>
          </p:cNvSpPr>
          <p:nvPr/>
        </p:nvSpPr>
        <p:spPr bwMode="auto">
          <a:xfrm>
            <a:off x="5511800" y="2805113"/>
            <a:ext cx="3181350"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ko-KR" altLang="en-US" sz="3200" b="1" dirty="0">
                <a:solidFill>
                  <a:srgbClr val="000000"/>
                </a:solidFill>
                <a:latin typeface="+mj-ea"/>
                <a:ea typeface="+mj-ea"/>
                <a:cs typeface="+mn-cs"/>
              </a:rPr>
              <a:t>창조론자들</a:t>
            </a:r>
            <a:endParaRPr lang="en-US" altLang="zh-CN" dirty="0">
              <a:solidFill>
                <a:srgbClr val="000000"/>
              </a:solidFill>
              <a:latin typeface="+mj-ea"/>
              <a:ea typeface="+mj-ea"/>
              <a:cs typeface="+mn-cs"/>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932040" cy="4114800"/>
          </a:xfrm>
        </p:spPr>
        <p:txBody>
          <a:bodyPr/>
          <a:lstStyle/>
          <a:p>
            <a:pPr eaLnBrk="1" hangingPunct="1"/>
            <a:r>
              <a:rPr lang="ko-KR" altLang="en-US" sz="6000" b="1" i="1" dirty="0">
                <a:solidFill>
                  <a:schemeClr val="bg1"/>
                </a:solidFill>
                <a:latin typeface="Arial" charset="0"/>
              </a:rPr>
              <a:t>유신진화론의  문제점들</a:t>
            </a:r>
            <a:endParaRPr lang="en-US" dirty="0">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ko-KR" altLang="en-US" b="1" dirty="0">
                <a:solidFill>
                  <a:schemeClr val="bg1"/>
                </a:solidFill>
                <a:latin typeface="Arial" charset="0"/>
              </a:rPr>
              <a:t>과학적 그리고 신학적인</a:t>
            </a:r>
            <a:endParaRPr lang="en-US" b="1" dirty="0">
              <a:solidFill>
                <a:schemeClr val="bg1"/>
              </a:solidFill>
              <a:latin typeface="Arial" charset="0"/>
            </a:endParaRPr>
          </a:p>
        </p:txBody>
      </p:sp>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ko-KR" altLang="en-US" b="1" dirty="0">
                <a:solidFill>
                  <a:schemeClr val="bg1"/>
                </a:solidFill>
                <a:effectLst>
                  <a:glow rad="101600">
                    <a:schemeClr val="tx1">
                      <a:alpha val="75000"/>
                    </a:schemeClr>
                  </a:glow>
                </a:effectLst>
                <a:ea typeface="+mj-ea"/>
              </a:rPr>
              <a:t>진화론</a:t>
            </a:r>
            <a:r>
              <a:rPr lang="en-US" altLang="ko-KR" b="1" dirty="0">
                <a:solidFill>
                  <a:schemeClr val="bg1"/>
                </a:solidFill>
                <a:effectLst>
                  <a:glow rad="101600">
                    <a:schemeClr val="tx1">
                      <a:alpha val="75000"/>
                    </a:schemeClr>
                  </a:glow>
                </a:effectLst>
                <a:ea typeface="+mj-ea"/>
              </a:rPr>
              <a:t>(</a:t>
            </a:r>
            <a:r>
              <a:rPr lang="ko-KR" altLang="en-US" b="1" dirty="0">
                <a:solidFill>
                  <a:schemeClr val="bg1"/>
                </a:solidFill>
                <a:effectLst>
                  <a:glow rad="101600">
                    <a:schemeClr val="tx1">
                      <a:alpha val="75000"/>
                    </a:schemeClr>
                  </a:glow>
                </a:effectLst>
                <a:ea typeface="+mj-ea"/>
              </a:rPr>
              <a:t>무신이든 유신이든 모두</a:t>
            </a:r>
            <a:r>
              <a:rPr lang="en-US" altLang="ko-KR" b="1" dirty="0">
                <a:solidFill>
                  <a:schemeClr val="bg1"/>
                </a:solidFill>
                <a:effectLst>
                  <a:glow rad="101600">
                    <a:schemeClr val="tx1">
                      <a:alpha val="75000"/>
                    </a:schemeClr>
                  </a:glow>
                </a:effectLst>
                <a:ea typeface="+mj-ea"/>
              </a:rPr>
              <a:t>)</a:t>
            </a:r>
            <a:r>
              <a:rPr lang="ko-KR" altLang="en-US" b="1" dirty="0">
                <a:solidFill>
                  <a:schemeClr val="bg1"/>
                </a:solidFill>
                <a:effectLst>
                  <a:glow rad="101600">
                    <a:schemeClr val="tx1">
                      <a:alpha val="75000"/>
                    </a:schemeClr>
                  </a:glow>
                </a:effectLst>
                <a:ea typeface="+mj-ea"/>
              </a:rPr>
              <a:t>을 비판하는 젊은 지구 창조론자 그룹</a:t>
            </a:r>
            <a:endParaRPr lang="en-US" b="1" dirty="0">
              <a:solidFill>
                <a:schemeClr val="bg1"/>
              </a:solidFill>
              <a:effectLst>
                <a:glow rad="101600">
                  <a:schemeClr val="tx1">
                    <a:alpha val="75000"/>
                  </a:schemeClr>
                </a:glow>
              </a:effectLst>
              <a:ea typeface="+mj-ea"/>
            </a:endParaRP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ko-KR" altLang="en-US" b="1" dirty="0">
                <a:solidFill>
                  <a:schemeClr val="bg1"/>
                </a:solidFill>
                <a:effectLst>
                  <a:glow rad="101600">
                    <a:schemeClr val="tx1">
                      <a:alpha val="75000"/>
                    </a:schemeClr>
                  </a:glow>
                </a:effectLst>
              </a:rPr>
              <a:t>창조 연구소</a:t>
            </a:r>
            <a:r>
              <a:rPr lang="en-US" altLang="ko-KR" b="1" dirty="0">
                <a:solidFill>
                  <a:schemeClr val="bg1"/>
                </a:solidFill>
                <a:effectLst>
                  <a:glow rad="101600">
                    <a:schemeClr val="tx1">
                      <a:alpha val="75000"/>
                    </a:schemeClr>
                  </a:glow>
                </a:effectLst>
              </a:rPr>
              <a:t>(Creation Research Institute)</a:t>
            </a:r>
            <a:r>
              <a:rPr lang="ko-KR" altLang="en-US" b="1" dirty="0">
                <a:solidFill>
                  <a:schemeClr val="bg1"/>
                </a:solidFill>
                <a:effectLst>
                  <a:glow rad="101600">
                    <a:schemeClr val="tx1">
                      <a:alpha val="75000"/>
                    </a:schemeClr>
                  </a:glow>
                </a:effectLst>
              </a:rPr>
              <a:t> </a:t>
            </a:r>
            <a:r>
              <a:rPr lang="en-US" altLang="ko-KR" b="1" dirty="0">
                <a:solidFill>
                  <a:schemeClr val="bg1"/>
                </a:solidFill>
                <a:effectLst>
                  <a:glow rad="101600">
                    <a:schemeClr val="tx1">
                      <a:alpha val="75000"/>
                    </a:schemeClr>
                  </a:glow>
                </a:effectLst>
              </a:rPr>
              <a:t>–</a:t>
            </a:r>
            <a:r>
              <a:rPr lang="ko-KR" altLang="en-US" b="1" dirty="0">
                <a:solidFill>
                  <a:schemeClr val="bg1"/>
                </a:solidFill>
                <a:effectLst>
                  <a:glow rad="101600">
                    <a:schemeClr val="tx1">
                      <a:alpha val="75000"/>
                    </a:schemeClr>
                  </a:glow>
                </a:effectLst>
              </a:rPr>
              <a:t> </a:t>
            </a:r>
            <a:r>
              <a:rPr lang="ko-KR" altLang="en-US" b="1" dirty="0" err="1">
                <a:solidFill>
                  <a:schemeClr val="bg1"/>
                </a:solidFill>
                <a:effectLst>
                  <a:glow rad="101600">
                    <a:schemeClr val="tx1">
                      <a:alpha val="75000"/>
                    </a:schemeClr>
                  </a:glow>
                </a:effectLst>
              </a:rPr>
              <a:t>산티</a:t>
            </a:r>
            <a:r>
              <a:rPr lang="en-US" altLang="ko-KR" b="1" dirty="0">
                <a:solidFill>
                  <a:schemeClr val="bg1"/>
                </a:solidFill>
                <a:effectLst>
                  <a:glow rad="101600">
                    <a:schemeClr val="tx1">
                      <a:alpha val="75000"/>
                    </a:schemeClr>
                  </a:glow>
                </a:effectLst>
              </a:rPr>
              <a:t>(Santee, </a:t>
            </a:r>
            <a:r>
              <a:rPr lang="ko-KR" altLang="en-US" b="1" dirty="0" err="1">
                <a:solidFill>
                  <a:schemeClr val="bg1"/>
                </a:solidFill>
                <a:effectLst>
                  <a:glow rad="101600">
                    <a:schemeClr val="tx1">
                      <a:alpha val="75000"/>
                    </a:schemeClr>
                  </a:glow>
                </a:effectLst>
              </a:rPr>
              <a:t>샌디애고</a:t>
            </a:r>
            <a:r>
              <a:rPr lang="ko-KR" altLang="en-US" b="1" dirty="0">
                <a:solidFill>
                  <a:schemeClr val="bg1"/>
                </a:solidFill>
                <a:effectLst>
                  <a:glow rad="101600">
                    <a:schemeClr val="tx1">
                      <a:alpha val="75000"/>
                    </a:schemeClr>
                  </a:glow>
                </a:effectLst>
              </a:rPr>
              <a:t> 부근</a:t>
            </a:r>
            <a:r>
              <a:rPr lang="en-US" altLang="ko-KR" b="1" dirty="0">
                <a:solidFill>
                  <a:schemeClr val="bg1"/>
                </a:solidFill>
                <a:effectLst>
                  <a:glow rad="101600">
                    <a:schemeClr val="tx1">
                      <a:alpha val="75000"/>
                    </a:schemeClr>
                  </a:glow>
                </a:effectLst>
              </a:rPr>
              <a:t>),</a:t>
            </a:r>
            <a:r>
              <a:rPr lang="ko-KR" altLang="en-US" b="1" dirty="0">
                <a:solidFill>
                  <a:schemeClr val="bg1"/>
                </a:solidFill>
                <a:effectLst>
                  <a:glow rad="101600">
                    <a:schemeClr val="tx1">
                      <a:alpha val="75000"/>
                    </a:schemeClr>
                  </a:glow>
                </a:effectLst>
              </a:rPr>
              <a:t> 캘리포니아</a:t>
            </a:r>
            <a:r>
              <a:rPr lang="en-US" altLang="ko-KR" b="1" dirty="0">
                <a:solidFill>
                  <a:schemeClr val="bg1"/>
                </a:solidFill>
                <a:effectLst>
                  <a:glow rad="101600">
                    <a:schemeClr val="tx1">
                      <a:alpha val="75000"/>
                    </a:schemeClr>
                  </a:glow>
                </a:effectLst>
              </a:rPr>
              <a:t>,</a:t>
            </a:r>
            <a:r>
              <a:rPr lang="ko-KR" altLang="en-US" b="1" dirty="0">
                <a:solidFill>
                  <a:schemeClr val="bg1"/>
                </a:solidFill>
                <a:effectLst>
                  <a:glow rad="101600">
                    <a:schemeClr val="tx1">
                      <a:alpha val="75000"/>
                    </a:schemeClr>
                  </a:glow>
                </a:effectLst>
              </a:rPr>
              <a:t> 미국</a:t>
            </a:r>
            <a:r>
              <a:rPr lang="en-US" altLang="ko-KR" b="1" dirty="0">
                <a:solidFill>
                  <a:schemeClr val="bg1"/>
                </a:solidFill>
                <a:effectLst>
                  <a:glow rad="101600">
                    <a:schemeClr val="tx1">
                      <a:alpha val="75000"/>
                    </a:schemeClr>
                  </a:glow>
                </a:effectLst>
              </a:rPr>
              <a:t> (</a:t>
            </a:r>
            <a:r>
              <a:rPr lang="en-US" altLang="ko-KR" b="1" dirty="0" err="1">
                <a:solidFill>
                  <a:schemeClr val="bg1"/>
                </a:solidFill>
                <a:effectLst>
                  <a:glow rad="101600">
                    <a:schemeClr val="tx1">
                      <a:alpha val="75000"/>
                    </a:schemeClr>
                  </a:glow>
                </a:effectLst>
              </a:rPr>
              <a:t>icr.org</a:t>
            </a:r>
            <a:r>
              <a:rPr lang="en-US" altLang="ko-KR" b="1" dirty="0">
                <a:solidFill>
                  <a:schemeClr val="bg1"/>
                </a:solidFill>
                <a:effectLst>
                  <a:glow rad="101600">
                    <a:schemeClr val="tx1">
                      <a:alpha val="75000"/>
                    </a:schemeClr>
                  </a:glow>
                </a:effectLst>
              </a:rPr>
              <a:t>)</a:t>
            </a:r>
            <a:endParaRPr lang="en-US" b="1" dirty="0">
              <a:solidFill>
                <a:schemeClr val="bg1"/>
              </a:solidFill>
              <a:effectLst>
                <a:glow rad="101600">
                  <a:schemeClr val="tx1">
                    <a:alpha val="75000"/>
                  </a:schemeClr>
                </a:glow>
              </a:effectLst>
            </a:endParaRPr>
          </a:p>
          <a:p>
            <a:pPr marL="609600" indent="-609600" algn="l" eaLnBrk="1" hangingPunct="1">
              <a:buFontTx/>
              <a:buAutoNum type="arabicPeriod"/>
              <a:defRPr/>
            </a:pPr>
            <a:r>
              <a:rPr lang="ko-KR" altLang="en-US" b="1" dirty="0">
                <a:solidFill>
                  <a:schemeClr val="bg1"/>
                </a:solidFill>
                <a:effectLst>
                  <a:glow rad="101600">
                    <a:schemeClr val="tx1">
                      <a:alpha val="75000"/>
                    </a:schemeClr>
                  </a:glow>
                </a:effectLst>
              </a:rPr>
              <a:t>창세기의 답변들</a:t>
            </a:r>
            <a:r>
              <a:rPr lang="en-US" altLang="ko-KR" b="1" dirty="0">
                <a:solidFill>
                  <a:schemeClr val="bg1"/>
                </a:solidFill>
                <a:effectLst>
                  <a:glow rad="101600">
                    <a:schemeClr val="tx1">
                      <a:alpha val="75000"/>
                    </a:schemeClr>
                  </a:glow>
                </a:effectLst>
              </a:rPr>
              <a:t>(Answers in Genesis)</a:t>
            </a:r>
            <a:r>
              <a:rPr lang="en-US" b="1" dirty="0">
                <a:solidFill>
                  <a:schemeClr val="bg1"/>
                </a:solidFill>
                <a:effectLst>
                  <a:glow rad="101600">
                    <a:schemeClr val="tx1">
                      <a:alpha val="75000"/>
                    </a:schemeClr>
                  </a:glow>
                </a:effectLst>
              </a:rPr>
              <a:t>–</a:t>
            </a:r>
            <a:r>
              <a:rPr lang="ko-KR" altLang="en-US" b="1" dirty="0">
                <a:solidFill>
                  <a:schemeClr val="bg1"/>
                </a:solidFill>
                <a:effectLst>
                  <a:glow rad="101600">
                    <a:schemeClr val="tx1">
                      <a:alpha val="75000"/>
                    </a:schemeClr>
                  </a:glow>
                </a:effectLst>
              </a:rPr>
              <a:t>켄터키</a:t>
            </a:r>
            <a:r>
              <a:rPr lang="en-US" altLang="ko-KR" b="1" dirty="0">
                <a:solidFill>
                  <a:schemeClr val="bg1"/>
                </a:solidFill>
                <a:effectLst>
                  <a:glow rad="101600">
                    <a:schemeClr val="tx1">
                      <a:alpha val="75000"/>
                    </a:schemeClr>
                  </a:glow>
                </a:effectLst>
              </a:rPr>
              <a:t>,</a:t>
            </a:r>
            <a:r>
              <a:rPr lang="ko-KR" altLang="en-US" b="1" dirty="0">
                <a:solidFill>
                  <a:schemeClr val="bg1"/>
                </a:solidFill>
                <a:effectLst>
                  <a:glow rad="101600">
                    <a:schemeClr val="tx1">
                      <a:alpha val="75000"/>
                    </a:schemeClr>
                  </a:glow>
                </a:effectLst>
              </a:rPr>
              <a:t> 미국 </a:t>
            </a:r>
            <a:r>
              <a:rPr lang="en-US" b="1" dirty="0">
                <a:solidFill>
                  <a:schemeClr val="bg1"/>
                </a:solidFill>
                <a:effectLst>
                  <a:glow rad="101600">
                    <a:schemeClr val="tx1">
                      <a:alpha val="75000"/>
                    </a:schemeClr>
                  </a:glow>
                </a:effectLst>
              </a:rPr>
              <a:t>(</a:t>
            </a:r>
            <a:r>
              <a:rPr lang="en-US" b="1" dirty="0" err="1">
                <a:solidFill>
                  <a:schemeClr val="bg1"/>
                </a:solidFill>
                <a:effectLst>
                  <a:glow rad="101600">
                    <a:schemeClr val="tx1">
                      <a:alpha val="75000"/>
                    </a:schemeClr>
                  </a:glow>
                </a:effectLst>
              </a:rPr>
              <a:t>answersingenesis.org</a:t>
            </a:r>
            <a:r>
              <a:rPr lang="en-US" b="1" dirty="0">
                <a:solidFill>
                  <a:schemeClr val="bg1"/>
                </a:solidFill>
                <a:effectLst>
                  <a:glow rad="101600">
                    <a:schemeClr val="tx1">
                      <a:alpha val="75000"/>
                    </a:schemeClr>
                  </a:glow>
                </a:effectLst>
              </a:rPr>
              <a:t>)</a:t>
            </a:r>
          </a:p>
        </p:txBody>
      </p:sp>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376931" y="3700367"/>
              <a:ext cx="2016579"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ko-KR" altLang="en-US" dirty="0">
                  <a:solidFill>
                    <a:srgbClr val="FFFFFF"/>
                  </a:solidFill>
                  <a:cs typeface="Arial" charset="0"/>
                  <a:sym typeface="Arial" charset="0"/>
                </a:rPr>
                <a:t>물로 덮인 지구</a:t>
              </a:r>
              <a:endParaRPr lang="en-US" dirty="0">
                <a:solidFill>
                  <a:srgbClr val="FFFFFF"/>
                </a:solidFill>
                <a:cs typeface="Arial" charset="0"/>
                <a:sym typeface="Arial" charset="0"/>
              </a:endParaRPr>
            </a:p>
          </p:txBody>
        </p:sp>
        <p:sp>
          <p:nvSpPr>
            <p:cNvPr id="301077" name="Rectangle 23"/>
            <p:cNvSpPr>
              <a:spLocks/>
            </p:cNvSpPr>
            <p:nvPr/>
          </p:nvSpPr>
          <p:spPr bwMode="auto">
            <a:xfrm>
              <a:off x="1259632" y="6200520"/>
              <a:ext cx="2232247" cy="7879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sz="3200" b="1" dirty="0">
                  <a:solidFill>
                    <a:srgbClr val="FFFFFF"/>
                  </a:solidFill>
                  <a:effectLst>
                    <a:glow rad="101600">
                      <a:schemeClr val="bg1"/>
                    </a:glow>
                  </a:effectLst>
                  <a:cs typeface="Arial" charset="0"/>
                  <a:sym typeface="Arial" charset="0"/>
                </a:rPr>
                <a:t>첫째</a:t>
              </a:r>
              <a:r>
                <a:rPr lang="en-US" altLang="ko-KR" sz="3200" b="1" dirty="0">
                  <a:solidFill>
                    <a:srgbClr val="FFFFFF"/>
                  </a:solidFill>
                  <a:effectLst>
                    <a:glow rad="101600">
                      <a:schemeClr val="bg1"/>
                    </a:glow>
                  </a:effectLst>
                  <a:cs typeface="Arial" charset="0"/>
                  <a:sym typeface="Arial" charset="0"/>
                </a:rPr>
                <a:t>,</a:t>
              </a:r>
              <a:r>
                <a:rPr lang="ko-KR" altLang="en-US" sz="3200" b="1" dirty="0">
                  <a:solidFill>
                    <a:srgbClr val="FFFFFF"/>
                  </a:solidFill>
                  <a:effectLst>
                    <a:glow rad="101600">
                      <a:schemeClr val="bg1"/>
                    </a:glow>
                  </a:effectLst>
                  <a:cs typeface="Arial" charset="0"/>
                  <a:sym typeface="Arial" charset="0"/>
                </a:rPr>
                <a:t> 둘째 날</a:t>
              </a:r>
              <a:endParaRPr lang="en-US" sz="3200" b="1" dirty="0">
                <a:solidFill>
                  <a:srgbClr val="FFFFFF"/>
                </a:solidFill>
                <a:effectLst>
                  <a:glow rad="101600">
                    <a:schemeClr val="bg1"/>
                  </a:glow>
                </a:effectLst>
                <a:cs typeface="Arial"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dirty="0">
                  <a:solidFill>
                    <a:srgbClr val="FFFFFF"/>
                  </a:solidFill>
                  <a:cs typeface="Arial" charset="0"/>
                  <a:sym typeface="Arial" charset="0"/>
                </a:rPr>
                <a:t>육지와 식물들</a:t>
              </a:r>
              <a:endParaRPr lang="en-US" dirty="0">
                <a:solidFill>
                  <a:srgbClr val="FFFFFF"/>
                </a:solidFill>
                <a:cs typeface="Arial"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sz="3200" b="1" dirty="0">
                  <a:solidFill>
                    <a:srgbClr val="FFFFFF"/>
                  </a:solidFill>
                  <a:effectLst>
                    <a:glow rad="101600">
                      <a:schemeClr val="bg1"/>
                    </a:glow>
                  </a:effectLst>
                  <a:cs typeface="Arial" charset="0"/>
                  <a:sym typeface="Arial" charset="0"/>
                </a:rPr>
                <a:t>셋째 날</a:t>
              </a:r>
              <a:endParaRPr lang="en-US" sz="3200" b="1" dirty="0">
                <a:solidFill>
                  <a:srgbClr val="FFFFFF"/>
                </a:solidFill>
                <a:effectLst>
                  <a:glow rad="101600">
                    <a:schemeClr val="bg1"/>
                  </a:glow>
                </a:effectLst>
                <a:cs typeface="Arial" charset="0"/>
                <a:sym typeface="Arial" charset="0"/>
              </a:endParaRPr>
            </a:p>
          </p:txBody>
        </p:sp>
      </p:grpSp>
      <p:grpSp>
        <p:nvGrpSpPr>
          <p:cNvPr id="10" name="Group 9"/>
          <p:cNvGrpSpPr/>
          <p:nvPr/>
        </p:nvGrpSpPr>
        <p:grpSpPr>
          <a:xfrm>
            <a:off x="5580112" y="3700367"/>
            <a:ext cx="2232248" cy="3485029"/>
            <a:chOff x="5580112" y="3700367"/>
            <a:chExt cx="2232248" cy="3485029"/>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700367"/>
              <a:ext cx="2232248"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dirty="0">
                  <a:solidFill>
                    <a:srgbClr val="FFFFFF"/>
                  </a:solidFill>
                  <a:cs typeface="Arial" charset="0"/>
                  <a:sym typeface="Arial" charset="0"/>
                </a:rPr>
                <a:t>해</a:t>
              </a:r>
              <a:r>
                <a:rPr lang="en-US" altLang="ko-KR" dirty="0">
                  <a:solidFill>
                    <a:srgbClr val="FFFFFF"/>
                  </a:solidFill>
                  <a:cs typeface="Arial" charset="0"/>
                  <a:sym typeface="Arial" charset="0"/>
                </a:rPr>
                <a:t>,</a:t>
              </a:r>
              <a:r>
                <a:rPr lang="ko-KR" altLang="en-US" dirty="0">
                  <a:solidFill>
                    <a:srgbClr val="FFFFFF"/>
                  </a:solidFill>
                  <a:cs typeface="Arial" charset="0"/>
                  <a:sym typeface="Arial" charset="0"/>
                </a:rPr>
                <a:t> 달</a:t>
              </a:r>
              <a:r>
                <a:rPr lang="en-US" altLang="ko-KR" dirty="0">
                  <a:solidFill>
                    <a:srgbClr val="FFFFFF"/>
                  </a:solidFill>
                  <a:cs typeface="Arial" charset="0"/>
                  <a:sym typeface="Arial" charset="0"/>
                </a:rPr>
                <a:t>,</a:t>
              </a:r>
              <a:r>
                <a:rPr lang="ko-KR" altLang="en-US" dirty="0">
                  <a:solidFill>
                    <a:srgbClr val="FFFFFF"/>
                  </a:solidFill>
                  <a:cs typeface="Arial" charset="0"/>
                  <a:sym typeface="Arial" charset="0"/>
                </a:rPr>
                <a:t> 별</a:t>
              </a:r>
              <a:endParaRPr lang="en-US" dirty="0">
                <a:solidFill>
                  <a:srgbClr val="FFFFFF"/>
                </a:solidFill>
                <a:cs typeface="Arial"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sz="3200" b="1" dirty="0">
                  <a:solidFill>
                    <a:srgbClr val="FFFFFF"/>
                  </a:solidFill>
                  <a:effectLst>
                    <a:glow rad="101600">
                      <a:schemeClr val="bg1"/>
                    </a:glow>
                  </a:effectLst>
                  <a:cs typeface="Arial" charset="0"/>
                  <a:sym typeface="Arial" charset="0"/>
                </a:rPr>
                <a:t>넷째 날</a:t>
              </a:r>
              <a:endParaRPr lang="en-US" sz="3200" b="1" dirty="0">
                <a:solidFill>
                  <a:srgbClr val="FFFFFF"/>
                </a:solidFill>
                <a:effectLst>
                  <a:glow rad="101600">
                    <a:schemeClr val="bg1"/>
                  </a:glow>
                </a:effectLst>
                <a:cs typeface="Arial"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ko-KR" altLang="en-US" dirty="0">
                  <a:solidFill>
                    <a:srgbClr val="FFFFFF"/>
                  </a:solidFill>
                  <a:cs typeface="Arial" charset="0"/>
                  <a:sym typeface="Arial" charset="0"/>
                </a:rPr>
                <a:t>빅뱅</a:t>
              </a:r>
              <a:endParaRPr lang="en-US" dirty="0">
                <a:solidFill>
                  <a:srgbClr val="FFFFFF"/>
                </a:solidFill>
                <a:cs typeface="Arial"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ko-KR" sz="2000" b="1" dirty="0">
                  <a:solidFill>
                    <a:srgbClr val="FFFFFF"/>
                  </a:solidFill>
                  <a:effectLst>
                    <a:glow rad="101600">
                      <a:schemeClr val="bg1"/>
                    </a:glow>
                  </a:effectLst>
                  <a:cs typeface="Arial" charset="0"/>
                  <a:sym typeface="Arial" charset="0"/>
                </a:rPr>
                <a:t>150</a:t>
              </a:r>
              <a:r>
                <a:rPr lang="ko-KR" altLang="en-US" sz="2000" b="1" dirty="0">
                  <a:solidFill>
                    <a:srgbClr val="FFFFFF"/>
                  </a:solidFill>
                  <a:effectLst>
                    <a:glow rad="101600">
                      <a:schemeClr val="bg1"/>
                    </a:glow>
                  </a:effectLst>
                  <a:cs typeface="Arial" charset="0"/>
                  <a:sym typeface="Arial" charset="0"/>
                </a:rPr>
                <a:t>억 년 전</a:t>
              </a:r>
              <a:endParaRPr lang="en-US" sz="2000" b="1" dirty="0">
                <a:solidFill>
                  <a:srgbClr val="FFFFFF"/>
                </a:solidFill>
                <a:effectLst>
                  <a:glow rad="101600">
                    <a:schemeClr val="bg1"/>
                  </a:glow>
                </a:effectLst>
                <a:cs typeface="Arial"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ko-KR" altLang="en-US" dirty="0">
                  <a:solidFill>
                    <a:srgbClr val="FFFFFF"/>
                  </a:solidFill>
                  <a:cs typeface="Arial" charset="0"/>
                  <a:sym typeface="Arial" charset="0"/>
                </a:rPr>
                <a:t>천체</a:t>
              </a:r>
              <a:endParaRPr lang="en-US" dirty="0">
                <a:solidFill>
                  <a:srgbClr val="FFFFFF"/>
                </a:solidFill>
                <a:cs typeface="Arial"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ko-KR" sz="2000" b="1" dirty="0">
                  <a:solidFill>
                    <a:srgbClr val="FFFFFF"/>
                  </a:solidFill>
                  <a:effectLst>
                    <a:glow rad="101600">
                      <a:schemeClr val="bg1"/>
                    </a:glow>
                  </a:effectLst>
                  <a:cs typeface="Arial" charset="0"/>
                  <a:sym typeface="Arial" charset="0"/>
                </a:rPr>
                <a:t>100</a:t>
              </a:r>
              <a:r>
                <a:rPr lang="ko-KR" altLang="en-US" sz="2000" b="1" dirty="0">
                  <a:solidFill>
                    <a:srgbClr val="FFFFFF"/>
                  </a:solidFill>
                  <a:effectLst>
                    <a:glow rad="101600">
                      <a:schemeClr val="bg1"/>
                    </a:glow>
                  </a:effectLst>
                  <a:cs typeface="Arial" charset="0"/>
                  <a:sym typeface="Arial" charset="0"/>
                </a:rPr>
                <a:t>억 년 전</a:t>
              </a:r>
              <a:endParaRPr lang="en-US" sz="2000" b="1" dirty="0">
                <a:solidFill>
                  <a:srgbClr val="FFFFFF"/>
                </a:solidFill>
                <a:effectLst>
                  <a:glow rad="101600">
                    <a:schemeClr val="bg1"/>
                  </a:glow>
                </a:effectLst>
                <a:cs typeface="Arial"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ko-KR" altLang="en-US" dirty="0">
                  <a:solidFill>
                    <a:srgbClr val="FFFFFF"/>
                  </a:solidFill>
                  <a:cs typeface="Arial" charset="0"/>
                  <a:sym typeface="Arial" charset="0"/>
                </a:rPr>
                <a:t>태양</a:t>
              </a:r>
              <a:endParaRPr lang="en-US" dirty="0">
                <a:solidFill>
                  <a:srgbClr val="FFFFFF"/>
                </a:solidFill>
                <a:cs typeface="Arial"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ko-KR" sz="2000" b="1" dirty="0">
                  <a:solidFill>
                    <a:srgbClr val="FFFFFF"/>
                  </a:solidFill>
                  <a:effectLst>
                    <a:glow rad="101600">
                      <a:schemeClr val="bg1"/>
                    </a:glow>
                  </a:effectLst>
                  <a:cs typeface="Arial" charset="0"/>
                  <a:sym typeface="Arial" charset="0"/>
                </a:rPr>
                <a:t>50</a:t>
              </a:r>
              <a:r>
                <a:rPr lang="ko-KR" altLang="en-US" sz="2000" b="1" dirty="0">
                  <a:solidFill>
                    <a:srgbClr val="FFFFFF"/>
                  </a:solidFill>
                  <a:effectLst>
                    <a:glow rad="101600">
                      <a:schemeClr val="bg1"/>
                    </a:glow>
                  </a:effectLst>
                  <a:cs typeface="Arial" charset="0"/>
                  <a:sym typeface="Arial" charset="0"/>
                </a:rPr>
                <a:t>억 년 전</a:t>
              </a:r>
              <a:endParaRPr lang="en-US" sz="2000" b="1" dirty="0">
                <a:solidFill>
                  <a:srgbClr val="FFFFFF"/>
                </a:solidFill>
                <a:effectLst>
                  <a:glow rad="101600">
                    <a:schemeClr val="bg1"/>
                  </a:glow>
                </a:effectLst>
                <a:cs typeface="Arial"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dirty="0">
                  <a:solidFill>
                    <a:srgbClr val="FFFFFF"/>
                  </a:solidFill>
                  <a:cs typeface="Arial" charset="0"/>
                  <a:sym typeface="Arial" charset="0"/>
                </a:rPr>
                <a:t>용해된 지구</a:t>
              </a:r>
              <a:endParaRPr lang="en-US" dirty="0">
                <a:solidFill>
                  <a:srgbClr val="FFFFFF"/>
                </a:solidFill>
                <a:cs typeface="Arial"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ko-KR" sz="2000" b="1" dirty="0">
                  <a:solidFill>
                    <a:srgbClr val="FFFFFF"/>
                  </a:solidFill>
                  <a:effectLst>
                    <a:glow rad="101600">
                      <a:schemeClr val="bg1"/>
                    </a:glow>
                  </a:effectLst>
                  <a:cs typeface="Arial" charset="0"/>
                  <a:sym typeface="Arial" charset="0"/>
                </a:rPr>
                <a:t>45</a:t>
              </a:r>
              <a:r>
                <a:rPr lang="ko-KR" altLang="en-US" sz="2000" b="1" dirty="0">
                  <a:solidFill>
                    <a:srgbClr val="FFFFFF"/>
                  </a:solidFill>
                  <a:effectLst>
                    <a:glow rad="101600">
                      <a:schemeClr val="bg1"/>
                    </a:glow>
                  </a:effectLst>
                  <a:cs typeface="Arial" charset="0"/>
                  <a:sym typeface="Arial" charset="0"/>
                </a:rPr>
                <a:t>억 년 전</a:t>
              </a:r>
              <a:endParaRPr lang="en-US" sz="2000" b="1" dirty="0">
                <a:solidFill>
                  <a:srgbClr val="FFFFFF"/>
                </a:solidFill>
                <a:effectLst>
                  <a:glow rad="101600">
                    <a:schemeClr val="bg1"/>
                  </a:glow>
                </a:effectLst>
                <a:cs typeface="Arial"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ko-KR" altLang="en-US" dirty="0">
                  <a:solidFill>
                    <a:srgbClr val="FFFFFF"/>
                  </a:solidFill>
                  <a:cs typeface="Arial" charset="0"/>
                  <a:sym typeface="Arial" charset="0"/>
                </a:rPr>
                <a:t>첫 대양</a:t>
              </a:r>
              <a:endParaRPr lang="en-US" dirty="0">
                <a:solidFill>
                  <a:srgbClr val="FFFFFF"/>
                </a:solidFill>
                <a:cs typeface="Arial"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ko-KR" sz="2000" b="1" dirty="0">
                  <a:solidFill>
                    <a:srgbClr val="FFFFFF"/>
                  </a:solidFill>
                  <a:effectLst>
                    <a:glow rad="101600">
                      <a:schemeClr val="bg1"/>
                    </a:glow>
                  </a:effectLst>
                  <a:cs typeface="Arial" charset="0"/>
                  <a:sym typeface="Arial" charset="0"/>
                </a:rPr>
                <a:t>38</a:t>
              </a:r>
              <a:r>
                <a:rPr lang="ko-KR" altLang="en-US" sz="2000" b="1" dirty="0">
                  <a:solidFill>
                    <a:srgbClr val="FFFFFF"/>
                  </a:solidFill>
                  <a:effectLst>
                    <a:glow rad="101600">
                      <a:schemeClr val="bg1"/>
                    </a:glow>
                  </a:effectLst>
                  <a:cs typeface="Arial" charset="0"/>
                  <a:sym typeface="Arial" charset="0"/>
                </a:rPr>
                <a:t>억 년 전</a:t>
              </a:r>
              <a:endParaRPr lang="en-US" sz="2000" b="1" dirty="0">
                <a:solidFill>
                  <a:srgbClr val="FFFFFF"/>
                </a:solidFill>
                <a:effectLst>
                  <a:glow rad="101600">
                    <a:schemeClr val="bg1"/>
                  </a:glow>
                </a:effectLst>
                <a:cs typeface="Arial"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ko-KR" altLang="en-US" sz="3600" b="1" i="1" dirty="0">
                <a:solidFill>
                  <a:schemeClr val="bg1"/>
                </a:solidFill>
                <a:latin typeface="Arial" charset="0"/>
              </a:rPr>
              <a:t>양립할 수 없는 </a:t>
            </a:r>
            <a:br>
              <a:rPr lang="en-US" altLang="ko-KR" sz="3600" b="1" i="1" dirty="0">
                <a:solidFill>
                  <a:schemeClr val="bg1"/>
                </a:solidFill>
                <a:latin typeface="Arial" charset="0"/>
              </a:rPr>
            </a:br>
            <a:r>
              <a:rPr lang="ko-KR" altLang="en-US" sz="3600" b="1" i="1" dirty="0">
                <a:solidFill>
                  <a:schemeClr val="bg1"/>
                </a:solidFill>
                <a:latin typeface="Arial" charset="0"/>
              </a:rPr>
              <a:t>설명들</a:t>
            </a:r>
            <a:endParaRPr lang="en-US" sz="3600" dirty="0">
              <a:latin typeface="Arial" charset="0"/>
            </a:endParaRPr>
          </a:p>
        </p:txBody>
      </p:sp>
      <p:graphicFrame>
        <p:nvGraphicFramePr>
          <p:cNvPr id="63491" name="Group 3"/>
          <p:cNvGraphicFramePr>
            <a:graphicFrameLocks noGrp="1"/>
          </p:cNvGraphicFramePr>
          <p:nvPr>
            <p:extLst>
              <p:ext uri="{D42A27DB-BD31-4B8C-83A1-F6EECF244321}">
                <p14:modId xmlns:p14="http://schemas.microsoft.com/office/powerpoint/2010/main" val="3007237677"/>
              </p:ext>
            </p:extLst>
          </p:nvPr>
        </p:nvGraphicFramePr>
        <p:xfrm>
          <a:off x="251520" y="1905000"/>
          <a:ext cx="8435280" cy="4275150"/>
        </p:xfrm>
        <a:graphic>
          <a:graphicData uri="http://schemas.openxmlformats.org/drawingml/2006/table">
            <a:tbl>
              <a:tblPr/>
              <a:tblGrid>
                <a:gridCol w="424428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빅뱅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성경</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23528" y="2492896"/>
            <a:ext cx="4176464" cy="1569660"/>
          </a:xfrm>
          <a:prstGeom prst="rect">
            <a:avLst/>
          </a:prstGeom>
          <a:noFill/>
        </p:spPr>
        <p:txBody>
          <a:bodyPr wrap="square" rtlCol="0">
            <a:spAutoFit/>
          </a:bodyPr>
          <a:lstStyle/>
          <a:p>
            <a:pPr lvl="0"/>
            <a:r>
              <a:rPr lang="ko-KR" altLang="en-US" sz="3200" b="1" dirty="0">
                <a:solidFill>
                  <a:schemeClr val="bg1"/>
                </a:solidFill>
              </a:rPr>
              <a:t>수백만 년 이후에 형성된 헬륨과 수소 이외의 원소들</a:t>
            </a:r>
            <a:endParaRPr lang="en-US" sz="3200" b="1" dirty="0">
              <a:solidFill>
                <a:schemeClr val="bg1"/>
              </a:solidFill>
            </a:endParaRPr>
          </a:p>
        </p:txBody>
      </p:sp>
      <p:sp>
        <p:nvSpPr>
          <p:cNvPr id="12" name="TextBox 11"/>
          <p:cNvSpPr txBox="1"/>
          <p:nvPr/>
        </p:nvSpPr>
        <p:spPr>
          <a:xfrm>
            <a:off x="4499992" y="2492896"/>
            <a:ext cx="4536504" cy="584775"/>
          </a:xfrm>
          <a:prstGeom prst="rect">
            <a:avLst/>
          </a:prstGeom>
          <a:noFill/>
        </p:spPr>
        <p:txBody>
          <a:bodyPr wrap="square" rtlCol="0">
            <a:spAutoFit/>
          </a:bodyPr>
          <a:lstStyle/>
          <a:p>
            <a:r>
              <a:rPr lang="ko-KR" altLang="en-US" sz="3200" b="1" dirty="0">
                <a:solidFill>
                  <a:schemeClr val="bg1"/>
                </a:solidFill>
              </a:rPr>
              <a:t>모든 원소들이 결합됨</a:t>
            </a:r>
            <a:endParaRPr lang="en-US" sz="3200" b="1" dirty="0">
              <a:solidFill>
                <a:schemeClr val="bg1"/>
              </a:solidFill>
            </a:endParaRPr>
          </a:p>
        </p:txBody>
      </p:sp>
      <p:sp>
        <p:nvSpPr>
          <p:cNvPr id="13" name="TextBox 12"/>
          <p:cNvSpPr txBox="1"/>
          <p:nvPr/>
        </p:nvSpPr>
        <p:spPr>
          <a:xfrm>
            <a:off x="323528" y="5085184"/>
            <a:ext cx="4536504" cy="1077218"/>
          </a:xfrm>
          <a:prstGeom prst="rect">
            <a:avLst/>
          </a:prstGeom>
          <a:noFill/>
        </p:spPr>
        <p:txBody>
          <a:bodyPr wrap="square" rtlCol="0">
            <a:spAutoFit/>
          </a:bodyPr>
          <a:lstStyle/>
          <a:p>
            <a:r>
              <a:rPr lang="ko-KR" altLang="en-US" sz="3200" b="1" dirty="0">
                <a:solidFill>
                  <a:schemeClr val="bg1"/>
                </a:solidFill>
              </a:rPr>
              <a:t>지구는 별 생성 이후</a:t>
            </a:r>
            <a:r>
              <a:rPr lang="en-US" altLang="ko-KR" sz="3200" b="1" dirty="0">
                <a:solidFill>
                  <a:schemeClr val="bg1"/>
                </a:solidFill>
              </a:rPr>
              <a:t>,</a:t>
            </a:r>
            <a:r>
              <a:rPr lang="ko-KR" altLang="en-US" sz="3200" b="1" dirty="0">
                <a:solidFill>
                  <a:schemeClr val="bg1"/>
                </a:solidFill>
              </a:rPr>
              <a:t> 오랜 시간 뒤 형성됨</a:t>
            </a:r>
            <a:endParaRPr lang="en-US" sz="3200" b="1" dirty="0">
              <a:solidFill>
                <a:schemeClr val="bg1"/>
              </a:solidFill>
            </a:endParaRPr>
          </a:p>
        </p:txBody>
      </p:sp>
      <p:sp>
        <p:nvSpPr>
          <p:cNvPr id="14" name="TextBox 13"/>
          <p:cNvSpPr txBox="1"/>
          <p:nvPr/>
        </p:nvSpPr>
        <p:spPr>
          <a:xfrm>
            <a:off x="4499992" y="5085184"/>
            <a:ext cx="4536504" cy="1077218"/>
          </a:xfrm>
          <a:prstGeom prst="rect">
            <a:avLst/>
          </a:prstGeom>
          <a:noFill/>
        </p:spPr>
        <p:txBody>
          <a:bodyPr wrap="square" rtlCol="0">
            <a:spAutoFit/>
          </a:bodyPr>
          <a:lstStyle/>
          <a:p>
            <a:r>
              <a:rPr lang="ko-KR" altLang="en-US" sz="3200" b="1" dirty="0">
                <a:solidFill>
                  <a:schemeClr val="bg1"/>
                </a:solidFill>
              </a:rPr>
              <a:t>지구는 별 생성 이전에 형성됨</a:t>
            </a:r>
            <a:endParaRPr lang="en-US" sz="3200" b="1" dirty="0">
              <a:solidFill>
                <a:schemeClr val="bg1"/>
              </a:solidFill>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ko-KR" altLang="en-US" b="1" i="1" dirty="0">
                <a:solidFill>
                  <a:schemeClr val="bg1"/>
                </a:solidFill>
                <a:latin typeface="Arial" charset="0"/>
              </a:rPr>
              <a:t>양립할 수 없는</a:t>
            </a:r>
            <a:br>
              <a:rPr lang="en-US" altLang="ko-KR" b="1" i="1" dirty="0">
                <a:solidFill>
                  <a:schemeClr val="bg1"/>
                </a:solidFill>
                <a:latin typeface="Arial" charset="0"/>
              </a:rPr>
            </a:br>
            <a:r>
              <a:rPr lang="ko-KR" altLang="en-US" b="1" i="1" dirty="0">
                <a:solidFill>
                  <a:schemeClr val="bg1"/>
                </a:solidFill>
                <a:latin typeface="Arial" charset="0"/>
              </a:rPr>
              <a:t>설명들</a:t>
            </a:r>
            <a:endParaRPr lang="en-US" sz="3600" dirty="0">
              <a:latin typeface="Arial" charset="0"/>
            </a:endParaRPr>
          </a:p>
        </p:txBody>
      </p:sp>
      <p:graphicFrame>
        <p:nvGraphicFramePr>
          <p:cNvPr id="65560" name="Group 24"/>
          <p:cNvGraphicFramePr>
            <a:graphicFrameLocks noGrp="1"/>
          </p:cNvGraphicFramePr>
          <p:nvPr>
            <p:extLst>
              <p:ext uri="{D42A27DB-BD31-4B8C-83A1-F6EECF244321}">
                <p14:modId xmlns:p14="http://schemas.microsoft.com/office/powerpoint/2010/main" val="935446148"/>
              </p:ext>
            </p:extLst>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빅뱅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성경</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04456" cy="1077218"/>
          </a:xfrm>
          <a:prstGeom prst="rect">
            <a:avLst/>
          </a:prstGeom>
          <a:noFill/>
        </p:spPr>
        <p:txBody>
          <a:bodyPr wrap="square" rtlCol="0">
            <a:spAutoFit/>
          </a:bodyPr>
          <a:lstStyle/>
          <a:p>
            <a:r>
              <a:rPr lang="ko-KR" altLang="en-US" sz="3200" b="1" dirty="0">
                <a:solidFill>
                  <a:schemeClr val="bg1"/>
                </a:solidFill>
              </a:rPr>
              <a:t>태양 생성 이후 식물이 생겨남</a:t>
            </a:r>
            <a:endParaRPr lang="en-US" sz="3200" b="1" dirty="0">
              <a:solidFill>
                <a:schemeClr val="bg1"/>
              </a:solidFill>
            </a:endParaRPr>
          </a:p>
        </p:txBody>
      </p:sp>
      <p:sp>
        <p:nvSpPr>
          <p:cNvPr id="12" name="TextBox 11"/>
          <p:cNvSpPr txBox="1"/>
          <p:nvPr/>
        </p:nvSpPr>
        <p:spPr>
          <a:xfrm>
            <a:off x="4499992" y="2492896"/>
            <a:ext cx="4104456" cy="1077218"/>
          </a:xfrm>
          <a:prstGeom prst="rect">
            <a:avLst/>
          </a:prstGeom>
          <a:noFill/>
        </p:spPr>
        <p:txBody>
          <a:bodyPr wrap="square" rtlCol="0">
            <a:spAutoFit/>
          </a:bodyPr>
          <a:lstStyle/>
          <a:p>
            <a:r>
              <a:rPr lang="ko-KR" altLang="en-US" sz="3200" b="1" dirty="0">
                <a:solidFill>
                  <a:schemeClr val="bg1"/>
                </a:solidFill>
              </a:rPr>
              <a:t>태양 생성 이전 식물이 생겨남 </a:t>
            </a:r>
            <a:endParaRPr lang="en-US" sz="3200" b="1" dirty="0">
              <a:solidFill>
                <a:schemeClr val="bg1"/>
              </a:solidFill>
            </a:endParaRPr>
          </a:p>
        </p:txBody>
      </p:sp>
      <p:sp>
        <p:nvSpPr>
          <p:cNvPr id="13" name="TextBox 12"/>
          <p:cNvSpPr txBox="1"/>
          <p:nvPr/>
        </p:nvSpPr>
        <p:spPr>
          <a:xfrm>
            <a:off x="323528" y="4151982"/>
            <a:ext cx="4104456" cy="1077218"/>
          </a:xfrm>
          <a:prstGeom prst="rect">
            <a:avLst/>
          </a:prstGeom>
          <a:noFill/>
        </p:spPr>
        <p:txBody>
          <a:bodyPr wrap="square" rtlCol="0">
            <a:spAutoFit/>
          </a:bodyPr>
          <a:lstStyle/>
          <a:p>
            <a:r>
              <a:rPr lang="ko-KR" altLang="en-US" sz="3200" b="1" dirty="0">
                <a:solidFill>
                  <a:schemeClr val="bg1"/>
                </a:solidFill>
              </a:rPr>
              <a:t>조류가 파충류로부터 진화함</a:t>
            </a:r>
            <a:endParaRPr lang="en-US" sz="3200" b="1" dirty="0">
              <a:solidFill>
                <a:schemeClr val="bg1"/>
              </a:solidFill>
            </a:endParaRPr>
          </a:p>
        </p:txBody>
      </p:sp>
      <p:sp>
        <p:nvSpPr>
          <p:cNvPr id="14" name="TextBox 13"/>
          <p:cNvSpPr txBox="1"/>
          <p:nvPr/>
        </p:nvSpPr>
        <p:spPr>
          <a:xfrm>
            <a:off x="4499992" y="4149080"/>
            <a:ext cx="4536504" cy="1077218"/>
          </a:xfrm>
          <a:prstGeom prst="rect">
            <a:avLst/>
          </a:prstGeom>
          <a:noFill/>
        </p:spPr>
        <p:txBody>
          <a:bodyPr wrap="square" rtlCol="0">
            <a:spAutoFit/>
          </a:bodyPr>
          <a:lstStyle/>
          <a:p>
            <a:r>
              <a:rPr lang="ko-KR" altLang="en-US" sz="3200" b="1" dirty="0">
                <a:solidFill>
                  <a:schemeClr val="bg1"/>
                </a:solidFill>
              </a:rPr>
              <a:t>조류가 파충류나 포유류 이전에 창조됨</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ko-KR" altLang="en-US" b="1" i="1" dirty="0">
                <a:solidFill>
                  <a:schemeClr val="bg1"/>
                </a:solidFill>
                <a:latin typeface="Arial" charset="0"/>
              </a:rPr>
              <a:t>양립할 수 없는</a:t>
            </a:r>
            <a:br>
              <a:rPr lang="en-US" altLang="ko-KR" b="1" i="1" dirty="0">
                <a:solidFill>
                  <a:schemeClr val="bg1"/>
                </a:solidFill>
                <a:latin typeface="Arial" charset="0"/>
              </a:rPr>
            </a:br>
            <a:r>
              <a:rPr lang="ko-KR" altLang="en-US" b="1" i="1" dirty="0">
                <a:solidFill>
                  <a:schemeClr val="bg1"/>
                </a:solidFill>
                <a:latin typeface="Arial" charset="0"/>
              </a:rPr>
              <a:t>설명들</a:t>
            </a:r>
            <a:endParaRPr lang="en-US" sz="3600" dirty="0">
              <a:latin typeface="Arial" charset="0"/>
            </a:endParaRPr>
          </a:p>
        </p:txBody>
      </p:sp>
      <p:graphicFrame>
        <p:nvGraphicFramePr>
          <p:cNvPr id="67587" name="Group 3"/>
          <p:cNvGraphicFramePr>
            <a:graphicFrameLocks noGrp="1"/>
          </p:cNvGraphicFramePr>
          <p:nvPr>
            <p:extLst>
              <p:ext uri="{D42A27DB-BD31-4B8C-83A1-F6EECF244321}">
                <p14:modId xmlns:p14="http://schemas.microsoft.com/office/powerpoint/2010/main" val="3021410599"/>
              </p:ext>
            </p:extLst>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빅뱅</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3200" b="1" i="0" u="none" strike="noStrike" cap="none" normalizeH="0" baseline="0" dirty="0">
                          <a:ln>
                            <a:noFill/>
                          </a:ln>
                          <a:solidFill>
                            <a:schemeClr val="tx2"/>
                          </a:solidFill>
                          <a:effectLst/>
                          <a:latin typeface="Arial" charset="0"/>
                          <a:ea typeface="ＭＳ Ｐゴシック" charset="0"/>
                          <a:cs typeface="ＭＳ Ｐゴシック" charset="0"/>
                        </a:rPr>
                        <a:t>성경</a:t>
                      </a:r>
                      <a:endParaRPr kumimoji="0" lang="en-US" sz="3200" b="1" i="0" u="none" strike="noStrike" cap="none" normalizeH="0" baseline="0" dirty="0">
                        <a:ln>
                          <a:noFill/>
                        </a:ln>
                        <a:solidFill>
                          <a:schemeClr val="tx2"/>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1" name="TextBox 10"/>
          <p:cNvSpPr txBox="1"/>
          <p:nvPr/>
        </p:nvSpPr>
        <p:spPr>
          <a:xfrm>
            <a:off x="323528" y="2492896"/>
            <a:ext cx="4176464" cy="1077218"/>
          </a:xfrm>
          <a:prstGeom prst="rect">
            <a:avLst/>
          </a:prstGeom>
          <a:noFill/>
        </p:spPr>
        <p:txBody>
          <a:bodyPr wrap="square" rtlCol="0">
            <a:spAutoFit/>
          </a:bodyPr>
          <a:lstStyle/>
          <a:p>
            <a:r>
              <a:rPr lang="ko-KR" altLang="en-US" sz="3200" b="1" dirty="0">
                <a:solidFill>
                  <a:schemeClr val="bg1"/>
                </a:solidFill>
              </a:rPr>
              <a:t>지구 생성 이전에 태양이 형성됨 </a:t>
            </a:r>
            <a:endParaRPr lang="en-US" sz="3200" b="1" dirty="0">
              <a:solidFill>
                <a:schemeClr val="bg1"/>
              </a:solidFill>
            </a:endParaRPr>
          </a:p>
        </p:txBody>
      </p:sp>
      <p:sp>
        <p:nvSpPr>
          <p:cNvPr id="12" name="TextBox 11"/>
          <p:cNvSpPr txBox="1"/>
          <p:nvPr/>
        </p:nvSpPr>
        <p:spPr>
          <a:xfrm>
            <a:off x="4499992" y="2492896"/>
            <a:ext cx="4176464" cy="1077218"/>
          </a:xfrm>
          <a:prstGeom prst="rect">
            <a:avLst/>
          </a:prstGeom>
          <a:noFill/>
        </p:spPr>
        <p:txBody>
          <a:bodyPr wrap="square" rtlCol="0">
            <a:spAutoFit/>
          </a:bodyPr>
          <a:lstStyle/>
          <a:p>
            <a:r>
              <a:rPr lang="ko-KR" altLang="en-US" sz="3200" b="1" dirty="0">
                <a:solidFill>
                  <a:schemeClr val="bg1"/>
                </a:solidFill>
              </a:rPr>
              <a:t>지구 창조 이후</a:t>
            </a:r>
            <a:r>
              <a:rPr lang="en-US" altLang="ko-KR" sz="3200" b="1" dirty="0">
                <a:solidFill>
                  <a:schemeClr val="bg1"/>
                </a:solidFill>
              </a:rPr>
              <a:t>,</a:t>
            </a:r>
            <a:r>
              <a:rPr lang="ko-KR" altLang="en-US" sz="3200" b="1" dirty="0">
                <a:solidFill>
                  <a:schemeClr val="bg1"/>
                </a:solidFill>
              </a:rPr>
              <a:t> 넷째 날에 태양이 형성됨</a:t>
            </a:r>
            <a:endParaRPr lang="en-US" sz="3200" b="1" dirty="0">
              <a:solidFill>
                <a:schemeClr val="bg1"/>
              </a:solidFill>
            </a:endParaRPr>
          </a:p>
        </p:txBody>
      </p:sp>
      <p:sp>
        <p:nvSpPr>
          <p:cNvPr id="13" name="TextBox 12"/>
          <p:cNvSpPr txBox="1"/>
          <p:nvPr/>
        </p:nvSpPr>
        <p:spPr>
          <a:xfrm>
            <a:off x="323528" y="4595644"/>
            <a:ext cx="4176464" cy="1077218"/>
          </a:xfrm>
          <a:prstGeom prst="rect">
            <a:avLst/>
          </a:prstGeom>
          <a:noFill/>
        </p:spPr>
        <p:txBody>
          <a:bodyPr wrap="square" rtlCol="0">
            <a:spAutoFit/>
          </a:bodyPr>
          <a:lstStyle/>
          <a:p>
            <a:r>
              <a:rPr lang="ko-KR" altLang="en-US" sz="3200" b="1" dirty="0">
                <a:solidFill>
                  <a:schemeClr val="bg1"/>
                </a:solidFill>
              </a:rPr>
              <a:t>옛 천체들로부터 태양이 형성됨</a:t>
            </a:r>
            <a:endParaRPr lang="en-US" sz="3200" b="1" dirty="0">
              <a:solidFill>
                <a:schemeClr val="bg1"/>
              </a:solidFill>
            </a:endParaRPr>
          </a:p>
        </p:txBody>
      </p:sp>
      <p:sp>
        <p:nvSpPr>
          <p:cNvPr id="14" name="TextBox 13"/>
          <p:cNvSpPr txBox="1"/>
          <p:nvPr/>
        </p:nvSpPr>
        <p:spPr>
          <a:xfrm>
            <a:off x="4499992" y="4595644"/>
            <a:ext cx="4176464" cy="1077218"/>
          </a:xfrm>
          <a:prstGeom prst="rect">
            <a:avLst/>
          </a:prstGeom>
          <a:noFill/>
        </p:spPr>
        <p:txBody>
          <a:bodyPr wrap="square" rtlCol="0">
            <a:spAutoFit/>
          </a:bodyPr>
          <a:lstStyle/>
          <a:p>
            <a:r>
              <a:rPr lang="ko-KR" altLang="en-US" sz="3200" b="1" dirty="0">
                <a:solidFill>
                  <a:schemeClr val="bg1"/>
                </a:solidFill>
              </a:rPr>
              <a:t>태양</a:t>
            </a:r>
            <a:r>
              <a:rPr lang="en-US" altLang="ko-KR" sz="3200" b="1" dirty="0">
                <a:solidFill>
                  <a:schemeClr val="bg1"/>
                </a:solidFill>
              </a:rPr>
              <a:t>,</a:t>
            </a:r>
            <a:r>
              <a:rPr lang="ko-KR" altLang="en-US" sz="3200" b="1" dirty="0">
                <a:solidFill>
                  <a:schemeClr val="bg1"/>
                </a:solidFill>
              </a:rPr>
              <a:t> 달</a:t>
            </a:r>
            <a:r>
              <a:rPr lang="en-US" altLang="ko-KR" sz="3200" b="1" dirty="0">
                <a:solidFill>
                  <a:schemeClr val="bg1"/>
                </a:solidFill>
              </a:rPr>
              <a:t>,</a:t>
            </a:r>
            <a:r>
              <a:rPr lang="ko-KR" altLang="en-US" sz="3200" b="1" dirty="0">
                <a:solidFill>
                  <a:schemeClr val="bg1"/>
                </a:solidFill>
              </a:rPr>
              <a:t> 별들이 함께 만들어 짐</a:t>
            </a:r>
            <a:endParaRPr lang="en-US" sz="3200" b="1"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o-KR" altLang="en-US" sz="5400" b="1" dirty="0">
                <a:solidFill>
                  <a:schemeClr val="bg1"/>
                </a:solidFill>
                <a:effectLst>
                  <a:glow rad="228600">
                    <a:schemeClr val="tx1"/>
                  </a:glow>
                </a:effectLst>
                <a:latin typeface="Times New Roman"/>
                <a:cs typeface="Times New Roman"/>
              </a:rPr>
              <a:t>하나님의 </a:t>
            </a:r>
            <a:endParaRPr lang="en-US" altLang="ko-KR" sz="5400" b="1" dirty="0">
              <a:solidFill>
                <a:schemeClr val="bg1"/>
              </a:solidFill>
              <a:effectLst>
                <a:glow rad="228600">
                  <a:schemeClr val="tx1"/>
                </a:glow>
              </a:effectLst>
              <a:latin typeface="Times New Roman"/>
              <a:cs typeface="Times New Roman"/>
            </a:endParaRPr>
          </a:p>
          <a:p>
            <a:pPr eaLnBrk="1" hangingPunct="1"/>
            <a:r>
              <a:rPr lang="ko-KR" altLang="en-US" sz="5400" b="1" dirty="0">
                <a:solidFill>
                  <a:schemeClr val="bg1"/>
                </a:solidFill>
                <a:effectLst>
                  <a:glow rad="228600">
                    <a:schemeClr val="tx1"/>
                  </a:glow>
                </a:effectLst>
                <a:latin typeface="Times New Roman"/>
                <a:cs typeface="Times New Roman"/>
              </a:rPr>
              <a:t>언어</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o-KR" altLang="en-US" b="1" dirty="0" err="1">
                <a:solidFill>
                  <a:schemeClr val="bg1"/>
                </a:solidFill>
                <a:effectLst>
                  <a:glow rad="228600">
                    <a:schemeClr val="tx1"/>
                  </a:glow>
                </a:effectLst>
                <a:latin typeface="Times New Roman"/>
                <a:cs typeface="Times New Roman"/>
              </a:rPr>
              <a:t>프란시스</a:t>
            </a:r>
            <a:r>
              <a:rPr lang="en-US" b="1" dirty="0">
                <a:solidFill>
                  <a:schemeClr val="bg1"/>
                </a:solidFill>
                <a:effectLst>
                  <a:glow rad="228600">
                    <a:schemeClr val="tx1"/>
                  </a:glow>
                </a:effectLst>
                <a:latin typeface="Times New Roman"/>
                <a:cs typeface="Times New Roman"/>
              </a:rPr>
              <a:t> S. </a:t>
            </a:r>
            <a:r>
              <a:rPr lang="ko-KR" altLang="en-US" b="1" dirty="0" err="1">
                <a:solidFill>
                  <a:schemeClr val="bg1"/>
                </a:solidFill>
                <a:effectLst>
                  <a:glow rad="228600">
                    <a:schemeClr val="tx1"/>
                  </a:glow>
                </a:effectLst>
                <a:latin typeface="Times New Roman"/>
                <a:cs typeface="Times New Roman"/>
              </a:rPr>
              <a:t>콜린스</a:t>
            </a:r>
            <a:endParaRPr lang="en-US" altLang="ko-KR" b="1" dirty="0">
              <a:solidFill>
                <a:schemeClr val="bg1"/>
              </a:solidFill>
              <a:effectLst>
                <a:glow rad="228600">
                  <a:schemeClr val="tx1"/>
                </a:glow>
              </a:effectLst>
              <a:latin typeface="Times New Roman"/>
              <a:cs typeface="Times New Roman"/>
            </a:endParaRPr>
          </a:p>
          <a:p>
            <a:pPr eaLnBrk="1" hangingPunct="1"/>
            <a:r>
              <a:rPr lang="en-US" altLang="ko-KR" b="1" dirty="0">
                <a:solidFill>
                  <a:schemeClr val="bg1"/>
                </a:solidFill>
                <a:effectLst>
                  <a:glow rad="228600">
                    <a:schemeClr val="tx1"/>
                  </a:glow>
                </a:effectLst>
                <a:latin typeface="Times New Roman"/>
                <a:cs typeface="Times New Roman"/>
              </a:rPr>
              <a:t>(Francis S. Collins)</a:t>
            </a:r>
            <a:endParaRPr lang="en-US" b="1" dirty="0">
              <a:solidFill>
                <a:schemeClr val="bg1"/>
              </a:solidFill>
              <a:effectLst>
                <a:glow rad="228600">
                  <a:schemeClr val="tx1"/>
                </a:glow>
              </a:effectLst>
              <a:latin typeface="Times New Roman"/>
              <a:cs typeface="Times New Roman"/>
            </a:endParaRP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o-KR" altLang="en-US" sz="2400" b="1" dirty="0">
                <a:solidFill>
                  <a:schemeClr val="bg1"/>
                </a:solidFill>
                <a:effectLst>
                  <a:glow rad="228600">
                    <a:schemeClr val="tx1"/>
                  </a:glow>
                </a:effectLst>
                <a:latin typeface="Times New Roman"/>
                <a:cs typeface="Times New Roman"/>
              </a:rPr>
              <a:t>한 과학자가 신앙에 대한 </a:t>
            </a:r>
            <a:endParaRPr lang="en-US" altLang="ko-KR" sz="2400" b="1" dirty="0">
              <a:solidFill>
                <a:schemeClr val="bg1"/>
              </a:solidFill>
              <a:effectLst>
                <a:glow rad="228600">
                  <a:schemeClr val="tx1"/>
                </a:glow>
              </a:effectLst>
              <a:latin typeface="Times New Roman"/>
              <a:cs typeface="Times New Roman"/>
            </a:endParaRPr>
          </a:p>
          <a:p>
            <a:pPr eaLnBrk="1" hangingPunct="1"/>
            <a:r>
              <a:rPr lang="ko-KR" altLang="en-US" sz="2400" b="1" dirty="0">
                <a:solidFill>
                  <a:schemeClr val="bg1"/>
                </a:solidFill>
                <a:effectLst>
                  <a:glow rad="228600">
                    <a:schemeClr val="tx1"/>
                  </a:glow>
                </a:effectLst>
                <a:latin typeface="Times New Roman"/>
                <a:cs typeface="Times New Roman"/>
              </a:rPr>
              <a:t>근거를 제시하다</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ko-KR" altLang="en-US" b="1" i="1" dirty="0">
                <a:solidFill>
                  <a:schemeClr val="bg1"/>
                </a:solidFill>
                <a:effectLst>
                  <a:glow rad="228600">
                    <a:schemeClr val="tx1"/>
                  </a:glow>
                </a:effectLst>
                <a:latin typeface="Arial" charset="0"/>
              </a:rPr>
              <a:t>유신 진화론의 최근 변론</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ko-KR" altLang="en-US" b="1" dirty="0">
                <a:solidFill>
                  <a:schemeClr val="bg1"/>
                </a:solidFill>
                <a:effectLst>
                  <a:glow rad="228600">
                    <a:schemeClr val="tx1"/>
                  </a:glow>
                </a:effectLst>
                <a:latin typeface="Arial" charset="0"/>
              </a:rPr>
              <a:t>뉴욕</a:t>
            </a:r>
            <a:r>
              <a:rPr lang="en-US" b="1" dirty="0">
                <a:solidFill>
                  <a:schemeClr val="bg1"/>
                </a:solidFill>
                <a:effectLst>
                  <a:glow rad="228600">
                    <a:schemeClr val="tx1"/>
                  </a:glow>
                </a:effectLst>
                <a:latin typeface="Arial" charset="0"/>
              </a:rPr>
              <a:t>: </a:t>
            </a:r>
            <a:br>
              <a:rPr lang="en-US" b="1" dirty="0">
                <a:solidFill>
                  <a:schemeClr val="bg1"/>
                </a:solidFill>
                <a:effectLst>
                  <a:glow rad="228600">
                    <a:schemeClr val="tx1"/>
                  </a:glow>
                </a:effectLst>
                <a:latin typeface="Arial" charset="0"/>
              </a:rPr>
            </a:br>
            <a:r>
              <a:rPr lang="ko-KR" altLang="en-US" b="1" dirty="0">
                <a:solidFill>
                  <a:schemeClr val="bg1"/>
                </a:solidFill>
                <a:effectLst>
                  <a:glow rad="228600">
                    <a:schemeClr val="tx1"/>
                  </a:glow>
                </a:effectLst>
                <a:latin typeface="Arial" charset="0"/>
              </a:rPr>
              <a:t>프리 프레스</a:t>
            </a:r>
            <a:r>
              <a:rPr lang="en-US" b="1" dirty="0">
                <a:solidFill>
                  <a:schemeClr val="bg1"/>
                </a:solidFill>
                <a:effectLst>
                  <a:glow rad="228600">
                    <a:schemeClr val="tx1"/>
                  </a:glow>
                </a:effectLst>
                <a:latin typeface="Arial" charset="0"/>
              </a:rPr>
              <a:t>,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chemeClr val="bg1"/>
                </a:solidFill>
                <a:effectLst>
                  <a:glow rad="101600">
                    <a:schemeClr val="tx1"/>
                  </a:glow>
                </a:effectLst>
              </a:rPr>
              <a:t>천문학자들은 이제 빅뱅을 의심한다</a:t>
            </a:r>
            <a:endParaRPr lang="en-US" b="1"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만약 우주가 </a:t>
            </a:r>
            <a:r>
              <a:rPr lang="ko-KR" altLang="en-US" sz="3200" b="1" dirty="0" err="1">
                <a:solidFill>
                  <a:schemeClr val="bg1"/>
                </a:solidFill>
                <a:effectLst>
                  <a:glow rad="101600">
                    <a:schemeClr val="tx1"/>
                  </a:glow>
                </a:effectLst>
                <a:latin typeface="Arial"/>
                <a:ea typeface="ＭＳ Ｐゴシック" pitchFamily="-112" charset="-128"/>
                <a:cs typeface="Arial"/>
              </a:rPr>
              <a:t>빅뱅으로부터</a:t>
            </a:r>
            <a:r>
              <a:rPr lang="ko-KR" altLang="en-US" sz="3200" b="1" dirty="0">
                <a:solidFill>
                  <a:schemeClr val="bg1"/>
                </a:solidFill>
                <a:effectLst>
                  <a:glow rad="101600">
                    <a:schemeClr val="tx1"/>
                  </a:glow>
                </a:effectLst>
                <a:latin typeface="Arial"/>
                <a:ea typeface="ＭＳ Ｐゴシック" pitchFamily="-112" charset="-128"/>
                <a:cs typeface="Arial"/>
              </a:rPr>
              <a:t> 형성되었다면</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물질이 균등하게 분포해야 한다</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그러나 우주는 극단적으로 질량이 고르지 않게 분포되어 있다</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이것은 물질이 상대적으로 비어 있는 지역 부근에 집중되어 있음을 의미하는 것이다</a:t>
            </a:r>
            <a:r>
              <a:rPr lang="en-US" altLang="ko-KR" sz="3200" b="1" dirty="0">
                <a:solidFill>
                  <a:schemeClr val="bg1"/>
                </a:solidFill>
                <a:effectLst>
                  <a:glow rad="101600">
                    <a:schemeClr val="tx1"/>
                  </a:glow>
                </a:effectLst>
                <a:latin typeface="Arial"/>
                <a:ea typeface="ＭＳ Ｐゴシック" pitchFamily="-112" charset="-128"/>
                <a:cs typeface="Arial"/>
              </a:rPr>
              <a:t>.”</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09252" name="Text Box 5"/>
          <p:cNvSpPr txBox="1">
            <a:spLocks noChangeArrowheads="1"/>
          </p:cNvSpPr>
          <p:nvPr/>
        </p:nvSpPr>
        <p:spPr bwMode="auto">
          <a:xfrm>
            <a:off x="2339752" y="6248400"/>
            <a:ext cx="67770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ko-KR" altLang="en-US" b="1" dirty="0">
                <a:solidFill>
                  <a:schemeClr val="bg1"/>
                </a:solidFill>
                <a:effectLst>
                  <a:glow rad="101600">
                    <a:schemeClr val="tx1"/>
                  </a:glow>
                </a:effectLst>
                <a:cs typeface="Arial" charset="0"/>
              </a:rPr>
              <a:t>워너 </a:t>
            </a:r>
            <a:r>
              <a:rPr lang="ko-KR" altLang="en-US" b="1" dirty="0" err="1">
                <a:solidFill>
                  <a:schemeClr val="bg1"/>
                </a:solidFill>
                <a:effectLst>
                  <a:glow rad="101600">
                    <a:schemeClr val="tx1"/>
                  </a:glow>
                </a:effectLst>
                <a:cs typeface="Arial" charset="0"/>
              </a:rPr>
              <a:t>기트</a:t>
            </a:r>
            <a:r>
              <a:rPr lang="en-US" altLang="ko-KR" b="1" dirty="0">
                <a:solidFill>
                  <a:schemeClr val="bg1"/>
                </a:solidFill>
                <a:effectLst>
                  <a:glow rad="101600">
                    <a:schemeClr val="tx1"/>
                  </a:glow>
                </a:effectLst>
                <a:cs typeface="Arial" charset="0"/>
              </a:rPr>
              <a:t>(</a:t>
            </a:r>
            <a:r>
              <a:rPr lang="en-US" b="1" dirty="0">
                <a:solidFill>
                  <a:schemeClr val="bg1"/>
                </a:solidFill>
                <a:effectLst>
                  <a:glow rad="101600">
                    <a:schemeClr val="tx1"/>
                  </a:glow>
                </a:effectLst>
                <a:cs typeface="Arial" charset="0"/>
              </a:rPr>
              <a:t>Werner </a:t>
            </a:r>
            <a:r>
              <a:rPr lang="en-US" b="1" dirty="0" err="1">
                <a:solidFill>
                  <a:schemeClr val="bg1"/>
                </a:solidFill>
                <a:effectLst>
                  <a:glow rad="101600">
                    <a:schemeClr val="tx1"/>
                  </a:glow>
                </a:effectLst>
                <a:cs typeface="Arial" charset="0"/>
              </a:rPr>
              <a:t>Gitt</a:t>
            </a:r>
            <a:r>
              <a:rPr lang="en-US" altLang="ko-KR" b="1" dirty="0">
                <a:solidFill>
                  <a:schemeClr val="bg1"/>
                </a:solidFill>
                <a:effectLst>
                  <a:glow rad="101600">
                    <a:schemeClr val="tx1"/>
                  </a:glow>
                </a:effectLst>
                <a:cs typeface="Arial" charset="0"/>
              </a:rPr>
              <a:t>)</a:t>
            </a:r>
            <a:r>
              <a:rPr lang="en-US" b="1" dirty="0">
                <a:solidFill>
                  <a:schemeClr val="bg1"/>
                </a:solidFill>
                <a:effectLst>
                  <a:glow rad="101600">
                    <a:schemeClr val="tx1"/>
                  </a:glow>
                </a:effectLst>
                <a:cs typeface="Arial" charset="0"/>
              </a:rPr>
              <a:t>, </a:t>
            </a:r>
            <a:r>
              <a:rPr lang="en-US" b="1" dirty="0" err="1">
                <a:solidFill>
                  <a:schemeClr val="bg1"/>
                </a:solidFill>
                <a:effectLst>
                  <a:glow rad="101600">
                    <a:schemeClr val="tx1"/>
                  </a:glow>
                </a:effectLst>
                <a:cs typeface="Arial" charset="0"/>
              </a:rPr>
              <a:t>answersingenesis.org</a:t>
            </a:r>
            <a:endParaRPr lang="en-US" b="1" dirty="0">
              <a:solidFill>
                <a:schemeClr val="bg1"/>
              </a:solidFill>
              <a:effectLst>
                <a:glow rad="101600">
                  <a:schemeClr val="tx1"/>
                </a:glow>
              </a:effectLst>
              <a:cs typeface="Arial"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chemeClr val="bg1"/>
                </a:solidFill>
                <a:effectLst>
                  <a:glow rad="101600">
                    <a:schemeClr val="tx1"/>
                  </a:glow>
                </a:effectLst>
              </a:rPr>
              <a:t>천문학자들은 이제 빅뱅을 의심한다</a:t>
            </a:r>
            <a:endParaRPr lang="en-US" b="1" dirty="0">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두 명의 천문학자</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a:t>
            </a:r>
            <a:r>
              <a:rPr lang="ko-KR" altLang="en-US" sz="3200" b="1" dirty="0" err="1">
                <a:solidFill>
                  <a:schemeClr val="bg1"/>
                </a:solidFill>
                <a:effectLst>
                  <a:glow rad="101600">
                    <a:schemeClr val="tx1"/>
                  </a:glow>
                </a:effectLst>
                <a:latin typeface="Arial"/>
                <a:ea typeface="ＭＳ Ｐゴシック" pitchFamily="-112" charset="-128"/>
                <a:cs typeface="Arial"/>
              </a:rPr>
              <a:t>겔러</a:t>
            </a:r>
            <a:r>
              <a:rPr lang="en-US" altLang="ko-KR" sz="3200" b="1" dirty="0">
                <a:solidFill>
                  <a:schemeClr val="bg1"/>
                </a:solidFill>
                <a:effectLst>
                  <a:glow rad="101600">
                    <a:schemeClr val="tx1"/>
                  </a:glow>
                </a:effectLst>
                <a:latin typeface="Arial"/>
                <a:ea typeface="ＭＳ Ｐゴシック" pitchFamily="-112" charset="-128"/>
                <a:cs typeface="Arial"/>
              </a:rPr>
              <a:t>(Geller)</a:t>
            </a:r>
            <a:r>
              <a:rPr lang="ko-KR" altLang="en-US" sz="3200" b="1" dirty="0">
                <a:solidFill>
                  <a:schemeClr val="bg1"/>
                </a:solidFill>
                <a:effectLst>
                  <a:glow rad="101600">
                    <a:schemeClr val="tx1"/>
                  </a:glow>
                </a:effectLst>
                <a:latin typeface="Arial"/>
                <a:ea typeface="ＭＳ Ｐゴシック" pitchFamily="-112" charset="-128"/>
                <a:cs typeface="Arial"/>
              </a:rPr>
              <a:t>와 </a:t>
            </a:r>
            <a:r>
              <a:rPr lang="ko-KR" altLang="en-US" sz="3200" b="1" dirty="0" err="1">
                <a:solidFill>
                  <a:schemeClr val="bg1"/>
                </a:solidFill>
                <a:effectLst>
                  <a:glow rad="101600">
                    <a:schemeClr val="tx1"/>
                  </a:glow>
                </a:effectLst>
                <a:latin typeface="Arial"/>
                <a:ea typeface="ＭＳ Ｐゴシック" pitchFamily="-112" charset="-128"/>
                <a:cs typeface="Arial"/>
              </a:rPr>
              <a:t>후크라</a:t>
            </a:r>
            <a:r>
              <a:rPr lang="en-US" altLang="ko-KR" sz="3200" b="1" dirty="0">
                <a:solidFill>
                  <a:schemeClr val="bg1"/>
                </a:solidFill>
                <a:effectLst>
                  <a:glow rad="101600">
                    <a:schemeClr val="tx1"/>
                  </a:glow>
                </a:effectLst>
                <a:latin typeface="Arial"/>
                <a:ea typeface="ＭＳ Ｐゴシック" pitchFamily="-112" charset="-128"/>
                <a:cs typeface="Arial"/>
              </a:rPr>
              <a:t>(</a:t>
            </a:r>
            <a:r>
              <a:rPr lang="en-US" altLang="ko-KR" sz="3200" b="1" dirty="0" err="1">
                <a:solidFill>
                  <a:schemeClr val="bg1"/>
                </a:solidFill>
                <a:effectLst>
                  <a:glow rad="101600">
                    <a:schemeClr val="tx1"/>
                  </a:glow>
                </a:effectLst>
                <a:latin typeface="Arial"/>
                <a:ea typeface="ＭＳ Ｐゴシック" pitchFamily="-112" charset="-128"/>
                <a:cs typeface="Arial"/>
              </a:rPr>
              <a:t>Huchra</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는</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빅뱅 모델을 뒷받침 할 증거를 찾는 측정 프로그램에 착수했다</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그들은 큰 별 지도를 편집함으로써</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물질이 우주 전체에 균일하게 분포되어 있음을 보여줄 것을 기대했다</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 </a:t>
            </a:r>
            <a:r>
              <a:rPr lang="en-US" altLang="ko-KR" sz="3200" b="1" dirty="0">
                <a:solidFill>
                  <a:schemeClr val="bg1"/>
                </a:solidFill>
                <a:effectLst>
                  <a:glow rad="101600">
                    <a:schemeClr val="tx1"/>
                  </a:glow>
                </a:effectLst>
                <a:latin typeface="Arial"/>
                <a:ea typeface="ＭＳ Ｐゴシック" pitchFamily="-112" charset="-128"/>
                <a:cs typeface="Arial"/>
              </a:rPr>
              <a:t>(</a:t>
            </a:r>
            <a:r>
              <a:rPr lang="ko-KR" altLang="en-US" sz="3200" b="1" dirty="0">
                <a:solidFill>
                  <a:schemeClr val="bg1"/>
                </a:solidFill>
                <a:effectLst>
                  <a:glow rad="101600">
                    <a:schemeClr val="tx1"/>
                  </a:glow>
                </a:effectLst>
                <a:latin typeface="Arial"/>
                <a:ea typeface="ＭＳ Ｐゴシック" pitchFamily="-112" charset="-128"/>
                <a:cs typeface="Arial"/>
              </a:rPr>
              <a:t>충분히 큰 규모가 고려된다면</a:t>
            </a:r>
            <a:r>
              <a:rPr lang="en-US" altLang="ko-KR" sz="3200" b="1" dirty="0">
                <a:solidFill>
                  <a:schemeClr val="bg1"/>
                </a:solidFill>
                <a:effectLst>
                  <a:glow rad="101600">
                    <a:schemeClr val="tx1"/>
                  </a:glow>
                </a:effectLst>
                <a:latin typeface="Arial"/>
                <a:ea typeface="ＭＳ Ｐゴシック" pitchFamily="-112" charset="-128"/>
                <a:cs typeface="Arial"/>
              </a:rPr>
              <a:t>)”</a:t>
            </a:r>
            <a:endParaRPr lang="en-US" sz="3200" b="1" dirty="0">
              <a:solidFill>
                <a:schemeClr val="bg1"/>
              </a:solidFill>
              <a:effectLst>
                <a:glow rad="101600">
                  <a:schemeClr val="tx1"/>
                </a:glow>
              </a:effectLst>
              <a:latin typeface="Arial"/>
              <a:ea typeface="ＭＳ Ｐゴシック" pitchFamily="-112" charset="-128"/>
              <a:cs typeface="Arial"/>
            </a:endParaRPr>
          </a:p>
        </p:txBody>
      </p:sp>
      <p:sp>
        <p:nvSpPr>
          <p:cNvPr id="311300" name="Text Box 5"/>
          <p:cNvSpPr txBox="1">
            <a:spLocks noChangeArrowheads="1"/>
          </p:cNvSpPr>
          <p:nvPr/>
        </p:nvSpPr>
        <p:spPr bwMode="auto">
          <a:xfrm>
            <a:off x="2366952" y="6322367"/>
            <a:ext cx="67770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ko-KR" altLang="en-US" b="1" dirty="0">
                <a:solidFill>
                  <a:schemeClr val="bg1"/>
                </a:solidFill>
                <a:effectLst>
                  <a:glow rad="101600">
                    <a:schemeClr val="tx1"/>
                  </a:glow>
                </a:effectLst>
                <a:cs typeface="Arial" charset="0"/>
              </a:rPr>
              <a:t>워너 </a:t>
            </a:r>
            <a:r>
              <a:rPr lang="ko-KR" altLang="en-US" b="1" dirty="0" err="1">
                <a:solidFill>
                  <a:schemeClr val="bg1"/>
                </a:solidFill>
                <a:effectLst>
                  <a:glow rad="101600">
                    <a:schemeClr val="tx1"/>
                  </a:glow>
                </a:effectLst>
                <a:cs typeface="Arial" charset="0"/>
              </a:rPr>
              <a:t>기트</a:t>
            </a:r>
            <a:r>
              <a:rPr lang="en-US" altLang="ko-KR" b="1" dirty="0">
                <a:solidFill>
                  <a:schemeClr val="bg1"/>
                </a:solidFill>
                <a:effectLst>
                  <a:glow rad="101600">
                    <a:schemeClr val="tx1"/>
                  </a:glow>
                </a:effectLst>
                <a:cs typeface="Arial" charset="0"/>
              </a:rPr>
              <a:t>(Werner </a:t>
            </a:r>
            <a:r>
              <a:rPr lang="en-US" altLang="ko-KR" b="1" dirty="0" err="1">
                <a:solidFill>
                  <a:schemeClr val="bg1"/>
                </a:solidFill>
                <a:effectLst>
                  <a:glow rad="101600">
                    <a:schemeClr val="tx1"/>
                  </a:glow>
                </a:effectLst>
                <a:cs typeface="Arial" charset="0"/>
              </a:rPr>
              <a:t>Gitt</a:t>
            </a:r>
            <a:r>
              <a:rPr lang="en-US" altLang="ko-KR" b="1" dirty="0">
                <a:solidFill>
                  <a:schemeClr val="bg1"/>
                </a:solidFill>
                <a:effectLst>
                  <a:glow rad="101600">
                    <a:schemeClr val="tx1"/>
                  </a:glow>
                </a:effectLst>
                <a:cs typeface="Arial" charset="0"/>
              </a:rPr>
              <a:t>), </a:t>
            </a:r>
            <a:r>
              <a:rPr lang="en-US" altLang="ko-KR" b="1" dirty="0" err="1">
                <a:solidFill>
                  <a:schemeClr val="bg1"/>
                </a:solidFill>
                <a:effectLst>
                  <a:glow rad="101600">
                    <a:schemeClr val="tx1"/>
                  </a:glow>
                </a:effectLst>
                <a:cs typeface="Arial" charset="0"/>
              </a:rPr>
              <a:t>answersingenesis.org</a:t>
            </a:r>
            <a:endParaRPr lang="en-US" altLang="ko-KR" b="1" dirty="0">
              <a:solidFill>
                <a:schemeClr val="bg1"/>
              </a:solidFill>
              <a:effectLst>
                <a:glow rad="101600">
                  <a:schemeClr val="tx1"/>
                </a:glow>
              </a:effectLst>
              <a:cs typeface="Arial" charset="0"/>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en-US" altLang="ko-KR" sz="3200" b="1" dirty="0">
                <a:solidFill>
                  <a:schemeClr val="bg1"/>
                </a:solidFill>
                <a:effectLst>
                  <a:glow rad="101600">
                    <a:schemeClr val="tx1"/>
                  </a:glow>
                </a:effectLst>
                <a:latin typeface="Arial"/>
                <a:cs typeface="Arial"/>
              </a:rPr>
              <a:t>“</a:t>
            </a:r>
            <a:r>
              <a:rPr lang="ko-KR" altLang="en-US" sz="3200" b="1" dirty="0">
                <a:solidFill>
                  <a:schemeClr val="bg1"/>
                </a:solidFill>
                <a:effectLst>
                  <a:glow rad="101600">
                    <a:schemeClr val="tx1"/>
                  </a:glow>
                </a:effectLst>
                <a:latin typeface="Arial"/>
                <a:cs typeface="Arial"/>
              </a:rPr>
              <a:t>우주를 개관하는 지도를 가지고 연구를 진행하면 할 수록 은하계가 거의 빈 공간을 넘어 우주의 대륙과 같이 </a:t>
            </a:r>
            <a:r>
              <a:rPr lang="ko-KR" altLang="en-US" sz="3200" b="1" dirty="0" err="1">
                <a:solidFill>
                  <a:schemeClr val="bg1"/>
                </a:solidFill>
                <a:effectLst>
                  <a:glow rad="101600">
                    <a:schemeClr val="tx1"/>
                  </a:glow>
                </a:effectLst>
                <a:latin typeface="Arial"/>
                <a:cs typeface="Arial"/>
              </a:rPr>
              <a:t>군집되어</a:t>
            </a:r>
            <a:r>
              <a:rPr lang="ko-KR" altLang="en-US" sz="3200" b="1" dirty="0">
                <a:solidFill>
                  <a:schemeClr val="bg1"/>
                </a:solidFill>
                <a:effectLst>
                  <a:glow rad="101600">
                    <a:schemeClr val="tx1"/>
                  </a:glow>
                </a:effectLst>
                <a:latin typeface="Arial"/>
                <a:cs typeface="Arial"/>
              </a:rPr>
              <a:t> 있음이 더욱 명백해졌다</a:t>
            </a:r>
            <a:r>
              <a:rPr lang="en-US" altLang="ko-KR" sz="3200" b="1" dirty="0">
                <a:solidFill>
                  <a:schemeClr val="bg1"/>
                </a:solidFill>
                <a:effectLst>
                  <a:glow rad="101600">
                    <a:schemeClr val="tx1"/>
                  </a:glow>
                </a:effectLst>
                <a:latin typeface="Arial"/>
                <a:cs typeface="Arial"/>
              </a:rPr>
              <a:t>.</a:t>
            </a:r>
            <a:r>
              <a:rPr lang="ko-KR" altLang="en-US" sz="3200" b="1" dirty="0">
                <a:solidFill>
                  <a:schemeClr val="bg1"/>
                </a:solidFill>
                <a:effectLst>
                  <a:glow rad="101600">
                    <a:schemeClr val="tx1"/>
                  </a:glow>
                </a:effectLst>
                <a:latin typeface="Arial"/>
                <a:cs typeface="Arial"/>
              </a:rPr>
              <a:t> 빅뱅 모델은 이 발견에 의해서 크게 흔들리게 되었다</a:t>
            </a:r>
            <a:r>
              <a:rPr lang="en-US" altLang="ko-KR" sz="3200" b="1" dirty="0">
                <a:solidFill>
                  <a:schemeClr val="bg1"/>
                </a:solidFill>
                <a:effectLst>
                  <a:glow rad="101600">
                    <a:schemeClr val="tx1"/>
                  </a:glow>
                </a:effectLst>
                <a:latin typeface="Arial"/>
                <a:cs typeface="Arial"/>
              </a:rPr>
              <a:t>.”</a:t>
            </a:r>
            <a:endParaRPr lang="en-US" sz="3200" b="1" dirty="0">
              <a:solidFill>
                <a:schemeClr val="bg1"/>
              </a:solidFill>
              <a:effectLst>
                <a:glow rad="101600">
                  <a:schemeClr val="tx1"/>
                </a:glow>
              </a:effectLst>
              <a:latin typeface="Arial"/>
              <a:cs typeface="Arial"/>
            </a:endParaRPr>
          </a:p>
        </p:txBody>
      </p:sp>
      <p:sp>
        <p:nvSpPr>
          <p:cNvPr id="8" name="Rectangle 3">
            <a:extLst>
              <a:ext uri="{FF2B5EF4-FFF2-40B4-BE49-F238E27FC236}">
                <a16:creationId xmlns:a16="http://schemas.microsoft.com/office/drawing/2014/main" id="{AD7FCF16-5BB0-184B-B51F-FC221AC4EDD1}"/>
              </a:ext>
            </a:extLst>
          </p:cNvPr>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chemeClr val="bg1"/>
                </a:solidFill>
                <a:effectLst>
                  <a:glow rad="101600">
                    <a:schemeClr val="tx1"/>
                  </a:glow>
                </a:effectLst>
              </a:rPr>
              <a:t>천문학자들은 이제 빅뱅을 의심한다</a:t>
            </a:r>
            <a:endParaRPr lang="en-US" b="1" dirty="0">
              <a:solidFill>
                <a:schemeClr val="bg1"/>
              </a:solidFill>
              <a:effectLst>
                <a:glow rad="101600">
                  <a:schemeClr val="tx1"/>
                </a:glow>
              </a:effectLst>
            </a:endParaRPr>
          </a:p>
        </p:txBody>
      </p:sp>
      <p:sp>
        <p:nvSpPr>
          <p:cNvPr id="9" name="Text Box 5">
            <a:extLst>
              <a:ext uri="{FF2B5EF4-FFF2-40B4-BE49-F238E27FC236}">
                <a16:creationId xmlns:a16="http://schemas.microsoft.com/office/drawing/2014/main" id="{9A6B4CA4-55EC-C14E-91CF-135E16EBA56D}"/>
              </a:ext>
            </a:extLst>
          </p:cNvPr>
          <p:cNvSpPr txBox="1">
            <a:spLocks noChangeArrowheads="1"/>
          </p:cNvSpPr>
          <p:nvPr/>
        </p:nvSpPr>
        <p:spPr bwMode="auto">
          <a:xfrm>
            <a:off x="2366952" y="6322367"/>
            <a:ext cx="67770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ko-KR" altLang="en-US" b="1" dirty="0">
                <a:solidFill>
                  <a:schemeClr val="bg1"/>
                </a:solidFill>
                <a:effectLst>
                  <a:glow rad="101600">
                    <a:schemeClr val="tx1"/>
                  </a:glow>
                </a:effectLst>
                <a:cs typeface="Arial" charset="0"/>
              </a:rPr>
              <a:t>워너 </a:t>
            </a:r>
            <a:r>
              <a:rPr lang="ko-KR" altLang="en-US" b="1" dirty="0" err="1">
                <a:solidFill>
                  <a:schemeClr val="bg1"/>
                </a:solidFill>
                <a:effectLst>
                  <a:glow rad="101600">
                    <a:schemeClr val="tx1"/>
                  </a:glow>
                </a:effectLst>
                <a:cs typeface="Arial" charset="0"/>
              </a:rPr>
              <a:t>기트</a:t>
            </a:r>
            <a:r>
              <a:rPr lang="en-US" altLang="ko-KR" b="1" dirty="0">
                <a:solidFill>
                  <a:schemeClr val="bg1"/>
                </a:solidFill>
                <a:effectLst>
                  <a:glow rad="101600">
                    <a:schemeClr val="tx1"/>
                  </a:glow>
                </a:effectLst>
                <a:cs typeface="Arial" charset="0"/>
              </a:rPr>
              <a:t>(Werner </a:t>
            </a:r>
            <a:r>
              <a:rPr lang="en-US" altLang="ko-KR" b="1" dirty="0" err="1">
                <a:solidFill>
                  <a:schemeClr val="bg1"/>
                </a:solidFill>
                <a:effectLst>
                  <a:glow rad="101600">
                    <a:schemeClr val="tx1"/>
                  </a:glow>
                </a:effectLst>
                <a:cs typeface="Arial" charset="0"/>
              </a:rPr>
              <a:t>Gitt</a:t>
            </a:r>
            <a:r>
              <a:rPr lang="en-US" altLang="ko-KR" b="1" dirty="0">
                <a:solidFill>
                  <a:schemeClr val="bg1"/>
                </a:solidFill>
                <a:effectLst>
                  <a:glow rad="101600">
                    <a:schemeClr val="tx1"/>
                  </a:glow>
                </a:effectLst>
                <a:cs typeface="Arial" charset="0"/>
              </a:rPr>
              <a:t>), </a:t>
            </a:r>
            <a:r>
              <a:rPr lang="en-US" altLang="ko-KR" b="1" dirty="0" err="1">
                <a:solidFill>
                  <a:schemeClr val="bg1"/>
                </a:solidFill>
                <a:effectLst>
                  <a:glow rad="101600">
                    <a:schemeClr val="tx1"/>
                  </a:glow>
                </a:effectLst>
                <a:cs typeface="Arial" charset="0"/>
              </a:rPr>
              <a:t>answersingenesis.org</a:t>
            </a:r>
            <a:endParaRPr lang="en-US" altLang="ko-KR" b="1" dirty="0">
              <a:solidFill>
                <a:schemeClr val="bg1"/>
              </a:solidFill>
              <a:effectLst>
                <a:glow rad="101600">
                  <a:schemeClr val="tx1"/>
                </a:glow>
              </a:effectLst>
              <a:cs typeface="Arial"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268416"/>
            <a:ext cx="4343400" cy="1437184"/>
          </a:xfrm>
        </p:spPr>
        <p:txBody>
          <a:bodyPr/>
          <a:lstStyle/>
          <a:p>
            <a:pPr eaLnBrk="1" hangingPunct="1"/>
            <a:r>
              <a:rPr lang="ko-KR" altLang="en-US" b="1" dirty="0" err="1">
                <a:solidFill>
                  <a:schemeClr val="bg1"/>
                </a:solidFill>
                <a:latin typeface="Arial" charset="0"/>
              </a:rPr>
              <a:t>듀안</a:t>
            </a:r>
            <a:r>
              <a:rPr lang="ko-KR" altLang="en-US" b="1" dirty="0">
                <a:solidFill>
                  <a:schemeClr val="bg1"/>
                </a:solidFill>
                <a:latin typeface="Arial" charset="0"/>
              </a:rPr>
              <a:t> </a:t>
            </a:r>
            <a:r>
              <a:rPr lang="ko-KR" altLang="en-US" b="1" dirty="0" err="1">
                <a:solidFill>
                  <a:schemeClr val="bg1"/>
                </a:solidFill>
                <a:latin typeface="Arial" charset="0"/>
              </a:rPr>
              <a:t>기쉬</a:t>
            </a:r>
            <a:r>
              <a:rPr lang="en-US" altLang="ko-KR" b="1" dirty="0">
                <a:solidFill>
                  <a:schemeClr val="bg1"/>
                </a:solidFill>
                <a:latin typeface="Arial" charset="0"/>
              </a:rPr>
              <a:t> </a:t>
            </a:r>
            <a:r>
              <a:rPr lang="ko-KR" altLang="en-US" b="1" dirty="0">
                <a:solidFill>
                  <a:schemeClr val="bg1"/>
                </a:solidFill>
                <a:latin typeface="Arial" charset="0"/>
              </a:rPr>
              <a:t>박사</a:t>
            </a:r>
            <a:br>
              <a:rPr lang="en-US" altLang="ko-KR" b="1" dirty="0">
                <a:solidFill>
                  <a:schemeClr val="bg1"/>
                </a:solidFill>
                <a:latin typeface="Arial" charset="0"/>
              </a:rPr>
            </a:br>
            <a:r>
              <a:rPr lang="en-US" altLang="ko-KR" b="1" dirty="0">
                <a:solidFill>
                  <a:schemeClr val="bg1"/>
                </a:solidFill>
                <a:latin typeface="Arial" charset="0"/>
              </a:rPr>
              <a:t>(Dr. Duane Gish)</a:t>
            </a:r>
            <a:r>
              <a:rPr lang="ko-KR" altLang="en-US" b="1" dirty="0">
                <a:solidFill>
                  <a:schemeClr val="bg1"/>
                </a:solidFill>
                <a:latin typeface="Arial" charset="0"/>
              </a:rPr>
              <a:t> </a:t>
            </a:r>
            <a:r>
              <a:rPr lang="en-US" b="1" dirty="0">
                <a:solidFill>
                  <a:schemeClr val="bg1"/>
                </a:solidFill>
                <a:latin typeface="Arial" charset="0"/>
              </a:rPr>
              <a:t>(</a:t>
            </a:r>
            <a:r>
              <a:rPr lang="ko-KR" altLang="en-US" b="1" dirty="0">
                <a:solidFill>
                  <a:schemeClr val="bg1"/>
                </a:solidFill>
                <a:latin typeface="Arial" charset="0"/>
              </a:rPr>
              <a:t>창조 연구소</a:t>
            </a:r>
            <a:r>
              <a:rPr lang="en-US" b="1" dirty="0">
                <a:solidFill>
                  <a:schemeClr val="bg1"/>
                </a:solidFill>
                <a:latin typeface="Arial" charset="0"/>
              </a:rPr>
              <a:t>)</a:t>
            </a:r>
          </a:p>
        </p:txBody>
      </p:sp>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ko-KR" altLang="en-US" sz="4000" b="1" dirty="0">
                <a:solidFill>
                  <a:schemeClr val="bg1"/>
                </a:solidFill>
                <a:cs typeface="Arial" charset="0"/>
              </a:rPr>
              <a:t>비효율적</a:t>
            </a:r>
            <a:endParaRPr lang="en-US" sz="4000" b="1" dirty="0">
              <a:solidFill>
                <a:schemeClr val="bg1"/>
              </a:solidFill>
              <a:cs typeface="Arial" charset="0"/>
            </a:endParaRPr>
          </a:p>
          <a:p>
            <a:pPr>
              <a:buFont typeface="Arial" charset="0"/>
              <a:buAutoNum type="arabicPeriod"/>
            </a:pPr>
            <a:r>
              <a:rPr lang="ko-KR" altLang="en-US" sz="4000" b="1" dirty="0">
                <a:solidFill>
                  <a:schemeClr val="bg1"/>
                </a:solidFill>
                <a:cs typeface="Arial" charset="0"/>
              </a:rPr>
              <a:t>비과학적</a:t>
            </a:r>
            <a:endParaRPr lang="en-US" sz="4000" b="1" dirty="0">
              <a:solidFill>
                <a:schemeClr val="bg1"/>
              </a:solidFill>
              <a:cs typeface="Arial"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algn="l" eaLnBrk="1" hangingPunct="1"/>
            <a:r>
              <a:rPr lang="ko-KR" altLang="en-US" b="1" i="1" dirty="0">
                <a:solidFill>
                  <a:schemeClr val="bg1"/>
                </a:solidFill>
                <a:latin typeface="Arial" charset="0"/>
              </a:rPr>
              <a:t>유신 진화론은</a:t>
            </a:r>
            <a:r>
              <a:rPr lang="en-US" altLang="ko-KR" b="1" i="1" dirty="0">
                <a:solidFill>
                  <a:schemeClr val="bg1"/>
                </a:solidFill>
                <a:latin typeface="Arial" charset="0"/>
              </a:rPr>
              <a:t>…</a:t>
            </a:r>
            <a:endParaRPr lang="en-US" b="1" i="1" dirty="0">
              <a:solidFill>
                <a:schemeClr val="bg1"/>
              </a:solidFill>
              <a:latin typeface="Arial" charset="0"/>
            </a:endParaRPr>
          </a:p>
        </p:txBody>
      </p:sp>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64431"/>
            <a:ext cx="6294438" cy="4207769"/>
            <a:chOff x="-533400" y="1964431"/>
            <a:chExt cx="6294438" cy="4207769"/>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214595" y="1964431"/>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o-KR" altLang="en-US" sz="3200" b="1" dirty="0">
                  <a:solidFill>
                    <a:schemeClr val="accent6">
                      <a:lumMod val="75000"/>
                    </a:schemeClr>
                  </a:solidFill>
                  <a:latin typeface="Arial" charset="0"/>
                </a:rPr>
                <a:t>진화 동화</a:t>
              </a:r>
              <a:endParaRPr lang="en-US" sz="3200" b="1" dirty="0">
                <a:solidFill>
                  <a:schemeClr val="accent6">
                    <a:lumMod val="75000"/>
                  </a:schemeClr>
                </a:solidFill>
                <a:latin typeface="Arial"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ko-KR" altLang="en-US" sz="4000" dirty="0">
                <a:solidFill>
                  <a:srgbClr val="FFFFFF"/>
                </a:solidFill>
                <a:latin typeface="Arial" charset="0"/>
              </a:rPr>
              <a:t>진화는 쉬운 먹이가 되었을 과도기적 형태의 이론에 의존한다</a:t>
            </a:r>
            <a:r>
              <a:rPr lang="en-US" altLang="ko-KR" sz="4000" dirty="0">
                <a:solidFill>
                  <a:srgbClr val="FFFFFF"/>
                </a:solidFill>
                <a:latin typeface="Arial" charset="0"/>
              </a:rPr>
              <a:t>.</a:t>
            </a:r>
            <a:endParaRPr lang="en-US" sz="4000" dirty="0">
              <a:solidFill>
                <a:srgbClr val="FFFFFF"/>
              </a:solidFill>
              <a:latin typeface="Arial" charset="0"/>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ko-KR" altLang="en-US" sz="3600" b="1" dirty="0">
                <a:solidFill>
                  <a:srgbClr val="FFFFFF"/>
                </a:solidFill>
                <a:latin typeface="Arial" charset="0"/>
              </a:rPr>
              <a:t>공룡은 인간보다 앞서 존재했는가</a:t>
            </a:r>
            <a:r>
              <a:rPr lang="en-US" altLang="ko-KR" sz="3600" b="1" dirty="0">
                <a:solidFill>
                  <a:srgbClr val="FFFFFF"/>
                </a:solidFill>
                <a:latin typeface="Arial" charset="0"/>
              </a:rPr>
              <a:t>?</a:t>
            </a:r>
            <a:endParaRPr lang="en-US" sz="3600" b="1" dirty="0">
              <a:solidFill>
                <a:srgbClr val="FFFFFF"/>
              </a:solidFill>
              <a:latin typeface="Arial" charset="0"/>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ko-KR" altLang="en-US" sz="3600" b="1" dirty="0">
                <a:solidFill>
                  <a:srgbClr val="FFFFFF"/>
                </a:solidFill>
                <a:cs typeface="Arial" charset="0"/>
              </a:rPr>
              <a:t>그렇다</a:t>
            </a:r>
            <a:r>
              <a:rPr lang="en-US" altLang="ko-KR" sz="3600" b="1" dirty="0">
                <a:solidFill>
                  <a:srgbClr val="FFFFFF"/>
                </a:solidFill>
                <a:cs typeface="Arial" charset="0"/>
              </a:rPr>
              <a:t>.</a:t>
            </a:r>
            <a:r>
              <a:rPr lang="ko-KR" altLang="en-US" sz="3600" b="1" dirty="0">
                <a:solidFill>
                  <a:srgbClr val="FFFFFF"/>
                </a:solidFill>
                <a:cs typeface="Arial" charset="0"/>
              </a:rPr>
              <a:t> 하나님이 공룡을 창조 여섯째 날에 조금 일찍 창조하셨다</a:t>
            </a:r>
            <a:r>
              <a:rPr lang="en-US" altLang="ko-KR" sz="3600" b="1" dirty="0">
                <a:solidFill>
                  <a:srgbClr val="FFFFFF"/>
                </a:solidFill>
                <a:cs typeface="Arial" charset="0"/>
              </a:rPr>
              <a:t>.</a:t>
            </a:r>
            <a:endParaRPr lang="en-US" sz="3600" b="1" dirty="0">
              <a:solidFill>
                <a:srgbClr val="FFFFFF"/>
              </a:solidFill>
              <a:cs typeface="Arial" charset="0"/>
            </a:endParaRPr>
          </a:p>
        </p:txBody>
      </p:sp>
      <p:pic>
        <p:nvPicPr>
          <p:cNvPr id="4" name="그림 3">
            <a:extLst>
              <a:ext uri="{FF2B5EF4-FFF2-40B4-BE49-F238E27FC236}">
                <a16:creationId xmlns:a16="http://schemas.microsoft.com/office/drawing/2014/main" id="{53F015CA-E3AC-3746-9F39-F4C73FBE8D37}"/>
              </a:ext>
            </a:extLst>
          </p:cNvPr>
          <p:cNvPicPr>
            <a:picLocks noChangeAspect="1"/>
          </p:cNvPicPr>
          <p:nvPr/>
        </p:nvPicPr>
        <p:blipFill>
          <a:blip r:embed="rId3"/>
          <a:stretch>
            <a:fillRect/>
          </a:stretch>
        </p:blipFill>
        <p:spPr>
          <a:xfrm rot="20618695">
            <a:off x="774742" y="343426"/>
            <a:ext cx="4652096" cy="6171147"/>
          </a:xfrm>
          <a:prstGeom prst="rect">
            <a:avLst/>
          </a:prstGeom>
        </p:spPr>
      </p:pic>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ko-KR" altLang="en-US" b="1" i="1" dirty="0">
                <a:solidFill>
                  <a:schemeClr val="tx1"/>
                </a:solidFill>
                <a:latin typeface="Arial" charset="0"/>
              </a:rPr>
              <a:t>인류의 하강</a:t>
            </a:r>
            <a:endParaRPr lang="en-US" dirty="0">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ko-KR" altLang="en-US" b="1" dirty="0" err="1">
                <a:latin typeface="Arial" charset="0"/>
              </a:rPr>
              <a:t>옙</a:t>
            </a:r>
            <a:r>
              <a:rPr lang="en-US" altLang="ko-KR" b="1" dirty="0">
                <a:latin typeface="Arial" charset="0"/>
              </a:rPr>
              <a:t>,</a:t>
            </a:r>
            <a:r>
              <a:rPr lang="ko-KR" altLang="en-US" b="1" dirty="0">
                <a:latin typeface="Arial" charset="0"/>
              </a:rPr>
              <a:t> 우리는 확실히 내려왔습니다</a:t>
            </a:r>
            <a:r>
              <a:rPr lang="en-US" altLang="ko-KR" b="1" dirty="0">
                <a:latin typeface="Arial" charset="0"/>
              </a:rPr>
              <a:t>.</a:t>
            </a:r>
            <a:r>
              <a:rPr lang="ko-KR" altLang="en-US" b="1" dirty="0">
                <a:latin typeface="Arial" charset="0"/>
              </a:rPr>
              <a:t>  </a:t>
            </a:r>
            <a:endParaRPr lang="en-US" b="1" dirty="0">
              <a:latin typeface="Arial"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ko-KR" altLang="en-US" sz="5400" b="1" i="1" dirty="0">
                <a:solidFill>
                  <a:srgbClr val="00FABE"/>
                </a:solidFill>
                <a:latin typeface="Arial" charset="0"/>
              </a:rPr>
              <a:t>하강이 계속되다</a:t>
            </a:r>
            <a:endParaRPr lang="en-US" sz="5400" b="1" dirty="0">
              <a:solidFill>
                <a:srgbClr val="00FABE"/>
              </a:solidFill>
              <a:latin typeface="Arial" charset="0"/>
            </a:endParaRPr>
          </a:p>
        </p:txBody>
      </p:sp>
      <p:pic>
        <p:nvPicPr>
          <p:cNvPr id="323586" name="Picture 3" descr="evolution of man"/>
          <p:cNvPicPr>
            <a:picLocks noChangeAspect="1" noChangeArrowheads="1"/>
          </p:cNvPicPr>
          <p:nvPr/>
        </p:nvPicPr>
        <p:blipFill rotWithShape="1">
          <a:blip r:embed="rId3">
            <a:extLst>
              <a:ext uri="{28A0092B-C50C-407E-A947-70E740481C1C}">
                <a14:useLocalDpi xmlns:a14="http://schemas.microsoft.com/office/drawing/2010/main"/>
              </a:ext>
            </a:extLst>
          </a:blip>
          <a:srcRect r="52361"/>
          <a:stretch/>
        </p:blipFill>
        <p:spPr bwMode="auto">
          <a:xfrm>
            <a:off x="0" y="1905000"/>
            <a:ext cx="43561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o-KR" altLang="en-US" sz="1600" b="1" i="1" dirty="0">
                <a:solidFill>
                  <a:schemeClr val="accent6">
                    <a:lumMod val="75000"/>
                  </a:schemeClr>
                </a:solidFill>
                <a:latin typeface="Arial" charset="0"/>
              </a:rPr>
              <a:t>진화를 원한다면 믿으십시오</a:t>
            </a:r>
            <a:endParaRPr lang="en-US" sz="1600" b="1" i="1" dirty="0">
              <a:solidFill>
                <a:schemeClr val="accent6">
                  <a:lumMod val="75000"/>
                </a:schemeClr>
              </a:solidFill>
              <a:latin typeface="Arial" charset="0"/>
            </a:endParaRPr>
          </a:p>
        </p:txBody>
      </p:sp>
      <p:grpSp>
        <p:nvGrpSpPr>
          <p:cNvPr id="2" name="Group 1">
            <a:extLst>
              <a:ext uri="{FF2B5EF4-FFF2-40B4-BE49-F238E27FC236}">
                <a16:creationId xmlns:a16="http://schemas.microsoft.com/office/drawing/2014/main" id="{6EEE0849-F9AC-5B43-8511-029E86E3D960}"/>
              </a:ext>
            </a:extLst>
          </p:cNvPr>
          <p:cNvGrpSpPr/>
          <p:nvPr/>
        </p:nvGrpSpPr>
        <p:grpSpPr>
          <a:xfrm>
            <a:off x="4341811" y="1905000"/>
            <a:ext cx="4767264" cy="3213100"/>
            <a:chOff x="4341811" y="1905000"/>
            <a:chExt cx="4767264" cy="3213100"/>
          </a:xfrm>
        </p:grpSpPr>
        <p:pic>
          <p:nvPicPr>
            <p:cNvPr id="7" name="Picture 3" descr="evolution of man">
              <a:extLst>
                <a:ext uri="{FF2B5EF4-FFF2-40B4-BE49-F238E27FC236}">
                  <a16:creationId xmlns:a16="http://schemas.microsoft.com/office/drawing/2014/main" id="{BDE42E01-B84B-7D49-A840-F00C4ACC09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8021"/>
            <a:stretch/>
          </p:blipFill>
          <p:spPr bwMode="auto">
            <a:xfrm>
              <a:off x="4341811" y="1905000"/>
              <a:ext cx="4752976"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o-KR" altLang="en-US" sz="1600" b="1" i="1" dirty="0">
                  <a:solidFill>
                    <a:schemeClr val="accent6">
                      <a:lumMod val="75000"/>
                    </a:schemeClr>
                  </a:solidFill>
                  <a:latin typeface="Arial" charset="0"/>
                </a:rPr>
                <a:t>당신의 삼촌이 모든 면에서 당신 뒤에 있으니까요</a:t>
              </a:r>
              <a:r>
                <a:rPr lang="en-US" altLang="ko-KR" sz="1600" b="1" i="1" dirty="0">
                  <a:solidFill>
                    <a:schemeClr val="accent6">
                      <a:lumMod val="75000"/>
                    </a:schemeClr>
                  </a:solidFill>
                  <a:latin typeface="Arial" charset="0"/>
                </a:rPr>
                <a:t>!</a:t>
              </a:r>
              <a:endParaRPr lang="en-US" sz="1600" b="1" i="1" dirty="0">
                <a:solidFill>
                  <a:schemeClr val="accent6">
                    <a:lumMod val="75000"/>
                  </a:schemeClr>
                </a:solidFill>
                <a:latin typeface="Arial" charset="0"/>
              </a:endParaRPr>
            </a:p>
          </p:txBody>
        </p:sp>
      </p:grpSp>
    </p:spTree>
    <p:extLst>
      <p:ext uri="{BB962C8B-B14F-4D97-AF65-F5344CB8AC3E}">
        <p14:creationId xmlns:p14="http://schemas.microsoft.com/office/powerpoint/2010/main" val="333513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o-KR" altLang="en-US" b="1" dirty="0" err="1">
                <a:solidFill>
                  <a:schemeClr val="bg1"/>
                </a:solidFill>
                <a:effectLst>
                  <a:outerShdw blurRad="38100" dist="38100" dir="2700000" algn="tl">
                    <a:srgbClr val="000000"/>
                  </a:outerShdw>
                </a:effectLst>
              </a:rPr>
              <a:t>필트다운인</a:t>
            </a:r>
            <a:r>
              <a:rPr lang="ko-KR" altLang="en-US" b="1" dirty="0">
                <a:solidFill>
                  <a:schemeClr val="bg1"/>
                </a:solidFill>
                <a:effectLst>
                  <a:outerShdw blurRad="38100" dist="38100" dir="2700000" algn="tl">
                    <a:srgbClr val="000000"/>
                  </a:outerShdw>
                </a:effectLst>
              </a:rPr>
              <a:t> </a:t>
            </a:r>
            <a:r>
              <a:rPr lang="en-US" altLang="ko-KR" b="1" dirty="0">
                <a:solidFill>
                  <a:schemeClr val="bg1"/>
                </a:solidFill>
                <a:effectLst>
                  <a:outerShdw blurRad="38100" dist="38100" dir="2700000" algn="tl">
                    <a:srgbClr val="000000"/>
                  </a:outerShdw>
                </a:effectLst>
              </a:rPr>
              <a:t>(Piltdown Man</a:t>
            </a:r>
            <a:r>
              <a:rPr lang="en-US" altLang="ko-KR" sz="3600" b="1" dirty="0">
                <a:solidFill>
                  <a:schemeClr val="bg1"/>
                </a:solidFill>
                <a:effectLst>
                  <a:outerShdw blurRad="38100" dist="38100" dir="2700000" algn="tl">
                    <a:srgbClr val="000000"/>
                  </a:outerShdw>
                </a:effectLst>
              </a:rPr>
              <a:t>, </a:t>
            </a:r>
            <a:r>
              <a:rPr lang="en-US" sz="3600" b="1" dirty="0">
                <a:solidFill>
                  <a:schemeClr val="bg1"/>
                </a:solidFill>
                <a:effectLst>
                  <a:outerShdw blurRad="38100" dist="38100" dir="2700000" algn="tl">
                    <a:srgbClr val="000000"/>
                  </a:outerShdw>
                </a:effectLst>
              </a:rPr>
              <a:t>1912)</a:t>
            </a:r>
            <a:endParaRPr lang="en-US" sz="4000" dirty="0">
              <a:solidFill>
                <a:schemeClr val="bg1"/>
              </a:solidFill>
            </a:endParaRPr>
          </a:p>
        </p:txBody>
      </p:sp>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ko-KR" altLang="en-US" sz="2800" b="1" dirty="0">
                <a:solidFill>
                  <a:schemeClr val="bg1"/>
                </a:solidFill>
                <a:cs typeface="Arial" charset="0"/>
              </a:rPr>
              <a:t>그는 </a:t>
            </a:r>
            <a:r>
              <a:rPr lang="en-US" altLang="ko-KR" sz="2800" b="1" dirty="0">
                <a:solidFill>
                  <a:schemeClr val="bg1"/>
                </a:solidFill>
                <a:cs typeface="Arial" charset="0"/>
              </a:rPr>
              <a:t>20</a:t>
            </a:r>
            <a:r>
              <a:rPr lang="ko-KR" altLang="en-US" sz="2800" b="1" dirty="0">
                <a:solidFill>
                  <a:schemeClr val="bg1"/>
                </a:solidFill>
                <a:cs typeface="Arial" charset="0"/>
              </a:rPr>
              <a:t>세기 가장 큰 발견들 중 하나에서 가장 큰 과학적 당혹스러움이 되었다</a:t>
            </a:r>
            <a:r>
              <a:rPr lang="en-US" altLang="ko-KR" sz="2800" b="1" dirty="0">
                <a:solidFill>
                  <a:schemeClr val="bg1"/>
                </a:solidFill>
                <a:cs typeface="Arial" charset="0"/>
              </a:rPr>
              <a:t>.</a:t>
            </a:r>
            <a:r>
              <a:rPr lang="ko-KR" altLang="en-US" sz="2800" b="1" dirty="0">
                <a:solidFill>
                  <a:schemeClr val="bg1"/>
                </a:solidFill>
                <a:cs typeface="Arial" charset="0"/>
              </a:rPr>
              <a:t> 남아 있는 인류의 조상으로서</a:t>
            </a:r>
            <a:r>
              <a:rPr lang="en-US" altLang="ko-KR" sz="2800" b="1" dirty="0">
                <a:solidFill>
                  <a:schemeClr val="bg1"/>
                </a:solidFill>
                <a:cs typeface="Arial" charset="0"/>
              </a:rPr>
              <a:t>,</a:t>
            </a:r>
            <a:r>
              <a:rPr lang="ko-KR" altLang="en-US" sz="2800" b="1" dirty="0">
                <a:solidFill>
                  <a:schemeClr val="bg1"/>
                </a:solidFill>
                <a:cs typeface="Arial" charset="0"/>
              </a:rPr>
              <a:t> </a:t>
            </a:r>
            <a:r>
              <a:rPr lang="ko-KR" altLang="en-US" sz="2800" b="1" dirty="0" err="1">
                <a:solidFill>
                  <a:schemeClr val="bg1"/>
                </a:solidFill>
                <a:cs typeface="Arial" charset="0"/>
              </a:rPr>
              <a:t>에오안트로푸스</a:t>
            </a:r>
            <a:r>
              <a:rPr lang="en-US" altLang="ko-KR" sz="2800" b="1" dirty="0">
                <a:solidFill>
                  <a:schemeClr val="bg1"/>
                </a:solidFill>
                <a:cs typeface="Arial" charset="0"/>
              </a:rPr>
              <a:t>(</a:t>
            </a:r>
            <a:r>
              <a:rPr lang="en-US" altLang="ko-KR" sz="2800" b="1" dirty="0" err="1">
                <a:solidFill>
                  <a:schemeClr val="bg1"/>
                </a:solidFill>
                <a:cs typeface="Arial" charset="0"/>
              </a:rPr>
              <a:t>Eoanthropus</a:t>
            </a:r>
            <a:r>
              <a:rPr lang="en-US" altLang="ko-KR" sz="2800" b="1" dirty="0">
                <a:solidFill>
                  <a:schemeClr val="bg1"/>
                </a:solidFill>
                <a:cs typeface="Arial" charset="0"/>
              </a:rPr>
              <a:t>) </a:t>
            </a:r>
            <a:r>
              <a:rPr lang="ko-KR" altLang="en-US" sz="2800" b="1" dirty="0" err="1">
                <a:solidFill>
                  <a:schemeClr val="bg1"/>
                </a:solidFill>
                <a:cs typeface="Arial" charset="0"/>
              </a:rPr>
              <a:t>도우소니</a:t>
            </a:r>
            <a:r>
              <a:rPr lang="en-US" altLang="ko-KR" sz="2800" b="1" dirty="0">
                <a:solidFill>
                  <a:schemeClr val="bg1"/>
                </a:solidFill>
                <a:cs typeface="Arial" charset="0"/>
              </a:rPr>
              <a:t>(</a:t>
            </a:r>
            <a:r>
              <a:rPr lang="en-US" altLang="ko-KR" sz="2800" b="1" dirty="0" err="1">
                <a:solidFill>
                  <a:schemeClr val="bg1"/>
                </a:solidFill>
                <a:cs typeface="Arial" charset="0"/>
              </a:rPr>
              <a:t>dawsoni</a:t>
            </a:r>
            <a:r>
              <a:rPr lang="en-US" altLang="ko-KR" sz="2800" b="1" dirty="0">
                <a:solidFill>
                  <a:schemeClr val="bg1"/>
                </a:solidFill>
                <a:cs typeface="Arial" charset="0"/>
              </a:rPr>
              <a:t>)</a:t>
            </a:r>
            <a:r>
              <a:rPr lang="ko-KR" altLang="en-US" sz="2800" b="1" dirty="0" err="1">
                <a:solidFill>
                  <a:schemeClr val="bg1"/>
                </a:solidFill>
                <a:cs typeface="Arial" charset="0"/>
              </a:rPr>
              <a:t>라고</a:t>
            </a:r>
            <a:r>
              <a:rPr lang="ko-KR" altLang="en-US" sz="2800" b="1" dirty="0">
                <a:solidFill>
                  <a:schemeClr val="bg1"/>
                </a:solidFill>
                <a:cs typeface="Arial" charset="0"/>
              </a:rPr>
              <a:t> 부르는 인류의 조상의 유적이 </a:t>
            </a:r>
            <a:r>
              <a:rPr lang="en-US" altLang="ko-KR" sz="2800" b="1" dirty="0">
                <a:solidFill>
                  <a:schemeClr val="bg1"/>
                </a:solidFill>
                <a:cs typeface="Arial" charset="0"/>
              </a:rPr>
              <a:t>1911-1915</a:t>
            </a:r>
            <a:r>
              <a:rPr lang="ko-KR" altLang="en-US" sz="2800" b="1" dirty="0">
                <a:solidFill>
                  <a:schemeClr val="bg1"/>
                </a:solidFill>
                <a:cs typeface="Arial" charset="0"/>
              </a:rPr>
              <a:t>에</a:t>
            </a:r>
            <a:r>
              <a:rPr lang="en-US" altLang="ko-KR" sz="2800" b="1" dirty="0">
                <a:solidFill>
                  <a:schemeClr val="bg1"/>
                </a:solidFill>
                <a:cs typeface="Arial" charset="0"/>
              </a:rPr>
              <a:t> </a:t>
            </a:r>
            <a:r>
              <a:rPr lang="ko-KR" altLang="en-US" sz="2800" b="1" dirty="0" err="1">
                <a:solidFill>
                  <a:schemeClr val="bg1"/>
                </a:solidFill>
                <a:cs typeface="Arial" charset="0"/>
              </a:rPr>
              <a:t>서섹스</a:t>
            </a:r>
            <a:r>
              <a:rPr lang="en-US" altLang="ko-KR" sz="2800" b="1" dirty="0">
                <a:solidFill>
                  <a:schemeClr val="bg1"/>
                </a:solidFill>
                <a:cs typeface="Arial" charset="0"/>
              </a:rPr>
              <a:t>(Sussex)</a:t>
            </a:r>
            <a:r>
              <a:rPr lang="ko-KR" altLang="en-US" sz="2800" b="1" dirty="0">
                <a:solidFill>
                  <a:schemeClr val="bg1"/>
                </a:solidFill>
                <a:cs typeface="Arial" charset="0"/>
              </a:rPr>
              <a:t>의 </a:t>
            </a:r>
            <a:r>
              <a:rPr lang="ko-KR" altLang="en-US" sz="2800" b="1" dirty="0" err="1">
                <a:solidFill>
                  <a:schemeClr val="bg1"/>
                </a:solidFill>
                <a:cs typeface="Arial" charset="0"/>
              </a:rPr>
              <a:t>필트다운</a:t>
            </a:r>
            <a:r>
              <a:rPr lang="en-US" altLang="ko-KR" sz="2800" b="1" dirty="0">
                <a:solidFill>
                  <a:schemeClr val="bg1"/>
                </a:solidFill>
                <a:cs typeface="Arial" charset="0"/>
              </a:rPr>
              <a:t>(Piltdown)</a:t>
            </a:r>
            <a:r>
              <a:rPr lang="ko-KR" altLang="en-US" sz="2800" b="1" dirty="0">
                <a:solidFill>
                  <a:schemeClr val="bg1"/>
                </a:solidFill>
                <a:cs typeface="Arial" charset="0"/>
              </a:rPr>
              <a:t>에서 발견되었다</a:t>
            </a:r>
            <a:r>
              <a:rPr lang="en-US" altLang="ko-KR" sz="2800" b="1" dirty="0">
                <a:solidFill>
                  <a:schemeClr val="bg1"/>
                </a:solidFill>
                <a:cs typeface="Arial" charset="0"/>
              </a:rPr>
              <a:t>.</a:t>
            </a:r>
            <a:endParaRPr lang="en-US" sz="1600" b="1" dirty="0">
              <a:solidFill>
                <a:schemeClr val="bg1"/>
              </a:solidFill>
              <a:cs typeface="Arial" charset="0"/>
            </a:endParaRPr>
          </a:p>
          <a:p>
            <a:pPr algn="r" eaLnBrk="1" hangingPunct="1">
              <a:spcBef>
                <a:spcPct val="20000"/>
              </a:spcBef>
            </a:pPr>
            <a:r>
              <a:rPr lang="en-US" b="1" dirty="0">
                <a:solidFill>
                  <a:schemeClr val="bg1"/>
                </a:solidFill>
                <a:cs typeface="Arial" charset="0"/>
                <a:hlinkClick r:id="rId3"/>
              </a:rPr>
              <a:t>www.bbc.co.uk</a:t>
            </a:r>
            <a:r>
              <a:rPr lang="en-US" b="1" dirty="0">
                <a:solidFill>
                  <a:schemeClr val="bg1"/>
                </a:solidFill>
                <a:cs typeface="Arial" charset="0"/>
              </a:rPr>
              <a:t> 2003</a:t>
            </a:r>
            <a:r>
              <a:rPr lang="ko-KR" altLang="en-US" b="1" dirty="0">
                <a:solidFill>
                  <a:schemeClr val="bg1"/>
                </a:solidFill>
                <a:cs typeface="Arial" charset="0"/>
              </a:rPr>
              <a:t>년 </a:t>
            </a:r>
            <a:r>
              <a:rPr lang="en-US" altLang="ko-KR" b="1" dirty="0">
                <a:solidFill>
                  <a:schemeClr val="bg1"/>
                </a:solidFill>
                <a:cs typeface="Arial" charset="0"/>
              </a:rPr>
              <a:t>11</a:t>
            </a:r>
            <a:r>
              <a:rPr lang="ko-KR" altLang="en-US" b="1" dirty="0">
                <a:solidFill>
                  <a:schemeClr val="bg1"/>
                </a:solidFill>
                <a:cs typeface="Arial" charset="0"/>
              </a:rPr>
              <a:t>월</a:t>
            </a:r>
            <a:endParaRPr lang="en-US" sz="2800" b="1" dirty="0">
              <a:solidFill>
                <a:schemeClr val="bg1"/>
              </a:solidFill>
              <a:cs typeface="Arial" charset="0"/>
            </a:endParaRPr>
          </a:p>
        </p:txBody>
      </p:sp>
      <p:pic>
        <p:nvPicPr>
          <p:cNvPr id="327683"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3">
            <a:extLst>
              <a:ext uri="{FF2B5EF4-FFF2-40B4-BE49-F238E27FC236}">
                <a16:creationId xmlns:a16="http://schemas.microsoft.com/office/drawing/2014/main" id="{4D388618-7FCE-074A-BCBD-2F19924DF5A6}"/>
              </a:ext>
            </a:extLst>
          </p:cNvPr>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o-KR" altLang="en-US" b="1" dirty="0" err="1">
                <a:solidFill>
                  <a:schemeClr val="bg1"/>
                </a:solidFill>
                <a:effectLst>
                  <a:outerShdw blurRad="38100" dist="38100" dir="2700000" algn="tl">
                    <a:srgbClr val="000000"/>
                  </a:outerShdw>
                </a:effectLst>
              </a:rPr>
              <a:t>필트다운인</a:t>
            </a:r>
            <a:r>
              <a:rPr lang="ko-KR" altLang="en-US" b="1" dirty="0">
                <a:solidFill>
                  <a:schemeClr val="bg1"/>
                </a:solidFill>
                <a:effectLst>
                  <a:outerShdw blurRad="38100" dist="38100" dir="2700000" algn="tl">
                    <a:srgbClr val="000000"/>
                  </a:outerShdw>
                </a:effectLst>
              </a:rPr>
              <a:t> </a:t>
            </a:r>
            <a:r>
              <a:rPr lang="en-US" altLang="ko-KR" b="1" dirty="0">
                <a:solidFill>
                  <a:schemeClr val="bg1"/>
                </a:solidFill>
                <a:effectLst>
                  <a:outerShdw blurRad="38100" dist="38100" dir="2700000" algn="tl">
                    <a:srgbClr val="000000"/>
                  </a:outerShdw>
                </a:effectLst>
              </a:rPr>
              <a:t>(Piltdown Man</a:t>
            </a:r>
            <a:r>
              <a:rPr lang="en-US" altLang="ko-KR" sz="3600" b="1" dirty="0">
                <a:solidFill>
                  <a:schemeClr val="bg1"/>
                </a:solidFill>
                <a:effectLst>
                  <a:outerShdw blurRad="38100" dist="38100" dir="2700000" algn="tl">
                    <a:srgbClr val="000000"/>
                  </a:outerShdw>
                </a:effectLst>
              </a:rPr>
              <a:t>, </a:t>
            </a:r>
            <a:r>
              <a:rPr lang="en-US" sz="3600" b="1" dirty="0">
                <a:solidFill>
                  <a:schemeClr val="bg1"/>
                </a:solidFill>
                <a:effectLst>
                  <a:outerShdw blurRad="38100" dist="38100" dir="2700000" algn="tl">
                    <a:srgbClr val="000000"/>
                  </a:outerShdw>
                </a:effectLst>
              </a:rPr>
              <a:t>1912)</a:t>
            </a:r>
            <a:endParaRPr lang="en-US" sz="4000" dirty="0">
              <a:solidFill>
                <a:schemeClr val="bg1"/>
              </a:solidFill>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818082" y="1526122"/>
            <a:ext cx="6852820" cy="3783328"/>
          </a:xfrm>
          <a:prstGeom prst="rect">
            <a:avLst/>
          </a:prstGeom>
        </p:spPr>
      </p:pic>
      <p:sp>
        <p:nvSpPr>
          <p:cNvPr id="220161" name="Rectangle 2"/>
          <p:cNvSpPr>
            <a:spLocks noGrp="1" noChangeArrowheads="1"/>
          </p:cNvSpPr>
          <p:nvPr>
            <p:ph type="ctrTitle"/>
          </p:nvPr>
        </p:nvSpPr>
        <p:spPr>
          <a:xfrm>
            <a:off x="4572000" y="115888"/>
            <a:ext cx="4419600" cy="1584920"/>
          </a:xfrm>
        </p:spPr>
        <p:txBody>
          <a:bodyPr/>
          <a:lstStyle/>
          <a:p>
            <a:pPr eaLnBrk="1" hangingPunct="1"/>
            <a:r>
              <a:rPr lang="ko-KR" altLang="en-US" b="1" i="1" dirty="0">
                <a:solidFill>
                  <a:schemeClr val="bg1"/>
                </a:solidFill>
                <a:latin typeface="Arial" charset="0"/>
              </a:rPr>
              <a:t>개관적인 설명</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ko-KR" altLang="en-US" b="1" dirty="0">
                <a:solidFill>
                  <a:schemeClr val="bg1"/>
                </a:solidFill>
                <a:latin typeface="Arial" charset="0"/>
              </a:rPr>
              <a:t>간단한 언어</a:t>
            </a:r>
            <a:endParaRPr lang="en-US" b="1" dirty="0">
              <a:solidFill>
                <a:schemeClr val="bg1"/>
              </a:solidFill>
              <a:latin typeface="Arial" charset="0"/>
            </a:endParaRPr>
          </a:p>
          <a:p>
            <a:pPr marL="179388" indent="-179388" algn="l" eaLnBrk="1" hangingPunct="1">
              <a:buFontTx/>
              <a:buChar char="•"/>
            </a:pPr>
            <a:r>
              <a:rPr lang="ko-KR" altLang="en-US" b="1" dirty="0">
                <a:solidFill>
                  <a:schemeClr val="bg1"/>
                </a:solidFill>
                <a:latin typeface="Arial" charset="0"/>
              </a:rPr>
              <a:t>귀납적인 접근</a:t>
            </a:r>
            <a:endParaRPr lang="en-US" b="1" dirty="0">
              <a:solidFill>
                <a:schemeClr val="bg1"/>
              </a:solidFill>
              <a:latin typeface="Arial" charset="0"/>
            </a:endParaRPr>
          </a:p>
          <a:p>
            <a:pPr marL="179388" indent="-179388" algn="l" eaLnBrk="1" hangingPunct="1">
              <a:buFontTx/>
              <a:buChar char="•"/>
            </a:pPr>
            <a:r>
              <a:rPr lang="ko-KR" altLang="en-US" b="1" dirty="0">
                <a:solidFill>
                  <a:schemeClr val="bg1"/>
                </a:solidFill>
                <a:latin typeface="Arial" charset="0"/>
              </a:rPr>
              <a:t>변증적인 입장</a:t>
            </a:r>
            <a:endParaRPr lang="en-US" b="1" dirty="0">
              <a:solidFill>
                <a:schemeClr val="bg1"/>
              </a:solidFill>
              <a:latin typeface="Arial" charset="0"/>
            </a:endParaRPr>
          </a:p>
          <a:p>
            <a:pPr marL="179388" indent="-179388" algn="l" eaLnBrk="1" hangingPunct="1">
              <a:buFontTx/>
              <a:buChar char="•"/>
            </a:pPr>
            <a:r>
              <a:rPr lang="en-US" b="1" dirty="0">
                <a:solidFill>
                  <a:schemeClr val="bg1"/>
                </a:solidFill>
                <a:latin typeface="Arial" charset="0"/>
              </a:rPr>
              <a:t>C. S. Lewis</a:t>
            </a:r>
            <a:r>
              <a:rPr lang="ko-KR" altLang="en-US" b="1" dirty="0">
                <a:solidFill>
                  <a:schemeClr val="bg1"/>
                </a:solidFill>
                <a:latin typeface="Arial" charset="0"/>
              </a:rPr>
              <a:t>의 공로</a:t>
            </a:r>
            <a:endParaRPr lang="en-US" b="1" dirty="0">
              <a:solidFill>
                <a:schemeClr val="bg1"/>
              </a:solidFill>
              <a:latin typeface="Arial" charset="0"/>
            </a:endParaRPr>
          </a:p>
          <a:p>
            <a:pPr marL="179388" indent="-179388" algn="l" eaLnBrk="1" hangingPunct="1">
              <a:buFontTx/>
              <a:buChar char="•"/>
            </a:pPr>
            <a:r>
              <a:rPr lang="ko-KR" altLang="en-US" b="1" dirty="0">
                <a:solidFill>
                  <a:schemeClr val="bg1"/>
                </a:solidFill>
                <a:latin typeface="Arial" charset="0"/>
              </a:rPr>
              <a:t>성경과의 빈약한 상호작용</a:t>
            </a:r>
            <a:endParaRPr lang="en-US" b="1" dirty="0">
              <a:solidFill>
                <a:schemeClr val="bg1"/>
              </a:solidFill>
              <a:latin typeface="Arial" charset="0"/>
            </a:endParaRPr>
          </a:p>
        </p:txBody>
      </p:sp>
      <p:sp>
        <p:nvSpPr>
          <p:cNvPr id="9" name="Rectangle 2">
            <a:extLst>
              <a:ext uri="{FF2B5EF4-FFF2-40B4-BE49-F238E27FC236}">
                <a16:creationId xmlns:a16="http://schemas.microsoft.com/office/drawing/2014/main" id="{85A249A0-940B-9945-AE06-CD89378F50C5}"/>
              </a:ext>
            </a:extLst>
          </p:cNvPr>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o-KR" altLang="en-US" sz="5400" b="1" dirty="0">
                <a:solidFill>
                  <a:schemeClr val="bg1"/>
                </a:solidFill>
                <a:effectLst>
                  <a:glow rad="228600">
                    <a:schemeClr val="tx1"/>
                  </a:glow>
                </a:effectLst>
                <a:latin typeface="Times New Roman"/>
                <a:cs typeface="Times New Roman"/>
              </a:rPr>
              <a:t>하나님의 </a:t>
            </a:r>
            <a:endParaRPr lang="en-US" altLang="ko-KR" sz="5400" b="1" dirty="0">
              <a:solidFill>
                <a:schemeClr val="bg1"/>
              </a:solidFill>
              <a:effectLst>
                <a:glow rad="228600">
                  <a:schemeClr val="tx1"/>
                </a:glow>
              </a:effectLst>
              <a:latin typeface="Times New Roman"/>
              <a:cs typeface="Times New Roman"/>
            </a:endParaRPr>
          </a:p>
          <a:p>
            <a:pPr eaLnBrk="1" hangingPunct="1"/>
            <a:r>
              <a:rPr lang="ko-KR" altLang="en-US" sz="5400" b="1" dirty="0">
                <a:solidFill>
                  <a:schemeClr val="bg1"/>
                </a:solidFill>
                <a:effectLst>
                  <a:glow rad="228600">
                    <a:schemeClr val="tx1"/>
                  </a:glow>
                </a:effectLst>
                <a:latin typeface="Times New Roman"/>
                <a:cs typeface="Times New Roman"/>
              </a:rPr>
              <a:t>언어</a:t>
            </a:r>
            <a:endParaRPr lang="en-US" sz="5400" dirty="0">
              <a:solidFill>
                <a:schemeClr val="bg1"/>
              </a:solidFill>
              <a:effectLst>
                <a:glow rad="228600">
                  <a:schemeClr val="tx1"/>
                </a:glow>
              </a:effectLst>
              <a:latin typeface="Times New Roman"/>
              <a:cs typeface="Times New Roman"/>
            </a:endParaRPr>
          </a:p>
        </p:txBody>
      </p:sp>
      <p:sp>
        <p:nvSpPr>
          <p:cNvPr id="10" name="Rectangle 3">
            <a:extLst>
              <a:ext uri="{FF2B5EF4-FFF2-40B4-BE49-F238E27FC236}">
                <a16:creationId xmlns:a16="http://schemas.microsoft.com/office/drawing/2014/main" id="{11AC7EBC-F53C-7F4D-97AC-5F8B7FF9A13F}"/>
              </a:ext>
            </a:extLst>
          </p:cNvPr>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o-KR" altLang="en-US" b="1" dirty="0" err="1">
                <a:solidFill>
                  <a:schemeClr val="bg1"/>
                </a:solidFill>
                <a:effectLst>
                  <a:glow rad="228600">
                    <a:schemeClr val="tx1"/>
                  </a:glow>
                </a:effectLst>
                <a:latin typeface="Times New Roman"/>
                <a:cs typeface="Times New Roman"/>
              </a:rPr>
              <a:t>프란시스</a:t>
            </a:r>
            <a:r>
              <a:rPr lang="en-US" b="1" dirty="0">
                <a:solidFill>
                  <a:schemeClr val="bg1"/>
                </a:solidFill>
                <a:effectLst>
                  <a:glow rad="228600">
                    <a:schemeClr val="tx1"/>
                  </a:glow>
                </a:effectLst>
                <a:latin typeface="Times New Roman"/>
                <a:cs typeface="Times New Roman"/>
              </a:rPr>
              <a:t> S. </a:t>
            </a:r>
            <a:r>
              <a:rPr lang="ko-KR" altLang="en-US" b="1" dirty="0" err="1">
                <a:solidFill>
                  <a:schemeClr val="bg1"/>
                </a:solidFill>
                <a:effectLst>
                  <a:glow rad="228600">
                    <a:schemeClr val="tx1"/>
                  </a:glow>
                </a:effectLst>
                <a:latin typeface="Times New Roman"/>
                <a:cs typeface="Times New Roman"/>
              </a:rPr>
              <a:t>콜린스</a:t>
            </a:r>
            <a:endParaRPr lang="en-US" altLang="ko-KR" b="1" dirty="0">
              <a:solidFill>
                <a:schemeClr val="bg1"/>
              </a:solidFill>
              <a:effectLst>
                <a:glow rad="228600">
                  <a:schemeClr val="tx1"/>
                </a:glow>
              </a:effectLst>
              <a:latin typeface="Times New Roman"/>
              <a:cs typeface="Times New Roman"/>
            </a:endParaRPr>
          </a:p>
          <a:p>
            <a:pPr eaLnBrk="1" hangingPunct="1"/>
            <a:r>
              <a:rPr lang="en-US" altLang="ko-KR" b="1" dirty="0">
                <a:solidFill>
                  <a:schemeClr val="bg1"/>
                </a:solidFill>
                <a:effectLst>
                  <a:glow rad="228600">
                    <a:schemeClr val="tx1"/>
                  </a:glow>
                </a:effectLst>
                <a:latin typeface="Times New Roman"/>
                <a:cs typeface="Times New Roman"/>
              </a:rPr>
              <a:t>(Francis S. Collins)</a:t>
            </a:r>
            <a:endParaRPr lang="en-US" b="1" dirty="0">
              <a:solidFill>
                <a:schemeClr val="bg1"/>
              </a:solidFill>
              <a:effectLst>
                <a:glow rad="228600">
                  <a:schemeClr val="tx1"/>
                </a:glow>
              </a:effectLst>
              <a:latin typeface="Times New Roman"/>
              <a:cs typeface="Times New Roman"/>
            </a:endParaRPr>
          </a:p>
        </p:txBody>
      </p:sp>
      <p:sp>
        <p:nvSpPr>
          <p:cNvPr id="11" name="Rectangle 3">
            <a:extLst>
              <a:ext uri="{FF2B5EF4-FFF2-40B4-BE49-F238E27FC236}">
                <a16:creationId xmlns:a16="http://schemas.microsoft.com/office/drawing/2014/main" id="{56E92B9B-4F21-4A4D-9A2B-1C88F0EF48B0}"/>
              </a:ext>
            </a:extLst>
          </p:cNvPr>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o-KR" altLang="en-US" sz="2400" b="1" dirty="0">
                <a:solidFill>
                  <a:schemeClr val="bg1"/>
                </a:solidFill>
                <a:effectLst>
                  <a:glow rad="228600">
                    <a:schemeClr val="tx1"/>
                  </a:glow>
                </a:effectLst>
                <a:latin typeface="Times New Roman"/>
                <a:cs typeface="Times New Roman"/>
              </a:rPr>
              <a:t>한 과학자가 신앙에 대한 </a:t>
            </a:r>
            <a:endParaRPr lang="en-US" altLang="ko-KR" sz="2400" b="1" dirty="0">
              <a:solidFill>
                <a:schemeClr val="bg1"/>
              </a:solidFill>
              <a:effectLst>
                <a:glow rad="228600">
                  <a:schemeClr val="tx1"/>
                </a:glow>
              </a:effectLst>
              <a:latin typeface="Times New Roman"/>
              <a:cs typeface="Times New Roman"/>
            </a:endParaRPr>
          </a:p>
          <a:p>
            <a:pPr eaLnBrk="1" hangingPunct="1"/>
            <a:r>
              <a:rPr lang="ko-KR" altLang="en-US" sz="2400" b="1" dirty="0">
                <a:solidFill>
                  <a:schemeClr val="bg1"/>
                </a:solidFill>
                <a:effectLst>
                  <a:glow rad="228600">
                    <a:schemeClr val="tx1"/>
                  </a:glow>
                </a:effectLst>
                <a:latin typeface="Times New Roman"/>
                <a:cs typeface="Times New Roman"/>
              </a:rPr>
              <a:t>근거를 제시하다</a:t>
            </a:r>
            <a:endParaRPr lang="en-US" sz="2400" b="1" dirty="0">
              <a:solidFill>
                <a:schemeClr val="bg1"/>
              </a:solidFill>
              <a:effectLst>
                <a:glow rad="228600">
                  <a:schemeClr val="tx1"/>
                </a:glow>
              </a:effectLst>
              <a:latin typeface="Times New Roman"/>
              <a:cs typeface="Times New Roman"/>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o-KR" altLang="en-US" sz="4800" b="1" dirty="0" err="1">
                <a:solidFill>
                  <a:schemeClr val="bg1"/>
                </a:solidFill>
                <a:effectLst>
                  <a:outerShdw blurRad="38100" dist="38100" dir="2700000" algn="tl">
                    <a:srgbClr val="000000"/>
                  </a:outerShdw>
                </a:effectLst>
              </a:rPr>
              <a:t>네브라스카</a:t>
            </a:r>
            <a:r>
              <a:rPr lang="ko-KR" altLang="en-US" sz="4800" b="1" dirty="0">
                <a:solidFill>
                  <a:schemeClr val="bg1"/>
                </a:solidFill>
                <a:effectLst>
                  <a:outerShdw blurRad="38100" dist="38100" dir="2700000" algn="tl">
                    <a:srgbClr val="000000"/>
                  </a:outerShdw>
                </a:effectLst>
              </a:rPr>
              <a:t> 인</a:t>
            </a:r>
            <a:r>
              <a:rPr lang="en-US" sz="4000" b="1" dirty="0">
                <a:solidFill>
                  <a:schemeClr val="bg1"/>
                </a:solidFill>
                <a:effectLst>
                  <a:outerShdw blurRad="38100" dist="38100" dir="2700000" algn="tl">
                    <a:srgbClr val="000000"/>
                  </a:outerShdw>
                </a:effectLst>
              </a:rPr>
              <a:t>(1922)</a:t>
            </a:r>
            <a:endParaRPr lang="en-US" dirty="0">
              <a:solidFill>
                <a:schemeClr val="bg1"/>
              </a:solidFill>
            </a:endParaRPr>
          </a:p>
        </p:txBody>
      </p:sp>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ko-KR" altLang="en-US" b="1" i="1" dirty="0"/>
              <a:t>여기 봐</a:t>
            </a:r>
            <a:r>
              <a:rPr lang="en-US" altLang="ko-KR" b="1" i="1" dirty="0"/>
              <a:t>,</a:t>
            </a:r>
            <a:r>
              <a:rPr lang="ko-KR" altLang="en-US" b="1" i="1" dirty="0"/>
              <a:t> 누군가 벅</a:t>
            </a:r>
            <a:r>
              <a:rPr lang="en-US" altLang="ko-KR" b="1" i="1" dirty="0"/>
              <a:t>(Buck) </a:t>
            </a:r>
            <a:r>
              <a:rPr lang="ko-KR" altLang="en-US" b="1" i="1" dirty="0"/>
              <a:t>삼촌의 무덤을 </a:t>
            </a:r>
            <a:r>
              <a:rPr lang="ko-KR" altLang="en-US" b="1" i="1" dirty="0" err="1"/>
              <a:t>훼손했어</a:t>
            </a:r>
            <a:r>
              <a:rPr lang="en-US" altLang="ko-KR" b="1" i="1" dirty="0"/>
              <a:t>!</a:t>
            </a:r>
            <a:endParaRPr lang="en-US" b="1" i="1"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o-KR" altLang="en-US" sz="4800" b="1" dirty="0">
                <a:solidFill>
                  <a:schemeClr val="bg1"/>
                </a:solidFill>
                <a:effectLst>
                  <a:outerShdw blurRad="38100" dist="38100" dir="2700000" algn="tl">
                    <a:srgbClr val="000000"/>
                  </a:outerShdw>
                </a:effectLst>
              </a:rPr>
              <a:t>네안데르탈인</a:t>
            </a:r>
            <a:r>
              <a:rPr lang="en-US" sz="4000" b="1" dirty="0">
                <a:solidFill>
                  <a:schemeClr val="bg1"/>
                </a:solidFill>
                <a:effectLst>
                  <a:outerShdw blurRad="38100" dist="38100" dir="2700000" algn="tl">
                    <a:srgbClr val="000000"/>
                  </a:outerShdw>
                </a:effectLst>
              </a:rPr>
              <a:t>(1860)</a:t>
            </a:r>
            <a:endParaRPr lang="en-US"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ko-KR" altLang="en-US" sz="2800" b="1" dirty="0">
                <a:solidFill>
                  <a:schemeClr val="bg1"/>
                </a:solidFill>
                <a:latin typeface="Arial" charset="0"/>
              </a:rPr>
              <a:t>등이 구부러져 있음</a:t>
            </a:r>
            <a:endParaRPr lang="en-US" sz="2800" b="1" dirty="0">
              <a:solidFill>
                <a:schemeClr val="bg1"/>
              </a:solidFill>
              <a:latin typeface="Arial" charset="0"/>
            </a:endParaRPr>
          </a:p>
          <a:p>
            <a:pPr marL="268288" indent="-268288" algn="l" eaLnBrk="1" hangingPunct="1">
              <a:buFontTx/>
              <a:buChar char="•"/>
            </a:pPr>
            <a:r>
              <a:rPr lang="ko-KR" altLang="en-US" sz="2800" b="1" dirty="0">
                <a:solidFill>
                  <a:schemeClr val="bg1"/>
                </a:solidFill>
                <a:latin typeface="Arial" charset="0"/>
              </a:rPr>
              <a:t>납작한 두개골</a:t>
            </a:r>
            <a:endParaRPr lang="en-US" sz="2800" b="1" dirty="0">
              <a:solidFill>
                <a:schemeClr val="bg1"/>
              </a:solidFill>
              <a:latin typeface="Arial" charset="0"/>
            </a:endParaRPr>
          </a:p>
          <a:p>
            <a:pPr marL="268288" indent="-268288" algn="l" eaLnBrk="1" hangingPunct="1">
              <a:buFontTx/>
              <a:buChar char="•"/>
            </a:pPr>
            <a:r>
              <a:rPr lang="en-US" altLang="ko-KR" sz="2800" b="1" dirty="0">
                <a:solidFill>
                  <a:schemeClr val="bg1"/>
                </a:solidFill>
                <a:latin typeface="Arial" charset="0"/>
              </a:rPr>
              <a:t>1908</a:t>
            </a:r>
            <a:r>
              <a:rPr lang="ko-KR" altLang="en-US" sz="2800" b="1" dirty="0">
                <a:solidFill>
                  <a:schemeClr val="bg1"/>
                </a:solidFill>
                <a:latin typeface="Arial" charset="0"/>
              </a:rPr>
              <a:t>년 이후에</a:t>
            </a:r>
            <a:r>
              <a:rPr lang="en-US" altLang="ko-KR" sz="2800" b="1" dirty="0">
                <a:solidFill>
                  <a:schemeClr val="bg1"/>
                </a:solidFill>
                <a:latin typeface="Arial" charset="0"/>
              </a:rPr>
              <a:t>,</a:t>
            </a:r>
            <a:r>
              <a:rPr lang="ko-KR" altLang="en-US" sz="2800" b="1" dirty="0">
                <a:solidFill>
                  <a:schemeClr val="bg1"/>
                </a:solidFill>
                <a:latin typeface="Arial" charset="0"/>
              </a:rPr>
              <a:t> </a:t>
            </a:r>
            <a:r>
              <a:rPr lang="ko-KR" altLang="en-US" sz="2800" b="1" dirty="0" err="1">
                <a:solidFill>
                  <a:schemeClr val="bg1"/>
                </a:solidFill>
                <a:latin typeface="Arial" charset="0"/>
              </a:rPr>
              <a:t>루돌프</a:t>
            </a:r>
            <a:r>
              <a:rPr lang="ko-KR" altLang="en-US" sz="2800" b="1" dirty="0">
                <a:solidFill>
                  <a:schemeClr val="bg1"/>
                </a:solidFill>
                <a:latin typeface="Arial" charset="0"/>
              </a:rPr>
              <a:t> </a:t>
            </a:r>
            <a:r>
              <a:rPr lang="ko-KR" altLang="en-US" sz="2800" b="1" dirty="0" err="1">
                <a:solidFill>
                  <a:schemeClr val="bg1"/>
                </a:solidFill>
                <a:latin typeface="Arial" charset="0"/>
              </a:rPr>
              <a:t>비르코우</a:t>
            </a:r>
            <a:r>
              <a:rPr lang="en-US" altLang="ko-KR" sz="2800" b="1" dirty="0">
                <a:solidFill>
                  <a:schemeClr val="bg1"/>
                </a:solidFill>
                <a:latin typeface="Arial" charset="0"/>
              </a:rPr>
              <a:t>(Rudolph Virchow)</a:t>
            </a:r>
            <a:r>
              <a:rPr lang="ko-KR" altLang="en-US" sz="2800" b="1" dirty="0">
                <a:solidFill>
                  <a:schemeClr val="bg1"/>
                </a:solidFill>
                <a:latin typeface="Arial" charset="0"/>
              </a:rPr>
              <a:t>에 의해 관절염을 가진 프랑스인으로 표시</a:t>
            </a:r>
            <a:endParaRPr lang="en-US" sz="2800" b="1" dirty="0">
              <a:solidFill>
                <a:schemeClr val="bg1"/>
              </a:solidFill>
              <a:latin typeface="Arial" charset="0"/>
            </a:endParaRPr>
          </a:p>
          <a:p>
            <a:pPr marL="268288" indent="-268288" algn="l" eaLnBrk="1" hangingPunct="1">
              <a:buFontTx/>
              <a:buChar char="•"/>
            </a:pPr>
            <a:r>
              <a:rPr lang="ko-KR" altLang="en-US" sz="2800" b="1" dirty="0">
                <a:solidFill>
                  <a:schemeClr val="bg1"/>
                </a:solidFill>
                <a:latin typeface="Arial" charset="0"/>
              </a:rPr>
              <a:t>다른 이들은 직립 보행</a:t>
            </a:r>
            <a:endParaRPr lang="en-US" sz="2800" b="1" dirty="0">
              <a:solidFill>
                <a:schemeClr val="bg1"/>
              </a:solidFill>
              <a:latin typeface="Arial" charset="0"/>
            </a:endParaRPr>
          </a:p>
          <a:p>
            <a:pPr marL="268288" indent="-268288" algn="l" eaLnBrk="1" hangingPunct="1">
              <a:buFontTx/>
              <a:buChar char="•"/>
            </a:pPr>
            <a:r>
              <a:rPr lang="ko-KR" altLang="en-US" sz="2800" b="1" dirty="0">
                <a:solidFill>
                  <a:schemeClr val="bg1"/>
                </a:solidFill>
                <a:latin typeface="Arial" charset="0"/>
              </a:rPr>
              <a:t>엑스레이 결과는 </a:t>
            </a:r>
            <a:r>
              <a:rPr lang="en-US" altLang="ko-KR" sz="2800" b="1" dirty="0">
                <a:solidFill>
                  <a:schemeClr val="bg1"/>
                </a:solidFill>
                <a:latin typeface="Arial" charset="0"/>
              </a:rPr>
              <a:t>(</a:t>
            </a:r>
            <a:r>
              <a:rPr lang="ko-KR" altLang="en-US" sz="2800" b="1" dirty="0">
                <a:solidFill>
                  <a:schemeClr val="bg1"/>
                </a:solidFill>
                <a:latin typeface="Arial" charset="0"/>
              </a:rPr>
              <a:t>비타민 </a:t>
            </a:r>
            <a:r>
              <a:rPr lang="en-US" altLang="ko-KR" sz="2800" b="1" dirty="0">
                <a:solidFill>
                  <a:schemeClr val="bg1"/>
                </a:solidFill>
                <a:latin typeface="Arial" charset="0"/>
              </a:rPr>
              <a:t>D</a:t>
            </a:r>
            <a:r>
              <a:rPr lang="ko-KR" altLang="en-US" sz="2800" b="1" dirty="0">
                <a:solidFill>
                  <a:schemeClr val="bg1"/>
                </a:solidFill>
                <a:latin typeface="Arial" charset="0"/>
              </a:rPr>
              <a:t>의 결핍으로 인한</a:t>
            </a:r>
            <a:r>
              <a:rPr lang="en-US" altLang="ko-KR" sz="2800" b="1" dirty="0">
                <a:solidFill>
                  <a:schemeClr val="bg1"/>
                </a:solidFill>
                <a:latin typeface="Arial" charset="0"/>
              </a:rPr>
              <a:t>)</a:t>
            </a:r>
            <a:r>
              <a:rPr lang="ko-KR" altLang="en-US" sz="2800" b="1" dirty="0">
                <a:solidFill>
                  <a:schemeClr val="bg1"/>
                </a:solidFill>
                <a:latin typeface="Arial" charset="0"/>
              </a:rPr>
              <a:t> 구루병이 있는 사람으로 확인 됨</a:t>
            </a:r>
            <a:endParaRPr lang="en-US" sz="2800" b="1" dirty="0">
              <a:solidFill>
                <a:schemeClr val="bg1"/>
              </a:solidFill>
              <a:latin typeface="Arial" charset="0"/>
            </a:endParaRPr>
          </a:p>
        </p:txBody>
      </p:sp>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ja-JP" altLang="ru-RU" sz="4800" b="1">
                <a:solidFill>
                  <a:schemeClr val="bg1"/>
                </a:solidFill>
                <a:effectLst>
                  <a:outerShdw blurRad="38100" dist="38100" dir="2700000" algn="tl">
                    <a:srgbClr val="000000"/>
                  </a:outerShdw>
                </a:effectLst>
              </a:rPr>
              <a:t>＂</a:t>
            </a:r>
            <a:r>
              <a:rPr lang="ko-KR" altLang="en-US" sz="4800" b="1">
                <a:solidFill>
                  <a:schemeClr val="bg1"/>
                </a:solidFill>
                <a:effectLst>
                  <a:outerShdw blurRad="38100" dist="38100" dir="2700000" algn="tl">
                    <a:srgbClr val="000000"/>
                  </a:outerShdw>
                </a:effectLst>
              </a:rPr>
              <a:t>사랑해요 루시</a:t>
            </a:r>
            <a:r>
              <a:rPr lang="ru-RU" altLang="ja-JP" sz="4800" b="1" dirty="0">
                <a:solidFill>
                  <a:schemeClr val="bg1"/>
                </a:solidFill>
                <a:effectLst>
                  <a:outerShdw blurRad="38100" dist="38100" dir="2700000" algn="tl">
                    <a:srgbClr val="000000"/>
                  </a:outerShdw>
                </a:effectLst>
              </a:rPr>
              <a:t>"</a:t>
            </a:r>
            <a:r>
              <a:rPr lang="en-US" sz="4000" b="1" dirty="0">
                <a:solidFill>
                  <a:schemeClr val="bg1"/>
                </a:solidFill>
                <a:effectLst>
                  <a:outerShdw blurRad="38100" dist="38100" dir="2700000" algn="tl">
                    <a:srgbClr val="000000"/>
                  </a:outerShdw>
                </a:effectLst>
              </a:rPr>
              <a:t> (1973)</a:t>
            </a:r>
            <a:endParaRPr lang="en-US" b="1"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l" eaLnBrk="1" hangingPunct="1"/>
            <a:r>
              <a:rPr lang="ko-KR" altLang="en-US" sz="2800" b="1" i="1" dirty="0">
                <a:solidFill>
                  <a:schemeClr val="bg1"/>
                </a:solidFill>
                <a:latin typeface="Arial" charset="0"/>
              </a:rPr>
              <a:t>오스트랄로피테쿠스 </a:t>
            </a:r>
            <a:r>
              <a:rPr lang="ko-KR" altLang="en-US" sz="2800" b="1" i="1" dirty="0" err="1">
                <a:solidFill>
                  <a:schemeClr val="bg1"/>
                </a:solidFill>
                <a:latin typeface="Arial" charset="0"/>
              </a:rPr>
              <a:t>아파렌시스</a:t>
            </a:r>
            <a:br>
              <a:rPr lang="en-US" altLang="ko-KR" sz="2800" b="1" i="1" dirty="0">
                <a:solidFill>
                  <a:schemeClr val="bg1"/>
                </a:solidFill>
                <a:latin typeface="Arial" charset="0"/>
              </a:rPr>
            </a:br>
            <a:r>
              <a:rPr lang="en-US" sz="2800" b="1" dirty="0">
                <a:solidFill>
                  <a:schemeClr val="bg1"/>
                </a:solidFill>
                <a:latin typeface="Arial" charset="0"/>
              </a:rPr>
              <a:t>(</a:t>
            </a:r>
            <a:r>
              <a:rPr lang="en-US" altLang="ko-KR" sz="2800" b="1" dirty="0">
                <a:solidFill>
                  <a:schemeClr val="bg1"/>
                </a:solidFill>
                <a:latin typeface="Arial" charset="0"/>
              </a:rPr>
              <a:t>“</a:t>
            </a:r>
            <a:r>
              <a:rPr lang="ko-KR" altLang="en-US" sz="2800" b="1" dirty="0">
                <a:solidFill>
                  <a:schemeClr val="bg1"/>
                </a:solidFill>
                <a:latin typeface="Arial" charset="0"/>
              </a:rPr>
              <a:t>루시</a:t>
            </a:r>
            <a:r>
              <a:rPr lang="en-US" altLang="ko-KR" sz="2800" b="1" dirty="0">
                <a:solidFill>
                  <a:schemeClr val="bg1"/>
                </a:solidFill>
                <a:latin typeface="Arial" charset="0"/>
              </a:rPr>
              <a:t>(Lucy)</a:t>
            </a:r>
            <a:r>
              <a:rPr lang="ko-KR" altLang="en-US" sz="2800" b="1" dirty="0">
                <a:solidFill>
                  <a:schemeClr val="bg1"/>
                </a:solidFill>
                <a:latin typeface="Arial" charset="0"/>
              </a:rPr>
              <a:t>라는 애칭</a:t>
            </a:r>
            <a:r>
              <a:rPr lang="en-US" altLang="ja-JP" sz="2800" b="1" dirty="0">
                <a:solidFill>
                  <a:schemeClr val="bg1"/>
                </a:solidFill>
                <a:latin typeface="Arial" charset="0"/>
              </a:rPr>
              <a:t>)</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b="1" dirty="0">
                <a:solidFill>
                  <a:schemeClr val="bg1"/>
                </a:solidFill>
                <a:cs typeface="Arial" charset="0"/>
              </a:rPr>
              <a:t>루시가 똑바로 서서 걸었음을 증명하기 위해</a:t>
            </a:r>
            <a:r>
              <a:rPr lang="en-US" altLang="ko-KR" sz="2800" b="1" dirty="0">
                <a:solidFill>
                  <a:schemeClr val="bg1"/>
                </a:solidFill>
                <a:cs typeface="Arial" charset="0"/>
              </a:rPr>
              <a:t>,</a:t>
            </a:r>
            <a:r>
              <a:rPr lang="ko-KR" altLang="en-US" sz="2800" b="1" dirty="0">
                <a:solidFill>
                  <a:schemeClr val="bg1"/>
                </a:solidFill>
                <a:cs typeface="Arial" charset="0"/>
              </a:rPr>
              <a:t> 무릎 관절을 필요로 했을 때</a:t>
            </a:r>
            <a:r>
              <a:rPr lang="en-US" altLang="ko-KR" sz="2800" b="1" dirty="0">
                <a:solidFill>
                  <a:schemeClr val="bg1"/>
                </a:solidFill>
                <a:cs typeface="Arial" charset="0"/>
              </a:rPr>
              <a:t>,</a:t>
            </a:r>
            <a:r>
              <a:rPr lang="ko-KR" altLang="en-US" sz="2800" b="1" dirty="0">
                <a:solidFill>
                  <a:schemeClr val="bg1"/>
                </a:solidFill>
                <a:cs typeface="Arial" charset="0"/>
              </a:rPr>
              <a:t> 그들은 </a:t>
            </a:r>
            <a:r>
              <a:rPr lang="en-US" altLang="ko-KR" sz="2800" b="1" dirty="0">
                <a:solidFill>
                  <a:schemeClr val="bg1"/>
                </a:solidFill>
                <a:cs typeface="Arial" charset="0"/>
              </a:rPr>
              <a:t>3km</a:t>
            </a:r>
            <a:r>
              <a:rPr lang="ko-KR" altLang="en-US" sz="2800" b="1" dirty="0">
                <a:solidFill>
                  <a:schemeClr val="bg1"/>
                </a:solidFill>
                <a:cs typeface="Arial" charset="0"/>
              </a:rPr>
              <a:t>보다 멀리 떨어져 있고</a:t>
            </a:r>
            <a:r>
              <a:rPr lang="en-US" altLang="ko-KR" sz="2800" b="1" dirty="0">
                <a:solidFill>
                  <a:schemeClr val="bg1"/>
                </a:solidFill>
                <a:cs typeface="Arial" charset="0"/>
              </a:rPr>
              <a:t>,</a:t>
            </a:r>
            <a:r>
              <a:rPr lang="ko-KR" altLang="en-US" sz="2800" b="1" dirty="0">
                <a:solidFill>
                  <a:schemeClr val="bg1"/>
                </a:solidFill>
                <a:cs typeface="Arial" charset="0"/>
              </a:rPr>
              <a:t> 지층에서 </a:t>
            </a:r>
            <a:r>
              <a:rPr lang="en-US" altLang="ko-KR" sz="2800" b="1" dirty="0">
                <a:solidFill>
                  <a:schemeClr val="bg1"/>
                </a:solidFill>
                <a:cs typeface="Arial" charset="0"/>
              </a:rPr>
              <a:t>60m</a:t>
            </a:r>
            <a:r>
              <a:rPr lang="ko-KR" altLang="en-US" sz="2800" b="1" dirty="0">
                <a:solidFill>
                  <a:schemeClr val="bg1"/>
                </a:solidFill>
                <a:cs typeface="Arial" charset="0"/>
              </a:rPr>
              <a:t> 이상 아래에서 발견된 하나를 사용했다</a:t>
            </a:r>
            <a:r>
              <a:rPr lang="en-US" altLang="ko-KR" sz="2800" b="1" dirty="0">
                <a:solidFill>
                  <a:schemeClr val="bg1"/>
                </a:solidFill>
                <a:cs typeface="Arial" charset="0"/>
              </a:rPr>
              <a:t>.</a:t>
            </a:r>
            <a:r>
              <a:rPr lang="ko-KR" altLang="en-US" sz="2800" b="1" dirty="0">
                <a:solidFill>
                  <a:schemeClr val="bg1"/>
                </a:solidFill>
                <a:cs typeface="Arial" charset="0"/>
              </a:rPr>
              <a:t> </a:t>
            </a:r>
            <a:endParaRPr lang="en-US" sz="2800" b="1" dirty="0">
              <a:solidFill>
                <a:schemeClr val="bg1"/>
              </a:solidFill>
              <a:cs typeface="Arial" charset="0"/>
            </a:endParaRPr>
          </a:p>
        </p:txBody>
      </p:sp>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o-KR" altLang="en-US" sz="3200" b="1" dirty="0">
                <a:solidFill>
                  <a:schemeClr val="bg1"/>
                </a:solidFill>
                <a:effectLst>
                  <a:outerShdw blurRad="38100" dist="38100" dir="2700000" algn="tl">
                    <a:srgbClr val="000000"/>
                  </a:outerShdw>
                </a:effectLst>
              </a:rPr>
              <a:t>틀렸음이 입증된 다른 인류들</a:t>
            </a:r>
            <a:endParaRPr lang="en-US" sz="28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dirty="0">
                <a:solidFill>
                  <a:schemeClr val="bg1"/>
                </a:solidFill>
                <a:latin typeface="Arial" charset="0"/>
              </a:rPr>
              <a:t>= </a:t>
            </a:r>
            <a:r>
              <a:rPr lang="ko-KR" altLang="en-US" sz="2800" dirty="0">
                <a:solidFill>
                  <a:schemeClr val="bg1"/>
                </a:solidFill>
                <a:latin typeface="Arial" charset="0"/>
              </a:rPr>
              <a:t>오랑우탄</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err="1">
                <a:solidFill>
                  <a:schemeClr val="bg1"/>
                </a:solidFill>
                <a:cs typeface="Arial" charset="0"/>
              </a:rPr>
              <a:t>라마피테쿠스</a:t>
            </a:r>
            <a:r>
              <a:rPr lang="en-US" sz="2800" dirty="0">
                <a:cs typeface="Arial" charset="0"/>
              </a:rPr>
              <a:t> </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chemeClr val="bg1"/>
                </a:solidFill>
                <a:cs typeface="Arial" charset="0"/>
              </a:rPr>
              <a:t>= </a:t>
            </a:r>
            <a:r>
              <a:rPr lang="en-US" altLang="ko-KR" sz="2800" dirty="0">
                <a:solidFill>
                  <a:schemeClr val="bg1"/>
                </a:solidFill>
                <a:cs typeface="Arial" charset="0"/>
              </a:rPr>
              <a:t>6</a:t>
            </a:r>
            <a:r>
              <a:rPr lang="ko-KR" altLang="en-US" sz="2800" dirty="0">
                <a:solidFill>
                  <a:schemeClr val="bg1"/>
                </a:solidFill>
                <a:cs typeface="Arial" charset="0"/>
              </a:rPr>
              <a:t>개월 된 당나귀</a:t>
            </a:r>
            <a:endParaRPr lang="en-US" sz="2800" dirty="0">
              <a:solidFill>
                <a:schemeClr val="bg1"/>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a:solidFill>
                  <a:schemeClr val="bg1"/>
                </a:solidFill>
                <a:cs typeface="Arial" charset="0"/>
              </a:rPr>
              <a:t>오르세 원인</a:t>
            </a:r>
            <a:endParaRPr lang="en-US" sz="2800" i="1" dirty="0">
              <a:solidFill>
                <a:schemeClr val="bg1"/>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chemeClr val="bg1"/>
                </a:solidFill>
                <a:cs typeface="Arial" charset="0"/>
              </a:rPr>
              <a:t>=</a:t>
            </a:r>
            <a:r>
              <a:rPr lang="ko-KR" altLang="en-US" sz="2800" dirty="0">
                <a:solidFill>
                  <a:schemeClr val="bg1"/>
                </a:solidFill>
                <a:cs typeface="Arial" charset="0"/>
              </a:rPr>
              <a:t> 유인원</a:t>
            </a:r>
            <a:endParaRPr lang="en-US" sz="2800" b="1" dirty="0">
              <a:solidFill>
                <a:schemeClr val="bg1"/>
              </a:solidFill>
              <a:cs typeface="Arial" charset="0"/>
            </a:endParaRPr>
          </a:p>
        </p:txBody>
      </p:sp>
      <p:sp>
        <p:nvSpPr>
          <p:cNvPr id="9" name="Rectangle 3"/>
          <p:cNvSpPr txBox="1">
            <a:spLocks noChangeArrowheads="1"/>
          </p:cNvSpPr>
          <p:nvPr/>
        </p:nvSpPr>
        <p:spPr bwMode="auto">
          <a:xfrm>
            <a:off x="381000" y="3368675"/>
            <a:ext cx="4695056"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a:solidFill>
                  <a:schemeClr val="bg1"/>
                </a:solidFill>
                <a:cs typeface="Arial" charset="0"/>
              </a:rPr>
              <a:t>오스트랄로피테쿠스</a:t>
            </a:r>
            <a:r>
              <a:rPr lang="en-US" sz="2800" i="1" dirty="0">
                <a:solidFill>
                  <a:schemeClr val="bg1"/>
                </a:solidFill>
                <a:cs typeface="Arial" charset="0"/>
              </a:rPr>
              <a:t>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chemeClr val="bg1"/>
                </a:solidFill>
                <a:cs typeface="Arial" charset="0"/>
              </a:rPr>
              <a:t>= </a:t>
            </a:r>
            <a:r>
              <a:rPr lang="ko-KR" altLang="en-US" sz="2800" dirty="0">
                <a:solidFill>
                  <a:schemeClr val="bg1"/>
                </a:solidFill>
                <a:cs typeface="Arial" charset="0"/>
              </a:rPr>
              <a:t>큰 긴 팔 원숭이</a:t>
            </a:r>
            <a:endParaRPr lang="en-US" sz="2800" b="1" dirty="0">
              <a:solidFill>
                <a:schemeClr val="bg1"/>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a:solidFill>
                  <a:schemeClr val="bg1"/>
                </a:solidFill>
                <a:cs typeface="Arial" charset="0"/>
              </a:rPr>
              <a:t>자바 원인</a:t>
            </a:r>
            <a:endParaRPr lang="en-US" sz="2800" b="1" i="1" dirty="0">
              <a:solidFill>
                <a:schemeClr val="bg1"/>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chemeClr val="bg1"/>
                </a:solidFill>
                <a:cs typeface="Arial" charset="0"/>
              </a:rPr>
              <a:t>= </a:t>
            </a:r>
            <a:r>
              <a:rPr lang="ko-KR" altLang="en-US" sz="2800" dirty="0">
                <a:solidFill>
                  <a:schemeClr val="bg1"/>
                </a:solidFill>
                <a:cs typeface="Arial" charset="0"/>
              </a:rPr>
              <a:t>유인원</a:t>
            </a:r>
            <a:endParaRPr lang="en-US" sz="2800" b="1" dirty="0">
              <a:solidFill>
                <a:schemeClr val="bg1"/>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a:solidFill>
                  <a:schemeClr val="bg1"/>
                </a:solidFill>
                <a:cs typeface="Arial" charset="0"/>
              </a:rPr>
              <a:t>베이징 원인</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chemeClr val="bg1"/>
                </a:solidFill>
                <a:cs typeface="Arial" charset="0"/>
              </a:rPr>
              <a:t>= </a:t>
            </a:r>
            <a:r>
              <a:rPr lang="ko-KR" altLang="en-US" sz="2800" dirty="0">
                <a:solidFill>
                  <a:schemeClr val="bg1"/>
                </a:solidFill>
                <a:cs typeface="Arial" charset="0"/>
              </a:rPr>
              <a:t>현대 유럽인</a:t>
            </a:r>
            <a:endParaRPr lang="en-US" sz="2800" b="1" dirty="0">
              <a:solidFill>
                <a:schemeClr val="bg1"/>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ko-KR" altLang="en-US" sz="2800" i="1" dirty="0">
                <a:solidFill>
                  <a:schemeClr val="bg1"/>
                </a:solidFill>
                <a:cs typeface="Arial" charset="0"/>
              </a:rPr>
              <a:t>크로마뇽인</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 name="그림 2">
            <a:extLst>
              <a:ext uri="{FF2B5EF4-FFF2-40B4-BE49-F238E27FC236}">
                <a16:creationId xmlns:a16="http://schemas.microsoft.com/office/drawing/2014/main" id="{85EFF949-360D-0740-A4AF-6C1420EB4F66}"/>
              </a:ext>
            </a:extLst>
          </p:cNvPr>
          <p:cNvPicPr>
            <a:picLocks noChangeAspect="1"/>
          </p:cNvPicPr>
          <p:nvPr/>
        </p:nvPicPr>
        <p:blipFill>
          <a:blip r:embed="rId3"/>
          <a:stretch>
            <a:fillRect/>
          </a:stretch>
        </p:blipFill>
        <p:spPr>
          <a:xfrm>
            <a:off x="41618" y="404664"/>
            <a:ext cx="9060764" cy="6048672"/>
          </a:xfrm>
          <a:prstGeom prst="rect">
            <a:avLst/>
          </a:prstGeom>
        </p:spPr>
      </p:pic>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부드럽고 액체 덩어리 같은 </a:t>
            </a:r>
            <a:r>
              <a:rPr lang="ko-KR" altLang="en-US" sz="1600" b="1" dirty="0" err="1">
                <a:solidFill>
                  <a:srgbClr val="000000"/>
                </a:solidFill>
                <a:latin typeface="Futura Condensed" charset="0"/>
                <a:cs typeface="Futura Condensed" charset="0"/>
              </a:rPr>
              <a:t>무척추</a:t>
            </a:r>
            <a:r>
              <a:rPr lang="ko-KR" altLang="en-US" sz="1600" b="1" dirty="0">
                <a:solidFill>
                  <a:srgbClr val="000000"/>
                </a:solidFill>
                <a:latin typeface="Futura Condensed" charset="0"/>
                <a:cs typeface="Futura Condensed" charset="0"/>
              </a:rPr>
              <a:t> 반죽 물질</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부드럽고 액체 덩어리 같은 </a:t>
            </a:r>
            <a:r>
              <a:rPr lang="ko-KR" altLang="en-US" sz="1600" b="1" dirty="0" err="1">
                <a:solidFill>
                  <a:srgbClr val="000000"/>
                </a:solidFill>
                <a:latin typeface="Futura Condensed" charset="0"/>
                <a:cs typeface="Futura Condensed" charset="0"/>
              </a:rPr>
              <a:t>무척추</a:t>
            </a:r>
            <a:r>
              <a:rPr lang="ko-KR" altLang="en-US" sz="1600" b="1" dirty="0">
                <a:solidFill>
                  <a:srgbClr val="000000"/>
                </a:solidFill>
                <a:latin typeface="Futura Condensed" charset="0"/>
                <a:cs typeface="Futura Condensed" charset="0"/>
              </a:rPr>
              <a:t> </a:t>
            </a:r>
            <a:endParaRPr lang="en-US" altLang="ko-KR" sz="1600" b="1" dirty="0">
              <a:solidFill>
                <a:srgbClr val="000000"/>
              </a:solidFill>
              <a:latin typeface="Futura Condensed" charset="0"/>
              <a:cs typeface="Futura Condensed" charset="0"/>
            </a:endParaRPr>
          </a:p>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반죽 물질</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초기 영장류</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직립 원인</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신석기 호모 사피엔스</a:t>
            </a:r>
            <a:endParaRPr lang="en-US" sz="1600" b="1" dirty="0">
              <a:solidFill>
                <a:srgbClr val="000000"/>
              </a:solidFill>
              <a:latin typeface="Futura Condensed"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1600" b="1" dirty="0">
                <a:solidFill>
                  <a:srgbClr val="000000"/>
                </a:solidFill>
                <a:latin typeface="Futura Condensed" charset="0"/>
                <a:cs typeface="Futura Condensed" charset="0"/>
              </a:rPr>
              <a:t>진화된 호모 사피엔스</a:t>
            </a:r>
            <a:endParaRPr lang="en-US" sz="1600" b="1" dirty="0">
              <a:solidFill>
                <a:srgbClr val="000000"/>
              </a:solidFill>
              <a:latin typeface="Futura Condensed"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ko-KR" altLang="en-US" sz="6600" b="1" dirty="0">
                <a:solidFill>
                  <a:prstClr val="white"/>
                </a:solidFill>
                <a:latin typeface="Futura Condensed" charset="0"/>
                <a:cs typeface="Futura Condensed" charset="0"/>
              </a:rPr>
              <a:t>인간의 진화</a:t>
            </a:r>
            <a:endParaRPr lang="en-US" sz="6600" b="1" dirty="0">
              <a:solidFill>
                <a:prstClr val="white"/>
              </a:solidFill>
              <a:latin typeface="Futura Condensed"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srgbClr val="000000"/>
                </a:solidFill>
                <a:cs typeface="Arial"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ko-KR" altLang="en-US" sz="6000" b="1" i="1" dirty="0">
                <a:solidFill>
                  <a:schemeClr val="bg1"/>
                </a:solidFill>
                <a:latin typeface="Arial" charset="0"/>
              </a:rPr>
              <a:t>유신 진화론의 신학적인 문제점들</a:t>
            </a:r>
            <a:endParaRPr lang="en-US" dirty="0">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ko-KR" altLang="en-US" b="1" i="1" dirty="0">
                <a:solidFill>
                  <a:schemeClr val="bg1"/>
                </a:solidFill>
                <a:latin typeface="Arial" charset="0"/>
              </a:rPr>
              <a:t>이 거대한 오존 구멍</a:t>
            </a:r>
            <a:r>
              <a:rPr lang="en-US" altLang="ko-KR" b="1" i="1" dirty="0">
                <a:solidFill>
                  <a:schemeClr val="bg1"/>
                </a:solidFill>
                <a:latin typeface="Arial" charset="0"/>
              </a:rPr>
              <a:t>(2000)</a:t>
            </a:r>
            <a:r>
              <a:rPr lang="ko-KR" altLang="en-US" b="1" i="1" dirty="0">
                <a:solidFill>
                  <a:schemeClr val="bg1"/>
                </a:solidFill>
                <a:latin typeface="Arial" charset="0"/>
              </a:rPr>
              <a:t>과 마찬가지로</a:t>
            </a:r>
            <a:r>
              <a:rPr lang="en-US" altLang="ko-KR" b="1" i="1" dirty="0">
                <a:solidFill>
                  <a:schemeClr val="bg1"/>
                </a:solidFill>
                <a:latin typeface="Arial" charset="0"/>
              </a:rPr>
              <a:t>,</a:t>
            </a:r>
            <a:r>
              <a:rPr lang="ko-KR" altLang="en-US" b="1" i="1" dirty="0">
                <a:solidFill>
                  <a:schemeClr val="bg1"/>
                </a:solidFill>
                <a:latin typeface="Arial" charset="0"/>
              </a:rPr>
              <a:t> 나는 유신진화론이 해결해야 할 </a:t>
            </a:r>
            <a:r>
              <a:rPr lang="en-US" altLang="ko-KR" b="1" i="1" dirty="0">
                <a:solidFill>
                  <a:schemeClr val="bg1"/>
                </a:solidFill>
                <a:latin typeface="Arial" charset="0"/>
              </a:rPr>
              <a:t>“</a:t>
            </a:r>
            <a:r>
              <a:rPr lang="ko-KR" altLang="en-US" b="1" i="1" dirty="0">
                <a:solidFill>
                  <a:schemeClr val="bg1"/>
                </a:solidFill>
                <a:latin typeface="Arial" charset="0"/>
              </a:rPr>
              <a:t>신학적 구멍</a:t>
            </a:r>
            <a:r>
              <a:rPr lang="en-US" altLang="ko-KR" b="1" i="1" dirty="0">
                <a:solidFill>
                  <a:schemeClr val="bg1"/>
                </a:solidFill>
                <a:latin typeface="Arial" charset="0"/>
              </a:rPr>
              <a:t>”</a:t>
            </a:r>
            <a:r>
              <a:rPr lang="ko-KR" altLang="en-US" b="1" i="1" dirty="0">
                <a:solidFill>
                  <a:schemeClr val="bg1"/>
                </a:solidFill>
                <a:latin typeface="Arial" charset="0"/>
              </a:rPr>
              <a:t>이 있다고 믿는다</a:t>
            </a:r>
            <a:r>
              <a:rPr lang="en-US" altLang="ko-KR" b="1" i="1" dirty="0">
                <a:solidFill>
                  <a:schemeClr val="bg1"/>
                </a:solidFill>
                <a:latin typeface="Arial" charset="0"/>
              </a:rPr>
              <a:t>.</a:t>
            </a:r>
            <a:endParaRPr lang="en-US" b="1" i="1" dirty="0">
              <a:solidFill>
                <a:schemeClr val="bg1"/>
              </a:solidFill>
              <a:latin typeface="Arial" charset="0"/>
            </a:endParaRPr>
          </a:p>
        </p:txBody>
      </p:sp>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ko-KR" altLang="en-US" sz="4800" b="1" i="1" dirty="0">
                <a:solidFill>
                  <a:schemeClr val="bg1"/>
                </a:solidFill>
                <a:latin typeface="Arial" charset="0"/>
                <a:cs typeface="Arial" charset="0"/>
              </a:rPr>
              <a:t>창조에 관한 설명</a:t>
            </a:r>
            <a:endParaRPr lang="en-US" sz="4800" b="1" dirty="0">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ko-KR" altLang="en-US" sz="3600" b="1" dirty="0">
                <a:solidFill>
                  <a:schemeClr val="bg1"/>
                </a:solidFill>
                <a:ea typeface="+mn-ea"/>
              </a:rPr>
              <a:t>창세기 </a:t>
            </a:r>
            <a:r>
              <a:rPr lang="en-US" altLang="ko-KR" sz="3600" b="1" dirty="0">
                <a:solidFill>
                  <a:schemeClr val="bg1"/>
                </a:solidFill>
                <a:ea typeface="+mn-ea"/>
              </a:rPr>
              <a:t>1-2</a:t>
            </a:r>
            <a:r>
              <a:rPr lang="ko-KR" altLang="en-US" sz="3600" b="1" dirty="0">
                <a:solidFill>
                  <a:schemeClr val="bg1"/>
                </a:solidFill>
                <a:ea typeface="+mn-ea"/>
              </a:rPr>
              <a:t>장은 진화에 대한 어떠한 힌트도 제공하지 않는 창조에 대한 직설적 설명이다</a:t>
            </a:r>
            <a:r>
              <a:rPr lang="en-US" altLang="ko-KR" sz="3600" b="1" dirty="0">
                <a:solidFill>
                  <a:schemeClr val="bg1"/>
                </a:solidFill>
                <a:ea typeface="+mn-ea"/>
              </a:rPr>
              <a:t>.</a:t>
            </a:r>
            <a:endParaRPr lang="en-US" sz="3600" b="1" dirty="0">
              <a:solidFill>
                <a:schemeClr val="bg1"/>
              </a:solidFill>
              <a:ea typeface="+mn-ea"/>
            </a:endParaRPr>
          </a:p>
        </p:txBody>
      </p:sp>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rPr>
              <a:t>신학적인 문제점들</a:t>
            </a:r>
            <a:endParaRPr lang="en-US" b="1" dirty="0">
              <a:solidFill>
                <a:schemeClr val="bg1"/>
              </a:solidFill>
            </a:endParaRPr>
          </a:p>
        </p:txBody>
      </p:sp>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ko-KR" altLang="en-US" sz="4000" b="1" i="1" dirty="0">
                <a:solidFill>
                  <a:schemeClr val="bg1"/>
                </a:solidFill>
                <a:latin typeface="Arial" charset="0"/>
              </a:rPr>
              <a:t>언제 하루가 시작되는가</a:t>
            </a:r>
            <a:r>
              <a:rPr lang="en-US" altLang="ko-KR" sz="4000" b="1" i="1" dirty="0">
                <a:solidFill>
                  <a:schemeClr val="bg1"/>
                </a:solidFill>
                <a:latin typeface="Arial" charset="0"/>
              </a:rPr>
              <a:t>?</a:t>
            </a:r>
            <a:endParaRPr lang="en-US" altLang="zh-CN" sz="4000" dirty="0">
              <a:latin typeface="Arial"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800" b="1" dirty="0">
                <a:solidFill>
                  <a:srgbClr val="FFFFFF"/>
                </a:solidFill>
                <a:latin typeface="Times New Roman"/>
                <a:ea typeface="+mn-ea"/>
                <a:cs typeface="+mn-cs"/>
              </a:rPr>
              <a:t>로마인</a:t>
            </a:r>
            <a:endParaRPr lang="en-US" altLang="zh-CN" sz="2800" b="1" dirty="0">
              <a:solidFill>
                <a:srgbClr val="000000"/>
              </a:solidFill>
              <a:latin typeface="Times New Roman"/>
              <a:ea typeface="+mn-ea"/>
              <a:cs typeface="+mn-cs"/>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800" b="1" dirty="0">
                <a:solidFill>
                  <a:srgbClr val="FFFFFF"/>
                </a:solidFill>
                <a:latin typeface="Times New Roman"/>
                <a:ea typeface="+mn-ea"/>
                <a:cs typeface="+mn-cs"/>
              </a:rPr>
              <a:t>유대인</a:t>
            </a:r>
            <a:endParaRPr lang="en-US" altLang="zh-CN" sz="2800" b="1" dirty="0">
              <a:solidFill>
                <a:srgbClr val="000000"/>
              </a:solidFill>
              <a:latin typeface="Times New Roman"/>
              <a:ea typeface="+mn-ea"/>
              <a:cs typeface="+mn-cs"/>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12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6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12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FF"/>
                </a:solidFill>
                <a:latin typeface="Times New Roman"/>
                <a:ea typeface="+mn-ea"/>
                <a:cs typeface="+mn-cs"/>
              </a:rPr>
              <a:t>6 </a:t>
            </a:r>
            <a:br>
              <a:rPr lang="en-US" altLang="zh-CN" sz="1800" b="1" dirty="0">
                <a:solidFill>
                  <a:srgbClr val="FFFFFF"/>
                </a:solidFill>
                <a:latin typeface="Times New Roman"/>
                <a:ea typeface="+mn-ea"/>
                <a:cs typeface="+mn-cs"/>
              </a:rPr>
            </a:br>
            <a:r>
              <a:rPr lang="ko-KR" altLang="en-US" sz="1800" b="1" dirty="0">
                <a:solidFill>
                  <a:srgbClr val="FFFFFF"/>
                </a:solidFill>
                <a:latin typeface="Times New Roman"/>
                <a:ea typeface="+mn-ea"/>
                <a:cs typeface="+mn-cs"/>
              </a:rPr>
              <a:t>오전</a:t>
            </a:r>
            <a:endParaRPr lang="en-US" altLang="zh-CN" sz="1800" b="1" dirty="0">
              <a:solidFill>
                <a:srgbClr val="000000"/>
              </a:solidFill>
              <a:latin typeface="Times New Roman"/>
              <a:ea typeface="+mn-ea"/>
              <a:cs typeface="+mn-cs"/>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12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오전</a:t>
            </a:r>
            <a:endParaRPr lang="en-US" altLang="zh-CN" sz="1800" b="1" dirty="0">
              <a:solidFill>
                <a:srgbClr val="FFFF00"/>
              </a:solidFill>
              <a:latin typeface="Times New Roman"/>
              <a:ea typeface="+mn-ea"/>
              <a:cs typeface="+mn-cs"/>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6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오전</a:t>
            </a:r>
            <a:endParaRPr lang="en-US" altLang="zh-CN" sz="1800" b="1" dirty="0">
              <a:solidFill>
                <a:srgbClr val="FFFF00"/>
              </a:solidFill>
              <a:latin typeface="Times New Roman"/>
              <a:ea typeface="+mn-ea"/>
              <a:cs typeface="+mn-cs"/>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12</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오후</a:t>
            </a:r>
            <a:endParaRPr lang="en-US" altLang="zh-CN" sz="1800" b="1" dirty="0">
              <a:solidFill>
                <a:srgbClr val="FFFF00"/>
              </a:solidFill>
              <a:latin typeface="Times New Roman"/>
              <a:ea typeface="+mn-ea"/>
              <a:cs typeface="+mn-cs"/>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a:solidFill>
                  <a:srgbClr val="FFFF00"/>
                </a:solidFill>
                <a:latin typeface="Times New Roman"/>
                <a:ea typeface="+mn-ea"/>
                <a:cs typeface="+mn-cs"/>
              </a:rPr>
              <a:t>6 </a:t>
            </a:r>
            <a:br>
              <a:rPr lang="en-US" altLang="zh-CN" sz="1800" b="1">
                <a:solidFill>
                  <a:srgbClr val="FFFF00"/>
                </a:solidFill>
                <a:latin typeface="Times New Roman"/>
                <a:ea typeface="+mn-ea"/>
                <a:cs typeface="+mn-cs"/>
              </a:rPr>
            </a:br>
            <a:r>
              <a:rPr lang="en-US" altLang="zh-CN" sz="1800" b="1">
                <a:solidFill>
                  <a:srgbClr val="FFFF00"/>
                </a:solidFill>
                <a:latin typeface="Times New Roman"/>
                <a:ea typeface="+mn-ea"/>
                <a:cs typeface="+mn-cs"/>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하루</a:t>
            </a:r>
            <a:endParaRPr lang="en-US" b="1" dirty="0">
              <a:solidFill>
                <a:srgbClr val="FFFFFF"/>
              </a:solidFill>
              <a:effectLst>
                <a:outerShdw blurRad="38100" dist="38100" dir="2700000" algn="tl">
                  <a:srgbClr val="000000"/>
                </a:outerShdw>
              </a:effectLst>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하루</a:t>
            </a:r>
            <a:endParaRPr lang="en-US" b="1" dirty="0">
              <a:solidFill>
                <a:srgbClr val="FFFFFF"/>
              </a:solidFill>
              <a:effectLst>
                <a:outerShdw blurRad="38100" dist="38100" dir="2700000" algn="tl">
                  <a:srgbClr val="000000"/>
                </a:outerShdw>
              </a:effectLst>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이틀</a:t>
            </a:r>
            <a:endParaRPr lang="en-US" b="1" dirty="0">
              <a:solidFill>
                <a:srgbClr val="FFFFFF"/>
              </a:solidFill>
              <a:effectLst>
                <a:outerShdw blurRad="38100" dist="38100" dir="2700000" algn="tl">
                  <a:srgbClr val="000000"/>
                </a:outerShdw>
              </a:effectLst>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ko-KR" altLang="en-US" b="1" dirty="0">
                <a:solidFill>
                  <a:srgbClr val="FFFFFF"/>
                </a:solidFill>
                <a:effectLst>
                  <a:outerShdw blurRad="38100" dist="38100" dir="2700000" algn="tl">
                    <a:srgbClr val="000000"/>
                  </a:outerShdw>
                </a:effectLst>
              </a:rPr>
              <a:t>이틀</a:t>
            </a:r>
            <a:endParaRPr lang="en-US" b="1" dirty="0">
              <a:solidFill>
                <a:srgbClr val="FFFFFF"/>
              </a:solidFill>
              <a:effectLst>
                <a:outerShdw blurRad="38100" dist="38100" dir="2700000" algn="tl">
                  <a:srgbClr val="000000"/>
                </a:outerShdw>
              </a:effectLst>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en-US" altLang="zh-CN" sz="1800" b="1" dirty="0">
                <a:solidFill>
                  <a:srgbClr val="FFFF00"/>
                </a:solidFill>
                <a:latin typeface="Times New Roman"/>
                <a:ea typeface="+mn-ea"/>
                <a:cs typeface="+mn-cs"/>
              </a:rPr>
              <a:t>6 </a:t>
            </a:r>
            <a:br>
              <a:rPr lang="en-US" altLang="zh-CN" sz="1800" b="1" dirty="0">
                <a:solidFill>
                  <a:srgbClr val="FFFF00"/>
                </a:solidFill>
                <a:latin typeface="Times New Roman"/>
                <a:ea typeface="+mn-ea"/>
                <a:cs typeface="+mn-cs"/>
              </a:rPr>
            </a:br>
            <a:r>
              <a:rPr lang="ko-KR" altLang="en-US" sz="1800" b="1" dirty="0">
                <a:solidFill>
                  <a:srgbClr val="FFFF00"/>
                </a:solidFill>
                <a:latin typeface="Times New Roman"/>
                <a:ea typeface="+mn-ea"/>
                <a:cs typeface="+mn-cs"/>
              </a:rPr>
              <a:t>오후</a:t>
            </a:r>
            <a:endParaRPr lang="en-US" altLang="zh-CN" sz="1800" b="1" dirty="0">
              <a:solidFill>
                <a:srgbClr val="FFFF00"/>
              </a:solidFill>
              <a:latin typeface="Times New Roman"/>
              <a:ea typeface="+mn-ea"/>
              <a:cs typeface="+mn-cs"/>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저녁이 되고</a:t>
            </a:r>
            <a:endParaRPr lang="en-US" altLang="zh-CN" sz="2000" b="1" dirty="0">
              <a:solidFill>
                <a:srgbClr val="000000"/>
              </a:solidFill>
              <a:latin typeface="Times New Roman"/>
              <a:ea typeface="+mn-ea"/>
              <a:cs typeface="+mn-cs"/>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아침이 되니</a:t>
            </a:r>
            <a:endParaRPr lang="en-US" altLang="zh-CN" sz="2000" b="1" dirty="0">
              <a:solidFill>
                <a:srgbClr val="000000"/>
              </a:solidFill>
              <a:latin typeface="Times New Roman"/>
              <a:ea typeface="+mn-ea"/>
              <a:cs typeface="+mn-cs"/>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이는 첫째 날이니라</a:t>
            </a:r>
            <a:endParaRPr lang="en-US" altLang="zh-CN" sz="2000" b="1" dirty="0">
              <a:solidFill>
                <a:srgbClr val="000000"/>
              </a:solidFill>
              <a:latin typeface="Times New Roman"/>
              <a:ea typeface="+mn-ea"/>
              <a:cs typeface="+mn-cs"/>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저녁이 되고</a:t>
            </a:r>
            <a:endParaRPr lang="en-US" altLang="zh-CN" sz="2000" b="1" dirty="0">
              <a:solidFill>
                <a:srgbClr val="000000"/>
              </a:solidFill>
              <a:latin typeface="Times New Roman"/>
              <a:ea typeface="+mn-ea"/>
              <a:cs typeface="+mn-cs"/>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아침이 되니</a:t>
            </a:r>
            <a:endParaRPr lang="en-US" altLang="zh-CN" sz="2000" b="1" dirty="0">
              <a:solidFill>
                <a:srgbClr val="000000"/>
              </a:solidFill>
              <a:latin typeface="Times New Roman"/>
              <a:ea typeface="+mn-ea"/>
              <a:cs typeface="+mn-cs"/>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ko-KR" altLang="en-US" sz="2000" b="1" dirty="0">
                <a:solidFill>
                  <a:srgbClr val="FFFFFF"/>
                </a:solidFill>
                <a:latin typeface="Times New Roman"/>
                <a:ea typeface="+mn-ea"/>
                <a:cs typeface="+mn-cs"/>
              </a:rPr>
              <a:t>이는 둘째 날이니라</a:t>
            </a:r>
            <a:endParaRPr lang="en-US" altLang="zh-CN" sz="2000" b="1" dirty="0">
              <a:solidFill>
                <a:srgbClr val="000000"/>
              </a:solidFill>
              <a:latin typeface="Times New Roman"/>
              <a:ea typeface="+mn-ea"/>
              <a:cs typeface="+mn-cs"/>
            </a:endParaRPr>
          </a:p>
        </p:txBody>
      </p:sp>
      <p:pic>
        <p:nvPicPr>
          <p:cNvPr id="287768" name="Picture 26" descr="OnTime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855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rgbClr val="FFFFFF"/>
                </a:solidFill>
                <a:ea typeface="+mj-ea"/>
              </a:rPr>
              <a:t>창세기 </a:t>
            </a:r>
            <a:r>
              <a:rPr lang="en-US" altLang="ko-KR" sz="4000" b="1" dirty="0">
                <a:solidFill>
                  <a:srgbClr val="FFFFFF"/>
                </a:solidFill>
                <a:ea typeface="+mj-ea"/>
              </a:rPr>
              <a:t>1-11</a:t>
            </a:r>
            <a:r>
              <a:rPr lang="ko-KR" altLang="en-US" sz="4000" b="1" dirty="0">
                <a:solidFill>
                  <a:srgbClr val="FFFFFF"/>
                </a:solidFill>
                <a:ea typeface="+mj-ea"/>
              </a:rPr>
              <a:t>장은 실제 역사인가</a:t>
            </a:r>
            <a:r>
              <a:rPr lang="en-US" altLang="ko-KR" sz="4000" b="1" dirty="0">
                <a:solidFill>
                  <a:srgbClr val="FFFFFF"/>
                </a:solidFill>
                <a:ea typeface="+mj-ea"/>
              </a:rPr>
              <a:t>?</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sp>
        <p:nvSpPr>
          <p:cNvPr id="100357" name="Text Box 5" descr="Brown marble"/>
          <p:cNvSpPr txBox="1">
            <a:spLocks noChangeArrowheads="1"/>
          </p:cNvSpPr>
          <p:nvPr/>
        </p:nvSpPr>
        <p:spPr bwMode="auto">
          <a:xfrm>
            <a:off x="0" y="1752600"/>
            <a:ext cx="9144000" cy="3786188"/>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1" hangingPunct="1">
              <a:spcBef>
                <a:spcPct val="50000"/>
              </a:spcBef>
              <a:buFontTx/>
              <a:buAutoNum type="arabicPeriod"/>
              <a:defRPr/>
            </a:pPr>
            <a:r>
              <a:rPr lang="ko-KR" altLang="en-US" b="1" u="sng" dirty="0">
                <a:solidFill>
                  <a:srgbClr val="FFFFFF"/>
                </a:solidFill>
                <a:latin typeface="Arial"/>
                <a:ea typeface="ＭＳ Ｐゴシック" pitchFamily="-112" charset="-128"/>
                <a:cs typeface="Arial"/>
              </a:rPr>
              <a:t>신화는</a:t>
            </a:r>
            <a:r>
              <a:rPr lang="ko-KR" altLang="en-US" b="1" dirty="0">
                <a:solidFill>
                  <a:srgbClr val="FFFFFF"/>
                </a:solidFill>
                <a:latin typeface="Arial"/>
                <a:ea typeface="ＭＳ Ｐゴシック" pitchFamily="-112" charset="-128"/>
                <a:cs typeface="Arial"/>
              </a:rPr>
              <a:t> 역사보다 </a:t>
            </a:r>
            <a:r>
              <a:rPr lang="en-US" altLang="ko-KR" b="1" u="sng" dirty="0">
                <a:solidFill>
                  <a:srgbClr val="FFFFFF"/>
                </a:solidFill>
                <a:latin typeface="Arial"/>
                <a:ea typeface="ＭＳ Ｐゴシック" pitchFamily="-112" charset="-128"/>
                <a:cs typeface="Arial"/>
              </a:rPr>
              <a:t>“</a:t>
            </a:r>
            <a:r>
              <a:rPr lang="ko-KR" altLang="en-US" b="1" u="sng" dirty="0">
                <a:solidFill>
                  <a:srgbClr val="FFFFFF"/>
                </a:solidFill>
                <a:latin typeface="Arial"/>
                <a:ea typeface="ＭＳ Ｐゴシック" pitchFamily="-112" charset="-128"/>
                <a:cs typeface="Arial"/>
              </a:rPr>
              <a:t>깊은 진실</a:t>
            </a:r>
            <a:r>
              <a:rPr lang="en-US" altLang="ko-KR" b="1" u="sng" dirty="0">
                <a:solidFill>
                  <a:srgbClr val="FFFFFF"/>
                </a:solidFill>
                <a:latin typeface="Arial"/>
                <a:ea typeface="ＭＳ Ｐゴシック" pitchFamily="-112" charset="-128"/>
                <a:cs typeface="Arial"/>
              </a:rPr>
              <a:t>”</a:t>
            </a:r>
            <a:r>
              <a:rPr lang="ko-KR" altLang="en-US" b="1" u="sng" dirty="0">
                <a:solidFill>
                  <a:srgbClr val="FFFFFF"/>
                </a:solidFill>
                <a:latin typeface="Arial"/>
                <a:ea typeface="ＭＳ Ｐゴシック" pitchFamily="-112" charset="-128"/>
                <a:cs typeface="Arial"/>
              </a:rPr>
              <a:t>을 더 잘 가르치지 않는다</a:t>
            </a:r>
            <a:endParaRPr lang="en-US"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dirty="0">
                <a:solidFill>
                  <a:srgbClr val="FFFFFF"/>
                </a:solidFill>
                <a:latin typeface="Arial"/>
                <a:ea typeface="ＭＳ Ｐゴシック" pitchFamily="-112" charset="-128"/>
                <a:cs typeface="Arial"/>
              </a:rPr>
              <a:t>비역사적인 접근은 매우 </a:t>
            </a:r>
            <a:r>
              <a:rPr lang="ko-KR" altLang="en-US" b="1" u="sng" dirty="0">
                <a:solidFill>
                  <a:srgbClr val="FFFFFF"/>
                </a:solidFill>
                <a:latin typeface="Arial"/>
                <a:ea typeface="ＭＳ Ｐゴシック" pitchFamily="-112" charset="-128"/>
                <a:cs typeface="Arial"/>
              </a:rPr>
              <a:t>주관적이다</a:t>
            </a:r>
            <a:endParaRPr lang="en-US"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dirty="0">
                <a:solidFill>
                  <a:srgbClr val="FFFFFF"/>
                </a:solidFill>
                <a:latin typeface="Arial"/>
                <a:ea typeface="ＭＳ Ｐゴシック" pitchFamily="-112" charset="-128"/>
                <a:cs typeface="Arial"/>
              </a:rPr>
              <a:t>이 부분은 알려져 있지 않지만</a:t>
            </a:r>
            <a:r>
              <a:rPr lang="en-US" altLang="ko-KR" b="1" dirty="0">
                <a:solidFill>
                  <a:srgbClr val="FFFFFF"/>
                </a:solidFill>
                <a:latin typeface="Arial"/>
                <a:ea typeface="ＭＳ Ｐゴシック" pitchFamily="-112" charset="-128"/>
                <a:cs typeface="Arial"/>
              </a:rPr>
              <a:t>,</a:t>
            </a:r>
            <a:r>
              <a:rPr lang="ko-KR" altLang="en-US" b="1" dirty="0">
                <a:solidFill>
                  <a:srgbClr val="FFFFFF"/>
                </a:solidFill>
                <a:latin typeface="Arial"/>
                <a:ea typeface="ＭＳ Ｐゴシック" pitchFamily="-112" charset="-128"/>
                <a:cs typeface="Arial"/>
              </a:rPr>
              <a:t> </a:t>
            </a:r>
            <a:r>
              <a:rPr lang="ko-KR" altLang="en-US" b="1" u="sng" dirty="0">
                <a:solidFill>
                  <a:srgbClr val="FFFFFF"/>
                </a:solidFill>
                <a:latin typeface="Arial"/>
                <a:ea typeface="ＭＳ Ｐゴシック" pitchFamily="-112" charset="-128"/>
                <a:cs typeface="Arial"/>
              </a:rPr>
              <a:t>중요한 정보</a:t>
            </a:r>
            <a:r>
              <a:rPr lang="ko-KR" altLang="en-US" b="1" dirty="0">
                <a:solidFill>
                  <a:srgbClr val="FFFFFF"/>
                </a:solidFill>
                <a:latin typeface="Arial"/>
                <a:ea typeface="ＭＳ Ｐゴシック" pitchFamily="-112" charset="-128"/>
                <a:cs typeface="Arial"/>
              </a:rPr>
              <a:t>를 갖고 있다</a:t>
            </a:r>
            <a:endParaRPr lang="en-US"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dirty="0">
                <a:solidFill>
                  <a:srgbClr val="FFFFFF"/>
                </a:solidFill>
                <a:latin typeface="Arial"/>
                <a:ea typeface="ＭＳ Ｐゴシック" pitchFamily="-112" charset="-128"/>
                <a:cs typeface="Arial"/>
              </a:rPr>
              <a:t>이 부분은 </a:t>
            </a:r>
            <a:r>
              <a:rPr lang="en-US" altLang="ko-KR" b="1" dirty="0">
                <a:solidFill>
                  <a:srgbClr val="FFFFFF"/>
                </a:solidFill>
                <a:latin typeface="Arial"/>
                <a:ea typeface="ＭＳ Ｐゴシック" pitchFamily="-112" charset="-128"/>
                <a:cs typeface="Arial"/>
              </a:rPr>
              <a:t>(</a:t>
            </a:r>
            <a:r>
              <a:rPr lang="ko-KR" altLang="en-US" b="1" dirty="0">
                <a:solidFill>
                  <a:srgbClr val="FFFFFF"/>
                </a:solidFill>
                <a:latin typeface="Arial"/>
                <a:ea typeface="ＭＳ Ｐゴシック" pitchFamily="-112" charset="-128"/>
                <a:cs typeface="Arial"/>
              </a:rPr>
              <a:t>신의</a:t>
            </a:r>
            <a:r>
              <a:rPr lang="en-US" altLang="ko-KR" b="1" dirty="0">
                <a:solidFill>
                  <a:srgbClr val="FFFFFF"/>
                </a:solidFill>
                <a:latin typeface="Arial"/>
                <a:ea typeface="ＭＳ Ｐゴシック" pitchFamily="-112" charset="-128"/>
                <a:cs typeface="Arial"/>
              </a:rPr>
              <a:t>)</a:t>
            </a:r>
            <a:r>
              <a:rPr lang="ko-KR" altLang="en-US" b="1" dirty="0">
                <a:solidFill>
                  <a:srgbClr val="FFFFFF"/>
                </a:solidFill>
                <a:latin typeface="Arial"/>
                <a:ea typeface="ＭＳ Ｐゴシック" pitchFamily="-112" charset="-128"/>
                <a:cs typeface="Arial"/>
              </a:rPr>
              <a:t> 선택을 강조하는 이 책의 </a:t>
            </a:r>
            <a:r>
              <a:rPr lang="ko-KR" altLang="en-US" b="1" u="sng" dirty="0">
                <a:solidFill>
                  <a:srgbClr val="FFFFFF"/>
                </a:solidFill>
                <a:latin typeface="Arial"/>
                <a:ea typeface="ＭＳ Ｐゴシック" pitchFamily="-112" charset="-128"/>
                <a:cs typeface="Arial"/>
              </a:rPr>
              <a:t>논증</a:t>
            </a:r>
            <a:r>
              <a:rPr lang="ko-KR" altLang="en-US" b="1" dirty="0">
                <a:solidFill>
                  <a:srgbClr val="FFFFFF"/>
                </a:solidFill>
                <a:latin typeface="Arial"/>
                <a:ea typeface="ＭＳ Ｐゴシック" pitchFamily="-112" charset="-128"/>
                <a:cs typeface="Arial"/>
              </a:rPr>
              <a:t>에 적합하다 </a:t>
            </a:r>
            <a:endParaRPr lang="en-US"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dirty="0">
                <a:solidFill>
                  <a:srgbClr val="FFFFFF"/>
                </a:solidFill>
                <a:latin typeface="Arial"/>
                <a:ea typeface="ＭＳ Ｐゴシック" pitchFamily="-112" charset="-128"/>
                <a:cs typeface="Arial"/>
              </a:rPr>
              <a:t>이 부분의 사건들은 </a:t>
            </a:r>
            <a:r>
              <a:rPr lang="ko-KR" altLang="en-US" b="1" u="sng" dirty="0">
                <a:solidFill>
                  <a:srgbClr val="FFFFFF"/>
                </a:solidFill>
                <a:latin typeface="Arial"/>
                <a:ea typeface="ＭＳ Ｐゴシック" pitchFamily="-112" charset="-128"/>
                <a:cs typeface="Arial"/>
              </a:rPr>
              <a:t>역사적인 것처럼 제시된다</a:t>
            </a:r>
            <a:endParaRPr lang="en-US" b="1" u="sng"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u="sng" dirty="0">
                <a:solidFill>
                  <a:srgbClr val="FFFFFF"/>
                </a:solidFill>
                <a:latin typeface="Arial"/>
                <a:ea typeface="ＭＳ Ｐゴシック" pitchFamily="-112" charset="-128"/>
                <a:cs typeface="Arial"/>
              </a:rPr>
              <a:t>과학</a:t>
            </a:r>
            <a:r>
              <a:rPr lang="ko-KR" altLang="en-US" b="1" dirty="0">
                <a:solidFill>
                  <a:srgbClr val="FFFFFF"/>
                </a:solidFill>
                <a:latin typeface="Arial"/>
                <a:ea typeface="ＭＳ Ｐゴシック" pitchFamily="-112" charset="-128"/>
                <a:cs typeface="Arial"/>
              </a:rPr>
              <a:t>은 창세기 </a:t>
            </a:r>
            <a:r>
              <a:rPr lang="en-US" altLang="ko-KR" b="1" dirty="0">
                <a:solidFill>
                  <a:srgbClr val="FFFFFF"/>
                </a:solidFill>
                <a:latin typeface="Arial"/>
                <a:ea typeface="ＭＳ Ｐゴシック" pitchFamily="-112" charset="-128"/>
                <a:cs typeface="Arial"/>
              </a:rPr>
              <a:t>1-11</a:t>
            </a:r>
            <a:r>
              <a:rPr lang="ko-KR" altLang="en-US" b="1" dirty="0">
                <a:solidFill>
                  <a:srgbClr val="FFFFFF"/>
                </a:solidFill>
                <a:latin typeface="Arial"/>
                <a:ea typeface="ＭＳ Ｐゴシック" pitchFamily="-112" charset="-128"/>
                <a:cs typeface="Arial"/>
              </a:rPr>
              <a:t>장의 역사적인 기록을 확인한다</a:t>
            </a:r>
            <a:endParaRPr lang="en-US" b="1" dirty="0">
              <a:solidFill>
                <a:srgbClr val="FFFFFF"/>
              </a:solidFill>
              <a:latin typeface="Arial"/>
              <a:ea typeface="ＭＳ Ｐゴシック" pitchFamily="-112" charset="-128"/>
              <a:cs typeface="Arial"/>
            </a:endParaRPr>
          </a:p>
          <a:p>
            <a:pPr marL="457200" indent="-457200" eaLnBrk="1" hangingPunct="1">
              <a:spcBef>
                <a:spcPct val="50000"/>
              </a:spcBef>
              <a:buFontTx/>
              <a:buAutoNum type="arabicPeriod"/>
              <a:defRPr/>
            </a:pPr>
            <a:r>
              <a:rPr lang="ko-KR" altLang="en-US" b="1" u="sng" dirty="0">
                <a:solidFill>
                  <a:srgbClr val="FFFFFF"/>
                </a:solidFill>
                <a:latin typeface="Arial"/>
                <a:ea typeface="ＭＳ Ｐゴシック" pitchFamily="-112" charset="-128"/>
                <a:cs typeface="Arial"/>
              </a:rPr>
              <a:t>그리스도는</a:t>
            </a:r>
            <a:r>
              <a:rPr lang="ko-KR" altLang="en-US" b="1" dirty="0">
                <a:solidFill>
                  <a:srgbClr val="FFFFFF"/>
                </a:solidFill>
                <a:latin typeface="Arial"/>
                <a:ea typeface="ＭＳ Ｐゴシック" pitchFamily="-112" charset="-128"/>
                <a:cs typeface="Arial"/>
              </a:rPr>
              <a:t> 이 부분의 역사성을 확신했다</a:t>
            </a:r>
            <a:r>
              <a:rPr lang="en-US" b="1" dirty="0">
                <a:solidFill>
                  <a:srgbClr val="FFFFFF"/>
                </a:solidFill>
                <a:latin typeface="Arial"/>
                <a:ea typeface="ＭＳ Ｐゴシック" pitchFamily="-112" charset="-128"/>
                <a:cs typeface="Arial"/>
              </a:rPr>
              <a:t> (</a:t>
            </a:r>
            <a:r>
              <a:rPr lang="ko-KR" altLang="en-US" b="1" dirty="0">
                <a:solidFill>
                  <a:srgbClr val="FFFFFF"/>
                </a:solidFill>
                <a:latin typeface="Arial"/>
                <a:ea typeface="ＭＳ Ｐゴシック" pitchFamily="-112" charset="-128"/>
                <a:cs typeface="Arial"/>
              </a:rPr>
              <a:t>마태복음</a:t>
            </a:r>
            <a:r>
              <a:rPr lang="en-US" b="1" dirty="0">
                <a:solidFill>
                  <a:srgbClr val="FFFFFF"/>
                </a:solidFill>
                <a:latin typeface="Arial"/>
                <a:ea typeface="ＭＳ Ｐゴシック" pitchFamily="-112" charset="-128"/>
                <a:cs typeface="Arial"/>
              </a:rPr>
              <a:t> 19:4-6)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sz="2000" b="1" dirty="0">
                <a:solidFill>
                  <a:schemeClr val="bg1"/>
                </a:solidFill>
                <a:cs typeface="Arial" charset="0"/>
              </a:rPr>
              <a:t>신학적인 문제점들</a:t>
            </a:r>
            <a:endParaRPr lang="en-US" sz="2000" b="1" dirty="0">
              <a:solidFill>
                <a:schemeClr val="bg1"/>
              </a:solidFill>
              <a:cs typeface="Arial" charset="0"/>
            </a:endParaRP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3733800" y="0"/>
            <a:ext cx="5257800" cy="990600"/>
          </a:xfrm>
          <a:effectLst>
            <a:outerShdw blurRad="63500" dist="35921" dir="2700000" algn="ctr" rotWithShape="0">
              <a:srgbClr val="000000">
                <a:alpha val="74998"/>
              </a:srgbClr>
            </a:outerShdw>
          </a:effectLst>
        </p:spPr>
        <p:txBody>
          <a:bodyPr/>
          <a:lstStyle/>
          <a:p>
            <a:pPr eaLnBrk="1" hangingPunct="1">
              <a:defRPr/>
            </a:pPr>
            <a:r>
              <a:rPr lang="ko-KR" altLang="en-US" b="1" i="1" dirty="0" err="1">
                <a:solidFill>
                  <a:schemeClr val="bg1"/>
                </a:solidFill>
              </a:rPr>
              <a:t>콜린스는</a:t>
            </a:r>
            <a:r>
              <a:rPr lang="ko-KR" altLang="en-US" b="1" i="1" dirty="0">
                <a:solidFill>
                  <a:schemeClr val="bg1"/>
                </a:solidFill>
              </a:rPr>
              <a:t> 누구인가</a:t>
            </a:r>
            <a:r>
              <a:rPr lang="en-US" altLang="ko-KR" b="1" i="1" dirty="0">
                <a:solidFill>
                  <a:schemeClr val="bg1"/>
                </a:solidFill>
              </a:rPr>
              <a:t>?</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Tx/>
              <a:buChar char="•"/>
              <a:defRPr/>
            </a:pPr>
            <a:r>
              <a:rPr lang="ko-KR" altLang="en-US" sz="3600" b="1" dirty="0">
                <a:solidFill>
                  <a:schemeClr val="bg1"/>
                </a:solidFill>
                <a:effectLst>
                  <a:outerShdw blurRad="50800" dist="88900" dir="2700000" algn="tl" rotWithShape="0">
                    <a:srgbClr val="000000">
                      <a:alpha val="95000"/>
                    </a:srgbClr>
                  </a:outerShdw>
                </a:effectLst>
              </a:rPr>
              <a:t>세계를 선도하는 과학자 중 한 명</a:t>
            </a:r>
            <a:endParaRPr lang="en-US" sz="2000" b="1" dirty="0">
              <a:solidFill>
                <a:schemeClr val="bg1"/>
              </a:solidFill>
              <a:effectLst>
                <a:outerShdw blurRad="50800" dist="88900" dir="2700000" algn="tl" rotWithShape="0">
                  <a:srgbClr val="000000">
                    <a:alpha val="95000"/>
                  </a:srgbClr>
                </a:outerShdw>
              </a:effectLst>
            </a:endParaRPr>
          </a:p>
          <a:p>
            <a:pPr marL="263525" indent="-263525" algn="l"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ko-KR" altLang="en-US" sz="3600" b="1" dirty="0">
                <a:solidFill>
                  <a:schemeClr val="bg1"/>
                </a:solidFill>
                <a:effectLst>
                  <a:outerShdw blurRad="50800" dist="88900" dir="2700000" algn="tl" rotWithShape="0">
                    <a:srgbClr val="000000">
                      <a:alpha val="95000"/>
                    </a:srgbClr>
                  </a:outerShdw>
                </a:effectLst>
              </a:rPr>
              <a:t>전</a:t>
            </a:r>
            <a:r>
              <a:rPr lang="en-US" altLang="ko-KR" sz="3600" b="1" dirty="0">
                <a:solidFill>
                  <a:schemeClr val="bg1"/>
                </a:solidFill>
                <a:effectLst>
                  <a:outerShdw blurRad="50800" dist="88900" dir="2700000" algn="tl" rotWithShape="0">
                    <a:srgbClr val="000000">
                      <a:alpha val="95000"/>
                    </a:srgbClr>
                  </a:outerShdw>
                </a:effectLst>
              </a:rPr>
              <a:t>)</a:t>
            </a:r>
            <a:r>
              <a:rPr lang="ko-KR" altLang="en-US" sz="3600" b="1" dirty="0">
                <a:solidFill>
                  <a:schemeClr val="bg1"/>
                </a:solidFill>
                <a:effectLst>
                  <a:outerShdw blurRad="50800" dist="88900" dir="2700000" algn="tl" rotWithShape="0">
                    <a:srgbClr val="000000">
                      <a:alpha val="95000"/>
                    </a:srgbClr>
                  </a:outerShdw>
                </a:effectLst>
              </a:rPr>
              <a:t> 인간 게놈 프로젝트 </a:t>
            </a:r>
            <a:br>
              <a:rPr lang="en-US" altLang="ko-KR" sz="3600" b="1" dirty="0">
                <a:solidFill>
                  <a:schemeClr val="bg1"/>
                </a:solidFill>
                <a:effectLst>
                  <a:outerShdw blurRad="50800" dist="88900" dir="2700000" algn="tl" rotWithShape="0">
                    <a:srgbClr val="000000">
                      <a:alpha val="95000"/>
                    </a:srgbClr>
                  </a:outerShdw>
                </a:effectLst>
              </a:rPr>
            </a:br>
            <a:r>
              <a:rPr lang="ko-KR" altLang="en-US" sz="3600" b="1" dirty="0">
                <a:solidFill>
                  <a:schemeClr val="bg1"/>
                </a:solidFill>
                <a:effectLst>
                  <a:outerShdw blurRad="50800" dist="88900" dir="2700000" algn="tl" rotWithShape="0">
                    <a:srgbClr val="000000">
                      <a:alpha val="95000"/>
                    </a:srgbClr>
                  </a:outerShdw>
                </a:effectLst>
              </a:rPr>
              <a:t>책임연구원</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ko-KR" altLang="en-US" sz="3600" b="1" dirty="0">
                <a:solidFill>
                  <a:schemeClr val="bg1"/>
                </a:solidFill>
                <a:effectLst>
                  <a:outerShdw blurRad="50800" dist="88900" dir="2700000" algn="tl" rotWithShape="0">
                    <a:srgbClr val="000000">
                      <a:alpha val="95000"/>
                    </a:srgbClr>
                  </a:outerShdw>
                </a:effectLst>
              </a:rPr>
              <a:t>무신론자에서 </a:t>
            </a:r>
            <a:br>
              <a:rPr lang="en-US" altLang="ko-KR" sz="3600" b="1" dirty="0">
                <a:solidFill>
                  <a:schemeClr val="bg1"/>
                </a:solidFill>
                <a:effectLst>
                  <a:outerShdw blurRad="50800" dist="88900" dir="2700000" algn="tl" rotWithShape="0">
                    <a:srgbClr val="000000">
                      <a:alpha val="95000"/>
                    </a:srgbClr>
                  </a:outerShdw>
                </a:effectLst>
              </a:rPr>
            </a:br>
            <a:r>
              <a:rPr lang="ko-KR" altLang="en-US" sz="3600" b="1" dirty="0">
                <a:solidFill>
                  <a:schemeClr val="bg1"/>
                </a:solidFill>
                <a:effectLst>
                  <a:outerShdw blurRad="50800" dist="88900" dir="2700000" algn="tl" rotWithShape="0">
                    <a:srgbClr val="000000">
                      <a:alpha val="95000"/>
                    </a:srgbClr>
                  </a:outerShdw>
                </a:effectLst>
              </a:rPr>
              <a:t>현재는 크리스천</a:t>
            </a:r>
            <a:endParaRPr lang="en-US" sz="3600" b="1" dirty="0">
              <a:solidFill>
                <a:schemeClr val="bg1"/>
              </a:solidFill>
              <a:effectLst>
                <a:outerShdw blurRad="50800" dist="88900" dir="2700000" algn="tl" rotWithShape="0">
                  <a:srgbClr val="000000">
                    <a:alpha val="95000"/>
                  </a:srgbClr>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ko-KR" altLang="en-US" sz="4000" b="1" dirty="0">
                <a:solidFill>
                  <a:schemeClr val="bg1"/>
                </a:solidFill>
                <a:latin typeface="Arial" charset="0"/>
              </a:rPr>
              <a:t>타락과 도덕적 악의 기원</a:t>
            </a:r>
            <a:endParaRPr lang="en-US" dirty="0">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l" eaLnBrk="1" hangingPunct="1">
              <a:buFontTx/>
              <a:buChar char="•"/>
            </a:pPr>
            <a:r>
              <a:rPr lang="ko-KR" altLang="en-US" sz="2800" b="1" dirty="0">
                <a:solidFill>
                  <a:schemeClr val="bg1"/>
                </a:solidFill>
                <a:latin typeface="Arial" charset="0"/>
              </a:rPr>
              <a:t>아담과 이브의 이야기는</a:t>
            </a:r>
            <a:r>
              <a:rPr lang="en-US" altLang="ko-KR" sz="2800" b="1" dirty="0">
                <a:solidFill>
                  <a:schemeClr val="bg1"/>
                </a:solidFill>
                <a:latin typeface="Arial" charset="0"/>
              </a:rPr>
              <a:t>,</a:t>
            </a:r>
            <a:r>
              <a:rPr lang="ko-KR" altLang="en-US" sz="2800" b="1" dirty="0">
                <a:solidFill>
                  <a:schemeClr val="bg1"/>
                </a:solidFill>
                <a:latin typeface="Arial" charset="0"/>
              </a:rPr>
              <a:t> </a:t>
            </a:r>
            <a:r>
              <a:rPr lang="en-US" altLang="ko-KR" sz="2800" b="1" dirty="0">
                <a:solidFill>
                  <a:schemeClr val="bg1"/>
                </a:solidFill>
                <a:latin typeface="Arial" charset="0"/>
              </a:rPr>
              <a:t>“</a:t>
            </a:r>
            <a:r>
              <a:rPr lang="ko-KR" altLang="en-US" sz="2800" b="1" dirty="0">
                <a:solidFill>
                  <a:schemeClr val="bg1"/>
                </a:solidFill>
                <a:latin typeface="Arial" charset="0"/>
              </a:rPr>
              <a:t>인간 안에 있는 도덕 법과 영적인 본성</a:t>
            </a:r>
            <a:r>
              <a:rPr lang="en-US" altLang="ko-KR" sz="2800" b="1" dirty="0">
                <a:solidFill>
                  <a:schemeClr val="bg1"/>
                </a:solidFill>
                <a:latin typeface="Arial" charset="0"/>
              </a:rPr>
              <a:t>(</a:t>
            </a:r>
            <a:r>
              <a:rPr lang="ko-KR" altLang="en-US" sz="2800" b="1" dirty="0">
                <a:solidFill>
                  <a:schemeClr val="bg1"/>
                </a:solidFill>
                <a:latin typeface="Arial" charset="0"/>
              </a:rPr>
              <a:t>영혼</a:t>
            </a:r>
            <a:r>
              <a:rPr lang="en-US" altLang="ko-KR" sz="2800" b="1" dirty="0">
                <a:solidFill>
                  <a:schemeClr val="bg1"/>
                </a:solidFill>
                <a:latin typeface="Arial" charset="0"/>
              </a:rPr>
              <a:t>)</a:t>
            </a:r>
            <a:r>
              <a:rPr lang="ko-KR" altLang="en-US" sz="2800" b="1" dirty="0">
                <a:solidFill>
                  <a:schemeClr val="bg1"/>
                </a:solidFill>
                <a:latin typeface="Arial" charset="0"/>
              </a:rPr>
              <a:t>의 도입을 위한 하나님의 섭리에 관한 시적이고 강력한 알레고리이다</a:t>
            </a:r>
            <a:r>
              <a:rPr lang="en-US" altLang="ko-KR" sz="2800" b="1" dirty="0">
                <a:solidFill>
                  <a:schemeClr val="bg1"/>
                </a:solidFill>
                <a:latin typeface="Arial" charset="0"/>
              </a:rPr>
              <a:t>.”</a:t>
            </a:r>
            <a:br>
              <a:rPr lang="en-US" altLang="ja-JP" sz="2800" b="1" dirty="0">
                <a:solidFill>
                  <a:schemeClr val="bg1"/>
                </a:solidFill>
                <a:latin typeface="Arial" charset="0"/>
              </a:rPr>
            </a:br>
            <a:r>
              <a:rPr lang="en-US" altLang="ja-JP" sz="2800" b="1" dirty="0">
                <a:solidFill>
                  <a:schemeClr val="bg1"/>
                </a:solidFill>
                <a:latin typeface="Arial" charset="0"/>
              </a:rPr>
              <a:t>(</a:t>
            </a:r>
            <a:r>
              <a:rPr lang="ko-KR" altLang="en-US" sz="2800" b="1" dirty="0" err="1">
                <a:solidFill>
                  <a:schemeClr val="bg1"/>
                </a:solidFill>
                <a:latin typeface="Arial" charset="0"/>
              </a:rPr>
              <a:t>콜린즈</a:t>
            </a:r>
            <a:r>
              <a:rPr lang="en-US" altLang="ja-JP" sz="2800" b="1" dirty="0">
                <a:solidFill>
                  <a:schemeClr val="bg1"/>
                </a:solidFill>
                <a:latin typeface="Arial" charset="0"/>
              </a:rPr>
              <a:t>, 207).</a:t>
            </a:r>
            <a:endParaRPr lang="en-US" sz="2800" b="1" dirty="0">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rPr>
              <a:t>신학적인 문제점들</a:t>
            </a:r>
            <a:endParaRPr lang="en-US" b="1" dirty="0">
              <a:solidFill>
                <a:schemeClr val="bg1"/>
              </a:solidFill>
            </a:endParaRPr>
          </a:p>
        </p:txBody>
      </p:sp>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ko-KR" altLang="en-US" b="1" dirty="0">
                <a:solidFill>
                  <a:schemeClr val="bg1"/>
                </a:solidFill>
                <a:latin typeface="Arial" charset="0"/>
              </a:rPr>
              <a:t>아담 대 그리스도</a:t>
            </a:r>
            <a:endParaRPr lang="en-US" dirty="0">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b="1" dirty="0">
                <a:cs typeface="Arial" charset="0"/>
              </a:rPr>
              <a:t>로마서</a:t>
            </a:r>
            <a:r>
              <a:rPr lang="en-US" b="1" dirty="0">
                <a:cs typeface="Arial" charset="0"/>
              </a:rPr>
              <a:t>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b="1" dirty="0" err="1">
                <a:cs typeface="Arial" charset="0"/>
              </a:rPr>
              <a:t>고린도전서</a:t>
            </a:r>
            <a:r>
              <a:rPr lang="ko-KR" altLang="en-US" b="1" dirty="0">
                <a:cs typeface="Arial" charset="0"/>
              </a:rPr>
              <a:t> </a:t>
            </a:r>
            <a:r>
              <a:rPr lang="en-US" b="1" dirty="0">
                <a:cs typeface="Arial" charset="0"/>
              </a:rPr>
              <a:t>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b="1" dirty="0" err="1">
                <a:cs typeface="Arial" charset="0"/>
              </a:rPr>
              <a:t>고린도전서</a:t>
            </a:r>
            <a:r>
              <a:rPr lang="ko-KR" altLang="en-US" b="1" dirty="0">
                <a:cs typeface="Arial" charset="0"/>
              </a:rPr>
              <a:t> </a:t>
            </a:r>
            <a:r>
              <a:rPr lang="en-US" b="1" dirty="0">
                <a:cs typeface="Arial" charset="0"/>
              </a:rPr>
              <a:t>15:45-49</a:t>
            </a: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ko-KR" altLang="en-US" b="1" i="1" dirty="0">
                <a:solidFill>
                  <a:schemeClr val="bg1"/>
                </a:solidFill>
                <a:latin typeface="Arial" charset="0"/>
              </a:rPr>
              <a:t>인간의 기원</a:t>
            </a:r>
            <a:endParaRPr lang="en-US" dirty="0">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rPr>
              <a:t>신학적인 문제점들</a:t>
            </a:r>
            <a:endParaRPr lang="en-US" b="1" dirty="0">
              <a:solidFill>
                <a:schemeClr val="bg1"/>
              </a:solidFill>
            </a:endParaRPr>
          </a:p>
        </p:txBody>
      </p:sp>
      <p:sp>
        <p:nvSpPr>
          <p:cNvPr id="104454" name="Text Box 6"/>
          <p:cNvSpPr txBox="1">
            <a:spLocks noChangeArrowheads="1"/>
          </p:cNvSpPr>
          <p:nvPr/>
        </p:nvSpPr>
        <p:spPr bwMode="auto">
          <a:xfrm>
            <a:off x="3203848" y="3124200"/>
            <a:ext cx="111921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ko-KR" altLang="en-US" sz="3200" b="1" dirty="0">
                <a:solidFill>
                  <a:schemeClr val="bg1"/>
                </a:solidFill>
              </a:rPr>
              <a:t> 또는</a:t>
            </a:r>
            <a:endParaRPr lang="en-US" sz="3200" b="1" dirty="0">
              <a:solidFill>
                <a:schemeClr val="bg1"/>
              </a:solidFill>
            </a:endParaRPr>
          </a:p>
        </p:txBody>
      </p:sp>
      <p:sp>
        <p:nvSpPr>
          <p:cNvPr id="104455" name="Text Box 7"/>
          <p:cNvSpPr txBox="1">
            <a:spLocks noChangeArrowheads="1"/>
          </p:cNvSpPr>
          <p:nvPr/>
        </p:nvSpPr>
        <p:spPr bwMode="auto">
          <a:xfrm>
            <a:off x="4267200" y="1600200"/>
            <a:ext cx="48768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ko-KR" altLang="en-US" sz="2800" b="1" dirty="0">
                <a:solidFill>
                  <a:schemeClr val="bg1"/>
                </a:solidFill>
              </a:rPr>
              <a:t>흙으로 창조됨</a:t>
            </a:r>
            <a:r>
              <a:rPr lang="en-US" sz="2800" b="1" dirty="0">
                <a:solidFill>
                  <a:schemeClr val="bg1"/>
                </a:solidFill>
              </a:rPr>
              <a:t> </a:t>
            </a:r>
            <a:r>
              <a:rPr lang="en-US" altLang="ko-KR" sz="2800" b="1" dirty="0">
                <a:solidFill>
                  <a:schemeClr val="bg1"/>
                </a:solidFill>
              </a:rPr>
              <a:t>(</a:t>
            </a:r>
            <a:r>
              <a:rPr lang="ko-KR" altLang="en-US" sz="2800" b="1" dirty="0">
                <a:solidFill>
                  <a:schemeClr val="bg1"/>
                </a:solidFill>
              </a:rPr>
              <a:t>창</a:t>
            </a:r>
            <a:r>
              <a:rPr lang="en-US" sz="2800" b="1" dirty="0">
                <a:solidFill>
                  <a:schemeClr val="bg1"/>
                </a:solidFill>
              </a:rPr>
              <a:t> 2:7; </a:t>
            </a:r>
            <a:r>
              <a:rPr lang="ko-KR" altLang="en-US" sz="2800" b="1" dirty="0">
                <a:solidFill>
                  <a:schemeClr val="bg1"/>
                </a:solidFill>
              </a:rPr>
              <a:t>마</a:t>
            </a:r>
            <a:r>
              <a:rPr lang="en-US" sz="2800" b="1" dirty="0">
                <a:solidFill>
                  <a:schemeClr val="bg1"/>
                </a:solidFill>
              </a:rPr>
              <a:t> 19:4)</a:t>
            </a:r>
          </a:p>
          <a:p>
            <a:pPr>
              <a:buFontTx/>
              <a:buChar char="•"/>
            </a:pPr>
            <a:r>
              <a:rPr lang="ko-KR" altLang="en-US" sz="2800" b="1" dirty="0">
                <a:solidFill>
                  <a:schemeClr val="bg1"/>
                </a:solidFill>
              </a:rPr>
              <a:t>하나님의 형상 </a:t>
            </a:r>
            <a:r>
              <a:rPr lang="en-US" sz="2800" b="1" dirty="0">
                <a:solidFill>
                  <a:schemeClr val="bg1"/>
                </a:solidFill>
              </a:rPr>
              <a:t>(</a:t>
            </a:r>
            <a:r>
              <a:rPr lang="ko-KR" altLang="en-US" sz="2800" b="1" dirty="0">
                <a:solidFill>
                  <a:schemeClr val="bg1"/>
                </a:solidFill>
              </a:rPr>
              <a:t>창</a:t>
            </a:r>
            <a:r>
              <a:rPr lang="en-US" sz="2800" b="1" dirty="0">
                <a:solidFill>
                  <a:schemeClr val="bg1"/>
                </a:solidFill>
              </a:rPr>
              <a:t>1:26-27)—</a:t>
            </a:r>
            <a:r>
              <a:rPr lang="ko-KR" altLang="en-US" sz="2800" b="1" dirty="0">
                <a:solidFill>
                  <a:schemeClr val="bg1"/>
                </a:solidFill>
              </a:rPr>
              <a:t>유인원의 형상 아님</a:t>
            </a:r>
            <a:endParaRPr lang="en-US" sz="2800" b="1" dirty="0">
              <a:solidFill>
                <a:schemeClr val="bg1"/>
              </a:solidFill>
            </a:endParaRPr>
          </a:p>
          <a:p>
            <a:pPr>
              <a:buFontTx/>
              <a:buChar char="•"/>
            </a:pPr>
            <a:r>
              <a:rPr lang="ko-KR" altLang="en-US" sz="2800" b="1" dirty="0">
                <a:solidFill>
                  <a:schemeClr val="bg1"/>
                </a:solidFill>
              </a:rPr>
              <a:t>이브는 </a:t>
            </a:r>
            <a:r>
              <a:rPr lang="en-US" altLang="ko-KR" sz="2800" b="1" dirty="0">
                <a:solidFill>
                  <a:schemeClr val="bg1"/>
                </a:solidFill>
              </a:rPr>
              <a:t>“</a:t>
            </a:r>
            <a:r>
              <a:rPr lang="ko-KR" altLang="en-US" sz="2800" b="1" dirty="0">
                <a:solidFill>
                  <a:schemeClr val="bg1"/>
                </a:solidFill>
              </a:rPr>
              <a:t>모든 생명의 어머니였다</a:t>
            </a:r>
            <a:r>
              <a:rPr lang="en-US" altLang="ko-KR" sz="2800" b="1" dirty="0">
                <a:solidFill>
                  <a:schemeClr val="bg1"/>
                </a:solidFill>
              </a:rPr>
              <a:t>.”</a:t>
            </a:r>
            <a:r>
              <a:rPr lang="en-US" altLang="ja-JP" sz="2800" b="1" dirty="0">
                <a:solidFill>
                  <a:schemeClr val="bg1"/>
                </a:solidFill>
              </a:rPr>
              <a:t>(</a:t>
            </a:r>
            <a:r>
              <a:rPr lang="ko-KR" altLang="en-US" sz="2800" b="1" dirty="0">
                <a:solidFill>
                  <a:schemeClr val="bg1"/>
                </a:solidFill>
              </a:rPr>
              <a:t>창</a:t>
            </a:r>
            <a:r>
              <a:rPr lang="en-US" altLang="ja-JP" sz="2800" b="1" dirty="0">
                <a:solidFill>
                  <a:schemeClr val="bg1"/>
                </a:solidFill>
              </a:rPr>
              <a:t> 3:20; </a:t>
            </a:r>
            <a:r>
              <a:rPr lang="ko-KR" altLang="en-US" sz="2800" b="1" dirty="0">
                <a:solidFill>
                  <a:schemeClr val="bg1"/>
                </a:solidFill>
              </a:rPr>
              <a:t>행</a:t>
            </a:r>
            <a:r>
              <a:rPr lang="en-US" altLang="ja-JP" sz="2800" b="1" dirty="0">
                <a:solidFill>
                  <a:schemeClr val="bg1"/>
                </a:solidFill>
              </a:rPr>
              <a:t> 7:26)</a:t>
            </a:r>
          </a:p>
          <a:p>
            <a:pPr>
              <a:buFontTx/>
              <a:buChar char="•"/>
            </a:pPr>
            <a:r>
              <a:rPr lang="ko-KR" altLang="en-US" sz="2800" b="1" dirty="0">
                <a:solidFill>
                  <a:schemeClr val="bg1"/>
                </a:solidFill>
              </a:rPr>
              <a:t>아담 안에서 모두가 죄를 범했다</a:t>
            </a:r>
            <a:r>
              <a:rPr lang="en-US" altLang="ko-KR" sz="2800" b="1" dirty="0">
                <a:solidFill>
                  <a:schemeClr val="bg1"/>
                </a:solidFill>
              </a:rPr>
              <a:t>.</a:t>
            </a:r>
            <a:r>
              <a:rPr lang="en-US" sz="2800" b="1" dirty="0">
                <a:solidFill>
                  <a:schemeClr val="bg1"/>
                </a:solidFill>
              </a:rPr>
              <a:t> (</a:t>
            </a:r>
            <a:r>
              <a:rPr lang="ko-KR" altLang="en-US" sz="2800" b="1" dirty="0">
                <a:solidFill>
                  <a:schemeClr val="bg1"/>
                </a:solidFill>
              </a:rPr>
              <a:t>롬</a:t>
            </a:r>
            <a:r>
              <a:rPr lang="en-US" sz="2800" b="1" dirty="0">
                <a:solidFill>
                  <a:schemeClr val="bg1"/>
                </a:solidFill>
              </a:rPr>
              <a:t> 5:12)</a:t>
            </a:r>
          </a:p>
        </p:txBody>
      </p:sp>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ko-KR" altLang="en-US" b="1" dirty="0">
                <a:solidFill>
                  <a:schemeClr val="bg1"/>
                </a:solidFill>
                <a:latin typeface="Arial" charset="0"/>
              </a:rPr>
              <a:t>유일신</a:t>
            </a:r>
            <a:endParaRPr lang="en-US" b="1" dirty="0">
              <a:solidFill>
                <a:schemeClr val="bg1"/>
              </a:solidFill>
              <a:latin typeface="Arial" charset="0"/>
            </a:endParaRPr>
          </a:p>
          <a:p>
            <a:pPr eaLnBrk="1" hangingPunct="1">
              <a:lnSpc>
                <a:spcPct val="90000"/>
              </a:lnSpc>
            </a:pPr>
            <a:r>
              <a:rPr lang="ko-KR" altLang="en-US" b="1" dirty="0">
                <a:solidFill>
                  <a:schemeClr val="bg1"/>
                </a:solidFill>
                <a:latin typeface="Arial" charset="0"/>
              </a:rPr>
              <a:t>통치하시는 하나님</a:t>
            </a:r>
            <a:endParaRPr lang="en-US" b="1" dirty="0">
              <a:solidFill>
                <a:schemeClr val="bg1"/>
              </a:solidFill>
              <a:latin typeface="Arial" charset="0"/>
            </a:endParaRPr>
          </a:p>
          <a:p>
            <a:pPr eaLnBrk="1" hangingPunct="1">
              <a:lnSpc>
                <a:spcPct val="90000"/>
              </a:lnSpc>
            </a:pPr>
            <a:r>
              <a:rPr lang="ko-KR" altLang="en-US" b="1" dirty="0">
                <a:solidFill>
                  <a:schemeClr val="bg1"/>
                </a:solidFill>
                <a:latin typeface="Arial" charset="0"/>
              </a:rPr>
              <a:t>모든 것이 </a:t>
            </a:r>
            <a:r>
              <a:rPr lang="en-US" altLang="ko-KR" b="1" dirty="0">
                <a:solidFill>
                  <a:schemeClr val="bg1"/>
                </a:solidFill>
                <a:latin typeface="Arial" charset="0"/>
              </a:rPr>
              <a:t>“</a:t>
            </a:r>
            <a:r>
              <a:rPr lang="ko-KR" altLang="en-US" b="1" dirty="0">
                <a:solidFill>
                  <a:schemeClr val="bg1"/>
                </a:solidFill>
                <a:latin typeface="Arial" charset="0"/>
              </a:rPr>
              <a:t>좋았다</a:t>
            </a:r>
            <a:r>
              <a:rPr lang="en-US" altLang="ko-KR" b="1" dirty="0">
                <a:solidFill>
                  <a:schemeClr val="bg1"/>
                </a:solidFill>
                <a:latin typeface="Arial" charset="0"/>
              </a:rPr>
              <a:t>”</a:t>
            </a:r>
            <a:endParaRPr lang="en-US" altLang="ja-JP" b="1" dirty="0">
              <a:solidFill>
                <a:schemeClr val="bg1"/>
              </a:solidFill>
              <a:latin typeface="Arial" charset="0"/>
            </a:endParaRPr>
          </a:p>
          <a:p>
            <a:pPr eaLnBrk="1" hangingPunct="1">
              <a:lnSpc>
                <a:spcPct val="90000"/>
              </a:lnSpc>
            </a:pPr>
            <a:r>
              <a:rPr lang="ko-KR" altLang="en-US" b="1" dirty="0">
                <a:solidFill>
                  <a:schemeClr val="bg1"/>
                </a:solidFill>
                <a:latin typeface="Arial" charset="0"/>
              </a:rPr>
              <a:t>죄 없는 인간</a:t>
            </a:r>
            <a:endParaRPr lang="en-US" b="1" dirty="0">
              <a:solidFill>
                <a:schemeClr val="bg1"/>
              </a:solidFill>
              <a:latin typeface="Arial" charset="0"/>
            </a:endParaRPr>
          </a:p>
          <a:p>
            <a:pPr eaLnBrk="1" hangingPunct="1">
              <a:lnSpc>
                <a:spcPct val="90000"/>
              </a:lnSpc>
            </a:pPr>
            <a:r>
              <a:rPr lang="ko-KR" altLang="en-US" b="1" dirty="0">
                <a:solidFill>
                  <a:schemeClr val="bg1"/>
                </a:solidFill>
                <a:latin typeface="Arial" charset="0"/>
              </a:rPr>
              <a:t>고통과 악이 없음</a:t>
            </a:r>
            <a:endParaRPr lang="en-US" b="1" dirty="0">
              <a:solidFill>
                <a:schemeClr val="bg1"/>
              </a:solidFill>
              <a:latin typeface="Arial" charset="0"/>
            </a:endParaRPr>
          </a:p>
          <a:p>
            <a:pPr eaLnBrk="1" hangingPunct="1">
              <a:lnSpc>
                <a:spcPct val="90000"/>
              </a:lnSpc>
            </a:pPr>
            <a:r>
              <a:rPr lang="ko-KR" altLang="en-US" b="1" dirty="0">
                <a:solidFill>
                  <a:schemeClr val="bg1"/>
                </a:solidFill>
                <a:latin typeface="Arial" charset="0"/>
              </a:rPr>
              <a:t>하나님과의 통치</a:t>
            </a:r>
            <a:endParaRPr lang="en-US" b="1" dirty="0">
              <a:solidFill>
                <a:schemeClr val="bg1"/>
              </a:solidFill>
              <a:latin typeface="Arial" charset="0"/>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ko-KR" altLang="en-US" b="1" dirty="0">
                <a:solidFill>
                  <a:schemeClr val="bg1"/>
                </a:solidFill>
                <a:latin typeface="Arial" charset="0"/>
              </a:rPr>
              <a:t>자연선택</a:t>
            </a:r>
            <a:r>
              <a:rPr lang="en-US" b="1" dirty="0">
                <a:solidFill>
                  <a:schemeClr val="bg1"/>
                </a:solidFill>
                <a:latin typeface="Arial" charset="0"/>
              </a:rPr>
              <a:t>, </a:t>
            </a:r>
            <a:br>
              <a:rPr lang="en-US" b="1" dirty="0">
                <a:solidFill>
                  <a:schemeClr val="bg1"/>
                </a:solidFill>
                <a:latin typeface="Arial" charset="0"/>
              </a:rPr>
            </a:br>
            <a:r>
              <a:rPr lang="ko-KR" altLang="en-US" b="1" dirty="0">
                <a:solidFill>
                  <a:schemeClr val="bg1"/>
                </a:solidFill>
                <a:latin typeface="Arial" charset="0"/>
              </a:rPr>
              <a:t>죽음</a:t>
            </a:r>
            <a:r>
              <a:rPr lang="en-US" altLang="ko-KR" b="1" dirty="0">
                <a:solidFill>
                  <a:schemeClr val="bg1"/>
                </a:solidFill>
                <a:latin typeface="Arial" charset="0"/>
              </a:rPr>
              <a:t>,</a:t>
            </a:r>
            <a:r>
              <a:rPr lang="ko-KR" altLang="en-US" b="1" dirty="0">
                <a:solidFill>
                  <a:schemeClr val="bg1"/>
                </a:solidFill>
                <a:latin typeface="Arial" charset="0"/>
              </a:rPr>
              <a:t> 그리고 고통</a:t>
            </a:r>
            <a:endParaRPr lang="en-US" dirty="0">
              <a:latin typeface="Arial" charset="0"/>
            </a:endParaRPr>
          </a:p>
        </p:txBody>
      </p:sp>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cs typeface="Arial" charset="0"/>
              </a:rPr>
              <a:t>신학적인 문제점들</a:t>
            </a:r>
            <a:endParaRPr lang="en-US" b="1" dirty="0">
              <a:solidFill>
                <a:schemeClr val="bg1"/>
              </a:solidFill>
              <a:cs typeface="Arial"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ko-KR" altLang="en-US" sz="3600" b="1" u="sng" dirty="0">
                <a:solidFill>
                  <a:schemeClr val="bg1"/>
                </a:solidFill>
                <a:cs typeface="Arial" charset="0"/>
              </a:rPr>
              <a:t>창세기 </a:t>
            </a:r>
            <a:r>
              <a:rPr lang="en-US" altLang="ko-KR" sz="3600" b="1" u="sng" dirty="0">
                <a:solidFill>
                  <a:schemeClr val="bg1"/>
                </a:solidFill>
                <a:cs typeface="Arial" charset="0"/>
              </a:rPr>
              <a:t>3</a:t>
            </a:r>
            <a:r>
              <a:rPr lang="ko-KR" altLang="en-US" sz="3600" b="1" u="sng" dirty="0">
                <a:solidFill>
                  <a:schemeClr val="bg1"/>
                </a:solidFill>
                <a:cs typeface="Arial" charset="0"/>
              </a:rPr>
              <a:t>장으로 이어지는 창조</a:t>
            </a:r>
            <a:r>
              <a:rPr lang="en-US" sz="3600" b="1" u="sng" dirty="0">
                <a:solidFill>
                  <a:schemeClr val="bg1"/>
                </a:solidFill>
                <a:cs typeface="Arial" charset="0"/>
              </a:rPr>
              <a:t>:</a:t>
            </a:r>
            <a:endParaRPr lang="en-US" sz="3600" u="sng" dirty="0">
              <a:solidFill>
                <a:schemeClr val="tx2"/>
              </a:solidFill>
              <a:cs typeface="Arial" charset="0"/>
            </a:endParaRPr>
          </a:p>
        </p:txBody>
      </p:sp>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5715000" cy="838200"/>
          </a:xfrm>
        </p:spPr>
        <p:txBody>
          <a:bodyPr/>
          <a:lstStyle/>
          <a:p>
            <a:pPr eaLnBrk="1" hangingPunct="1">
              <a:defRPr/>
            </a:pPr>
            <a:r>
              <a:rPr lang="ko-KR" altLang="en-US" b="1" u="sng" dirty="0">
                <a:solidFill>
                  <a:schemeClr val="tx1"/>
                </a:solidFill>
                <a:effectLst>
                  <a:glow rad="152400">
                    <a:schemeClr val="bg1">
                      <a:alpha val="88000"/>
                    </a:schemeClr>
                  </a:glow>
                </a:effectLst>
              </a:rPr>
              <a:t>인간은 진정 누구인가</a:t>
            </a:r>
            <a:r>
              <a:rPr lang="en-US" altLang="ko-KR"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ko-KR" altLang="en-US" sz="4000" b="1" dirty="0">
                <a:effectLst>
                  <a:glow rad="152400">
                    <a:schemeClr val="bg1">
                      <a:alpha val="88000"/>
                    </a:schemeClr>
                  </a:glow>
                </a:effectLst>
              </a:rPr>
              <a:t>흙으로 창조됨</a:t>
            </a:r>
            <a:r>
              <a:rPr lang="en-US" sz="4000" b="1" dirty="0">
                <a:effectLst>
                  <a:glow rad="152400">
                    <a:schemeClr val="bg1">
                      <a:alpha val="88000"/>
                    </a:schemeClr>
                  </a:glow>
                </a:effectLst>
              </a:rPr>
              <a:t> (</a:t>
            </a:r>
            <a:r>
              <a:rPr lang="ko-KR" altLang="en-US" sz="4000" b="1" dirty="0">
                <a:effectLst>
                  <a:glow rad="152400">
                    <a:schemeClr val="bg1">
                      <a:alpha val="88000"/>
                    </a:schemeClr>
                  </a:glow>
                </a:effectLst>
              </a:rPr>
              <a:t>창</a:t>
            </a:r>
            <a:r>
              <a:rPr lang="en-US" sz="4000" b="1" dirty="0">
                <a:effectLst>
                  <a:glow rad="152400">
                    <a:schemeClr val="bg1">
                      <a:alpha val="88000"/>
                    </a:schemeClr>
                  </a:glow>
                </a:effectLst>
              </a:rPr>
              <a:t> 2:7)–</a:t>
            </a:r>
            <a:r>
              <a:rPr lang="ko-KR" altLang="en-US" sz="4000" b="1" dirty="0">
                <a:effectLst>
                  <a:glow rad="152400">
                    <a:schemeClr val="bg1">
                      <a:alpha val="88000"/>
                    </a:schemeClr>
                  </a:glow>
                </a:effectLst>
              </a:rPr>
              <a:t>어떤 형태의 하등생물로부터 형성되지 않음</a:t>
            </a:r>
            <a:endParaRPr lang="en-US" sz="4000" b="1" dirty="0">
              <a:effectLst>
                <a:glow rad="152400">
                  <a:schemeClr val="bg1">
                    <a:alpha val="88000"/>
                  </a:schemeClr>
                </a:glow>
              </a:effectLst>
            </a:endParaRPr>
          </a:p>
          <a:p>
            <a:pPr marL="454025" indent="-454025" algn="l" eaLnBrk="1" hangingPunct="1">
              <a:buFontTx/>
              <a:buChar char="•"/>
              <a:defRPr/>
            </a:pPr>
            <a:r>
              <a:rPr lang="ko-KR" altLang="en-US" sz="4000" b="1" dirty="0">
                <a:effectLst>
                  <a:glow rad="152400">
                    <a:schemeClr val="bg1">
                      <a:alpha val="88000"/>
                    </a:schemeClr>
                  </a:glow>
                </a:effectLst>
              </a:rPr>
              <a:t>가장 높은 수준의 피조물</a:t>
            </a:r>
            <a:r>
              <a:rPr lang="en-US" sz="4000" b="1" dirty="0">
                <a:effectLst>
                  <a:glow rad="152400">
                    <a:schemeClr val="bg1">
                      <a:alpha val="88000"/>
                    </a:schemeClr>
                  </a:glow>
                </a:effectLst>
              </a:rPr>
              <a:t> (</a:t>
            </a:r>
            <a:r>
              <a:rPr lang="ko-KR" altLang="en-US" sz="4000" b="1" dirty="0">
                <a:effectLst>
                  <a:glow rad="152400">
                    <a:schemeClr val="bg1">
                      <a:alpha val="88000"/>
                    </a:schemeClr>
                  </a:glow>
                </a:effectLst>
              </a:rPr>
              <a:t>창</a:t>
            </a:r>
            <a:r>
              <a:rPr lang="en-US" sz="4000" b="1" dirty="0">
                <a:effectLst>
                  <a:glow rad="152400">
                    <a:schemeClr val="bg1">
                      <a:alpha val="88000"/>
                    </a:schemeClr>
                  </a:glow>
                </a:effectLst>
              </a:rPr>
              <a:t> 1:26-27)–</a:t>
            </a:r>
            <a:r>
              <a:rPr lang="ko-KR" altLang="en-US" sz="4000" b="1" dirty="0">
                <a:effectLst>
                  <a:glow rad="152400">
                    <a:schemeClr val="bg1">
                      <a:alpha val="88000"/>
                    </a:schemeClr>
                  </a:glow>
                </a:effectLst>
              </a:rPr>
              <a:t>하나님의 형상으로 창조됨</a:t>
            </a:r>
            <a:endParaRPr lang="en-US" sz="4000" b="1" dirty="0">
              <a:effectLst>
                <a:glow rad="152400">
                  <a:schemeClr val="bg1">
                    <a:alpha val="88000"/>
                  </a:schemeClr>
                </a:glow>
              </a:effectLst>
            </a:endParaRPr>
          </a:p>
          <a:p>
            <a:pPr marL="454025" indent="-454025" algn="l" eaLnBrk="1" hangingPunct="1">
              <a:buFontTx/>
              <a:buChar char="•"/>
              <a:defRPr/>
            </a:pPr>
            <a:r>
              <a:rPr lang="ko-KR" altLang="en-US" sz="4000" b="1" dirty="0">
                <a:effectLst>
                  <a:glow rad="152400">
                    <a:schemeClr val="bg1">
                      <a:alpha val="88000"/>
                    </a:schemeClr>
                  </a:glow>
                </a:effectLst>
              </a:rPr>
              <a:t>하나님과 함께 통치하도록 명령을 받음</a:t>
            </a:r>
            <a:r>
              <a:rPr lang="en-US" sz="4000" b="1" dirty="0">
                <a:effectLst>
                  <a:glow rad="152400">
                    <a:schemeClr val="bg1">
                      <a:alpha val="88000"/>
                    </a:schemeClr>
                  </a:glow>
                </a:effectLst>
              </a:rPr>
              <a:t> (</a:t>
            </a:r>
            <a:r>
              <a:rPr lang="ko-KR" altLang="en-US" sz="4000" b="1" dirty="0">
                <a:effectLst>
                  <a:glow rad="152400">
                    <a:schemeClr val="bg1">
                      <a:alpha val="88000"/>
                    </a:schemeClr>
                  </a:glow>
                </a:effectLst>
              </a:rPr>
              <a:t>창</a:t>
            </a:r>
            <a:r>
              <a:rPr lang="en-US" sz="4000" b="1" dirty="0">
                <a:effectLst>
                  <a:glow rad="152400">
                    <a:schemeClr val="bg1">
                      <a:alpha val="88000"/>
                    </a:schemeClr>
                  </a:glow>
                </a:effectLst>
              </a:rPr>
              <a:t> 1:28)–</a:t>
            </a:r>
            <a:r>
              <a:rPr lang="ko-KR" altLang="en-US" sz="4000" b="1" dirty="0">
                <a:effectLst>
                  <a:glow rad="152400">
                    <a:schemeClr val="bg1">
                      <a:alpha val="88000"/>
                    </a:schemeClr>
                  </a:glow>
                </a:effectLst>
              </a:rPr>
              <a:t>동물도 아니고 신도 아님</a:t>
            </a:r>
            <a:endParaRPr lang="en-US" sz="4000" b="1"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cs typeface="Arial" charset="0"/>
              </a:rPr>
              <a:t>신학적인 문제점들</a:t>
            </a:r>
            <a:endParaRPr lang="en-US" b="1" dirty="0">
              <a:solidFill>
                <a:schemeClr val="bg1"/>
              </a:solidFill>
              <a:cs typeface="Arial" charset="0"/>
            </a:endParaRPr>
          </a:p>
        </p:txBody>
      </p:sp>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ko-KR" altLang="en-US" b="1" dirty="0">
                <a:latin typeface="Arial" charset="0"/>
              </a:rPr>
              <a:t>인간</a:t>
            </a:r>
            <a:r>
              <a:rPr lang="en-US" altLang="ko-KR" b="1" dirty="0">
                <a:latin typeface="Arial" charset="0"/>
              </a:rPr>
              <a:t>,</a:t>
            </a:r>
            <a:r>
              <a:rPr lang="ko-KR" altLang="en-US" b="1" dirty="0">
                <a:latin typeface="Arial" charset="0"/>
              </a:rPr>
              <a:t> 동물들처럼</a:t>
            </a:r>
            <a:r>
              <a:rPr lang="en-US" altLang="ko-KR" b="1" dirty="0">
                <a:latin typeface="Arial" charset="0"/>
              </a:rPr>
              <a:t>,</a:t>
            </a:r>
            <a:r>
              <a:rPr lang="ko-KR" altLang="en-US" b="1" dirty="0">
                <a:latin typeface="Arial" charset="0"/>
              </a:rPr>
              <a:t> 각각 그 종류대로 번성한다</a:t>
            </a:r>
            <a:endParaRPr lang="en-US" dirty="0">
              <a:latin typeface="Arial" charset="0"/>
            </a:endParaRPr>
          </a:p>
        </p:txBody>
      </p:sp>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cs typeface="Arial" charset="0"/>
              </a:rPr>
              <a:t>신학적인 문제점들</a:t>
            </a:r>
            <a:endParaRPr lang="en-US" b="1" dirty="0">
              <a:solidFill>
                <a:schemeClr val="bg1"/>
              </a:solidFill>
              <a:cs typeface="Arial" charset="0"/>
            </a:endParaRPr>
          </a:p>
        </p:txBody>
      </p:sp>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ko-KR" altLang="en-US" b="1" dirty="0">
                <a:latin typeface="Arial" charset="0"/>
              </a:rPr>
              <a:t>진리를 알아차리는 능력</a:t>
            </a:r>
            <a:r>
              <a:rPr lang="en-US" b="1" dirty="0">
                <a:latin typeface="Arial" charset="0"/>
              </a:rPr>
              <a:t> (2:16-17)</a:t>
            </a:r>
          </a:p>
          <a:p>
            <a:pPr eaLnBrk="1" hangingPunct="1"/>
            <a:r>
              <a:rPr lang="ko-KR" altLang="en-US" b="1" dirty="0">
                <a:latin typeface="Arial" charset="0"/>
              </a:rPr>
              <a:t>말하는 능력</a:t>
            </a:r>
            <a:r>
              <a:rPr lang="en-US" b="1" dirty="0">
                <a:latin typeface="Arial" charset="0"/>
              </a:rPr>
              <a:t> (2:23)</a:t>
            </a:r>
          </a:p>
          <a:p>
            <a:pPr eaLnBrk="1" hangingPunct="1"/>
            <a:r>
              <a:rPr lang="ko-KR" altLang="en-US" b="1" dirty="0">
                <a:latin typeface="Arial" charset="0"/>
              </a:rPr>
              <a:t>결혼 </a:t>
            </a:r>
            <a:r>
              <a:rPr lang="en-US" altLang="ko-KR" b="1" dirty="0">
                <a:latin typeface="Arial" charset="0"/>
              </a:rPr>
              <a:t>&amp;</a:t>
            </a:r>
            <a:r>
              <a:rPr lang="ko-KR" altLang="en-US" b="1" dirty="0">
                <a:latin typeface="Arial" charset="0"/>
              </a:rPr>
              <a:t> 관계형성 </a:t>
            </a:r>
            <a:r>
              <a:rPr lang="en-US" b="1" dirty="0">
                <a:latin typeface="Arial" charset="0"/>
              </a:rPr>
              <a:t>(2:24)</a:t>
            </a:r>
          </a:p>
          <a:p>
            <a:pPr eaLnBrk="1" hangingPunct="1"/>
            <a:r>
              <a:rPr lang="ko-KR" altLang="en-US" b="1" dirty="0">
                <a:latin typeface="Arial" charset="0"/>
              </a:rPr>
              <a:t>창조적인 능력들</a:t>
            </a:r>
            <a:r>
              <a:rPr lang="en-US" b="1" dirty="0">
                <a:latin typeface="Arial" charset="0"/>
              </a:rPr>
              <a:t>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ko-KR" altLang="en-US" sz="3600" dirty="0">
                <a:solidFill>
                  <a:schemeClr val="bg1"/>
                </a:solidFill>
                <a:latin typeface="Arial" charset="0"/>
              </a:rPr>
              <a:t>인간과 동물의 구별점들</a:t>
            </a:r>
            <a:endParaRPr lang="en-US" dirty="0">
              <a:latin typeface="Arial" charset="0"/>
            </a:endParaRP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cs typeface="Arial" charset="0"/>
              </a:rPr>
              <a:t>신학적인 문제점들</a:t>
            </a:r>
            <a:endParaRPr lang="en-US" b="1" dirty="0">
              <a:solidFill>
                <a:schemeClr val="bg1"/>
              </a:solidFill>
              <a:cs typeface="Arial" charset="0"/>
            </a:endParaRPr>
          </a:p>
        </p:txBody>
      </p:sp>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ko-KR" altLang="en-US" sz="3600" b="1" dirty="0">
                <a:effectLst>
                  <a:glow rad="139700">
                    <a:schemeClr val="bg1">
                      <a:alpha val="92000"/>
                    </a:schemeClr>
                  </a:glow>
                </a:effectLst>
                <a:latin typeface="Arial" charset="0"/>
              </a:rPr>
              <a:t>피조물을 다스리는 권한</a:t>
            </a:r>
            <a:r>
              <a:rPr lang="en-US" sz="3600" b="1" dirty="0">
                <a:effectLst>
                  <a:glow rad="139700">
                    <a:schemeClr val="bg1">
                      <a:alpha val="92000"/>
                    </a:schemeClr>
                  </a:glow>
                </a:effectLst>
                <a:latin typeface="Arial" charset="0"/>
              </a:rPr>
              <a:t> (1:26)</a:t>
            </a:r>
          </a:p>
          <a:p>
            <a:pPr eaLnBrk="1" hangingPunct="1">
              <a:lnSpc>
                <a:spcPct val="90000"/>
              </a:lnSpc>
              <a:defRPr/>
            </a:pPr>
            <a:r>
              <a:rPr lang="ko-KR" altLang="en-US" sz="3600" b="1" dirty="0">
                <a:effectLst>
                  <a:glow rad="139700">
                    <a:schemeClr val="bg1">
                      <a:alpha val="92000"/>
                    </a:schemeClr>
                  </a:glow>
                </a:effectLst>
                <a:latin typeface="Arial" charset="0"/>
              </a:rPr>
              <a:t>하나님과 관계하는 능력</a:t>
            </a:r>
            <a:r>
              <a:rPr lang="en-US" sz="3600" b="1" dirty="0">
                <a:effectLst>
                  <a:glow rad="139700">
                    <a:schemeClr val="bg1">
                      <a:alpha val="92000"/>
                    </a:schemeClr>
                  </a:glow>
                </a:effectLst>
                <a:latin typeface="Arial" charset="0"/>
              </a:rPr>
              <a:t> (2:16ff.)</a:t>
            </a:r>
          </a:p>
          <a:p>
            <a:pPr eaLnBrk="1" hangingPunct="1">
              <a:lnSpc>
                <a:spcPct val="90000"/>
              </a:lnSpc>
              <a:defRPr/>
            </a:pPr>
            <a:r>
              <a:rPr lang="ko-KR" altLang="en-US" sz="3600" b="1" dirty="0">
                <a:effectLst>
                  <a:glow rad="139700">
                    <a:schemeClr val="bg1">
                      <a:alpha val="92000"/>
                    </a:schemeClr>
                  </a:glow>
                </a:effectLst>
                <a:latin typeface="Arial" charset="0"/>
              </a:rPr>
              <a:t>인간 존엄성</a:t>
            </a:r>
            <a:r>
              <a:rPr lang="en-US" sz="3600" b="1" dirty="0">
                <a:effectLst>
                  <a:glow rad="139700">
                    <a:schemeClr val="bg1">
                      <a:alpha val="92000"/>
                    </a:schemeClr>
                  </a:glow>
                </a:effectLst>
                <a:latin typeface="Arial" charset="0"/>
              </a:rPr>
              <a:t>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ko-KR" altLang="en-US" sz="3600" b="1" dirty="0">
                <a:solidFill>
                  <a:schemeClr val="bg1"/>
                </a:solidFill>
                <a:latin typeface="Arial" charset="0"/>
              </a:rPr>
              <a:t>하나님의 형상은 무엇인가</a:t>
            </a:r>
            <a:r>
              <a:rPr lang="en-US" altLang="ko-KR" sz="3600" b="1" dirty="0">
                <a:solidFill>
                  <a:schemeClr val="bg1"/>
                </a:solidFill>
                <a:latin typeface="Arial" charset="0"/>
              </a:rPr>
              <a:t>?</a:t>
            </a:r>
            <a:endParaRPr lang="en-US" sz="3600" b="1" dirty="0">
              <a:solidFill>
                <a:schemeClr val="bg1"/>
              </a:solidFill>
              <a:latin typeface="Arial" charset="0"/>
            </a:endParaRP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o-KR" altLang="en-US" b="1" dirty="0">
                <a:solidFill>
                  <a:schemeClr val="bg1"/>
                </a:solidFill>
                <a:cs typeface="Arial" charset="0"/>
              </a:rPr>
              <a:t>신학적인 문제점들</a:t>
            </a:r>
            <a:endParaRPr lang="en-US" b="1" dirty="0">
              <a:solidFill>
                <a:schemeClr val="bg1"/>
              </a:solidFill>
              <a:cs typeface="Arial" charset="0"/>
            </a:endParaRPr>
          </a:p>
        </p:txBody>
      </p:sp>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2" name="TextBox 1">
            <a:extLst>
              <a:ext uri="{FF2B5EF4-FFF2-40B4-BE49-F238E27FC236}">
                <a16:creationId xmlns:a16="http://schemas.microsoft.com/office/drawing/2014/main" id="{98C57E73-CEA4-D14A-9E2F-2F2F4752EF35}"/>
              </a:ext>
            </a:extLst>
          </p:cNvPr>
          <p:cNvSpPr txBox="1"/>
          <p:nvPr/>
        </p:nvSpPr>
        <p:spPr>
          <a:xfrm>
            <a:off x="1979712" y="5373216"/>
            <a:ext cx="4766514" cy="523220"/>
          </a:xfrm>
          <a:prstGeom prst="rect">
            <a:avLst/>
          </a:prstGeom>
          <a:solidFill>
            <a:srgbClr val="76D6FF"/>
          </a:solidFill>
        </p:spPr>
        <p:txBody>
          <a:bodyPr wrap="square" rtlCol="0">
            <a:spAutoFit/>
          </a:bodyPr>
          <a:lstStyle/>
          <a:p>
            <a:pPr algn="ctr"/>
            <a:r>
              <a:rPr kumimoji="1" lang="ko-KR" altLang="en-US" sz="2800" b="1" dirty="0">
                <a:solidFill>
                  <a:srgbClr val="945200"/>
                </a:solidFill>
              </a:rPr>
              <a:t>하나님의 형상</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ko-KR" altLang="en-US" sz="5400" b="1" i="1" dirty="0" err="1">
                <a:solidFill>
                  <a:schemeClr val="bg1"/>
                </a:solidFill>
                <a:latin typeface="Arial" charset="0"/>
              </a:rPr>
              <a:t>지적설계의</a:t>
            </a:r>
            <a:r>
              <a:rPr lang="ko-KR" altLang="en-US" sz="5400" b="1" i="1" dirty="0">
                <a:solidFill>
                  <a:schemeClr val="bg1"/>
                </a:solidFill>
                <a:latin typeface="Arial" charset="0"/>
              </a:rPr>
              <a:t> 증거가 있는가</a:t>
            </a:r>
            <a:r>
              <a:rPr lang="en-US" altLang="ko-KR" sz="5400" b="1" i="1" dirty="0">
                <a:solidFill>
                  <a:schemeClr val="bg1"/>
                </a:solidFill>
                <a:latin typeface="Arial" charset="0"/>
              </a:rPr>
              <a:t>?</a:t>
            </a:r>
            <a:endParaRPr lang="en-US" dirty="0">
              <a:solidFill>
                <a:schemeClr val="bg1"/>
              </a:solidFill>
              <a:latin typeface="Arial" charset="0"/>
            </a:endParaRPr>
          </a:p>
        </p:txBody>
      </p:sp>
      <p:sp>
        <p:nvSpPr>
          <p:cNvPr id="362499" name="Rectangle 4"/>
          <p:cNvSpPr>
            <a:spLocks noGrp="1" noChangeArrowheads="1"/>
          </p:cNvSpPr>
          <p:nvPr>
            <p:ph type="subTitle" idx="1"/>
          </p:nvPr>
        </p:nvSpPr>
        <p:spPr>
          <a:xfrm>
            <a:off x="4067944" y="2909888"/>
            <a:ext cx="4968106" cy="2895600"/>
          </a:xfrm>
        </p:spPr>
        <p:txBody>
          <a:bodyPr/>
          <a:lstStyle/>
          <a:p>
            <a:pPr eaLnBrk="1" hangingPunct="1"/>
            <a:r>
              <a:rPr lang="ko-KR" altLang="en-US" sz="3600" b="1" dirty="0" err="1">
                <a:solidFill>
                  <a:schemeClr val="bg1"/>
                </a:solidFill>
                <a:latin typeface="Arial" charset="0"/>
              </a:rPr>
              <a:t>프란시스</a:t>
            </a:r>
            <a:r>
              <a:rPr lang="ko-KR" altLang="en-US" sz="3600" b="1" dirty="0">
                <a:solidFill>
                  <a:schemeClr val="bg1"/>
                </a:solidFill>
                <a:latin typeface="Arial" charset="0"/>
              </a:rPr>
              <a:t> </a:t>
            </a:r>
            <a:r>
              <a:rPr lang="ko-KR" altLang="en-US" sz="3600" b="1" dirty="0" err="1">
                <a:solidFill>
                  <a:schemeClr val="bg1"/>
                </a:solidFill>
                <a:latin typeface="Arial" charset="0"/>
              </a:rPr>
              <a:t>콜린즈</a:t>
            </a:r>
            <a:br>
              <a:rPr lang="en-US" altLang="ko-KR" sz="3600" b="1" dirty="0">
                <a:solidFill>
                  <a:schemeClr val="bg1"/>
                </a:solidFill>
                <a:latin typeface="Arial" charset="0"/>
              </a:rPr>
            </a:br>
            <a:r>
              <a:rPr lang="en-US" altLang="ko-KR" sz="3600" b="1" dirty="0">
                <a:solidFill>
                  <a:schemeClr val="bg1"/>
                </a:solidFill>
                <a:latin typeface="Arial" charset="0"/>
              </a:rPr>
              <a:t>(Francis Collins)</a:t>
            </a:r>
            <a:r>
              <a:rPr lang="ko-KR" altLang="en-US" sz="3600" b="1" dirty="0">
                <a:solidFill>
                  <a:schemeClr val="bg1"/>
                </a:solidFill>
                <a:latin typeface="Arial" charset="0"/>
              </a:rPr>
              <a:t>는 </a:t>
            </a:r>
            <a:r>
              <a:rPr lang="ko-KR" altLang="en-US" sz="3600" b="1" dirty="0" err="1">
                <a:solidFill>
                  <a:schemeClr val="bg1"/>
                </a:solidFill>
                <a:latin typeface="Arial" charset="0"/>
              </a:rPr>
              <a:t>지적설계에</a:t>
            </a:r>
            <a:r>
              <a:rPr lang="ko-KR" altLang="en-US" sz="3600" b="1" dirty="0">
                <a:solidFill>
                  <a:schemeClr val="bg1"/>
                </a:solidFill>
                <a:latin typeface="Arial" charset="0"/>
              </a:rPr>
              <a:t> 반대한다</a:t>
            </a:r>
            <a:br>
              <a:rPr lang="en-US" sz="3600" b="1" dirty="0">
                <a:solidFill>
                  <a:schemeClr val="bg1"/>
                </a:solidFill>
                <a:latin typeface="Arial" charset="0"/>
              </a:rPr>
            </a:br>
            <a:r>
              <a:rPr lang="en-US" sz="3600" b="1" dirty="0">
                <a:solidFill>
                  <a:schemeClr val="bg1"/>
                </a:solidFill>
                <a:latin typeface="Arial" charset="0"/>
              </a:rPr>
              <a:t>(85-88</a:t>
            </a:r>
            <a:r>
              <a:rPr lang="ko-KR" altLang="en-US" sz="3600" b="1" dirty="0">
                <a:solidFill>
                  <a:schemeClr val="bg1"/>
                </a:solidFill>
                <a:latin typeface="Arial" charset="0"/>
              </a:rPr>
              <a:t>쪽</a:t>
            </a:r>
            <a:r>
              <a:rPr lang="en-US" sz="3600" b="1" dirty="0">
                <a:solidFill>
                  <a:schemeClr val="bg1"/>
                </a:solidFill>
                <a:latin typeface="Arial" charset="0"/>
              </a:rPr>
              <a:t>)</a:t>
            </a:r>
          </a:p>
        </p:txBody>
      </p:sp>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ko-KR" altLang="en-US" sz="4800" b="1" dirty="0" err="1">
                <a:solidFill>
                  <a:schemeClr val="bg1"/>
                </a:solidFill>
              </a:rPr>
              <a:t>시계공</a:t>
            </a:r>
            <a:r>
              <a:rPr lang="ko-KR" altLang="en-US" sz="4800" b="1" dirty="0">
                <a:solidFill>
                  <a:schemeClr val="bg1"/>
                </a:solidFill>
              </a:rPr>
              <a:t> 논증</a:t>
            </a:r>
            <a:r>
              <a:rPr lang="en-US" b="1" i="1" dirty="0">
                <a:solidFill>
                  <a:schemeClr val="bg1"/>
                </a:solidFill>
              </a:rPr>
              <a:t> </a:t>
            </a:r>
            <a:br>
              <a:rPr lang="en-US" b="1" i="1" dirty="0">
                <a:solidFill>
                  <a:schemeClr val="bg1"/>
                </a:solidFill>
              </a:rPr>
            </a:br>
            <a:r>
              <a:rPr lang="en-US" sz="3600" b="1" i="1" dirty="0">
                <a:solidFill>
                  <a:schemeClr val="bg1"/>
                </a:solidFill>
              </a:rPr>
              <a:t>(</a:t>
            </a:r>
            <a:r>
              <a:rPr lang="ko-KR" altLang="en-US" sz="3600" b="1" i="1" dirty="0">
                <a:solidFill>
                  <a:schemeClr val="bg1"/>
                </a:solidFill>
              </a:rPr>
              <a:t>윌리엄 팔레이</a:t>
            </a:r>
            <a:r>
              <a:rPr lang="en-US" sz="3600" b="1" i="1" dirty="0">
                <a:solidFill>
                  <a:schemeClr val="bg1"/>
                </a:solidFill>
              </a:rPr>
              <a:t>, 1802)</a:t>
            </a:r>
            <a:endParaRPr lang="en-US" dirty="0">
              <a:solidFill>
                <a:schemeClr val="bg1"/>
              </a:solidFill>
            </a:endParaRPr>
          </a:p>
        </p:txBody>
      </p:sp>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ko-KR" altLang="en-US" sz="3200" b="1" dirty="0">
                <a:solidFill>
                  <a:schemeClr val="bg1"/>
                </a:solidFill>
                <a:latin typeface="Arial"/>
                <a:ea typeface="ＭＳ Ｐゴシック" pitchFamily="-112" charset="-128"/>
                <a:cs typeface="Arial"/>
              </a:rPr>
              <a:t>시계는 복잡함</a:t>
            </a:r>
            <a:r>
              <a:rPr lang="en-US" sz="32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ko-KR" altLang="en-US" sz="3200" b="1" dirty="0">
                <a:solidFill>
                  <a:schemeClr val="bg1"/>
                </a:solidFill>
                <a:latin typeface="Arial"/>
                <a:ea typeface="ＭＳ Ｐゴシック" pitchFamily="-112" charset="-128"/>
                <a:cs typeface="Arial"/>
              </a:rPr>
              <a:t>시계는 지적인 설계자가 있음</a:t>
            </a:r>
            <a:r>
              <a:rPr lang="en-US" sz="32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ko-KR" altLang="en-US" sz="3200" b="1" dirty="0">
                <a:solidFill>
                  <a:schemeClr val="bg1"/>
                </a:solidFill>
                <a:latin typeface="Arial"/>
                <a:ea typeface="ＭＳ Ｐゴシック" pitchFamily="-112" charset="-128"/>
                <a:cs typeface="Arial"/>
              </a:rPr>
              <a:t>생명체는 복잡함</a:t>
            </a:r>
            <a:r>
              <a:rPr lang="en-US" sz="3200" b="1" dirty="0">
                <a:solidFill>
                  <a:schemeClr val="bg1"/>
                </a:solidFill>
                <a:latin typeface="Arial"/>
                <a:ea typeface="ＭＳ Ｐゴシック" pitchFamily="-112" charset="-128"/>
                <a:cs typeface="Arial"/>
              </a:rPr>
              <a:t>.</a:t>
            </a:r>
          </a:p>
          <a:p>
            <a:pPr marL="609600" indent="-609600" eaLnBrk="1" hangingPunct="1">
              <a:spcBef>
                <a:spcPct val="20000"/>
              </a:spcBef>
              <a:buFont typeface="Arial" pitchFamily="-112" charset="0"/>
              <a:buAutoNum type="arabicPeriod"/>
              <a:defRPr/>
            </a:pPr>
            <a:r>
              <a:rPr lang="ko-KR" altLang="en-US" sz="3200" b="1" dirty="0">
                <a:solidFill>
                  <a:schemeClr val="bg1"/>
                </a:solidFill>
                <a:latin typeface="Arial"/>
                <a:ea typeface="ＭＳ Ｐゴシック" pitchFamily="-112" charset="-128"/>
                <a:cs typeface="Arial"/>
              </a:rPr>
              <a:t>따라서</a:t>
            </a:r>
            <a:r>
              <a:rPr lang="en-US" altLang="ko-KR" sz="3200" b="1" dirty="0">
                <a:solidFill>
                  <a:schemeClr val="bg1"/>
                </a:solidFill>
                <a:latin typeface="Arial"/>
                <a:ea typeface="ＭＳ Ｐゴシック" pitchFamily="-112" charset="-128"/>
                <a:cs typeface="Arial"/>
              </a:rPr>
              <a:t>,</a:t>
            </a:r>
            <a:r>
              <a:rPr lang="ko-KR" altLang="en-US" sz="3200" b="1" dirty="0">
                <a:solidFill>
                  <a:schemeClr val="bg1"/>
                </a:solidFill>
                <a:latin typeface="Arial"/>
                <a:ea typeface="ＭＳ Ｐゴシック" pitchFamily="-112" charset="-128"/>
                <a:cs typeface="Arial"/>
              </a:rPr>
              <a:t> 생명체도 지적인 설계자가 있음</a:t>
            </a:r>
            <a:r>
              <a:rPr lang="en-US" sz="3200" b="1" dirty="0">
                <a:solidFill>
                  <a:schemeClr val="bg1"/>
                </a:solidFill>
                <a:latin typeface="Arial"/>
                <a:ea typeface="ＭＳ Ｐゴシック" pitchFamily="-112" charset="-128"/>
                <a:cs typeface="Arial"/>
              </a:rPr>
              <a:t>.</a:t>
            </a: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ko-KR" sz="3200" b="1" dirty="0"/>
              <a:t>“</a:t>
            </a:r>
            <a:r>
              <a:rPr lang="ko-KR" altLang="en-US" sz="3200" b="1" dirty="0"/>
              <a:t>다음 날 아침</a:t>
            </a:r>
            <a:r>
              <a:rPr lang="en-US" altLang="ko-KR" sz="3200" b="1" dirty="0"/>
              <a:t>…</a:t>
            </a:r>
            <a:r>
              <a:rPr lang="ko-KR" altLang="en-US" sz="3200" b="1" dirty="0"/>
              <a:t> 태양이 떠오를 때</a:t>
            </a:r>
            <a:r>
              <a:rPr lang="en-US" altLang="ko-KR" sz="3200" b="1" dirty="0"/>
              <a:t>,</a:t>
            </a:r>
            <a:r>
              <a:rPr lang="ko-KR" altLang="en-US" sz="3200" b="1" dirty="0"/>
              <a:t> 나는 예수 그리스도에게 복종했다</a:t>
            </a:r>
            <a:r>
              <a:rPr lang="en-US" altLang="ko-KR" sz="3200" b="1" dirty="0"/>
              <a:t>.”</a:t>
            </a:r>
            <a:r>
              <a:rPr lang="en-US" altLang="ja-JP" sz="3200" b="1" dirty="0"/>
              <a:t> (p. 225)</a:t>
            </a:r>
            <a:endParaRPr lang="en-US" sz="3200" b="1" dirty="0"/>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ko-KR" altLang="en-US" b="1" dirty="0">
                <a:solidFill>
                  <a:schemeClr val="bg1"/>
                </a:solidFill>
                <a:latin typeface="Arial" charset="0"/>
                <a:ea typeface="宋体" charset="0"/>
                <a:cs typeface="宋体" charset="0"/>
              </a:rPr>
              <a:t>그의 복종</a:t>
            </a:r>
            <a:endParaRPr lang="en-US" b="1" dirty="0">
              <a:solidFill>
                <a:schemeClr val="bg1"/>
              </a:solidFill>
              <a:latin typeface="Arial" charset="0"/>
              <a:ea typeface="宋体" charset="0"/>
              <a:cs typeface="宋体"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시계는 복잡하다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시계는 지적인 설계자가 있다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생명체도 복잡하다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따라서</a:t>
            </a:r>
            <a:r>
              <a:rPr lang="en-US" altLang="ko-KR" b="1" dirty="0">
                <a:solidFill>
                  <a:schemeClr val="bg1"/>
                </a:solidFill>
                <a:latin typeface="Arial" pitchFamily="-112" charset="0"/>
                <a:ea typeface="ＭＳ Ｐゴシック" pitchFamily="-112" charset="-128"/>
                <a:cs typeface="ＭＳ Ｐゴシック" pitchFamily="-112" charset="-128"/>
              </a:rPr>
              <a:t>,</a:t>
            </a:r>
            <a:r>
              <a:rPr lang="ko-KR" altLang="en-US" b="1" dirty="0">
                <a:solidFill>
                  <a:schemeClr val="bg1"/>
                </a:solidFill>
                <a:latin typeface="Arial" pitchFamily="-112" charset="0"/>
                <a:ea typeface="ＭＳ Ｐゴシック" pitchFamily="-112" charset="-128"/>
                <a:cs typeface="ＭＳ Ｐゴシック" pitchFamily="-112" charset="-128"/>
              </a:rPr>
              <a:t> 생명체도 지적인 설계자가 있다</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나의 집의 전류는 전자의 흐름으로 구성된다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전류는 전력회사로부터 온다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번개는 전자의 흐름으로 구성된다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따라서 번개는 전력회사로부터 온다</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en-US" altLang="ko-KR" b="1" dirty="0">
                <a:solidFill>
                  <a:schemeClr val="bg1"/>
                </a:solidFill>
                <a:effectLst>
                  <a:outerShdw blurRad="38100" dist="38100" dir="2700000" algn="tl">
                    <a:srgbClr val="000000"/>
                  </a:outerShdw>
                </a:effectLst>
              </a:rPr>
              <a:t>“</a:t>
            </a:r>
            <a:r>
              <a:rPr lang="ko-KR" altLang="en-US" b="1" dirty="0">
                <a:solidFill>
                  <a:schemeClr val="bg1"/>
                </a:solidFill>
                <a:effectLst>
                  <a:outerShdw blurRad="38100" dist="38100" dir="2700000" algn="tl">
                    <a:srgbClr val="000000"/>
                  </a:outerShdw>
                </a:effectLst>
              </a:rPr>
              <a:t>두 개체가 한 가지 특성을 공유한다는 사실이</a:t>
            </a:r>
            <a:r>
              <a:rPr lang="en-US" altLang="ko-KR" b="1" dirty="0">
                <a:solidFill>
                  <a:schemeClr val="bg1"/>
                </a:solidFill>
                <a:effectLst>
                  <a:outerShdw blurRad="38100" dist="38100" dir="2700000" algn="tl">
                    <a:srgbClr val="000000"/>
                  </a:outerShdw>
                </a:effectLst>
              </a:rPr>
              <a:t>,</a:t>
            </a:r>
            <a:r>
              <a:rPr lang="ko-KR" altLang="en-US" b="1" dirty="0">
                <a:solidFill>
                  <a:schemeClr val="bg1"/>
                </a:solidFill>
                <a:effectLst>
                  <a:outerShdw blurRad="38100" dist="38100" dir="2700000" algn="tl">
                    <a:srgbClr val="000000"/>
                  </a:outerShdw>
                </a:effectLst>
              </a:rPr>
              <a:t> 이들이 모든 특성을 공유한다는 것을 함축하는 것은 아니다</a:t>
            </a:r>
            <a:r>
              <a:rPr lang="en-US" altLang="ko-KR" b="1" dirty="0">
                <a:solidFill>
                  <a:schemeClr val="bg1"/>
                </a:solidFill>
                <a:effectLst>
                  <a:outerShdw blurRad="38100" dist="38100" dir="2700000" algn="tl">
                    <a:srgbClr val="000000"/>
                  </a:outerShdw>
                </a:effectLst>
              </a:rPr>
              <a:t>.”</a:t>
            </a:r>
            <a:r>
              <a:rPr lang="en-US" b="1" dirty="0">
                <a:solidFill>
                  <a:schemeClr val="bg1"/>
                </a:solidFill>
                <a:effectLst>
                  <a:outerShdw blurRad="38100" dist="38100" dir="2700000" algn="tl">
                    <a:srgbClr val="000000"/>
                  </a:outerShdw>
                </a:effectLst>
              </a:rPr>
              <a:t> (p.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o-KR" altLang="en-US" sz="4000" b="1" dirty="0" err="1">
                <a:solidFill>
                  <a:schemeClr val="bg1"/>
                </a:solidFill>
                <a:effectLst>
                  <a:outerShdw blurRad="38100" dist="38100" dir="2700000" algn="tl">
                    <a:srgbClr val="000000"/>
                  </a:outerShdw>
                </a:effectLst>
              </a:rPr>
              <a:t>프란시스</a:t>
            </a:r>
            <a:r>
              <a:rPr lang="ko-KR" altLang="en-US" sz="4000" b="1" dirty="0">
                <a:solidFill>
                  <a:schemeClr val="bg1"/>
                </a:solidFill>
                <a:effectLst>
                  <a:outerShdw blurRad="38100" dist="38100" dir="2700000" algn="tl">
                    <a:srgbClr val="000000"/>
                  </a:outerShdw>
                </a:effectLst>
              </a:rPr>
              <a:t> </a:t>
            </a:r>
            <a:r>
              <a:rPr lang="ko-KR" altLang="en-US" sz="4000" b="1" dirty="0" err="1">
                <a:solidFill>
                  <a:schemeClr val="bg1"/>
                </a:solidFill>
                <a:effectLst>
                  <a:outerShdw blurRad="38100" dist="38100" dir="2700000" algn="tl">
                    <a:srgbClr val="000000"/>
                  </a:outerShdw>
                </a:effectLst>
              </a:rPr>
              <a:t>콜린즈에</a:t>
            </a:r>
            <a:r>
              <a:rPr lang="ko-KR" altLang="en-US" sz="4000" b="1" dirty="0">
                <a:solidFill>
                  <a:schemeClr val="bg1"/>
                </a:solidFill>
                <a:effectLst>
                  <a:outerShdw blurRad="38100" dist="38100" dir="2700000" algn="tl">
                    <a:srgbClr val="000000"/>
                  </a:outerShdw>
                </a:effectLst>
              </a:rPr>
              <a:t> 의한 반론</a:t>
            </a:r>
            <a:endParaRPr lang="en-US" dirty="0">
              <a:solidFill>
                <a:schemeClr val="bg1"/>
              </a:solidFill>
            </a:endParaRPr>
          </a:p>
        </p:txBody>
      </p:sp>
      <p:sp>
        <p:nvSpPr>
          <p:cNvPr id="118791" name="WordArt 7"/>
          <p:cNvSpPr>
            <a:spLocks noChangeArrowheads="1" noChangeShapeType="1" noTextEdit="1"/>
          </p:cNvSpPr>
          <p:nvPr/>
        </p:nvSpPr>
        <p:spPr bwMode="auto">
          <a:xfrm>
            <a:off x="5313221" y="5260975"/>
            <a:ext cx="3556000" cy="647700"/>
          </a:xfrm>
          <a:prstGeom prst="rect">
            <a:avLst/>
          </a:prstGeom>
        </p:spPr>
        <p:txBody>
          <a:bodyPr wrap="none" fromWordArt="1">
            <a:prstTxWarp prst="textPlain">
              <a:avLst>
                <a:gd name="adj" fmla="val 50000"/>
              </a:avLst>
            </a:prstTxWarp>
          </a:bodyPr>
          <a:lstStyle/>
          <a:p>
            <a:pPr algn="ctr"/>
            <a:r>
              <a:rPr lang="ko-KR" altLang="en-US" sz="3600" kern="10" dirty="0">
                <a:ln w="9525">
                  <a:solidFill>
                    <a:srgbClr val="000000"/>
                  </a:solidFill>
                  <a:round/>
                  <a:headEnd/>
                  <a:tailEnd/>
                </a:ln>
                <a:solidFill>
                  <a:srgbClr val="FFFFFF"/>
                </a:solidFill>
                <a:latin typeface="Arial Black"/>
                <a:ea typeface="Arial Black"/>
                <a:cs typeface="Arial Black"/>
              </a:rPr>
              <a:t>동의하는가</a:t>
            </a:r>
            <a:r>
              <a:rPr lang="en-US" sz="3600" kern="10" dirty="0">
                <a:ln w="9525">
                  <a:solidFill>
                    <a:srgbClr val="000000"/>
                  </a:solidFill>
                  <a:round/>
                  <a:headEnd/>
                  <a:tailEnd/>
                </a:ln>
                <a:solidFill>
                  <a:srgbClr val="FFFFFF"/>
                </a:solidFill>
                <a:latin typeface="Arial Black"/>
                <a:ea typeface="Arial Black"/>
                <a:cs typeface="Arial Black"/>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나의 집의 전류는 전자의 흐름으로 구성된다</a:t>
            </a:r>
            <a:r>
              <a:rPr lang="en-US" altLang="ko-KR" b="1" dirty="0">
                <a:solidFill>
                  <a:schemeClr val="bg1"/>
                </a:solidFill>
                <a:latin typeface="Arial" pitchFamily="-112" charset="0"/>
                <a:ea typeface="ＭＳ Ｐゴシック" pitchFamily="-112" charset="-128"/>
                <a:cs typeface="ＭＳ Ｐゴシック" pitchFamily="-112" charset="-128"/>
              </a:rPr>
              <a:t>.</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전류는 </a:t>
            </a:r>
            <a:r>
              <a:rPr lang="ko-KR" altLang="en-US" b="1" dirty="0">
                <a:solidFill>
                  <a:srgbClr val="FFFF00"/>
                </a:solidFill>
                <a:latin typeface="Arial" pitchFamily="-112" charset="0"/>
                <a:ea typeface="ＭＳ Ｐゴシック" pitchFamily="-112" charset="-128"/>
                <a:cs typeface="ＭＳ Ｐゴシック" pitchFamily="-112" charset="-128"/>
              </a:rPr>
              <a:t>발전체</a:t>
            </a:r>
            <a:r>
              <a:rPr lang="ko-KR" altLang="en-US" b="1" dirty="0">
                <a:solidFill>
                  <a:schemeClr val="bg1"/>
                </a:solidFill>
                <a:latin typeface="Arial" pitchFamily="-112" charset="0"/>
                <a:ea typeface="ＭＳ Ｐゴシック" pitchFamily="-112" charset="-128"/>
                <a:cs typeface="ＭＳ Ｐゴシック" pitchFamily="-112" charset="-128"/>
              </a:rPr>
              <a:t>로부터 온다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번개는 전자의 흐름으로 구성된다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따라서</a:t>
            </a:r>
            <a:r>
              <a:rPr lang="en-US" altLang="ko-KR" b="1" dirty="0">
                <a:solidFill>
                  <a:schemeClr val="bg1"/>
                </a:solidFill>
                <a:latin typeface="Arial" pitchFamily="-112" charset="0"/>
                <a:ea typeface="ＭＳ Ｐゴシック" pitchFamily="-112" charset="-128"/>
                <a:cs typeface="ＭＳ Ｐゴシック" pitchFamily="-112" charset="-128"/>
              </a:rPr>
              <a:t>,</a:t>
            </a:r>
            <a:r>
              <a:rPr lang="ko-KR" altLang="en-US" b="1" dirty="0">
                <a:solidFill>
                  <a:schemeClr val="bg1"/>
                </a:solidFill>
                <a:latin typeface="Arial" pitchFamily="-112" charset="0"/>
                <a:ea typeface="ＭＳ Ｐゴシック" pitchFamily="-112" charset="-128"/>
                <a:cs typeface="ＭＳ Ｐゴシック" pitchFamily="-112" charset="-128"/>
              </a:rPr>
              <a:t> 번개는 </a:t>
            </a:r>
            <a:r>
              <a:rPr lang="ko-KR" altLang="en-US" b="1" dirty="0">
                <a:solidFill>
                  <a:srgbClr val="FFFF00"/>
                </a:solidFill>
                <a:latin typeface="Arial" pitchFamily="-112" charset="0"/>
                <a:ea typeface="ＭＳ Ｐゴシック" pitchFamily="-112" charset="-128"/>
                <a:cs typeface="ＭＳ Ｐゴシック" pitchFamily="-112" charset="-128"/>
              </a:rPr>
              <a:t>발전체</a:t>
            </a:r>
            <a:r>
              <a:rPr lang="ko-KR" altLang="en-US" b="1" dirty="0">
                <a:solidFill>
                  <a:schemeClr val="bg1"/>
                </a:solidFill>
                <a:latin typeface="Arial" pitchFamily="-112" charset="0"/>
                <a:ea typeface="ＭＳ Ｐゴシック" pitchFamily="-112" charset="-128"/>
                <a:cs typeface="ＭＳ Ｐゴシック" pitchFamily="-112" charset="-128"/>
              </a:rPr>
              <a:t>로부터 온다</a:t>
            </a:r>
            <a:r>
              <a:rPr lang="en-US" b="1" dirty="0">
                <a:solidFill>
                  <a:schemeClr val="bg1"/>
                </a:solidFill>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o-KR" altLang="en-US" sz="4000" b="1" dirty="0">
                <a:solidFill>
                  <a:schemeClr val="bg1"/>
                </a:solidFill>
                <a:effectLst>
                  <a:outerShdw blurRad="38100" dist="38100" dir="2700000" algn="tl">
                    <a:srgbClr val="000000"/>
                  </a:outerShdw>
                </a:effectLst>
              </a:rPr>
              <a:t>더 나은 유사성</a:t>
            </a:r>
            <a:endParaRPr lang="en-US" dirty="0">
              <a:solidFill>
                <a:schemeClr val="bg1"/>
              </a:solidFill>
            </a:endParaRPr>
          </a:p>
        </p:txBody>
      </p:sp>
      <p:sp>
        <p:nvSpPr>
          <p:cNvPr id="6" name="Rectangle 3">
            <a:extLst>
              <a:ext uri="{FF2B5EF4-FFF2-40B4-BE49-F238E27FC236}">
                <a16:creationId xmlns:a16="http://schemas.microsoft.com/office/drawing/2014/main" id="{7626BDCC-A4FF-5749-9318-44F2EBE596EA}"/>
              </a:ext>
            </a:extLst>
          </p:cNvPr>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시계는 복잡하다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시계는 지적인 설계자가 있다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생명체도 복잡하다</a:t>
            </a:r>
            <a:r>
              <a:rPr lang="en-US" b="1" dirty="0">
                <a:solidFill>
                  <a:schemeClr val="bg1"/>
                </a:solidFill>
                <a:latin typeface="Arial" pitchFamily="-112" charset="0"/>
                <a:ea typeface="ＭＳ Ｐゴシック" pitchFamily="-112" charset="-128"/>
                <a:cs typeface="ＭＳ Ｐゴシック" pitchFamily="-112" charset="-128"/>
              </a:rPr>
              <a:t>.</a:t>
            </a:r>
          </a:p>
          <a:p>
            <a:pPr marL="609600" indent="-609600" eaLnBrk="1" hangingPunct="1">
              <a:spcBef>
                <a:spcPct val="20000"/>
              </a:spcBef>
              <a:buFont typeface="Arial" pitchFamily="-112" charset="0"/>
              <a:buAutoNum type="arabicPeriod"/>
              <a:defRPr/>
            </a:pPr>
            <a:r>
              <a:rPr lang="ko-KR" altLang="en-US" b="1" dirty="0">
                <a:solidFill>
                  <a:schemeClr val="bg1"/>
                </a:solidFill>
                <a:latin typeface="Arial" pitchFamily="-112" charset="0"/>
                <a:ea typeface="ＭＳ Ｐゴシック" pitchFamily="-112" charset="-128"/>
                <a:cs typeface="ＭＳ Ｐゴシック" pitchFamily="-112" charset="-128"/>
              </a:rPr>
              <a:t>따라서</a:t>
            </a:r>
            <a:r>
              <a:rPr lang="en-US" altLang="ko-KR" b="1" dirty="0">
                <a:solidFill>
                  <a:schemeClr val="bg1"/>
                </a:solidFill>
                <a:latin typeface="Arial" pitchFamily="-112" charset="0"/>
                <a:ea typeface="ＭＳ Ｐゴシック" pitchFamily="-112" charset="-128"/>
                <a:cs typeface="ＭＳ Ｐゴシック" pitchFamily="-112" charset="-128"/>
              </a:rPr>
              <a:t>,</a:t>
            </a:r>
            <a:r>
              <a:rPr lang="ko-KR" altLang="en-US" b="1" dirty="0">
                <a:solidFill>
                  <a:schemeClr val="bg1"/>
                </a:solidFill>
                <a:latin typeface="Arial" pitchFamily="-112" charset="0"/>
                <a:ea typeface="ＭＳ Ｐゴシック" pitchFamily="-112" charset="-128"/>
                <a:cs typeface="ＭＳ Ｐゴシック" pitchFamily="-112" charset="-128"/>
              </a:rPr>
              <a:t> 생명체도 지적인 설계자가 있다</a:t>
            </a:r>
            <a:r>
              <a:rPr lang="en-US" b="1" dirty="0">
                <a:solidFill>
                  <a:schemeClr val="bg1"/>
                </a:solidFill>
                <a:latin typeface="Arial" pitchFamily="-112" charset="0"/>
                <a:ea typeface="ＭＳ Ｐゴシック" pitchFamily="-112" charset="-128"/>
                <a:cs typeface="ＭＳ Ｐゴシック" pitchFamily="-112" charset="-128"/>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a:solidFill>
                  <a:srgbClr val="FFFFFF"/>
                </a:solidFill>
                <a:cs typeface="Arial" charset="0"/>
              </a:rPr>
              <a:t>Creation Research Institute</a:t>
            </a:r>
          </a:p>
          <a:p>
            <a:pPr marL="342900" indent="-342900" eaLnBrk="1" hangingPunct="1">
              <a:spcBef>
                <a:spcPct val="20000"/>
              </a:spcBef>
            </a:pPr>
            <a:r>
              <a:rPr lang="en-US" altLang="zh-CN" sz="2000" b="1">
                <a:solidFill>
                  <a:srgbClr val="FFFFFF"/>
                </a:solidFill>
                <a:cs typeface="Arial" charset="0"/>
              </a:rPr>
              <a:t>Henry/John Morris, Duane Gish</a:t>
            </a:r>
          </a:p>
          <a:p>
            <a:pPr marL="342900" indent="-342900" eaLnBrk="1" hangingPunct="1">
              <a:spcBef>
                <a:spcPct val="20000"/>
              </a:spcBef>
            </a:pPr>
            <a:r>
              <a:rPr lang="en-US" altLang="zh-CN" sz="2000" b="1">
                <a:solidFill>
                  <a:srgbClr val="FFFFFF"/>
                </a:solidFill>
                <a:cs typeface="Arial" charset="0"/>
              </a:rPr>
              <a:t>Joseph Dillow, Ken Ham</a:t>
            </a:r>
          </a:p>
          <a:p>
            <a:pPr marL="342900" indent="-342900" eaLnBrk="1" hangingPunct="1">
              <a:spcBef>
                <a:spcPct val="20000"/>
              </a:spcBef>
            </a:pPr>
            <a:r>
              <a:rPr lang="en-US" altLang="zh-CN" sz="2000" b="1">
                <a:solidFill>
                  <a:srgbClr val="FFFFFF"/>
                </a:solidFill>
                <a:cs typeface="Arial" charset="0"/>
              </a:rPr>
              <a:t>Young Earth</a:t>
            </a:r>
          </a:p>
          <a:p>
            <a:pPr marL="342900" indent="-342900" eaLnBrk="1" hangingPunct="1">
              <a:spcBef>
                <a:spcPct val="20000"/>
              </a:spcBef>
            </a:pPr>
            <a:r>
              <a:rPr lang="en-US" altLang="zh-CN" sz="2000" b="1">
                <a:solidFill>
                  <a:srgbClr val="FFFFFF"/>
                </a:solidFill>
                <a:cs typeface="Arial" charset="0"/>
              </a:rPr>
              <a:t>24-hour Creation Days</a:t>
            </a:r>
          </a:p>
          <a:p>
            <a:pPr marL="342900" indent="-342900" eaLnBrk="1" hangingPunct="1">
              <a:spcBef>
                <a:spcPct val="20000"/>
              </a:spcBef>
            </a:pPr>
            <a:r>
              <a:rPr lang="en-US" altLang="zh-CN" sz="2000" b="1">
                <a:solidFill>
                  <a:srgbClr val="FFFFFF"/>
                </a:solidFill>
                <a:cs typeface="Arial" charset="0"/>
              </a:rPr>
              <a:t>Universal Flood</a:t>
            </a:r>
          </a:p>
          <a:p>
            <a:pPr marL="342900" indent="-342900" eaLnBrk="1" hangingPunct="1">
              <a:spcBef>
                <a:spcPct val="20000"/>
              </a:spcBef>
            </a:pPr>
            <a:r>
              <a:rPr lang="en-US" altLang="zh-CN" sz="2000" b="1">
                <a:solidFill>
                  <a:srgbClr val="FFFFFF"/>
                </a:solidFill>
                <a:cs typeface="Arial" charset="0"/>
              </a:rPr>
              <a:t>Vapor canopy</a:t>
            </a:r>
          </a:p>
          <a:p>
            <a:pPr marL="342900" indent="-342900" eaLnBrk="1" hangingPunct="1">
              <a:spcBef>
                <a:spcPct val="20000"/>
              </a:spcBef>
            </a:pP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answersingenesis.org</a:t>
            </a:r>
          </a:p>
          <a:p>
            <a:pPr marL="342900" indent="-342900" eaLnBrk="1" hangingPunct="1">
              <a:spcBef>
                <a:spcPct val="20000"/>
              </a:spcBef>
            </a:pPr>
            <a:r>
              <a:rPr lang="en-US" altLang="zh-CN" sz="1800" b="1">
                <a:solidFill>
                  <a:srgbClr val="FFFFFF"/>
                </a:solidFill>
                <a:cs typeface="Arial" charset="0"/>
              </a:rPr>
              <a:t>genesispark.org</a:t>
            </a:r>
          </a:p>
          <a:p>
            <a:pPr marL="342900" indent="-342900" eaLnBrk="1" hangingPunct="1">
              <a:spcBef>
                <a:spcPct val="20000"/>
              </a:spcBef>
            </a:pPr>
            <a:r>
              <a:rPr lang="en-US" altLang="zh-CN" sz="1800" b="1">
                <a:solidFill>
                  <a:srgbClr val="FFFFFF"/>
                </a:solidFill>
                <a:cs typeface="Arial" charset="0"/>
              </a:rPr>
              <a:t>icr.org critiques Ross at:</a:t>
            </a:r>
            <a:endParaRPr lang="en-US" altLang="zh-CN" sz="2000" b="1">
              <a:solidFill>
                <a:srgbClr val="FFFFFF"/>
              </a:solidFill>
              <a:cs typeface="Arial" charset="0"/>
            </a:endParaRPr>
          </a:p>
          <a:p>
            <a:pPr marL="342900" indent="-342900" eaLnBrk="1" hangingPunct="1">
              <a:spcBef>
                <a:spcPct val="20000"/>
              </a:spcBef>
            </a:pPr>
            <a:r>
              <a:rPr lang="en-US" altLang="zh-CN" sz="1800" b="1">
                <a:solidFill>
                  <a:srgbClr val="FFFFFF"/>
                </a:solidFill>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ko-KR" altLang="en-US" b="1" dirty="0">
                <a:solidFill>
                  <a:schemeClr val="bg1"/>
                </a:solidFill>
                <a:latin typeface="Arial" charset="0"/>
                <a:ea typeface="ＭＳ Ｐゴシック" charset="0"/>
                <a:cs typeface="Arial" charset="0"/>
              </a:rPr>
              <a:t>복음주의자들은 의견이 다르다</a:t>
            </a:r>
            <a:endParaRPr lang="en-US" altLang="zh-CN" b="1" dirty="0">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altLang="zh-CN" sz="2000" b="1" dirty="0">
                <a:solidFill>
                  <a:srgbClr val="FFFFFF"/>
                </a:solidFill>
                <a:cs typeface="Arial" charset="0"/>
              </a:rPr>
              <a:t>Reasons to Believe</a:t>
            </a:r>
          </a:p>
          <a:p>
            <a:pPr marL="342900" indent="-342900" eaLnBrk="1" hangingPunct="1">
              <a:spcBef>
                <a:spcPct val="20000"/>
              </a:spcBef>
            </a:pPr>
            <a:r>
              <a:rPr lang="en-US" altLang="zh-CN" sz="2000" b="1" dirty="0">
                <a:solidFill>
                  <a:srgbClr val="FFFFFF"/>
                </a:solidFill>
                <a:cs typeface="Arial" charset="0"/>
              </a:rPr>
              <a:t>Hugh Ross</a:t>
            </a:r>
          </a:p>
          <a:p>
            <a:pPr marL="342900" indent="-342900" eaLnBrk="1" hangingPunct="1">
              <a:spcBef>
                <a:spcPct val="20000"/>
              </a:spcBef>
            </a:pPr>
            <a:r>
              <a:rPr lang="en-US" altLang="zh-CN" sz="2000" b="1" dirty="0">
                <a:solidFill>
                  <a:srgbClr val="FFFFFF"/>
                </a:solidFill>
                <a:cs typeface="Arial" charset="0"/>
              </a:rPr>
              <a:t>Walt Brown</a:t>
            </a:r>
          </a:p>
          <a:p>
            <a:pPr marL="342900" indent="-342900" eaLnBrk="1" hangingPunct="1">
              <a:spcBef>
                <a:spcPct val="20000"/>
              </a:spcBef>
            </a:pPr>
            <a:r>
              <a:rPr lang="en-US" altLang="zh-CN" sz="2000" b="1" dirty="0">
                <a:solidFill>
                  <a:srgbClr val="FFFFFF"/>
                </a:solidFill>
                <a:cs typeface="Arial" charset="0"/>
              </a:rPr>
              <a:t>Old Earth</a:t>
            </a:r>
          </a:p>
          <a:p>
            <a:pPr marL="342900" indent="-342900" eaLnBrk="1" hangingPunct="1">
              <a:spcBef>
                <a:spcPct val="20000"/>
              </a:spcBef>
            </a:pPr>
            <a:r>
              <a:rPr lang="en-US" altLang="zh-CN" sz="2000" b="1" dirty="0">
                <a:solidFill>
                  <a:srgbClr val="FFFFFF"/>
                </a:solidFill>
                <a:cs typeface="Arial" charset="0"/>
              </a:rPr>
              <a:t>Progressive Creation</a:t>
            </a:r>
          </a:p>
          <a:p>
            <a:pPr marL="342900" indent="-342900" eaLnBrk="1" hangingPunct="1">
              <a:spcBef>
                <a:spcPct val="20000"/>
              </a:spcBef>
            </a:pPr>
            <a:r>
              <a:rPr lang="en-US" altLang="zh-CN" sz="2000" b="1" dirty="0">
                <a:solidFill>
                  <a:srgbClr val="FFFFFF"/>
                </a:solidFill>
                <a:cs typeface="Arial" charset="0"/>
              </a:rPr>
              <a:t>Mid-East Flood</a:t>
            </a:r>
          </a:p>
          <a:p>
            <a:pPr marL="342900" indent="-342900" eaLnBrk="1" hangingPunct="1">
              <a:spcBef>
                <a:spcPct val="20000"/>
              </a:spcBef>
            </a:pPr>
            <a:r>
              <a:rPr lang="en-US" altLang="zh-CN" sz="2000" b="1" dirty="0">
                <a:solidFill>
                  <a:srgbClr val="FFFFFF"/>
                </a:solidFill>
                <a:cs typeface="Arial" charset="0"/>
              </a:rPr>
              <a:t>Rain waters</a:t>
            </a:r>
            <a:endParaRPr lang="en-US" altLang="zh-CN" sz="1800" b="1" dirty="0">
              <a:solidFill>
                <a:srgbClr val="FFFFFF"/>
              </a:solidFill>
              <a:cs typeface="Arial" charset="0"/>
            </a:endParaRPr>
          </a:p>
          <a:p>
            <a:pPr marL="342900" indent="-342900" eaLnBrk="1" hangingPunct="1">
              <a:spcBef>
                <a:spcPct val="20000"/>
              </a:spcBef>
            </a:pPr>
            <a:endParaRPr lang="en-US" altLang="zh-CN" sz="1800" b="1" dirty="0">
              <a:solidFill>
                <a:srgbClr val="FFFFFF"/>
              </a:solidFill>
              <a:cs typeface="Arial" charset="0"/>
            </a:endParaRPr>
          </a:p>
          <a:p>
            <a:pPr marL="342900" indent="-342900" eaLnBrk="1" hangingPunct="1">
              <a:spcBef>
                <a:spcPct val="20000"/>
              </a:spcBef>
            </a:pPr>
            <a:r>
              <a:rPr lang="en-US" altLang="zh-CN" sz="1800" b="1" dirty="0" err="1">
                <a:solidFill>
                  <a:srgbClr val="FFFFFF"/>
                </a:solidFill>
                <a:cs typeface="Arial" charset="0"/>
              </a:rPr>
              <a:t>reasons.org</a:t>
            </a:r>
            <a:endParaRPr lang="en-US" altLang="zh-CN" sz="1800" b="1" dirty="0">
              <a:solidFill>
                <a:srgbClr val="FFFFFF"/>
              </a:solidFill>
              <a:cs typeface="Arial" charset="0"/>
            </a:endParaRPr>
          </a:p>
          <a:p>
            <a:pPr marL="342900" indent="-342900" eaLnBrk="1" hangingPunct="1">
              <a:spcBef>
                <a:spcPct val="20000"/>
              </a:spcBef>
            </a:pPr>
            <a:r>
              <a:rPr lang="en-US" altLang="zh-CN" sz="1800" b="1" dirty="0" err="1">
                <a:solidFill>
                  <a:srgbClr val="FFFFFF"/>
                </a:solidFill>
                <a:cs typeface="Arial" charset="0"/>
              </a:rPr>
              <a:t>godandscience.org</a:t>
            </a:r>
            <a:endParaRPr lang="en-US" altLang="zh-CN" sz="1800" b="1" dirty="0">
              <a:solidFill>
                <a:srgbClr val="FFFFFF"/>
              </a:solidFill>
              <a:cs typeface="Arial" charset="0"/>
            </a:endParaRPr>
          </a:p>
          <a:p>
            <a:pPr marL="342900" indent="-342900" eaLnBrk="1" hangingPunct="1">
              <a:spcBef>
                <a:spcPct val="20000"/>
              </a:spcBef>
            </a:pPr>
            <a:r>
              <a:rPr lang="en-US" altLang="zh-CN" sz="1800" b="1" dirty="0" err="1">
                <a:solidFill>
                  <a:srgbClr val="FFFFFF"/>
                </a:solidFill>
                <a:cs typeface="Arial" charset="0"/>
              </a:rPr>
              <a:t>creationscience.com</a:t>
            </a:r>
            <a:endParaRPr lang="en-US" altLang="zh-CN" sz="1600" b="1" dirty="0">
              <a:solidFill>
                <a:srgbClr val="FFFFFF"/>
              </a:solidFill>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231304"/>
            <a:ext cx="9144000" cy="533400"/>
          </a:xfrm>
        </p:spPr>
        <p:txBody>
          <a:bodyPr/>
          <a:lstStyle/>
          <a:p>
            <a:pPr algn="l" eaLnBrk="1" hangingPunct="1"/>
            <a:r>
              <a:rPr lang="en-US" sz="3600" b="1" i="1" dirty="0">
                <a:latin typeface="Times New Roman" charset="0"/>
              </a:rPr>
              <a:t>Edwin </a:t>
            </a:r>
            <a:r>
              <a:rPr lang="ko-KR" altLang="en-US" sz="3200" b="1" i="1" dirty="0">
                <a:solidFill>
                  <a:schemeClr val="bg1"/>
                </a:solidFill>
                <a:latin typeface="Arial" charset="0"/>
              </a:rPr>
              <a:t>생명이 사고와 같이 우연히 일어나는가</a:t>
            </a:r>
            <a:r>
              <a:rPr lang="en-US" altLang="ko-KR" sz="3200" b="1" i="1" dirty="0">
                <a:solidFill>
                  <a:schemeClr val="bg1"/>
                </a:solidFill>
                <a:latin typeface="Arial" charset="0"/>
              </a:rPr>
              <a:t>?</a:t>
            </a:r>
            <a:endParaRPr lang="en-US" sz="3200" b="1" i="1" dirty="0">
              <a:solidFill>
                <a:schemeClr val="bg1"/>
              </a:solidFill>
              <a:latin typeface="Arial" charset="0"/>
            </a:endParaRPr>
          </a:p>
        </p:txBody>
      </p:sp>
      <p:sp>
        <p:nvSpPr>
          <p:cNvPr id="4" name="Content Placeholder 2"/>
          <p:cNvSpPr txBox="1">
            <a:spLocks/>
          </p:cNvSpPr>
          <p:nvPr/>
        </p:nvSpPr>
        <p:spPr bwMode="auto">
          <a:xfrm>
            <a:off x="228600" y="1052736"/>
            <a:ext cx="60960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altLang="ko-KR" b="1" dirty="0">
                <a:solidFill>
                  <a:srgbClr val="FFFFFF"/>
                </a:solidFill>
                <a:cs typeface="Arial" charset="0"/>
              </a:rPr>
              <a:t>“</a:t>
            </a:r>
            <a:r>
              <a:rPr lang="ko-KR" altLang="en-US" b="1" dirty="0">
                <a:solidFill>
                  <a:srgbClr val="FFFFFF"/>
                </a:solidFill>
                <a:cs typeface="Arial" charset="0"/>
              </a:rPr>
              <a:t>생명이 어떻게 </a:t>
            </a:r>
            <a:r>
              <a:rPr lang="ko-KR" altLang="en-US" b="1" dirty="0" err="1">
                <a:solidFill>
                  <a:srgbClr val="FFFFFF"/>
                </a:solidFill>
                <a:cs typeface="Arial" charset="0"/>
              </a:rPr>
              <a:t>기원했는지에</a:t>
            </a:r>
            <a:r>
              <a:rPr lang="ko-KR" altLang="en-US" b="1" dirty="0">
                <a:solidFill>
                  <a:srgbClr val="FFFFFF"/>
                </a:solidFill>
                <a:cs typeface="Arial" charset="0"/>
              </a:rPr>
              <a:t> 대한 가능한 설명이 두 가지가 있다</a:t>
            </a:r>
            <a:r>
              <a:rPr lang="en-US" altLang="ko-KR" b="1" dirty="0">
                <a:solidFill>
                  <a:srgbClr val="FFFFFF"/>
                </a:solidFill>
                <a:cs typeface="Arial" charset="0"/>
              </a:rPr>
              <a:t>:</a:t>
            </a:r>
            <a:r>
              <a:rPr lang="ko-KR" altLang="en-US" b="1" dirty="0">
                <a:solidFill>
                  <a:srgbClr val="FFFFFF"/>
                </a:solidFill>
                <a:cs typeface="Arial" charset="0"/>
              </a:rPr>
              <a:t> 진화로 인해 자연 발생했다는 것과 신의 창조에 의해 초자연적으로 이루어지는 것이다</a:t>
            </a:r>
            <a:r>
              <a:rPr lang="en-US" altLang="ko-KR" b="1" dirty="0">
                <a:solidFill>
                  <a:srgbClr val="FFFFFF"/>
                </a:solidFill>
                <a:cs typeface="Arial" charset="0"/>
              </a:rPr>
              <a:t>.</a:t>
            </a:r>
            <a:r>
              <a:rPr lang="ko-KR" altLang="en-US" b="1" dirty="0">
                <a:solidFill>
                  <a:srgbClr val="FFFFFF"/>
                </a:solidFill>
                <a:cs typeface="Arial" charset="0"/>
              </a:rPr>
              <a:t> 다른 가능성은 없다</a:t>
            </a:r>
            <a:r>
              <a:rPr lang="en-US" altLang="ko-KR" b="1" dirty="0">
                <a:solidFill>
                  <a:srgbClr val="FFFFFF"/>
                </a:solidFill>
                <a:cs typeface="Arial" charset="0"/>
              </a:rPr>
              <a:t>.</a:t>
            </a:r>
            <a:r>
              <a:rPr lang="ko-KR" altLang="en-US" b="1" dirty="0">
                <a:solidFill>
                  <a:srgbClr val="FFFFFF"/>
                </a:solidFill>
                <a:cs typeface="Arial" charset="0"/>
              </a:rPr>
              <a:t> </a:t>
            </a:r>
            <a:r>
              <a:rPr lang="ko-KR" altLang="en-US" b="1" dirty="0" err="1">
                <a:solidFill>
                  <a:srgbClr val="FFFFFF"/>
                </a:solidFill>
                <a:cs typeface="Arial" charset="0"/>
              </a:rPr>
              <a:t>자연발생은</a:t>
            </a:r>
            <a:r>
              <a:rPr lang="ko-KR" altLang="en-US" b="1" dirty="0">
                <a:solidFill>
                  <a:srgbClr val="FFFFFF"/>
                </a:solidFill>
                <a:cs typeface="Arial" charset="0"/>
              </a:rPr>
              <a:t> </a:t>
            </a:r>
            <a:r>
              <a:rPr lang="en-US" altLang="ko-KR" b="1" dirty="0">
                <a:solidFill>
                  <a:srgbClr val="FFFFFF"/>
                </a:solidFill>
                <a:cs typeface="Arial" charset="0"/>
              </a:rPr>
              <a:t>120</a:t>
            </a:r>
            <a:r>
              <a:rPr lang="ko-KR" altLang="en-US" b="1" dirty="0">
                <a:solidFill>
                  <a:srgbClr val="FFFFFF"/>
                </a:solidFill>
                <a:cs typeface="Arial" charset="0"/>
              </a:rPr>
              <a:t>년 전 루이스 파스퇴르</a:t>
            </a:r>
            <a:r>
              <a:rPr lang="en-US" altLang="ko-KR" b="1" dirty="0">
                <a:solidFill>
                  <a:srgbClr val="FFFFFF"/>
                </a:solidFill>
                <a:cs typeface="Arial" charset="0"/>
              </a:rPr>
              <a:t>(Louis Pasteur)</a:t>
            </a:r>
            <a:r>
              <a:rPr lang="ko-KR" altLang="en-US" b="1" dirty="0">
                <a:solidFill>
                  <a:srgbClr val="FFFFFF"/>
                </a:solidFill>
                <a:cs typeface="Arial" charset="0"/>
              </a:rPr>
              <a:t>와 다른 사람들에 의해 과학적으로 반증되었기 때문에</a:t>
            </a:r>
            <a:r>
              <a:rPr lang="en-US" altLang="ko-KR" b="1" dirty="0">
                <a:solidFill>
                  <a:srgbClr val="FFFFFF"/>
                </a:solidFill>
                <a:cs typeface="Arial" charset="0"/>
              </a:rPr>
              <a:t>,</a:t>
            </a:r>
            <a:r>
              <a:rPr lang="ko-KR" altLang="en-US" b="1" dirty="0">
                <a:solidFill>
                  <a:srgbClr val="FFFFFF"/>
                </a:solidFill>
                <a:cs typeface="Arial" charset="0"/>
              </a:rPr>
              <a:t> 우리에게는 단지 하나의 가능성만 남아 있다</a:t>
            </a:r>
            <a:r>
              <a:rPr lang="en-US" altLang="ko-KR" b="1" dirty="0">
                <a:solidFill>
                  <a:srgbClr val="FFFFFF"/>
                </a:solidFill>
                <a:cs typeface="Arial" charset="0"/>
              </a:rPr>
              <a:t>…</a:t>
            </a:r>
            <a:r>
              <a:rPr lang="ko-KR" altLang="en-US" b="1" dirty="0">
                <a:solidFill>
                  <a:srgbClr val="FFFFFF"/>
                </a:solidFill>
                <a:cs typeface="Arial" charset="0"/>
              </a:rPr>
              <a:t> 생명이 신에 의한 초자연적인 </a:t>
            </a:r>
            <a:r>
              <a:rPr lang="ko-KR" altLang="en-US" b="1" dirty="0" err="1">
                <a:solidFill>
                  <a:srgbClr val="FFFFFF"/>
                </a:solidFill>
                <a:cs typeface="Arial" charset="0"/>
              </a:rPr>
              <a:t>창조행위로</a:t>
            </a:r>
            <a:r>
              <a:rPr lang="ko-KR" altLang="en-US" b="1" dirty="0">
                <a:solidFill>
                  <a:srgbClr val="FFFFFF"/>
                </a:solidFill>
                <a:cs typeface="Arial" charset="0"/>
              </a:rPr>
              <a:t> 기원했다는 것이다</a:t>
            </a:r>
            <a:r>
              <a:rPr lang="en-US" altLang="ko-KR" b="1" dirty="0">
                <a:solidFill>
                  <a:srgbClr val="FFFFFF"/>
                </a:solidFill>
                <a:cs typeface="Arial" charset="0"/>
              </a:rPr>
              <a:t>.</a:t>
            </a:r>
            <a:r>
              <a:rPr lang="ko-KR" altLang="en-US" b="1" dirty="0">
                <a:solidFill>
                  <a:srgbClr val="FFFFFF"/>
                </a:solidFill>
                <a:cs typeface="Arial" charset="0"/>
              </a:rPr>
              <a:t> 그러나 나는 하나님을 믿고 싶지 않았기 때문에</a:t>
            </a:r>
            <a:r>
              <a:rPr lang="en-US" altLang="ko-KR" b="1" dirty="0">
                <a:solidFill>
                  <a:srgbClr val="FFFFFF"/>
                </a:solidFill>
                <a:cs typeface="Arial" charset="0"/>
              </a:rPr>
              <a:t>,</a:t>
            </a:r>
            <a:r>
              <a:rPr lang="ko-KR" altLang="en-US" b="1" dirty="0">
                <a:solidFill>
                  <a:srgbClr val="FFFFFF"/>
                </a:solidFill>
                <a:cs typeface="Arial" charset="0"/>
              </a:rPr>
              <a:t> 그와 같은 생각을 받아들일 수 없었다</a:t>
            </a:r>
            <a:r>
              <a:rPr lang="en-US" altLang="ko-KR" b="1" dirty="0">
                <a:solidFill>
                  <a:srgbClr val="FFFFFF"/>
                </a:solidFill>
                <a:cs typeface="Arial" charset="0"/>
              </a:rPr>
              <a:t>.</a:t>
            </a:r>
            <a:r>
              <a:rPr lang="ko-KR" altLang="en-US" b="1" dirty="0">
                <a:solidFill>
                  <a:srgbClr val="FFFFFF"/>
                </a:solidFill>
                <a:cs typeface="Arial" charset="0"/>
              </a:rPr>
              <a:t> 그래서 내가 알고 있는 것이 과학적으로 불가능하지만</a:t>
            </a:r>
            <a:r>
              <a:rPr lang="en-US" altLang="ko-KR" b="1" dirty="0">
                <a:solidFill>
                  <a:srgbClr val="FFFFFF"/>
                </a:solidFill>
                <a:cs typeface="Arial" charset="0"/>
              </a:rPr>
              <a:t>,</a:t>
            </a:r>
            <a:r>
              <a:rPr lang="ko-KR" altLang="en-US" b="1" dirty="0">
                <a:solidFill>
                  <a:srgbClr val="FFFFFF"/>
                </a:solidFill>
                <a:cs typeface="Arial" charset="0"/>
              </a:rPr>
              <a:t> 진화로 이어진 자연발생을 믿기로 선택했다</a:t>
            </a:r>
            <a:r>
              <a:rPr lang="en-US" altLang="ko-KR" b="1" dirty="0">
                <a:solidFill>
                  <a:srgbClr val="FFFFFF"/>
                </a:solidFill>
                <a:cs typeface="Arial" charset="0"/>
              </a:rPr>
              <a:t>.</a:t>
            </a:r>
            <a:r>
              <a:rPr lang="ko-KR" altLang="en-US" b="1" dirty="0">
                <a:solidFill>
                  <a:srgbClr val="FFFFFF"/>
                </a:solidFill>
                <a:cs typeface="Arial" charset="0"/>
              </a:rPr>
              <a:t> </a:t>
            </a:r>
            <a:endParaRPr lang="en-US" b="1" dirty="0">
              <a:solidFill>
                <a:srgbClr val="FFFFFF"/>
              </a:solidFill>
              <a:cs typeface="Arial" charset="0"/>
            </a:endParaRPr>
          </a:p>
        </p:txBody>
      </p:sp>
      <p:sp>
        <p:nvSpPr>
          <p:cNvPr id="372739" name="Content Placeholder 2"/>
          <p:cNvSpPr txBox="1">
            <a:spLocks/>
          </p:cNvSpPr>
          <p:nvPr/>
        </p:nvSpPr>
        <p:spPr bwMode="auto">
          <a:xfrm>
            <a:off x="5895528" y="5085184"/>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ko-KR" altLang="en-US" sz="1800" dirty="0">
                <a:solidFill>
                  <a:srgbClr val="FFFFFF"/>
                </a:solidFill>
              </a:rPr>
              <a:t>조지 </a:t>
            </a:r>
            <a:r>
              <a:rPr lang="ko-KR" altLang="en-US" sz="1800" dirty="0" err="1">
                <a:solidFill>
                  <a:srgbClr val="FFFFFF"/>
                </a:solidFill>
              </a:rPr>
              <a:t>왈드</a:t>
            </a:r>
            <a:r>
              <a:rPr lang="ko-KR" altLang="en-US" sz="1800" dirty="0">
                <a:solidFill>
                  <a:srgbClr val="FFFFFF"/>
                </a:solidFill>
              </a:rPr>
              <a:t> 박사</a:t>
            </a:r>
            <a:br>
              <a:rPr lang="en-US" altLang="ko-KR" sz="1800" dirty="0">
                <a:solidFill>
                  <a:srgbClr val="FFFFFF"/>
                </a:solidFill>
              </a:rPr>
            </a:br>
            <a:r>
              <a:rPr lang="en-US" altLang="ko-KR" sz="1800" dirty="0">
                <a:solidFill>
                  <a:srgbClr val="FFFFFF"/>
                </a:solidFill>
              </a:rPr>
              <a:t>(Dr. George Wald)</a:t>
            </a:r>
            <a:endParaRPr lang="en-US" sz="1800" dirty="0">
              <a:solidFill>
                <a:srgbClr val="FFFFFF"/>
              </a:solidFill>
            </a:endParaRPr>
          </a:p>
          <a:p>
            <a:pPr algn="ctr">
              <a:spcBef>
                <a:spcPct val="20000"/>
              </a:spcBef>
            </a:pPr>
            <a:r>
              <a:rPr lang="ko-KR" altLang="en-US" sz="1800" dirty="0" err="1">
                <a:solidFill>
                  <a:srgbClr val="FFFFFF"/>
                </a:solidFill>
              </a:rPr>
              <a:t>하바드대학교</a:t>
            </a:r>
            <a:r>
              <a:rPr lang="ko-KR" altLang="en-US" sz="1800" dirty="0">
                <a:solidFill>
                  <a:srgbClr val="FFFFFF"/>
                </a:solidFill>
              </a:rPr>
              <a:t> 생물학 명예 교수</a:t>
            </a:r>
            <a:endParaRPr lang="en-US" sz="1800" dirty="0">
              <a:solidFill>
                <a:srgbClr val="FFFFFF"/>
              </a:solidFill>
            </a:endParaRPr>
          </a:p>
          <a:p>
            <a:pPr algn="ctr">
              <a:spcBef>
                <a:spcPct val="20000"/>
              </a:spcBef>
            </a:pPr>
            <a:r>
              <a:rPr lang="en-US" altLang="ko-KR" sz="1800" dirty="0">
                <a:solidFill>
                  <a:srgbClr val="FFFFFF"/>
                </a:solidFill>
              </a:rPr>
              <a:t>1971</a:t>
            </a:r>
            <a:r>
              <a:rPr lang="ko-KR" altLang="en-US" sz="1800" dirty="0">
                <a:solidFill>
                  <a:srgbClr val="FFFFFF"/>
                </a:solidFill>
              </a:rPr>
              <a:t>년 노벨 </a:t>
            </a:r>
            <a:r>
              <a:rPr lang="ko-KR" altLang="en-US" sz="1800" dirty="0" err="1">
                <a:solidFill>
                  <a:srgbClr val="FFFFFF"/>
                </a:solidFill>
              </a:rPr>
              <a:t>생물학상</a:t>
            </a:r>
            <a:r>
              <a:rPr lang="ko-KR" altLang="en-US" sz="1800" dirty="0">
                <a:solidFill>
                  <a:srgbClr val="FFFFFF"/>
                </a:solidFill>
              </a:rPr>
              <a:t> 수상</a:t>
            </a:r>
            <a:endParaRPr lang="en-US" sz="1800" dirty="0">
              <a:solidFill>
                <a:srgbClr val="FFFFFF"/>
              </a:solidFill>
            </a:endParaRPr>
          </a:p>
        </p:txBody>
      </p:sp>
      <p:pic>
        <p:nvPicPr>
          <p:cNvPr id="372740"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ko-KR" altLang="en-US" sz="4000" b="1" i="1" dirty="0">
                <a:solidFill>
                  <a:srgbClr val="FFFF00"/>
                </a:solidFill>
                <a:latin typeface="Arial" charset="0"/>
              </a:rPr>
              <a:t>선택하라</a:t>
            </a:r>
            <a:r>
              <a:rPr lang="en-US" altLang="ko-KR" sz="4000" b="1" i="1" dirty="0">
                <a:solidFill>
                  <a:srgbClr val="FFFF00"/>
                </a:solidFill>
                <a:latin typeface="Arial" charset="0"/>
              </a:rPr>
              <a:t>!</a:t>
            </a:r>
            <a:r>
              <a:rPr lang="en-US" sz="4000" b="1" i="1" dirty="0">
                <a:solidFill>
                  <a:schemeClr val="bg1"/>
                </a:solidFill>
                <a:latin typeface="Arial" charset="0"/>
              </a:rPr>
              <a:t> </a:t>
            </a:r>
            <a:br>
              <a:rPr lang="en-US" sz="4000" b="1" i="1" dirty="0">
                <a:solidFill>
                  <a:schemeClr val="bg1"/>
                </a:solidFill>
                <a:latin typeface="Arial" charset="0"/>
              </a:rPr>
            </a:br>
            <a:r>
              <a:rPr lang="ko-KR" altLang="en-US" sz="4000" b="1" i="1" dirty="0">
                <a:solidFill>
                  <a:schemeClr val="bg1"/>
                </a:solidFill>
                <a:latin typeface="Arial" charset="0"/>
              </a:rPr>
              <a:t>질서가 어떻게 왔는지</a:t>
            </a:r>
            <a:r>
              <a:rPr lang="en-US" sz="4000" b="1" i="1" dirty="0">
                <a:solidFill>
                  <a:schemeClr val="bg1"/>
                </a:solidFill>
                <a:latin typeface="Arial" charset="0"/>
              </a:rPr>
              <a:t>?</a:t>
            </a:r>
            <a:endParaRPr lang="en-US" dirty="0">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ko-KR" altLang="en-US" sz="2800" b="1" dirty="0">
                <a:solidFill>
                  <a:schemeClr val="bg1"/>
                </a:solidFill>
                <a:latin typeface="Arial" charset="0"/>
              </a:rPr>
              <a:t>지적이지 않은</a:t>
            </a:r>
            <a:r>
              <a:rPr lang="en-US" altLang="ko-KR" sz="2800" b="1" dirty="0">
                <a:solidFill>
                  <a:schemeClr val="bg1"/>
                </a:solidFill>
                <a:latin typeface="Arial" charset="0"/>
              </a:rPr>
              <a:t>,</a:t>
            </a:r>
            <a:r>
              <a:rPr lang="ko-KR" altLang="en-US" sz="2800" b="1" dirty="0">
                <a:solidFill>
                  <a:schemeClr val="bg1"/>
                </a:solidFill>
                <a:latin typeface="Arial" charset="0"/>
              </a:rPr>
              <a:t> 우연적인 과정에 의해서</a:t>
            </a:r>
            <a:endParaRPr lang="en-US" sz="2800" b="1" dirty="0">
              <a:solidFill>
                <a:schemeClr val="bg1"/>
              </a:solidFill>
              <a:latin typeface="Arial" charset="0"/>
            </a:endParaRPr>
          </a:p>
        </p:txBody>
      </p:sp>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o-KR" altLang="en-US" sz="2800" b="1" dirty="0">
                <a:solidFill>
                  <a:schemeClr val="bg1"/>
                </a:solidFill>
                <a:cs typeface="Arial" charset="0"/>
              </a:rPr>
              <a:t>아니면</a:t>
            </a:r>
            <a:r>
              <a:rPr lang="en-US" altLang="ko-KR" sz="2800" b="1" dirty="0">
                <a:solidFill>
                  <a:schemeClr val="bg1"/>
                </a:solidFill>
                <a:cs typeface="Arial" charset="0"/>
              </a:rPr>
              <a:t>,</a:t>
            </a:r>
            <a:r>
              <a:rPr lang="ko-KR" altLang="en-US" sz="2800" b="1" dirty="0">
                <a:solidFill>
                  <a:schemeClr val="bg1"/>
                </a:solidFill>
                <a:cs typeface="Arial" charset="0"/>
              </a:rPr>
              <a:t> 지적인 하나님에 의한 설계에 </a:t>
            </a:r>
            <a:r>
              <a:rPr lang="ko-KR" altLang="en-US" sz="2800" b="1" dirty="0" err="1">
                <a:solidFill>
                  <a:schemeClr val="bg1"/>
                </a:solidFill>
                <a:cs typeface="Arial" charset="0"/>
              </a:rPr>
              <a:t>의해서인지</a:t>
            </a:r>
            <a:endParaRPr lang="en-US" sz="2800" b="1"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2" name="TextBox 1">
            <a:extLst>
              <a:ext uri="{FF2B5EF4-FFF2-40B4-BE49-F238E27FC236}">
                <a16:creationId xmlns:a16="http://schemas.microsoft.com/office/drawing/2014/main" id="{431427FD-C064-D342-9CCF-E90C01C1B2E9}"/>
              </a:ext>
            </a:extLst>
          </p:cNvPr>
          <p:cNvSpPr txBox="1"/>
          <p:nvPr/>
        </p:nvSpPr>
        <p:spPr>
          <a:xfrm>
            <a:off x="539552" y="607970"/>
            <a:ext cx="3096344" cy="584775"/>
          </a:xfrm>
          <a:prstGeom prst="rect">
            <a:avLst/>
          </a:prstGeom>
          <a:solidFill>
            <a:schemeClr val="accent2">
              <a:lumMod val="50000"/>
            </a:schemeClr>
          </a:solidFill>
        </p:spPr>
        <p:txBody>
          <a:bodyPr wrap="square" rtlCol="0">
            <a:spAutoFit/>
          </a:bodyPr>
          <a:lstStyle/>
          <a:p>
            <a:pPr algn="ctr"/>
            <a:r>
              <a:rPr kumimoji="1" lang="ko-KR" altLang="en-US" sz="3200" dirty="0">
                <a:solidFill>
                  <a:schemeClr val="bg1"/>
                </a:solidFill>
              </a:rPr>
              <a:t>방문해 보세요</a:t>
            </a:r>
            <a:r>
              <a:rPr kumimoji="1" lang="en-US" altLang="ko-KR" sz="3200" dirty="0">
                <a:solidFill>
                  <a:schemeClr val="bg1"/>
                </a:solidFill>
              </a:rPr>
              <a:t>!</a:t>
            </a:r>
            <a:endParaRPr kumimoji="1" lang="ko-KR" altLang="en-US" sz="3200" dirty="0">
              <a:solidFill>
                <a:schemeClr val="bg1"/>
              </a:solidFill>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2800" b="1" dirty="0">
                <a:solidFill>
                  <a:srgbClr val="FFFFFF"/>
                </a:solidFill>
                <a:latin typeface="Arial" charset="0"/>
                <a:ea typeface="ＭＳ Ｐゴシック" charset="0"/>
              </a:rPr>
              <a:t>구약 배경은 </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r>
              <a:rPr lang="ko-KR" altLang="en-US" sz="2800" b="1" dirty="0">
                <a:solidFill>
                  <a:srgbClr val="FFFFFF"/>
                </a:solidFill>
                <a:latin typeface="Arial" charset="0"/>
                <a:ea typeface="ＭＳ Ｐゴシック" charset="0"/>
              </a:rPr>
              <a:t>와 연결됨</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solidFill>
                  <a:srgbClr val="FFFFFF"/>
                </a:solidFill>
                <a:latin typeface="Arial" charset="0"/>
                <a:cs typeface="Arial" charset="0"/>
              </a:rPr>
              <a:t>이 프레젠테이션과 노트를 무료로 얻을 수 있다</a:t>
            </a:r>
            <a:r>
              <a:rPr lang="en-US" altLang="ko-KR" sz="3200" b="1" dirty="0">
                <a:solidFill>
                  <a:srgbClr val="FFFFFF"/>
                </a:solidFill>
                <a:latin typeface="Arial" charset="0"/>
                <a:cs typeface="Arial" charset="0"/>
              </a:rPr>
              <a:t>!</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781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ko-KR" altLang="en-US" b="1" i="1" dirty="0">
                <a:solidFill>
                  <a:schemeClr val="bg1"/>
                </a:solidFill>
                <a:latin typeface="Arial" charset="0"/>
              </a:rPr>
              <a:t>호평</a:t>
            </a:r>
            <a:endParaRPr lang="en-US"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en-US" altLang="ko-KR" b="1" dirty="0">
                <a:solidFill>
                  <a:schemeClr val="bg1"/>
                </a:solidFill>
                <a:effectLst>
                  <a:glow rad="228600">
                    <a:schemeClr val="tx1"/>
                  </a:glow>
                </a:effectLst>
                <a:latin typeface="Arial" charset="0"/>
              </a:rPr>
              <a:t>“</a:t>
            </a:r>
            <a:r>
              <a:rPr lang="ko-KR" altLang="en-US" b="1" dirty="0" err="1">
                <a:solidFill>
                  <a:schemeClr val="bg1"/>
                </a:solidFill>
                <a:effectLst>
                  <a:glow rad="228600">
                    <a:schemeClr val="tx1"/>
                  </a:glow>
                </a:effectLst>
                <a:latin typeface="Arial" charset="0"/>
              </a:rPr>
              <a:t>프란시스</a:t>
            </a:r>
            <a:r>
              <a:rPr lang="ko-KR" altLang="en-US" b="1" dirty="0">
                <a:solidFill>
                  <a:schemeClr val="bg1"/>
                </a:solidFill>
                <a:effectLst>
                  <a:glow rad="228600">
                    <a:schemeClr val="tx1"/>
                  </a:glow>
                </a:effectLst>
                <a:latin typeface="Arial" charset="0"/>
              </a:rPr>
              <a:t> </a:t>
            </a:r>
            <a:r>
              <a:rPr lang="ko-KR" altLang="en-US" b="1" dirty="0" err="1">
                <a:solidFill>
                  <a:schemeClr val="bg1"/>
                </a:solidFill>
                <a:effectLst>
                  <a:glow rad="228600">
                    <a:schemeClr val="tx1"/>
                  </a:glow>
                </a:effectLst>
                <a:latin typeface="Arial" charset="0"/>
              </a:rPr>
              <a:t>콜린스는</a:t>
            </a:r>
            <a:r>
              <a:rPr lang="ko-KR" altLang="en-US" b="1" dirty="0">
                <a:solidFill>
                  <a:schemeClr val="bg1"/>
                </a:solidFill>
                <a:effectLst>
                  <a:glow rad="228600">
                    <a:schemeClr val="tx1"/>
                  </a:glow>
                </a:effectLst>
                <a:latin typeface="Arial" charset="0"/>
              </a:rPr>
              <a:t> 과학과 신의 양립가능성에 관한 개인적이고 보기 드문 증언을 기록했다</a:t>
            </a:r>
            <a:r>
              <a:rPr lang="en-US" altLang="ko-KR" b="1" dirty="0">
                <a:solidFill>
                  <a:schemeClr val="bg1"/>
                </a:solidFill>
                <a:effectLst>
                  <a:glow rad="228600">
                    <a:schemeClr val="tx1"/>
                  </a:glow>
                </a:effectLst>
                <a:latin typeface="Arial" charset="0"/>
              </a:rPr>
              <a:t>.</a:t>
            </a:r>
            <a:r>
              <a:rPr lang="ko-KR" altLang="en-US" b="1" dirty="0">
                <a:solidFill>
                  <a:schemeClr val="bg1"/>
                </a:solidFill>
                <a:effectLst>
                  <a:glow rad="228600">
                    <a:schemeClr val="tx1"/>
                  </a:glow>
                </a:effectLst>
                <a:latin typeface="Arial" charset="0"/>
              </a:rPr>
              <a:t> </a:t>
            </a:r>
            <a:endParaRPr lang="en-US" altLang="ko-KR" b="1" dirty="0">
              <a:solidFill>
                <a:schemeClr val="bg1"/>
              </a:solidFill>
              <a:effectLst>
                <a:glow rad="228600">
                  <a:schemeClr val="tx1"/>
                </a:glow>
              </a:effectLst>
              <a:latin typeface="Arial" charset="0"/>
            </a:endParaRPr>
          </a:p>
          <a:p>
            <a:pPr eaLnBrk="1" hangingPunct="1"/>
            <a:r>
              <a:rPr lang="ko-KR" altLang="en-US" b="1" dirty="0">
                <a:solidFill>
                  <a:schemeClr val="bg1"/>
                </a:solidFill>
                <a:effectLst>
                  <a:glow rad="228600">
                    <a:schemeClr val="tx1"/>
                  </a:glow>
                </a:effectLst>
                <a:latin typeface="Arial" charset="0"/>
              </a:rPr>
              <a:t>하나님의 지침서로서의 </a:t>
            </a:r>
            <a:r>
              <a:rPr lang="en-US" altLang="ko-KR" b="1" dirty="0">
                <a:solidFill>
                  <a:schemeClr val="bg1"/>
                </a:solidFill>
                <a:effectLst>
                  <a:glow rad="228600">
                    <a:schemeClr val="tx1"/>
                  </a:glow>
                </a:effectLst>
                <a:latin typeface="Arial" charset="0"/>
              </a:rPr>
              <a:t>DNA</a:t>
            </a:r>
            <a:r>
              <a:rPr lang="ko-KR" altLang="en-US" b="1" dirty="0">
                <a:solidFill>
                  <a:schemeClr val="bg1"/>
                </a:solidFill>
                <a:effectLst>
                  <a:glow rad="228600">
                    <a:schemeClr val="tx1"/>
                  </a:glow>
                </a:effectLst>
                <a:latin typeface="Arial" charset="0"/>
              </a:rPr>
              <a:t>에 관한 그의 설명은 설득력이 있다</a:t>
            </a:r>
            <a:r>
              <a:rPr lang="en-US" altLang="ko-KR" b="1" dirty="0">
                <a:solidFill>
                  <a:schemeClr val="bg1"/>
                </a:solidFill>
                <a:effectLst>
                  <a:glow rad="228600">
                    <a:schemeClr val="tx1"/>
                  </a:glow>
                </a:effectLst>
                <a:latin typeface="Arial" charset="0"/>
              </a:rPr>
              <a:t>.</a:t>
            </a:r>
            <a:r>
              <a:rPr lang="ko-KR" altLang="en-US" b="1" dirty="0">
                <a:solidFill>
                  <a:schemeClr val="bg1"/>
                </a:solidFill>
                <a:effectLst>
                  <a:glow rad="228600">
                    <a:schemeClr val="tx1"/>
                  </a:glow>
                </a:effectLst>
                <a:latin typeface="Arial" charset="0"/>
              </a:rPr>
              <a:t> </a:t>
            </a:r>
            <a:endParaRPr lang="en-US" altLang="ko-KR" b="1" dirty="0">
              <a:solidFill>
                <a:schemeClr val="bg1"/>
              </a:solidFill>
              <a:effectLst>
                <a:glow rad="228600">
                  <a:schemeClr val="tx1"/>
                </a:glow>
              </a:effectLst>
              <a:latin typeface="Arial" charset="0"/>
            </a:endParaRPr>
          </a:p>
          <a:p>
            <a:pPr eaLnBrk="1" hangingPunct="1"/>
            <a:r>
              <a:rPr lang="ko-KR" altLang="en-US" b="1" dirty="0">
                <a:solidFill>
                  <a:schemeClr val="bg1"/>
                </a:solidFill>
                <a:effectLst>
                  <a:glow rad="228600">
                    <a:schemeClr val="tx1"/>
                  </a:glow>
                </a:effectLst>
                <a:latin typeface="Arial" charset="0"/>
              </a:rPr>
              <a:t>자신의 개인적인 신앙에 관한 그의 설명은 이 책을 읽게 만든다</a:t>
            </a:r>
            <a:r>
              <a:rPr lang="en-US" altLang="ko-KR" b="1" dirty="0">
                <a:solidFill>
                  <a:schemeClr val="bg1"/>
                </a:solidFill>
                <a:effectLst>
                  <a:glow rad="228600">
                    <a:schemeClr val="tx1"/>
                  </a:glow>
                </a:effectLst>
                <a:latin typeface="Arial" charset="0"/>
              </a:rPr>
              <a:t>.”</a:t>
            </a:r>
            <a:endParaRPr lang="en-US" b="1" dirty="0">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2627784" y="6096000"/>
            <a:ext cx="6467004"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sz="3200" b="1" dirty="0">
                <a:solidFill>
                  <a:schemeClr val="bg1"/>
                </a:solidFill>
                <a:effectLst>
                  <a:glow rad="228600">
                    <a:schemeClr val="tx1"/>
                  </a:glow>
                </a:effectLst>
                <a:cs typeface="Arial"/>
              </a:rPr>
              <a:t>–</a:t>
            </a:r>
            <a:r>
              <a:rPr lang="ko-KR" altLang="en-US" sz="3200" b="1" dirty="0" err="1">
                <a:solidFill>
                  <a:schemeClr val="bg1"/>
                </a:solidFill>
                <a:effectLst>
                  <a:glow rad="228600">
                    <a:schemeClr val="tx1"/>
                  </a:glow>
                </a:effectLst>
                <a:cs typeface="Arial"/>
              </a:rPr>
              <a:t>뉴트</a:t>
            </a:r>
            <a:r>
              <a:rPr lang="en-US" altLang="ko-KR" sz="3200" b="1" dirty="0">
                <a:solidFill>
                  <a:schemeClr val="bg1"/>
                </a:solidFill>
                <a:effectLst>
                  <a:glow rad="228600">
                    <a:schemeClr val="tx1"/>
                  </a:glow>
                </a:effectLst>
                <a:cs typeface="Arial"/>
              </a:rPr>
              <a:t> </a:t>
            </a:r>
            <a:r>
              <a:rPr lang="ko-KR" altLang="en-US" sz="3200" b="1" dirty="0">
                <a:solidFill>
                  <a:schemeClr val="bg1"/>
                </a:solidFill>
                <a:effectLst>
                  <a:glow rad="228600">
                    <a:schemeClr val="tx1"/>
                  </a:glow>
                </a:effectLst>
                <a:cs typeface="Arial"/>
              </a:rPr>
              <a:t>깅리치</a:t>
            </a:r>
            <a:r>
              <a:rPr lang="en-US" altLang="ko-KR" sz="3200" b="1" dirty="0">
                <a:solidFill>
                  <a:schemeClr val="bg1"/>
                </a:solidFill>
                <a:effectLst>
                  <a:glow rad="228600">
                    <a:schemeClr val="tx1"/>
                  </a:glow>
                </a:effectLst>
                <a:cs typeface="Arial"/>
              </a:rPr>
              <a:t>(Newt Gingrich)</a:t>
            </a:r>
            <a:endParaRPr lang="en-US" sz="3200" b="1" dirty="0">
              <a:solidFill>
                <a:schemeClr val="bg1"/>
              </a:solidFill>
              <a:effectLst>
                <a:glow rad="228600">
                  <a:schemeClr val="tx1"/>
                </a:glow>
              </a:effectLst>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dissolve">
                                      <p:cBhvr>
                                        <p:cTn id="12" dur="500"/>
                                        <p:tgtEl>
                                          <p:spTgt spid="153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xEl>
                                              <p:pRg st="2" end="2"/>
                                            </p:txEl>
                                          </p:spTgt>
                                        </p:tgtEl>
                                        <p:attrNameLst>
                                          <p:attrName>style.visibility</p:attrName>
                                        </p:attrNameLst>
                                      </p:cBhvr>
                                      <p:to>
                                        <p:strVal val="visible"/>
                                      </p:to>
                                    </p:set>
                                    <p:animEffect transition="in" filter="dissolve">
                                      <p:cBhvr>
                                        <p:cTn id="17" dur="500"/>
                                        <p:tgtEl>
                                          <p:spTgt spid="153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dissolve">
                                      <p:cBhvr>
                                        <p:cTn id="22" dur="500"/>
                                        <p:tgtEl>
                                          <p:spTgt spid="15365"/>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dissolve">
                                      <p:cBhvr>
                                        <p:cTn id="2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13588</TotalTime>
  <Words>4971</Words>
  <Application>Microsoft Macintosh PowerPoint</Application>
  <PresentationFormat>On-screen Show (4:3)</PresentationFormat>
  <Paragraphs>698</Paragraphs>
  <Slides>87</Slides>
  <Notes>79</Notes>
  <HiddenSlides>0</HiddenSlides>
  <MMClips>0</MMClips>
  <ScaleCrop>false</ScaleCrop>
  <HeadingPairs>
    <vt:vector size="8" baseType="variant">
      <vt:variant>
        <vt:lpstr>Fonts Used</vt:lpstr>
      </vt:variant>
      <vt:variant>
        <vt:i4>14</vt:i4>
      </vt:variant>
      <vt:variant>
        <vt:lpstr>Theme</vt:lpstr>
      </vt:variant>
      <vt:variant>
        <vt:i4>19</vt:i4>
      </vt:variant>
      <vt:variant>
        <vt:lpstr>Embedded OLE Servers</vt:lpstr>
      </vt:variant>
      <vt:variant>
        <vt:i4>1</vt:i4>
      </vt:variant>
      <vt:variant>
        <vt:lpstr>Slide Titles</vt:lpstr>
      </vt:variant>
      <vt:variant>
        <vt:i4>87</vt:i4>
      </vt:variant>
    </vt:vector>
  </HeadingPairs>
  <TitlesOfParts>
    <vt:vector size="121" baseType="lpstr">
      <vt:lpstr>맑은 고딕</vt:lpstr>
      <vt:lpstr>宋体</vt:lpstr>
      <vt:lpstr>Arial</vt:lpstr>
      <vt:lpstr>Arial Black</vt:lpstr>
      <vt:lpstr>Calibri</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Bullets</vt:lpstr>
      <vt:lpstr>1_Office Theme</vt:lpstr>
      <vt:lpstr>1_Orbit</vt:lpstr>
      <vt:lpstr>11_Default Design</vt:lpstr>
      <vt:lpstr>13_Default Design</vt:lpstr>
      <vt:lpstr>Office Theme</vt:lpstr>
      <vt:lpstr>2_Orbit</vt:lpstr>
      <vt:lpstr>2_Office Theme</vt:lpstr>
      <vt:lpstr>Chart</vt:lpstr>
      <vt:lpstr>창조인가?</vt:lpstr>
      <vt:lpstr>기원에 관한 질문들</vt:lpstr>
      <vt:lpstr>에누마 엘리쉬(Enuma Elish)  “높은 때”</vt:lpstr>
      <vt:lpstr>두개의 다른 수메르의 설명</vt:lpstr>
      <vt:lpstr>유신 진화론의 최근 변론</vt:lpstr>
      <vt:lpstr>개관적인 설명</vt:lpstr>
      <vt:lpstr>콜린스는 누구인가?</vt:lpstr>
      <vt:lpstr>그의 복종</vt:lpstr>
      <vt:lpstr>호평</vt:lpstr>
      <vt:lpstr>Atheism</vt:lpstr>
      <vt:lpstr>관점의 다양성</vt:lpstr>
      <vt:lpstr>관점의 다양성</vt:lpstr>
      <vt:lpstr>관점의 다양성</vt:lpstr>
      <vt:lpstr>성공회 교회가 진화론 교육을 재확인하다</vt:lpstr>
      <vt:lpstr>PowerPoint Presentation</vt:lpstr>
      <vt:lpstr>성공회 교회가 진화론 교육을 재확인하다</vt:lpstr>
      <vt:lpstr>성공회 교회가 진화론 교육을  재확인하다</vt:lpstr>
      <vt:lpstr>과학과 신에 대한 믿음과 관련된 콜린즈의 선택들</vt:lpstr>
      <vt:lpstr>우리는 진화론을 받아들여야 하는가?</vt:lpstr>
      <vt:lpstr>어떻게 콜린즈는 유신론적 진화론자인가?</vt:lpstr>
      <vt:lpstr>빅뱅에 대한 그의 추론</vt:lpstr>
      <vt:lpstr>빅뱅에 대한 그의 추론</vt:lpstr>
      <vt:lpstr>창조 이론</vt:lpstr>
      <vt:lpstr>“땅이 혼돈하고 공허하며 흑암이 깊음 위에 있고…”</vt:lpstr>
      <vt:lpstr>“땅은 아무 것도 없는 늪, 끝없이 깊은 공허, 칠흑 같은 어둠이었다.”</vt:lpstr>
      <vt:lpstr>최고의 창세기 주석서</vt:lpstr>
      <vt:lpstr>창1:1는 1:2-3과 어떻게 관련되는가?</vt:lpstr>
      <vt:lpstr>갭(Gap) 이론</vt:lpstr>
      <vt:lpstr>상대적인  (5 variations)</vt:lpstr>
      <vt:lpstr>The 24-Hour View</vt:lpstr>
      <vt:lpstr>왜 24시간인가?</vt:lpstr>
      <vt:lpstr>왜 24시간인가?</vt:lpstr>
      <vt:lpstr>다니엘 8장 26절만이 홀로(창세기 1장과 함께) “저녁과 아침” 구절을 갖고 있다. ––말 그대로의 관점에서</vt:lpstr>
      <vt:lpstr>왜 24시간인가?</vt:lpstr>
      <vt:lpstr>민수기 7:12</vt:lpstr>
      <vt:lpstr>왜 24시간인가?</vt:lpstr>
      <vt:lpstr>우리는 창세기 1장에서 7일이 한 주라는 것을 안다</vt:lpstr>
      <vt:lpstr>시간</vt:lpstr>
      <vt:lpstr>언제 하루가 시작되는가?</vt:lpstr>
      <vt:lpstr>왜 24시간인가?</vt:lpstr>
      <vt:lpstr>로마서 1:20</vt:lpstr>
      <vt:lpstr>누가 무엇을 믿는가?</vt:lpstr>
      <vt:lpstr>누가 무엇을 믿는가?</vt:lpstr>
      <vt:lpstr>유신진화론의  문제점들</vt:lpstr>
      <vt:lpstr>진화론(무신이든 유신이든 모두)을 비판하는 젊은 지구 창조론자 그룹</vt:lpstr>
      <vt:lpstr>Big Bang and Bible order compared</vt:lpstr>
      <vt:lpstr>양립할 수 없는  설명들</vt:lpstr>
      <vt:lpstr>양립할 수 없는 설명들</vt:lpstr>
      <vt:lpstr>양립할 수 없는 설명들</vt:lpstr>
      <vt:lpstr>천문학자들은 이제 빅뱅을 의심한다</vt:lpstr>
      <vt:lpstr>천문학자들은 이제 빅뱅을 의심한다</vt:lpstr>
      <vt:lpstr>천문학자들은 이제 빅뱅을 의심한다</vt:lpstr>
      <vt:lpstr>유신 진화론은…</vt:lpstr>
      <vt:lpstr>진화는 쉬운 먹이가 되었을 과도기적 형태의 이론에 의존한다.</vt:lpstr>
      <vt:lpstr>공룡은 인간보다 앞서 존재했는가?</vt:lpstr>
      <vt:lpstr>인류의 하강</vt:lpstr>
      <vt:lpstr>하강이 계속되다</vt:lpstr>
      <vt:lpstr>필트다운인 (Piltdown Man, 1912)</vt:lpstr>
      <vt:lpstr>필트다운인 (Piltdown Man, 1912)</vt:lpstr>
      <vt:lpstr>네브라스카 인(1922)</vt:lpstr>
      <vt:lpstr>네안데르탈인(1860)</vt:lpstr>
      <vt:lpstr>＂사랑해요 루시" (1973)</vt:lpstr>
      <vt:lpstr>틀렸음이 입증된 다른 인류들</vt:lpstr>
      <vt:lpstr>Expelled Movie Clip</vt:lpstr>
      <vt:lpstr>The Evolution of Man</vt:lpstr>
      <vt:lpstr>유신 진화론의 신학적인 문제점들</vt:lpstr>
      <vt:lpstr>창조에 관한 설명</vt:lpstr>
      <vt:lpstr>언제 하루가 시작되는가?</vt:lpstr>
      <vt:lpstr>창세기 1-11장은 실제 역사인가?</vt:lpstr>
      <vt:lpstr>타락과 도덕적 악의 기원</vt:lpstr>
      <vt:lpstr>아담 대 그리스도</vt:lpstr>
      <vt:lpstr>인간의 기원</vt:lpstr>
      <vt:lpstr>자연선택,  죽음, 그리고 고통</vt:lpstr>
      <vt:lpstr>인간은 진정 누구인가?</vt:lpstr>
      <vt:lpstr>인간, 동물들처럼, 각각 그 종류대로 번성한다</vt:lpstr>
      <vt:lpstr>인간과 동물의 구별점들</vt:lpstr>
      <vt:lpstr>하나님의 형상은 무엇인가?</vt:lpstr>
      <vt:lpstr>지적설계의 증거가 있는가?</vt:lpstr>
      <vt:lpstr>시계공 논증  (윌리엄 팔레이, 1802)</vt:lpstr>
      <vt:lpstr>프란시스 콜린즈에 의한 반론</vt:lpstr>
      <vt:lpstr>더 나은 유사성</vt:lpstr>
      <vt:lpstr>복음주의자들은 의견이 다르다</vt:lpstr>
      <vt:lpstr>Edwin 생명이 사고와 같이 우연히 일어나는가?</vt:lpstr>
      <vt:lpstr>선택하라!  질서가 어떻게 왔는지?</vt:lpstr>
      <vt:lpstr>AiG Web Address 00439</vt:lpstr>
      <vt:lpstr>Black</vt:lpstr>
      <vt:lpstr>구약 배경은  BibleStudyDownloads.org와 연결됨</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221</cp:revision>
  <dcterms:created xsi:type="dcterms:W3CDTF">2009-08-06T03:52:19Z</dcterms:created>
  <dcterms:modified xsi:type="dcterms:W3CDTF">2019-11-13T19:25:16Z</dcterms:modified>
</cp:coreProperties>
</file>