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6.xml" ContentType="application/vnd.openxmlformats-officedocument.theme+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xml" ContentType="application/vnd.openxmlformats-officedocument.presentationml.tags+xml"/>
  <Override PartName="/ppt/notesSlides/notesSlide37.xml" ContentType="application/vnd.openxmlformats-officedocument.presentationml.notesSlide+xml"/>
  <Override PartName="/ppt/tags/tag2.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1.xml" ContentType="application/vnd.openxmlformats-officedocument.themeOverride+xml"/>
  <Override PartName="/ppt/notesSlides/notesSlide52.xml" ContentType="application/vnd.openxmlformats-officedocument.presentationml.notesSlide+xml"/>
  <Override PartName="/ppt/theme/themeOverride2.xml" ContentType="application/vnd.openxmlformats-officedocument.themeOverride+xml"/>
  <Override PartName="/ppt/notesSlides/notesSlide53.xml" ContentType="application/vnd.openxmlformats-officedocument.presentationml.notesSlide+xml"/>
  <Override PartName="/ppt/theme/themeOverride3.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4.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686" r:id="rId3"/>
    <p:sldMasterId id="2147483698" r:id="rId4"/>
    <p:sldMasterId id="2147483711" r:id="rId5"/>
    <p:sldMasterId id="2147483724" r:id="rId6"/>
    <p:sldMasterId id="2147483736" r:id="rId7"/>
    <p:sldMasterId id="2147483750" r:id="rId8"/>
    <p:sldMasterId id="2147483763" r:id="rId9"/>
    <p:sldMasterId id="2147483775" r:id="rId10"/>
    <p:sldMasterId id="2147483788" r:id="rId11"/>
    <p:sldMasterId id="2147483800" r:id="rId12"/>
    <p:sldMasterId id="2147483813" r:id="rId13"/>
    <p:sldMasterId id="2147483826" r:id="rId14"/>
    <p:sldMasterId id="2147483839" r:id="rId15"/>
    <p:sldMasterId id="2147483852" r:id="rId16"/>
    <p:sldMasterId id="2147483864" r:id="rId17"/>
    <p:sldMasterId id="2147483866" r:id="rId18"/>
    <p:sldMasterId id="2147483880" r:id="rId19"/>
    <p:sldMasterId id="2147483892" r:id="rId20"/>
    <p:sldMasterId id="2147483904" r:id="rId21"/>
    <p:sldMasterId id="2147483917" r:id="rId22"/>
  </p:sldMasterIdLst>
  <p:notesMasterIdLst>
    <p:notesMasterId r:id="rId88"/>
  </p:notesMasterIdLst>
  <p:sldIdLst>
    <p:sldId id="257" r:id="rId23"/>
    <p:sldId id="374" r:id="rId24"/>
    <p:sldId id="340" r:id="rId25"/>
    <p:sldId id="365" r:id="rId26"/>
    <p:sldId id="366" r:id="rId27"/>
    <p:sldId id="395" r:id="rId28"/>
    <p:sldId id="258" r:id="rId29"/>
    <p:sldId id="259" r:id="rId30"/>
    <p:sldId id="260" r:id="rId31"/>
    <p:sldId id="261" r:id="rId32"/>
    <p:sldId id="262" r:id="rId33"/>
    <p:sldId id="263" r:id="rId34"/>
    <p:sldId id="264" r:id="rId35"/>
    <p:sldId id="265" r:id="rId36"/>
    <p:sldId id="266" r:id="rId37"/>
    <p:sldId id="267" r:id="rId38"/>
    <p:sldId id="268" r:id="rId39"/>
    <p:sldId id="269" r:id="rId40"/>
    <p:sldId id="270" r:id="rId41"/>
    <p:sldId id="271" r:id="rId42"/>
    <p:sldId id="272" r:id="rId43"/>
    <p:sldId id="273" r:id="rId44"/>
    <p:sldId id="274" r:id="rId45"/>
    <p:sldId id="275" r:id="rId46"/>
    <p:sldId id="276" r:id="rId47"/>
    <p:sldId id="277" r:id="rId48"/>
    <p:sldId id="312" r:id="rId49"/>
    <p:sldId id="279" r:id="rId50"/>
    <p:sldId id="280" r:id="rId51"/>
    <p:sldId id="281" r:id="rId52"/>
    <p:sldId id="282" r:id="rId53"/>
    <p:sldId id="283" r:id="rId54"/>
    <p:sldId id="284" r:id="rId55"/>
    <p:sldId id="285" r:id="rId56"/>
    <p:sldId id="286" r:id="rId57"/>
    <p:sldId id="305" r:id="rId58"/>
    <p:sldId id="311" r:id="rId59"/>
    <p:sldId id="309" r:id="rId60"/>
    <p:sldId id="308" r:id="rId61"/>
    <p:sldId id="307" r:id="rId62"/>
    <p:sldId id="306" r:id="rId63"/>
    <p:sldId id="293" r:id="rId64"/>
    <p:sldId id="294" r:id="rId65"/>
    <p:sldId id="295" r:id="rId66"/>
    <p:sldId id="296" r:id="rId67"/>
    <p:sldId id="297" r:id="rId68"/>
    <p:sldId id="298" r:id="rId69"/>
    <p:sldId id="299" r:id="rId70"/>
    <p:sldId id="300" r:id="rId71"/>
    <p:sldId id="313" r:id="rId72"/>
    <p:sldId id="314" r:id="rId73"/>
    <p:sldId id="315" r:id="rId74"/>
    <p:sldId id="316" r:id="rId75"/>
    <p:sldId id="317" r:id="rId76"/>
    <p:sldId id="318" r:id="rId77"/>
    <p:sldId id="319" r:id="rId78"/>
    <p:sldId id="302" r:id="rId79"/>
    <p:sldId id="303" r:id="rId80"/>
    <p:sldId id="304" r:id="rId81"/>
    <p:sldId id="287" r:id="rId82"/>
    <p:sldId id="288" r:id="rId83"/>
    <p:sldId id="289" r:id="rId84"/>
    <p:sldId id="290" r:id="rId85"/>
    <p:sldId id="291" r:id="rId86"/>
    <p:sldId id="292" r:id="rId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CA96"/>
    <a:srgbClr val="FFD579"/>
    <a:srgbClr val="084B0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95"/>
    <p:restoredTop sz="99809" autoAdjust="0"/>
  </p:normalViewPr>
  <p:slideViewPr>
    <p:cSldViewPr snapToGrid="0" snapToObjects="1">
      <p:cViewPr varScale="1">
        <p:scale>
          <a:sx n="151" d="100"/>
          <a:sy n="151" d="100"/>
        </p:scale>
        <p:origin x="232" y="18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presProps" Target="pres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5" Type="http://schemas.openxmlformats.org/officeDocument/2006/relationships/slideMaster" Target="slideMasters/slideMaster5.xml"/><Relationship Id="rId90" Type="http://schemas.openxmlformats.org/officeDocument/2006/relationships/viewProps" Target="viewProps.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openxmlformats.org/officeDocument/2006/relationships/slide" Target="slides/slide55.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80" Type="http://schemas.openxmlformats.org/officeDocument/2006/relationships/slide" Target="slides/slide58.xml"/><Relationship Id="rId85" Type="http://schemas.openxmlformats.org/officeDocument/2006/relationships/slide" Target="slides/slide6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slide" Target="slides/slide61.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5AC46F-3849-FA46-9985-D37F9A151B48}" type="datetimeFigureOut">
              <a:t>11/4/19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4C47ED-6D22-F948-AE40-2FFB20679FFA}" type="slidenum">
              <a:t>‹#›</a:t>
            </a:fld>
            <a:endParaRPr lang="en-US"/>
          </a:p>
        </p:txBody>
      </p:sp>
    </p:spTree>
    <p:extLst>
      <p:ext uri="{BB962C8B-B14F-4D97-AF65-F5344CB8AC3E}">
        <p14:creationId xmlns:p14="http://schemas.microsoft.com/office/powerpoint/2010/main" val="13503949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n.wikipedia.org/wiki/Old_Persian_language" TargetMode="External"/><Relationship Id="rId13" Type="http://schemas.openxmlformats.org/officeDocument/2006/relationships/hyperlink" Target="https://en.wiktionary.org/wiki/%F0%92%80%80%F0%92%87%89%F0%92%88%A6%F0%92%84%98%F0%92%83%BC#Sumerian" TargetMode="External"/><Relationship Id="rId3" Type="http://schemas.openxmlformats.org/officeDocument/2006/relationships/hyperlink" Target="https://en.wikipedia.org/wiki/Latin" TargetMode="External"/><Relationship Id="rId7" Type="http://schemas.openxmlformats.org/officeDocument/2006/relationships/hyperlink" Target="https://en.wiktionary.org/wiki/%CE%A4%CE%AF%CE%B3%CF%81%CE%B7%CF%82#Ancient_Greek" TargetMode="External"/><Relationship Id="rId12" Type="http://schemas.openxmlformats.org/officeDocument/2006/relationships/hyperlink" Target="https://en.wikipedia.org/wiki/Sumerian_language"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en.wiktionary.org/wiki/%CE%A4%CE%AF%CE%B3%CF%81%CE%B9%CF%82#Ancient_Greek" TargetMode="External"/><Relationship Id="rId11" Type="http://schemas.openxmlformats.org/officeDocument/2006/relationships/hyperlink" Target="https://en.wiktionary.org/w/index.php?title=%F0%92%8B%BE%F0%92%85%85%F0%92%8A%8F&amp;action=edit&amp;redlink=1" TargetMode="External"/><Relationship Id="rId5" Type="http://schemas.openxmlformats.org/officeDocument/2006/relationships/hyperlink" Target="https://en.wikipedia.org/wiki/Ancient_Greek_language" TargetMode="External"/><Relationship Id="rId10" Type="http://schemas.openxmlformats.org/officeDocument/2006/relationships/hyperlink" Target="https://en.wikipedia.org/wiki/Elamite_language" TargetMode="External"/><Relationship Id="rId4" Type="http://schemas.openxmlformats.org/officeDocument/2006/relationships/hyperlink" Target="https://en.wiktionary.org/wiki/Tigris#Latin" TargetMode="External"/><Relationship Id="rId9" Type="http://schemas.openxmlformats.org/officeDocument/2006/relationships/hyperlink" Target="https://en.wiktionary.org/wiki/%F0%90%8E%AB%F0%90%8E%A1%F0%90%8E%A5%F0%90%8E%BC%F0%90%8E%A0#Old_Persian"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E6E1507-BC84-9143-8C72-0DCBCBCF1131}" type="slidenum">
              <a:rPr lang="en-US" sz="1200">
                <a:solidFill>
                  <a:prstClr val="black"/>
                </a:solidFill>
                <a:latin typeface="Arial" charset="0"/>
              </a:rPr>
              <a:pPr/>
              <a:t>1</a:t>
            </a:fld>
            <a:endParaRPr lang="en-US" sz="1200">
              <a:solidFill>
                <a:prstClr val="black"/>
              </a:solidFill>
              <a:latin typeface="Arial" charset="0"/>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E198A3C-6788-A440-ABCB-4CFB4C72E3E9}" type="slidenum">
              <a:rPr lang="en-US" sz="1200">
                <a:solidFill>
                  <a:prstClr val="black"/>
                </a:solidFill>
                <a:latin typeface="Arial" charset="0"/>
              </a:rPr>
              <a:pPr/>
              <a:t>10</a:t>
            </a:fld>
            <a:endParaRPr lang="en-US" sz="1200">
              <a:solidFill>
                <a:prstClr val="black"/>
              </a:solidFill>
              <a:latin typeface="Arial" charset="0"/>
            </a:endParaRPr>
          </a:p>
        </p:txBody>
      </p:sp>
      <p:sp>
        <p:nvSpPr>
          <p:cNvPr id="102402" name="Rectangle 3"/>
          <p:cNvSpPr>
            <a:spLocks noGrp="1" noRot="1" noChangeAspect="1" noChangeArrowheads="1" noTextEdit="1"/>
          </p:cNvSpPr>
          <p:nvPr>
            <p:ph type="sldImg"/>
          </p:nvPr>
        </p:nvSpPr>
        <p:spPr>
          <a:ln/>
        </p:spPr>
      </p:sp>
      <p:sp>
        <p:nvSpPr>
          <p:cNvPr id="102403"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FBD118E-4E15-854E-8AEC-76CAB0DD3304}" type="slidenum">
              <a:rPr lang="en-US" sz="1200">
                <a:solidFill>
                  <a:prstClr val="black"/>
                </a:solidFill>
                <a:latin typeface="Arial" charset="0"/>
              </a:rPr>
              <a:pPr/>
              <a:t>11</a:t>
            </a:fld>
            <a:endParaRPr lang="en-US" sz="1200">
              <a:solidFill>
                <a:prstClr val="black"/>
              </a:solidFill>
              <a:latin typeface="Arial" charset="0"/>
            </a:endParaRPr>
          </a:p>
        </p:txBody>
      </p:sp>
      <p:sp>
        <p:nvSpPr>
          <p:cNvPr id="104450" name="Rectangle 3"/>
          <p:cNvSpPr>
            <a:spLocks noGrp="1" noRot="1" noChangeAspect="1" noChangeArrowheads="1" noTextEdit="1"/>
          </p:cNvSpPr>
          <p:nvPr>
            <p:ph type="sldImg"/>
          </p:nvPr>
        </p:nvSpPr>
        <p:spPr>
          <a:ln/>
        </p:spPr>
      </p:sp>
      <p:sp>
        <p:nvSpPr>
          <p:cNvPr id="104451"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97A402A-DB71-DF48-A9E4-DA60954139BE}" type="slidenum">
              <a:rPr lang="en-US" sz="1200">
                <a:solidFill>
                  <a:prstClr val="black"/>
                </a:solidFill>
                <a:latin typeface="Arial" charset="0"/>
              </a:rPr>
              <a:pPr/>
              <a:t>12</a:t>
            </a:fld>
            <a:endParaRPr lang="en-US" sz="1200">
              <a:solidFill>
                <a:prstClr val="black"/>
              </a:solidFill>
              <a:latin typeface="Arial" charset="0"/>
            </a:endParaRPr>
          </a:p>
        </p:txBody>
      </p:sp>
      <p:sp>
        <p:nvSpPr>
          <p:cNvPr id="106498" name="Rectangle 3"/>
          <p:cNvSpPr>
            <a:spLocks noGrp="1" noRot="1" noChangeAspect="1" noChangeArrowheads="1" noTextEdit="1"/>
          </p:cNvSpPr>
          <p:nvPr>
            <p:ph type="sldImg"/>
          </p:nvPr>
        </p:nvSpPr>
        <p:spPr>
          <a:ln/>
        </p:spPr>
      </p:sp>
      <p:sp>
        <p:nvSpPr>
          <p:cNvPr id="106499"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E94358D-F0C8-E84F-813C-F9D491E454D7}" type="slidenum">
              <a:rPr lang="en-US" sz="1200">
                <a:solidFill>
                  <a:prstClr val="black"/>
                </a:solidFill>
                <a:latin typeface="Arial" charset="0"/>
              </a:rPr>
              <a:pPr/>
              <a:t>13</a:t>
            </a:fld>
            <a:endParaRPr lang="en-US" sz="1200">
              <a:solidFill>
                <a:prstClr val="black"/>
              </a:solidFill>
              <a:latin typeface="Arial" charset="0"/>
            </a:endParaRPr>
          </a:p>
        </p:txBody>
      </p:sp>
      <p:sp>
        <p:nvSpPr>
          <p:cNvPr id="108546" name="Rectangle 3"/>
          <p:cNvSpPr>
            <a:spLocks noGrp="1" noRot="1" noChangeAspect="1" noChangeArrowheads="1" noTextEdit="1"/>
          </p:cNvSpPr>
          <p:nvPr>
            <p:ph type="sldImg"/>
          </p:nvPr>
        </p:nvSpPr>
        <p:spPr>
          <a:ln/>
        </p:spPr>
      </p:sp>
      <p:sp>
        <p:nvSpPr>
          <p:cNvPr id="108547"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210CB2A-60CE-F543-951F-8FDC17C424BA}" type="slidenum">
              <a:rPr lang="en-US" sz="1200">
                <a:solidFill>
                  <a:prstClr val="black"/>
                </a:solidFill>
                <a:latin typeface="Arial" charset="0"/>
              </a:rPr>
              <a:pPr/>
              <a:t>14</a:t>
            </a:fld>
            <a:endParaRPr lang="en-US" sz="1200">
              <a:solidFill>
                <a:prstClr val="black"/>
              </a:solidFill>
              <a:latin typeface="Arial" charset="0"/>
            </a:endParaRPr>
          </a:p>
        </p:txBody>
      </p:sp>
      <p:sp>
        <p:nvSpPr>
          <p:cNvPr id="110594" name="Rectangle 3"/>
          <p:cNvSpPr>
            <a:spLocks noGrp="1" noRot="1" noChangeAspect="1" noChangeArrowheads="1" noTextEdit="1"/>
          </p:cNvSpPr>
          <p:nvPr>
            <p:ph type="sldImg"/>
          </p:nvPr>
        </p:nvSpPr>
        <p:spPr>
          <a:ln/>
        </p:spPr>
      </p:sp>
      <p:sp>
        <p:nvSpPr>
          <p:cNvPr id="110595"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6C124F5-32F8-1E4D-97A8-E72BDC90FE20}" type="slidenum">
              <a:rPr lang="en-US" sz="1200">
                <a:solidFill>
                  <a:prstClr val="black"/>
                </a:solidFill>
                <a:latin typeface="Arial" charset="0"/>
              </a:rPr>
              <a:pPr/>
              <a:t>15</a:t>
            </a:fld>
            <a:endParaRPr lang="en-US" sz="1200">
              <a:solidFill>
                <a:prstClr val="black"/>
              </a:solidFill>
              <a:latin typeface="Arial" charset="0"/>
            </a:endParaRPr>
          </a:p>
        </p:txBody>
      </p:sp>
      <p:sp>
        <p:nvSpPr>
          <p:cNvPr id="112642" name="Rectangle 3"/>
          <p:cNvSpPr>
            <a:spLocks noGrp="1" noRot="1" noChangeAspect="1" noChangeArrowheads="1" noTextEdit="1"/>
          </p:cNvSpPr>
          <p:nvPr>
            <p:ph type="sldImg"/>
          </p:nvPr>
        </p:nvSpPr>
        <p:spPr>
          <a:ln/>
        </p:spPr>
      </p:sp>
      <p:sp>
        <p:nvSpPr>
          <p:cNvPr id="112643"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DCED1AA-F222-A044-BA31-EBEAF1CC441A}" type="slidenum">
              <a:rPr lang="en-US" sz="1200">
                <a:solidFill>
                  <a:prstClr val="black"/>
                </a:solidFill>
                <a:latin typeface="Arial" charset="0"/>
              </a:rPr>
              <a:pPr/>
              <a:t>16</a:t>
            </a:fld>
            <a:endParaRPr lang="en-US" sz="1200">
              <a:solidFill>
                <a:prstClr val="black"/>
              </a:solidFill>
              <a:latin typeface="Arial" charset="0"/>
            </a:endParaRPr>
          </a:p>
        </p:txBody>
      </p:sp>
      <p:sp>
        <p:nvSpPr>
          <p:cNvPr id="114690" name="Rectangle 2"/>
          <p:cNvSpPr>
            <a:spLocks noGrp="1" noRot="1" noChangeAspect="1" noChangeArrowheads="1"/>
          </p:cNvSpPr>
          <p:nvPr>
            <p:ph type="sldImg"/>
          </p:nvPr>
        </p:nvSpPr>
        <p:spPr>
          <a:solidFill>
            <a:srgbClr val="FFFFFF"/>
          </a:solidFill>
          <a:ln/>
        </p:spPr>
      </p:sp>
      <p:sp>
        <p:nvSpPr>
          <p:cNvPr id="114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Note that "Lord" is </a:t>
            </a:r>
            <a:r>
              <a:rPr lang="en-US" i="1">
                <a:latin typeface="Arial" charset="0"/>
                <a:ea typeface="ＭＳ Ｐゴシック" charset="0"/>
                <a:cs typeface="ＭＳ Ｐゴシック" charset="0"/>
              </a:rPr>
              <a:t>adonai</a:t>
            </a:r>
            <a:r>
              <a:rPr lang="en-US" i="0">
                <a:latin typeface="Arial" charset="0"/>
                <a:ea typeface="ＭＳ Ｐゴシック" charset="0"/>
                <a:cs typeface="ＭＳ Ｐゴシック" charset="0"/>
              </a:rPr>
              <a:t> in Ezekiel 5:5</a:t>
            </a:r>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1A84D9E6-0221-4A4A-8F5E-E5BC8EB59C27}" type="slidenum">
              <a:rPr lang="en-US" sz="1200">
                <a:solidFill>
                  <a:prstClr val="black"/>
                </a:solidFill>
                <a:latin typeface="Arial" charset="0"/>
              </a:rPr>
              <a:pPr/>
              <a:t>17</a:t>
            </a:fld>
            <a:endParaRPr lang="en-US" sz="1200">
              <a:solidFill>
                <a:prstClr val="black"/>
              </a:solidFill>
              <a:latin typeface="Arial" charset="0"/>
            </a:endParaRPr>
          </a:p>
        </p:txBody>
      </p:sp>
      <p:sp>
        <p:nvSpPr>
          <p:cNvPr id="116738" name="Rectangle 3"/>
          <p:cNvSpPr>
            <a:spLocks noGrp="1" noRot="1" noChangeAspect="1" noChangeArrowheads="1" noTextEdit="1"/>
          </p:cNvSpPr>
          <p:nvPr>
            <p:ph type="sldImg"/>
          </p:nvPr>
        </p:nvSpPr>
        <p:spPr>
          <a:ln/>
        </p:spPr>
      </p:sp>
      <p:sp>
        <p:nvSpPr>
          <p:cNvPr id="116739"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defTabSz="914400" fontAlgn="base">
              <a:spcBef>
                <a:spcPct val="0"/>
              </a:spcBef>
              <a:spcAft>
                <a:spcPct val="0"/>
              </a:spcAft>
            </a:pPr>
            <a:fld id="{C1B18815-0AA5-7A41-A13C-C7C648079D70}" type="slidenum">
              <a:rPr lang="en-US" sz="1200" smtClean="0">
                <a:solidFill>
                  <a:prstClr val="black"/>
                </a:solidFill>
                <a:latin typeface="Arial" charset="0"/>
              </a:rPr>
              <a:pPr algn="r" defTabSz="914400" fontAlgn="base">
                <a:spcBef>
                  <a:spcPct val="0"/>
                </a:spcBef>
                <a:spcAft>
                  <a:spcPct val="0"/>
                </a:spcAft>
              </a:pPr>
              <a:t>18</a:t>
            </a:fld>
            <a:endParaRPr lang="en-US" sz="1200">
              <a:solidFill>
                <a:prstClr val="black"/>
              </a:solidFill>
              <a:latin typeface="Arial" charset="0"/>
            </a:endParaRPr>
          </a:p>
        </p:txBody>
      </p:sp>
      <p:sp>
        <p:nvSpPr>
          <p:cNvPr id="118786" name="Rectangle 2"/>
          <p:cNvSpPr>
            <a:spLocks noGrp="1" noRot="1" noChangeAspect="1" noChangeArrowheads="1" noTextEdit="1"/>
          </p:cNvSpPr>
          <p:nvPr>
            <p:ph type="sldImg"/>
          </p:nvPr>
        </p:nvSpPr>
        <p:spPr>
          <a:solidFill>
            <a:srgbClr val="FFFFFF"/>
          </a:solidFill>
          <a:ln/>
        </p:spPr>
      </p:sp>
      <p:sp>
        <p:nvSpPr>
          <p:cNvPr id="1187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Some say Jerusalem was in the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navel</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of Israel, meaning the center!</a:t>
            </a:r>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586C012-F0AE-E845-A4D3-4047886E59BF}" type="slidenum">
              <a:rPr lang="en-US" sz="1200">
                <a:solidFill>
                  <a:prstClr val="black"/>
                </a:solidFill>
                <a:latin typeface="Arial" charset="0"/>
              </a:rPr>
              <a:pPr/>
              <a:t>19</a:t>
            </a:fld>
            <a:endParaRPr lang="en-US" sz="1200">
              <a:solidFill>
                <a:prstClr val="black"/>
              </a:solidFill>
              <a:latin typeface="Arial" charset="0"/>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16437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B757802-6FBB-A54B-9982-6A2E17E478FD}" type="slidenum">
              <a:rPr lang="en-US" sz="1200">
                <a:solidFill>
                  <a:prstClr val="black"/>
                </a:solidFill>
                <a:latin typeface="Arial" charset="0"/>
              </a:rPr>
              <a:pPr/>
              <a:t>20</a:t>
            </a:fld>
            <a:endParaRPr lang="en-US" sz="1200">
              <a:solidFill>
                <a:prstClr val="black"/>
              </a:solidFill>
              <a:latin typeface="Arial" charset="0"/>
            </a:endParaRPr>
          </a:p>
        </p:txBody>
      </p:sp>
      <p:sp>
        <p:nvSpPr>
          <p:cNvPr id="122882" name="Rectangle 3"/>
          <p:cNvSpPr>
            <a:spLocks noGrp="1" noRot="1" noChangeAspect="1" noChangeArrowheads="1" noTextEdit="1"/>
          </p:cNvSpPr>
          <p:nvPr>
            <p:ph type="sldImg"/>
          </p:nvPr>
        </p:nvSpPr>
        <p:spPr>
          <a:ln/>
        </p:spPr>
      </p:sp>
      <p:sp>
        <p:nvSpPr>
          <p:cNvPr id="122883"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6773D45-C8F5-A248-B0B5-F21A53C29BAF}" type="slidenum">
              <a:rPr lang="en-US" sz="1200">
                <a:solidFill>
                  <a:prstClr val="black"/>
                </a:solidFill>
                <a:latin typeface="Arial" charset="0"/>
              </a:rPr>
              <a:pPr/>
              <a:t>21</a:t>
            </a:fld>
            <a:endParaRPr lang="en-US" sz="1200">
              <a:solidFill>
                <a:prstClr val="black"/>
              </a:solidFill>
              <a:latin typeface="Arial" charset="0"/>
            </a:endParaRPr>
          </a:p>
        </p:txBody>
      </p:sp>
      <p:sp>
        <p:nvSpPr>
          <p:cNvPr id="124930" name="Rectangle 3"/>
          <p:cNvSpPr>
            <a:spLocks noGrp="1" noRot="1" noChangeAspect="1" noChangeArrowheads="1" noTextEdit="1"/>
          </p:cNvSpPr>
          <p:nvPr>
            <p:ph type="sldImg"/>
          </p:nvPr>
        </p:nvSpPr>
        <p:spPr>
          <a:ln/>
        </p:spPr>
      </p:sp>
      <p:sp>
        <p:nvSpPr>
          <p:cNvPr id="124931"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320BD4B-193B-1042-B7EF-7F59F1395FCF}" type="slidenum">
              <a:rPr lang="en-US" sz="1200">
                <a:solidFill>
                  <a:prstClr val="black"/>
                </a:solidFill>
                <a:latin typeface="Arial" charset="0"/>
              </a:rPr>
              <a:pPr/>
              <a:t>22</a:t>
            </a:fld>
            <a:endParaRPr lang="en-US" sz="1200">
              <a:solidFill>
                <a:prstClr val="black"/>
              </a:solidFill>
              <a:latin typeface="Arial"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9549580-5F6F-0F41-8620-1B677AF42193}" type="slidenum">
              <a:rPr lang="en-US" sz="1200">
                <a:solidFill>
                  <a:prstClr val="black"/>
                </a:solidFill>
                <a:latin typeface="Arial" charset="0"/>
              </a:rPr>
              <a:pPr/>
              <a:t>23</a:t>
            </a:fld>
            <a:endParaRPr lang="en-US" sz="1200">
              <a:solidFill>
                <a:prstClr val="black"/>
              </a:solidFill>
              <a:latin typeface="Arial" charset="0"/>
            </a:endParaRPr>
          </a:p>
        </p:txBody>
      </p:sp>
      <p:sp>
        <p:nvSpPr>
          <p:cNvPr id="129026" name="Rectangle 2"/>
          <p:cNvSpPr>
            <a:spLocks noGrp="1" noRot="1" noChangeAspect="1" noChangeArrowheads="1" noTextEdit="1"/>
          </p:cNvSpPr>
          <p:nvPr>
            <p:ph type="sldImg"/>
          </p:nvPr>
        </p:nvSpPr>
        <p:spPr>
          <a:solidFill>
            <a:srgbClr val="FFFFFF"/>
          </a:solidFill>
          <a:ln/>
        </p:spPr>
      </p:sp>
      <p:sp>
        <p:nvSpPr>
          <p:cNvPr id="129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E05B8A9-B8ED-664E-80A6-090CB73E2601}" type="slidenum">
              <a:rPr lang="en-US" sz="1200">
                <a:solidFill>
                  <a:prstClr val="black"/>
                </a:solidFill>
                <a:latin typeface="Arial" charset="0"/>
              </a:rPr>
              <a:pPr/>
              <a:t>24</a:t>
            </a:fld>
            <a:endParaRPr lang="en-US" sz="1200">
              <a:solidFill>
                <a:prstClr val="black"/>
              </a:solidFill>
              <a:latin typeface="Arial"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BAR Nov/Dec 1999</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0B7BCFA-0859-D349-A6E5-A148F42AA5B2}" type="slidenum">
              <a:rPr lang="en-US" sz="1200">
                <a:solidFill>
                  <a:prstClr val="black"/>
                </a:solidFill>
                <a:latin typeface="Arial" charset="0"/>
              </a:rPr>
              <a:pPr/>
              <a:t>25</a:t>
            </a:fld>
            <a:endParaRPr lang="en-US" sz="1200">
              <a:solidFill>
                <a:prstClr val="black"/>
              </a:solidFill>
              <a:latin typeface="Arial"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0951070-0AE9-FE43-84A1-BA23A99F65AB}" type="slidenum">
              <a:rPr lang="en-US" sz="1200">
                <a:solidFill>
                  <a:prstClr val="black"/>
                </a:solidFill>
                <a:latin typeface="Arial" charset="0"/>
              </a:rPr>
              <a:pPr/>
              <a:t>26</a:t>
            </a:fld>
            <a:endParaRPr lang="en-US" sz="1200">
              <a:solidFill>
                <a:prstClr val="black"/>
              </a:solidFill>
              <a:latin typeface="Arial"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1C6B638-4A60-4C4C-806C-8A9383E267C6}" type="slidenum">
              <a:rPr lang="en-US" sz="1200">
                <a:solidFill>
                  <a:srgbClr val="000000"/>
                </a:solidFill>
                <a:latin typeface="Arial" charset="0"/>
              </a:rPr>
              <a:pPr/>
              <a:t>27</a:t>
            </a:fld>
            <a:endParaRPr lang="en-US" sz="1200">
              <a:solidFill>
                <a:srgbClr val="000000"/>
              </a:solidFill>
              <a:latin typeface="Arial" charset="0"/>
            </a:endParaRPr>
          </a:p>
        </p:txBody>
      </p:sp>
      <p:sp>
        <p:nvSpPr>
          <p:cNvPr id="227330" name="Rectangle 3"/>
          <p:cNvSpPr>
            <a:spLocks noGrp="1" noRot="1" noChangeAspect="1" noChangeArrowheads="1" noTextEdit="1"/>
          </p:cNvSpPr>
          <p:nvPr>
            <p:ph type="sldImg"/>
          </p:nvPr>
        </p:nvSpPr>
        <p:spPr>
          <a:ln/>
        </p:spPr>
      </p:sp>
      <p:sp>
        <p:nvSpPr>
          <p:cNvPr id="227331"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3DC85C7-73B8-B04E-98BA-66B38887BCD0}" type="slidenum">
              <a:rPr lang="en-US" sz="1200">
                <a:solidFill>
                  <a:prstClr val="black"/>
                </a:solidFill>
                <a:latin typeface="Arial" charset="0"/>
              </a:rPr>
              <a:pPr/>
              <a:t>28</a:t>
            </a:fld>
            <a:endParaRPr lang="en-US" sz="1200">
              <a:solidFill>
                <a:prstClr val="black"/>
              </a:solidFill>
              <a:latin typeface="Arial" charset="0"/>
            </a:endParaRPr>
          </a:p>
        </p:txBody>
      </p:sp>
      <p:sp>
        <p:nvSpPr>
          <p:cNvPr id="139266" name="Rectangle 2"/>
          <p:cNvSpPr>
            <a:spLocks noGrp="1" noRot="1" noChangeAspect="1" noChangeArrowheads="1"/>
          </p:cNvSpPr>
          <p:nvPr>
            <p:ph type="sldImg"/>
          </p:nvPr>
        </p:nvSpPr>
        <p:spPr>
          <a:solidFill>
            <a:srgbClr val="FFFFFF"/>
          </a:solidFill>
          <a:ln/>
        </p:spPr>
      </p:sp>
      <p:sp>
        <p:nvSpPr>
          <p:cNvPr id="139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18863291-2323-A241-9294-A37FF5875E7F}" type="slidenum">
              <a:rPr lang="en-US" sz="1200">
                <a:solidFill>
                  <a:prstClr val="black"/>
                </a:solidFill>
                <a:latin typeface="Arial" charset="0"/>
              </a:rPr>
              <a:pPr/>
              <a:t>29</a:t>
            </a:fld>
            <a:endParaRPr lang="en-US" sz="1200">
              <a:solidFill>
                <a:prstClr val="black"/>
              </a:solidFill>
              <a:latin typeface="Arial" charset="0"/>
            </a:endParaRPr>
          </a:p>
        </p:txBody>
      </p:sp>
      <p:sp>
        <p:nvSpPr>
          <p:cNvPr id="141314" name="Rectangle 3"/>
          <p:cNvSpPr>
            <a:spLocks noGrp="1" noRot="1" noChangeAspect="1" noChangeArrowheads="1" noTextEdit="1"/>
          </p:cNvSpPr>
          <p:nvPr>
            <p:ph type="sldImg"/>
          </p:nvPr>
        </p:nvSpPr>
        <p:spPr>
          <a:ln/>
        </p:spPr>
      </p:sp>
      <p:sp>
        <p:nvSpPr>
          <p:cNvPr id="141315"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967373BC-F874-964A-8E91-D7F5B2C6B8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4" name="Rectangle 2"/>
          <p:cNvSpPr>
            <a:spLocks noGrp="1" noRot="1" noChangeAspect="1" noChangeArrowheads="1" noTextEdit="1"/>
          </p:cNvSpPr>
          <p:nvPr>
            <p:ph type="sldImg"/>
          </p:nvPr>
        </p:nvSpPr>
        <p:spPr>
          <a:xfrm>
            <a:off x="1150938" y="692150"/>
            <a:ext cx="4556125" cy="3416300"/>
          </a:xfrm>
          <a:ln/>
        </p:spPr>
      </p:sp>
      <p:sp>
        <p:nvSpPr>
          <p:cNvPr id="218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205219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25AC4F0-4AF0-1A4F-9B4D-AF614FF59843}" type="slidenum">
              <a:rPr lang="en-US" sz="1200">
                <a:solidFill>
                  <a:prstClr val="black"/>
                </a:solidFill>
                <a:latin typeface="Arial" charset="0"/>
              </a:rPr>
              <a:pPr/>
              <a:t>30</a:t>
            </a:fld>
            <a:endParaRPr lang="en-US" sz="1200">
              <a:solidFill>
                <a:prstClr val="black"/>
              </a:solidFill>
              <a:latin typeface="Arial" charset="0"/>
            </a:endParaRPr>
          </a:p>
        </p:txBody>
      </p:sp>
      <p:sp>
        <p:nvSpPr>
          <p:cNvPr id="143362" name="Rectangle 3"/>
          <p:cNvSpPr>
            <a:spLocks noGrp="1" noRot="1" noChangeAspect="1" noChangeArrowheads="1" noTextEdit="1"/>
          </p:cNvSpPr>
          <p:nvPr>
            <p:ph type="sldImg"/>
          </p:nvPr>
        </p:nvSpPr>
        <p:spPr>
          <a:ln/>
        </p:spPr>
      </p:sp>
      <p:sp>
        <p:nvSpPr>
          <p:cNvPr id="143363"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02396CF-35DB-524A-8DEB-93EBC319E40A}" type="slidenum">
              <a:rPr lang="en-US" sz="1200">
                <a:solidFill>
                  <a:prstClr val="black"/>
                </a:solidFill>
                <a:latin typeface="Arial" charset="0"/>
              </a:rPr>
              <a:pPr/>
              <a:t>31</a:t>
            </a:fld>
            <a:endParaRPr lang="en-US" sz="1200">
              <a:solidFill>
                <a:prstClr val="black"/>
              </a:solidFill>
              <a:latin typeface="Arial" charset="0"/>
            </a:endParaRPr>
          </a:p>
        </p:txBody>
      </p:sp>
      <p:sp>
        <p:nvSpPr>
          <p:cNvPr id="145410" name="Rectangle 3"/>
          <p:cNvSpPr>
            <a:spLocks noGrp="1" noRot="1" noChangeAspect="1" noChangeArrowheads="1" noTextEdit="1"/>
          </p:cNvSpPr>
          <p:nvPr>
            <p:ph type="sldImg"/>
          </p:nvPr>
        </p:nvSpPr>
        <p:spPr>
          <a:ln/>
        </p:spPr>
      </p:sp>
      <p:sp>
        <p:nvSpPr>
          <p:cNvPr id="145411"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5702480-0AA7-F64E-9446-C40D3ABE9ACD}" type="slidenum">
              <a:rPr lang="en-US" sz="1200">
                <a:solidFill>
                  <a:prstClr val="black"/>
                </a:solidFill>
                <a:latin typeface="Arial" charset="0"/>
              </a:rPr>
              <a:pPr/>
              <a:t>32</a:t>
            </a:fld>
            <a:endParaRPr lang="en-US" sz="1200">
              <a:solidFill>
                <a:prstClr val="black"/>
              </a:solidFill>
              <a:latin typeface="Arial" charset="0"/>
            </a:endParaRPr>
          </a:p>
        </p:txBody>
      </p:sp>
      <p:sp>
        <p:nvSpPr>
          <p:cNvPr id="147458" name="Rectangle 3"/>
          <p:cNvSpPr>
            <a:spLocks noGrp="1" noRot="1" noChangeAspect="1" noChangeArrowheads="1" noTextEdit="1"/>
          </p:cNvSpPr>
          <p:nvPr>
            <p:ph type="sldImg"/>
          </p:nvPr>
        </p:nvSpPr>
        <p:spPr>
          <a:ln/>
        </p:spPr>
      </p:sp>
      <p:sp>
        <p:nvSpPr>
          <p:cNvPr id="147459"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AB3389A-037F-2E4E-9392-AEA34AED4E88}" type="slidenum">
              <a:rPr lang="en-US" sz="1200">
                <a:solidFill>
                  <a:prstClr val="black"/>
                </a:solidFill>
                <a:latin typeface="Arial" charset="0"/>
              </a:rPr>
              <a:pPr/>
              <a:t>33</a:t>
            </a:fld>
            <a:endParaRPr lang="en-US" sz="1200">
              <a:solidFill>
                <a:prstClr val="black"/>
              </a:solidFill>
              <a:latin typeface="Arial" charset="0"/>
            </a:endParaRPr>
          </a:p>
        </p:txBody>
      </p:sp>
      <p:sp>
        <p:nvSpPr>
          <p:cNvPr id="149506" name="Rectangle 3"/>
          <p:cNvSpPr>
            <a:spLocks noGrp="1" noRot="1" noChangeAspect="1" noChangeArrowheads="1" noTextEdit="1"/>
          </p:cNvSpPr>
          <p:nvPr>
            <p:ph type="sldImg"/>
          </p:nvPr>
        </p:nvSpPr>
        <p:spPr>
          <a:ln/>
        </p:spPr>
      </p:sp>
      <p:sp>
        <p:nvSpPr>
          <p:cNvPr id="149507"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49CC2A0-878F-BC4C-A4B7-A810C6F2CBAE}" type="slidenum">
              <a:rPr lang="en-US" sz="1200">
                <a:solidFill>
                  <a:prstClr val="black"/>
                </a:solidFill>
                <a:latin typeface="Arial" charset="0"/>
              </a:rPr>
              <a:pPr/>
              <a:t>34</a:t>
            </a:fld>
            <a:endParaRPr lang="en-US" sz="1200">
              <a:solidFill>
                <a:prstClr val="black"/>
              </a:solidFill>
              <a:latin typeface="Arial" charset="0"/>
            </a:endParaRPr>
          </a:p>
        </p:txBody>
      </p:sp>
      <p:sp>
        <p:nvSpPr>
          <p:cNvPr id="151554" name="Rectangle 3"/>
          <p:cNvSpPr>
            <a:spLocks noGrp="1" noRot="1" noChangeAspect="1" noChangeArrowheads="1" noTextEdit="1"/>
          </p:cNvSpPr>
          <p:nvPr>
            <p:ph type="sldImg"/>
          </p:nvPr>
        </p:nvSpPr>
        <p:spPr>
          <a:ln/>
        </p:spPr>
      </p:sp>
      <p:sp>
        <p:nvSpPr>
          <p:cNvPr id="151555"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356FA56-3DEE-2B4D-9144-E5E50D0D31AB}" type="slidenum">
              <a:rPr lang="en-US" sz="1200">
                <a:solidFill>
                  <a:prstClr val="black"/>
                </a:solidFill>
                <a:latin typeface="Arial" charset="0"/>
              </a:rPr>
              <a:pPr/>
              <a:t>35</a:t>
            </a:fld>
            <a:endParaRPr lang="en-US" sz="1200">
              <a:solidFill>
                <a:prstClr val="black"/>
              </a:solidFill>
              <a:latin typeface="Arial" charset="0"/>
            </a:endParaRPr>
          </a:p>
        </p:txBody>
      </p:sp>
      <p:sp>
        <p:nvSpPr>
          <p:cNvPr id="153602" name="Rectangle 3"/>
          <p:cNvSpPr>
            <a:spLocks noGrp="1" noRot="1" noChangeAspect="1" noChangeArrowheads="1" noTextEdit="1"/>
          </p:cNvSpPr>
          <p:nvPr>
            <p:ph type="sldImg"/>
          </p:nvPr>
        </p:nvSpPr>
        <p:spPr>
          <a:ln/>
        </p:spPr>
      </p:sp>
      <p:sp>
        <p:nvSpPr>
          <p:cNvPr id="153603"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79E8C2A-A81B-994E-9A7E-13DA9B30A055}" type="slidenum">
              <a:rPr lang="en-US" sz="1200">
                <a:latin typeface="Arial" charset="0"/>
              </a:rPr>
              <a:pPr/>
              <a:t>36</a:t>
            </a:fld>
            <a:endParaRPr lang="en-US" sz="1200">
              <a:latin typeface="Arial" charset="0"/>
            </a:endParaRPr>
          </a:p>
        </p:txBody>
      </p:sp>
      <p:sp>
        <p:nvSpPr>
          <p:cNvPr id="155650" name="Rectangle 3"/>
          <p:cNvSpPr>
            <a:spLocks noGrp="1" noRot="1" noChangeAspect="1" noChangeArrowheads="1" noTextEdit="1"/>
          </p:cNvSpPr>
          <p:nvPr>
            <p:ph type="sldImg"/>
          </p:nvPr>
        </p:nvSpPr>
        <p:spPr>
          <a:ln/>
        </p:spPr>
      </p:sp>
      <p:sp>
        <p:nvSpPr>
          <p:cNvPr id="155651"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xfrm>
            <a:off x="1150938" y="692150"/>
            <a:ext cx="4556125" cy="3416300"/>
          </a:xfrm>
          <a:ln/>
        </p:spPr>
      </p:sp>
      <p:sp>
        <p:nvSpPr>
          <p:cNvPr id="7065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This could be an outline of Mt. Zion...the biblical name for today</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Temple Mount. </a:t>
            </a:r>
          </a:p>
          <a:p>
            <a:r>
              <a:rPr lang="en-US" b="1">
                <a:latin typeface="Times" charset="0"/>
                <a:ea typeface="ＭＳ Ｐゴシック" charset="0"/>
                <a:cs typeface="ＭＳ Ｐゴシック" charset="0"/>
              </a:rPr>
              <a:t>////	To build these expensive structures, the first step was to clear off and level the top of the mountain ...</a:t>
            </a:r>
          </a:p>
          <a:p>
            <a:r>
              <a:rPr lang="en-US" b="1">
                <a:latin typeface="Times" charset="0"/>
                <a:ea typeface="ＭＳ Ｐゴシック" charset="0"/>
                <a:cs typeface="ＭＳ Ｐゴシック" charset="0"/>
              </a:rPr>
              <a:t>////	followed by the construction of a massive pavement with retaining walls of stone and gravel fill.</a:t>
            </a:r>
          </a:p>
          <a:p>
            <a:r>
              <a:rPr lang="en-US" b="1">
                <a:latin typeface="Times" charset="0"/>
                <a:ea typeface="ＭＳ Ｐゴシック" charset="0"/>
                <a:cs typeface="ＭＳ Ｐゴシック" charset="0"/>
              </a:rPr>
              <a:t>////	On the left, today, you can see a portion of the retaining wall known today as the Western Wall, or to some, the Wailing Wall.</a:t>
            </a:r>
          </a:p>
          <a:p>
            <a:r>
              <a:rPr lang="en-US" b="1">
                <a:latin typeface="Times" charset="0"/>
                <a:ea typeface="ＭＳ Ｐゴシック" charset="0"/>
                <a:cs typeface="ＭＳ Ｐゴシック" charset="0"/>
              </a:rPr>
              <a:t>////	At that site King Solomon built the First Temple to the Lord. </a:t>
            </a:r>
          </a:p>
          <a:p>
            <a:r>
              <a:rPr lang="en-US" b="1">
                <a:latin typeface="Times" charset="0"/>
                <a:ea typeface="ＭＳ Ｐゴシック" charset="0"/>
                <a:cs typeface="ＭＳ Ｐゴシック" charset="0"/>
              </a:rPr>
              <a:t>////	It was followed hundreds of years later by the Second Temple familiar in Jesus</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time. Today though, and for the past 1,400 years….</a:t>
            </a:r>
          </a:p>
          <a:p>
            <a:r>
              <a:rPr lang="en-US" b="1">
                <a:latin typeface="Times" charset="0"/>
                <a:ea typeface="ＭＳ Ｐゴシック" charset="0"/>
                <a:cs typeface="ＭＳ Ｐゴシック" charset="0"/>
              </a:rPr>
              <a:t>////	the Moslem Dome of the Rock has occupied that same great pavement…since A.D. 685.</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1DF3B0F-2BE9-8543-A836-0055E6E5F440}" type="slidenum">
              <a:rPr lang="en-US" sz="1200">
                <a:solidFill>
                  <a:prstClr val="black"/>
                </a:solidFill>
                <a:latin typeface="Arial" charset="0"/>
              </a:rPr>
              <a:pPr/>
              <a:t>38</a:t>
            </a:fld>
            <a:endParaRPr lang="en-US" sz="1200">
              <a:solidFill>
                <a:prstClr val="black"/>
              </a:solidFill>
              <a:latin typeface="Arial" charset="0"/>
            </a:endParaRPr>
          </a:p>
        </p:txBody>
      </p:sp>
      <p:sp>
        <p:nvSpPr>
          <p:cNvPr id="159746" name="Rectangle 3"/>
          <p:cNvSpPr>
            <a:spLocks noGrp="1" noRot="1" noChangeAspect="1" noChangeArrowheads="1" noTextEdit="1"/>
          </p:cNvSpPr>
          <p:nvPr>
            <p:ph type="sldImg"/>
          </p:nvPr>
        </p:nvSpPr>
        <p:spPr>
          <a:ln/>
        </p:spPr>
      </p:sp>
      <p:sp>
        <p:nvSpPr>
          <p:cNvPr id="159747"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C0FFD8D-DD86-9640-BB07-1CC82CE53916}" type="slidenum">
              <a:rPr lang="en-US" sz="1200">
                <a:solidFill>
                  <a:prstClr val="black"/>
                </a:solidFill>
                <a:latin typeface="Arial" charset="0"/>
              </a:rPr>
              <a:pPr/>
              <a:t>39</a:t>
            </a:fld>
            <a:endParaRPr lang="en-US" sz="1200">
              <a:solidFill>
                <a:prstClr val="black"/>
              </a:solidFill>
              <a:latin typeface="Arial" charset="0"/>
            </a:endParaRPr>
          </a:p>
        </p:txBody>
      </p:sp>
      <p:sp>
        <p:nvSpPr>
          <p:cNvPr id="161794" name="Rectangle 3"/>
          <p:cNvSpPr>
            <a:spLocks noGrp="1" noRot="1" noChangeAspect="1" noChangeArrowheads="1" noTextEdit="1"/>
          </p:cNvSpPr>
          <p:nvPr>
            <p:ph type="sldImg"/>
          </p:nvPr>
        </p:nvSpPr>
        <p:spPr>
          <a:ln/>
        </p:spPr>
      </p:sp>
      <p:sp>
        <p:nvSpPr>
          <p:cNvPr id="161795"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a:latin typeface="Times New Roman" charset="0"/>
              <a:ea typeface="ＭＳ Ｐゴシック" charset="0"/>
              <a:cs typeface="ＭＳ Ｐゴシック" charset="0"/>
            </a:endParaRPr>
          </a:p>
          <a:p>
            <a:pPr marL="228600" indent="-228600" eaLnBrk="1" hangingPunct="1">
              <a:buAutoNum type="arabicPeriod"/>
            </a:pPr>
            <a:r>
              <a:rPr lang="en-US" altLang="zh-CN">
                <a:latin typeface="Times New Roman" charset="0"/>
                <a:ea typeface="ＭＳ Ｐゴシック" charset="0"/>
                <a:cs typeface="ＭＳ Ｐゴシック" charset="0"/>
              </a:rPr>
              <a:t>Mediterranean</a:t>
            </a:r>
            <a:r>
              <a:rPr lang="en-US" altLang="zh-CN" baseline="0">
                <a:latin typeface="Times New Roman" charset="0"/>
                <a:ea typeface="ＭＳ Ｐゴシック" charset="0"/>
                <a:cs typeface="ＭＳ Ｐゴシック" charset="0"/>
              </a:rPr>
              <a:t>: "In the middle" (medi) + "lands" (terrain) = "between two lands" (Europe and Africa)</a:t>
            </a:r>
          </a:p>
          <a:p>
            <a:pPr marL="228600" indent="-228600" eaLnBrk="1" hangingPunct="1">
              <a:buAutoNum type="arabicPeriod"/>
            </a:pPr>
            <a:r>
              <a:rPr lang="en-US" altLang="zh-CN" baseline="0">
                <a:latin typeface="Times New Roman" charset="0"/>
                <a:ea typeface="ＭＳ Ｐゴシック" charset="0"/>
                <a:cs typeface="ＭＳ Ｐゴシック" charset="0"/>
              </a:rPr>
              <a:t>Nile River: "</a:t>
            </a:r>
            <a:r>
              <a:rPr lang="en-US"/>
              <a:t>The </a:t>
            </a:r>
            <a:r>
              <a:rPr lang="en-US" b="1"/>
              <a:t>name Nile</a:t>
            </a:r>
            <a:r>
              <a:rPr lang="en-US"/>
              <a:t> comes from the Greek “neilos”, which means valley. The Ancient Egyptians called the river Ar or Aur (black) because of the colour of the sediment left after the river's annual flood</a:t>
            </a:r>
            <a:r>
              <a:rPr lang="en-US" baseline="0"/>
              <a:t> (http://www.primaryhomeworkhelp.co.uk/egypt/nile.htm)</a:t>
            </a:r>
            <a:endParaRPr lang="en-US" altLang="zh-CN" baseline="0">
              <a:latin typeface="Times New Roman" charset="0"/>
              <a:ea typeface="ＭＳ Ｐゴシック" charset="0"/>
              <a:cs typeface="ＭＳ Ｐゴシック" charset="0"/>
            </a:endParaRPr>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altLang="zh-CN" baseline="0">
                <a:latin typeface="Times New Roman" charset="0"/>
                <a:ea typeface="ＭＳ Ｐゴシック" charset="0"/>
                <a:cs typeface="ＭＳ Ｐゴシック" charset="0"/>
              </a:rPr>
              <a:t>Red Sea: "</a:t>
            </a:r>
            <a:r>
              <a:rPr lang="en-US"/>
              <a:t>Like the Yellow Sea, the Red Sea may also be named after a natural process. Seasonal blooms of a bacteria commonly called “sea sawdust” turn the water red. These bacteria, Trichodesmium erythraeum, help process nutrients in the ocean that certain small marine creatures depend upon. But there are other thoughts regarding how the Red Sea, which is an inlet of the Indian Ocean, got its name. Among them is the idea that it borders the “red land,” the name ancient Egyptians used to refer to the Egyptian Desert.</a:t>
            </a:r>
            <a:r>
              <a:rPr lang="en-US" baseline="0"/>
              <a:t> </a:t>
            </a:r>
            <a:r>
              <a:rPr lang="en-US"/>
              <a:t>Another theory states that the color red signifies “south.” Some Asiatic languages use colors to refer to directions</a:t>
            </a:r>
            <a:r>
              <a:rPr lang="en-US" b="0"/>
              <a:t>"</a:t>
            </a:r>
            <a:r>
              <a:rPr lang="en-US" b="0" baseline="0"/>
              <a:t> (http://www.dictionary.com/e/yellow-sea/)</a:t>
            </a:r>
            <a:endParaRPr lang="en-US" altLang="zh-CN" baseline="0">
              <a:latin typeface="Times New Roman" charset="0"/>
              <a:ea typeface="ＭＳ Ｐゴシック" charset="0"/>
              <a:cs typeface="ＭＳ Ｐゴシック" charset="0"/>
            </a:endParaRPr>
          </a:p>
          <a:p>
            <a:pPr marL="228600" indent="-228600" eaLnBrk="1" hangingPunct="1">
              <a:buAutoNum type="arabicPeriod"/>
            </a:pPr>
            <a:r>
              <a:rPr lang="en-US" altLang="zh-CN">
                <a:latin typeface="Times New Roman" charset="0"/>
                <a:ea typeface="ＭＳ Ｐゴシック" charset="0"/>
                <a:cs typeface="ＭＳ Ｐゴシック" charset="0"/>
              </a:rPr>
              <a:t>Sea of Chinnereth: harp sea as it is</a:t>
            </a:r>
            <a:r>
              <a:rPr lang="en-US" altLang="zh-CN" baseline="0">
                <a:latin typeface="Times New Roman" charset="0"/>
                <a:ea typeface="ＭＳ Ｐゴシック" charset="0"/>
                <a:cs typeface="ＭＳ Ｐゴシック" charset="0"/>
              </a:rPr>
              <a:t> shaped like the ancient harp</a:t>
            </a:r>
          </a:p>
          <a:p>
            <a:pPr marL="228600" indent="-228600" eaLnBrk="1" hangingPunct="1">
              <a:buAutoNum type="arabicPeriod"/>
            </a:pPr>
            <a:r>
              <a:rPr lang="en-US" altLang="zh-CN" baseline="0">
                <a:latin typeface="Times New Roman" charset="0"/>
                <a:ea typeface="ＭＳ Ｐゴシック" charset="0"/>
                <a:cs typeface="ＭＳ Ｐゴシック" charset="0"/>
              </a:rPr>
              <a:t>Jordan River: "</a:t>
            </a:r>
            <a:r>
              <a:rPr lang="en-US"/>
              <a:t>The river's </a:t>
            </a:r>
            <a:r>
              <a:rPr lang="en-US" b="1"/>
              <a:t>name</a:t>
            </a:r>
            <a:r>
              <a:rPr lang="en-US"/>
              <a:t> in </a:t>
            </a:r>
            <a:r>
              <a:rPr lang="en-US" b="1"/>
              <a:t>Hebrew</a:t>
            </a:r>
            <a:r>
              <a:rPr lang="en-US"/>
              <a:t> is יַרְדֵן (Yarden), and it is derived from יָרַד (yarad) </a:t>
            </a:r>
            <a:r>
              <a:rPr lang="en-US" b="1"/>
              <a:t>meaning</a:t>
            </a:r>
            <a:r>
              <a:rPr lang="en-US"/>
              <a:t> "descend" or "flow down"</a:t>
            </a:r>
            <a:r>
              <a:rPr lang="en-US" baseline="0"/>
              <a:t> (https://www.behindthename.com/name/jordan).</a:t>
            </a:r>
            <a:endParaRPr lang="en-US" altLang="zh-CN" baseline="0">
              <a:latin typeface="Times New Roman" charset="0"/>
              <a:ea typeface="ＭＳ Ｐゴシック" charset="0"/>
              <a:cs typeface="ＭＳ Ｐゴシック" charset="0"/>
            </a:endParaRPr>
          </a:p>
          <a:p>
            <a:pPr marL="228600" indent="-228600" eaLnBrk="1" hangingPunct="1">
              <a:buAutoNum type="arabicPeriod"/>
            </a:pPr>
            <a:r>
              <a:rPr lang="en-US" altLang="zh-CN" baseline="0">
                <a:latin typeface="Times New Roman" charset="0"/>
                <a:ea typeface="ＭＳ Ｐゴシック" charset="0"/>
                <a:cs typeface="ＭＳ Ｐゴシック" charset="0"/>
              </a:rPr>
              <a:t>Salt Sea: sea with highest salt content on earth as it is the lowest spot where water stops and evaporates to make it continnually saltier</a:t>
            </a:r>
          </a:p>
          <a:p>
            <a:pPr marL="228600" indent="-228600" eaLnBrk="1" hangingPunct="1">
              <a:buAutoNum type="arabicPeriod"/>
            </a:pPr>
            <a:r>
              <a:rPr lang="en-US" altLang="zh-CN" baseline="0">
                <a:latin typeface="Times New Roman" charset="0"/>
                <a:ea typeface="ＭＳ Ｐゴシック" charset="0"/>
                <a:cs typeface="ＭＳ Ｐゴシック" charset="0"/>
              </a:rPr>
              <a:t>Euphrates River: "</a:t>
            </a:r>
            <a:r>
              <a:rPr lang="en-US"/>
              <a:t>A </a:t>
            </a:r>
            <a:r>
              <a:rPr lang="en-US" i="1"/>
              <a:t>river named</a:t>
            </a:r>
            <a:r>
              <a:rPr lang="en-US"/>
              <a:t> Perath (Hebrew for </a:t>
            </a:r>
            <a:r>
              <a:rPr lang="en-US" i="1"/>
              <a:t>Euphrates</a:t>
            </a:r>
            <a:r>
              <a:rPr lang="en-US"/>
              <a:t>) is one of the four </a:t>
            </a:r>
            <a:r>
              <a:rPr lang="en-US" i="1"/>
              <a:t>rivers</a:t>
            </a:r>
            <a:r>
              <a:rPr lang="en-US"/>
              <a:t> that flow from the Garden of Eden according to Genesis 2:14. This Hebrew word, derived from either the word "stream" or "to break forth," </a:t>
            </a:r>
            <a:r>
              <a:rPr lang="en-US" i="1"/>
              <a:t>has</a:t>
            </a:r>
            <a:r>
              <a:rPr lang="en-US"/>
              <a:t> been translated as </a:t>
            </a:r>
            <a:r>
              <a:rPr lang="en-US" i="1"/>
              <a:t>Euphrates</a:t>
            </a:r>
            <a:r>
              <a:rPr lang="en-US" i="0"/>
              <a:t>"</a:t>
            </a:r>
            <a:r>
              <a:rPr lang="en-US" i="0" baseline="0"/>
              <a:t> (http://www.newworldencyclopedia.org/entry/Euphrates_River)</a:t>
            </a:r>
            <a:endParaRPr lang="en-US" altLang="zh-CN" baseline="0">
              <a:latin typeface="Times New Roman" charset="0"/>
              <a:ea typeface="ＭＳ Ｐゴシック" charset="0"/>
              <a:cs typeface="ＭＳ Ｐゴシック" charset="0"/>
            </a:endParaRPr>
          </a:p>
          <a:p>
            <a:pPr marL="228600" indent="-228600" eaLnBrk="1" hangingPunct="1">
              <a:buAutoNum type="arabicPeriod"/>
            </a:pPr>
            <a:r>
              <a:rPr lang="en-US" altLang="zh-CN" baseline="0">
                <a:latin typeface="Times New Roman" charset="0"/>
                <a:ea typeface="ＭＳ Ｐゴシック" charset="0"/>
                <a:cs typeface="ＭＳ Ｐゴシック" charset="0"/>
              </a:rPr>
              <a:t>Tigris River: "</a:t>
            </a:r>
            <a:r>
              <a:rPr lang="en-US"/>
              <a:t>From </a:t>
            </a:r>
            <a:r>
              <a:rPr lang="en-US">
                <a:hlinkClick r:id="rId3" tooltip="w:Latin"/>
              </a:rPr>
              <a:t>Latin</a:t>
            </a:r>
            <a:r>
              <a:rPr lang="en-US"/>
              <a:t> </a:t>
            </a:r>
            <a:r>
              <a:rPr lang="en-US" i="1">
                <a:hlinkClick r:id="rId4" tooltip="Tigris"/>
              </a:rPr>
              <a:t>Tigris</a:t>
            </a:r>
            <a:r>
              <a:rPr lang="en-US"/>
              <a:t>, from </a:t>
            </a:r>
            <a:r>
              <a:rPr lang="en-US">
                <a:hlinkClick r:id="rId5" tooltip="w:Ancient Greek language"/>
              </a:rPr>
              <a:t>Ancient Greek</a:t>
            </a:r>
            <a:r>
              <a:rPr lang="en-US"/>
              <a:t> </a:t>
            </a:r>
            <a:r>
              <a:rPr lang="en-US" i="1">
                <a:hlinkClick r:id="rId6" tooltip="Τίγρις"/>
              </a:rPr>
              <a:t>Τίγρις</a:t>
            </a:r>
            <a:r>
              <a:rPr lang="en-US"/>
              <a:t> (Tígris), an alternative form of </a:t>
            </a:r>
            <a:r>
              <a:rPr lang="en-US" i="1">
                <a:hlinkClick r:id="rId7" tooltip="Τίγρης"/>
              </a:rPr>
              <a:t>Τίγρης</a:t>
            </a:r>
            <a:r>
              <a:rPr lang="en-US"/>
              <a:t> (Tígrēs), from </a:t>
            </a:r>
            <a:r>
              <a:rPr lang="en-US">
                <a:hlinkClick r:id="rId8" tooltip="w:Old Persian language"/>
              </a:rPr>
              <a:t>Old Persian</a:t>
            </a:r>
            <a:r>
              <a:rPr lang="en-US"/>
              <a:t> </a:t>
            </a:r>
            <a:r>
              <a:rPr lang="en-US" i="1">
                <a:hlinkClick r:id="rId9" tooltip="𐎫𐎡𐎥𐎼𐎠"/>
              </a:rPr>
              <a:t>𐎫𐎡𐎥𐎼𐎠</a:t>
            </a:r>
            <a:r>
              <a:rPr lang="en-US"/>
              <a:t> (Tigrā), from </a:t>
            </a:r>
            <a:r>
              <a:rPr lang="en-US">
                <a:hlinkClick r:id="rId10" tooltip="w:Elamite language"/>
              </a:rPr>
              <a:t>Elamite</a:t>
            </a:r>
            <a:r>
              <a:rPr lang="en-US"/>
              <a:t> </a:t>
            </a:r>
            <a:r>
              <a:rPr lang="en-US" i="1">
                <a:hlinkClick r:id="rId11" tooltip="𒋾𒅅𒊏 (page does not exist)"/>
              </a:rPr>
              <a:t>𒋾𒅅𒊏</a:t>
            </a:r>
            <a:r>
              <a:rPr lang="en-US"/>
              <a:t> (ti-ig-ra), from </a:t>
            </a:r>
            <a:r>
              <a:rPr lang="en-US">
                <a:hlinkClick r:id="rId12" tooltip="w:Sumerian language"/>
              </a:rPr>
              <a:t>Sumerian</a:t>
            </a:r>
            <a:r>
              <a:rPr lang="en-US"/>
              <a:t> </a:t>
            </a:r>
            <a:r>
              <a:rPr lang="en-US" i="1">
                <a:hlinkClick r:id="rId13" tooltip="𒀀𒇉𒈦𒄘𒃼"/>
              </a:rPr>
              <a:t>𒀀𒇉𒈦𒄘𒃼</a:t>
            </a:r>
            <a:r>
              <a:rPr lang="en-US"/>
              <a:t> (</a:t>
            </a:r>
            <a:r>
              <a:rPr lang="en-US" baseline="30000"/>
              <a:t>ÍD</a:t>
            </a:r>
            <a:r>
              <a:rPr lang="en-US"/>
              <a:t>Idigna, </a:t>
            </a:r>
            <a:r>
              <a:rPr lang="en-US" baseline="30000"/>
              <a:t>ÍD</a:t>
            </a:r>
            <a:r>
              <a:rPr lang="en-US"/>
              <a:t>Idigina, literally “fast as an arrow”).} (https://en.wiktionary.org/wiki/Tigris#Etymology)</a:t>
            </a:r>
            <a:endParaRPr lang="en-US" altLang="zh-CN" baseline="0">
              <a:latin typeface="Times New Roman" charset="0"/>
              <a:ea typeface="ＭＳ Ｐゴシック" charset="0"/>
              <a:cs typeface="ＭＳ Ｐゴシック" charset="0"/>
            </a:endParaRPr>
          </a:p>
          <a:p>
            <a:pPr marL="228600" indent="-228600" eaLnBrk="1" hangingPunct="1">
              <a:buAutoNum type="arabicPeriod"/>
            </a:pPr>
            <a:r>
              <a:rPr lang="en-US" altLang="zh-CN" baseline="0">
                <a:latin typeface="Times New Roman" charset="0"/>
                <a:ea typeface="ＭＳ Ｐゴシック" charset="0"/>
                <a:cs typeface="ＭＳ Ｐゴシック" charset="0"/>
              </a:rPr>
              <a:t>Persian Gulf: named after the land just to the north</a:t>
            </a:r>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507661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62F78F9-18EF-824C-BED8-5F07886BFD21}" type="slidenum">
              <a:rPr lang="en-US" sz="1200">
                <a:solidFill>
                  <a:prstClr val="black"/>
                </a:solidFill>
                <a:latin typeface="Arial" charset="0"/>
              </a:rPr>
              <a:pPr/>
              <a:t>40</a:t>
            </a:fld>
            <a:endParaRPr lang="en-US" sz="1200">
              <a:solidFill>
                <a:prstClr val="black"/>
              </a:solidFill>
              <a:latin typeface="Arial" charset="0"/>
            </a:endParaRPr>
          </a:p>
        </p:txBody>
      </p:sp>
      <p:sp>
        <p:nvSpPr>
          <p:cNvPr id="163842" name="Rectangle 3"/>
          <p:cNvSpPr>
            <a:spLocks noGrp="1" noRot="1" noChangeAspect="1" noChangeArrowheads="1" noTextEdit="1"/>
          </p:cNvSpPr>
          <p:nvPr>
            <p:ph type="sldImg"/>
          </p:nvPr>
        </p:nvSpPr>
        <p:spPr>
          <a:ln/>
        </p:spPr>
      </p:sp>
      <p:sp>
        <p:nvSpPr>
          <p:cNvPr id="163843"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5DCE020-6DF7-D64D-B923-5FC09979D2FE}" type="slidenum">
              <a:rPr lang="en-US" sz="1200">
                <a:solidFill>
                  <a:prstClr val="black"/>
                </a:solidFill>
                <a:latin typeface="Arial" charset="0"/>
              </a:rPr>
              <a:pPr/>
              <a:t>41</a:t>
            </a:fld>
            <a:endParaRPr lang="en-US" sz="1200">
              <a:solidFill>
                <a:prstClr val="black"/>
              </a:solidFill>
              <a:latin typeface="Arial" charset="0"/>
            </a:endParaRPr>
          </a:p>
        </p:txBody>
      </p:sp>
      <p:sp>
        <p:nvSpPr>
          <p:cNvPr id="165890" name="Rectangle 3"/>
          <p:cNvSpPr>
            <a:spLocks noGrp="1" noRot="1" noChangeAspect="1" noChangeArrowheads="1" noTextEdit="1"/>
          </p:cNvSpPr>
          <p:nvPr>
            <p:ph type="sldImg"/>
          </p:nvPr>
        </p:nvSpPr>
        <p:spPr>
          <a:ln/>
        </p:spPr>
      </p:sp>
      <p:sp>
        <p:nvSpPr>
          <p:cNvPr id="165891"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B910268-C1DA-7D4B-AD1C-B63D7AE503A6}" type="slidenum">
              <a:rPr lang="en-US" sz="1200">
                <a:solidFill>
                  <a:prstClr val="black"/>
                </a:solidFill>
                <a:latin typeface="Arial" charset="0"/>
              </a:rPr>
              <a:pPr/>
              <a:t>42</a:t>
            </a:fld>
            <a:endParaRPr lang="en-US" sz="1200">
              <a:solidFill>
                <a:prstClr val="black"/>
              </a:solidFill>
              <a:latin typeface="Arial" charset="0"/>
            </a:endParaRPr>
          </a:p>
        </p:txBody>
      </p:sp>
      <p:sp>
        <p:nvSpPr>
          <p:cNvPr id="167938" name="Rectangle 3"/>
          <p:cNvSpPr>
            <a:spLocks noGrp="1" noRot="1" noChangeAspect="1" noChangeArrowheads="1" noTextEdit="1"/>
          </p:cNvSpPr>
          <p:nvPr>
            <p:ph type="sldImg"/>
          </p:nvPr>
        </p:nvSpPr>
        <p:spPr>
          <a:ln/>
        </p:spPr>
      </p:sp>
      <p:sp>
        <p:nvSpPr>
          <p:cNvPr id="167939"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D3A1A8E-1525-394E-AED0-38F5C56AC008}" type="slidenum">
              <a:rPr lang="en-US" sz="1200">
                <a:solidFill>
                  <a:prstClr val="black"/>
                </a:solidFill>
                <a:latin typeface="Arial" charset="0"/>
              </a:rPr>
              <a:pPr/>
              <a:t>43</a:t>
            </a:fld>
            <a:endParaRPr lang="en-US" sz="1200">
              <a:solidFill>
                <a:prstClr val="black"/>
              </a:solidFill>
              <a:latin typeface="Arial" charset="0"/>
            </a:endParaRPr>
          </a:p>
        </p:txBody>
      </p:sp>
      <p:sp>
        <p:nvSpPr>
          <p:cNvPr id="169986" name="Rectangle 3"/>
          <p:cNvSpPr>
            <a:spLocks noGrp="1" noRot="1" noChangeAspect="1" noChangeArrowheads="1" noTextEdit="1"/>
          </p:cNvSpPr>
          <p:nvPr>
            <p:ph type="sldImg"/>
          </p:nvPr>
        </p:nvSpPr>
        <p:spPr>
          <a:ln/>
        </p:spPr>
      </p:sp>
      <p:sp>
        <p:nvSpPr>
          <p:cNvPr id="169987"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E2FFC74-8826-D747-B7C2-DE1116AF3EC4}" type="slidenum">
              <a:rPr lang="en-US" sz="1200">
                <a:solidFill>
                  <a:prstClr val="black"/>
                </a:solidFill>
                <a:latin typeface="Arial" charset="0"/>
              </a:rPr>
              <a:pPr/>
              <a:t>44</a:t>
            </a:fld>
            <a:endParaRPr lang="en-US" sz="1200">
              <a:solidFill>
                <a:prstClr val="black"/>
              </a:solidFill>
              <a:latin typeface="Arial" charset="0"/>
            </a:endParaRPr>
          </a:p>
        </p:txBody>
      </p:sp>
      <p:sp>
        <p:nvSpPr>
          <p:cNvPr id="172034" name="Rectangle 3"/>
          <p:cNvSpPr>
            <a:spLocks noGrp="1" noRot="1" noChangeAspect="1" noChangeArrowheads="1" noTextEdit="1"/>
          </p:cNvSpPr>
          <p:nvPr>
            <p:ph type="sldImg"/>
          </p:nvPr>
        </p:nvSpPr>
        <p:spPr>
          <a:ln/>
        </p:spPr>
      </p:sp>
      <p:sp>
        <p:nvSpPr>
          <p:cNvPr id="172035"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8A9E3D2-1089-1D4A-9D13-617751E39648}" type="slidenum">
              <a:rPr lang="en-US" sz="1200">
                <a:solidFill>
                  <a:prstClr val="black"/>
                </a:solidFill>
                <a:latin typeface="Arial" charset="0"/>
              </a:rPr>
              <a:pPr/>
              <a:t>45</a:t>
            </a:fld>
            <a:endParaRPr lang="en-US" sz="1200">
              <a:solidFill>
                <a:prstClr val="black"/>
              </a:solidFill>
              <a:latin typeface="Arial" charset="0"/>
            </a:endParaRPr>
          </a:p>
        </p:txBody>
      </p:sp>
      <p:sp>
        <p:nvSpPr>
          <p:cNvPr id="174082" name="Rectangle 3"/>
          <p:cNvSpPr>
            <a:spLocks noGrp="1" noRot="1" noChangeAspect="1" noChangeArrowheads="1" noTextEdit="1"/>
          </p:cNvSpPr>
          <p:nvPr>
            <p:ph type="sldImg"/>
          </p:nvPr>
        </p:nvSpPr>
        <p:spPr>
          <a:ln/>
        </p:spPr>
      </p:sp>
      <p:sp>
        <p:nvSpPr>
          <p:cNvPr id="174083"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0001D0B-2585-2342-B23C-29CAB31075FC}" type="slidenum">
              <a:rPr lang="en-US" sz="1200">
                <a:solidFill>
                  <a:prstClr val="black"/>
                </a:solidFill>
                <a:latin typeface="Arial" charset="0"/>
              </a:rPr>
              <a:pPr/>
              <a:t>46</a:t>
            </a:fld>
            <a:endParaRPr lang="en-US" sz="1200">
              <a:solidFill>
                <a:prstClr val="black"/>
              </a:solidFill>
              <a:latin typeface="Arial" charset="0"/>
            </a:endParaRPr>
          </a:p>
        </p:txBody>
      </p:sp>
      <p:sp>
        <p:nvSpPr>
          <p:cNvPr id="176130" name="Rectangle 3"/>
          <p:cNvSpPr>
            <a:spLocks noGrp="1" noRot="1" noChangeAspect="1" noChangeArrowheads="1" noTextEdit="1"/>
          </p:cNvSpPr>
          <p:nvPr>
            <p:ph type="sldImg"/>
          </p:nvPr>
        </p:nvSpPr>
        <p:spPr>
          <a:ln/>
        </p:spPr>
      </p:sp>
      <p:sp>
        <p:nvSpPr>
          <p:cNvPr id="176131"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6F91A11-966E-AA4E-9AB6-F93AEA45688C}" type="slidenum">
              <a:rPr lang="en-US" sz="1200">
                <a:solidFill>
                  <a:prstClr val="black"/>
                </a:solidFill>
                <a:latin typeface="Arial" charset="0"/>
              </a:rPr>
              <a:pPr/>
              <a:t>47</a:t>
            </a:fld>
            <a:endParaRPr lang="en-US" sz="1200">
              <a:solidFill>
                <a:prstClr val="black"/>
              </a:solidFill>
              <a:latin typeface="Arial" charset="0"/>
            </a:endParaRPr>
          </a:p>
        </p:txBody>
      </p:sp>
      <p:sp>
        <p:nvSpPr>
          <p:cNvPr id="178178" name="Rectangle 3"/>
          <p:cNvSpPr>
            <a:spLocks noGrp="1" noRot="1" noChangeAspect="1" noChangeArrowheads="1" noTextEdit="1"/>
          </p:cNvSpPr>
          <p:nvPr>
            <p:ph type="sldImg"/>
          </p:nvPr>
        </p:nvSpPr>
        <p:spPr>
          <a:ln/>
        </p:spPr>
      </p:sp>
      <p:sp>
        <p:nvSpPr>
          <p:cNvPr id="178179"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4022AEE-32B5-764F-9AE7-E9C729BBB3C6}" type="slidenum">
              <a:rPr lang="en-US" sz="1200">
                <a:solidFill>
                  <a:prstClr val="black"/>
                </a:solidFill>
                <a:latin typeface="Arial" charset="0"/>
              </a:rPr>
              <a:pPr/>
              <a:t>48</a:t>
            </a:fld>
            <a:endParaRPr lang="en-US" sz="1200">
              <a:solidFill>
                <a:prstClr val="black"/>
              </a:solidFill>
              <a:latin typeface="Arial" charset="0"/>
            </a:endParaRPr>
          </a:p>
        </p:txBody>
      </p:sp>
      <p:sp>
        <p:nvSpPr>
          <p:cNvPr id="180226" name="Rectangle 3"/>
          <p:cNvSpPr>
            <a:spLocks noGrp="1" noRot="1" noChangeAspect="1" noChangeArrowheads="1" noTextEdit="1"/>
          </p:cNvSpPr>
          <p:nvPr>
            <p:ph type="sldImg"/>
          </p:nvPr>
        </p:nvSpPr>
        <p:spPr>
          <a:ln/>
        </p:spPr>
      </p:sp>
      <p:sp>
        <p:nvSpPr>
          <p:cNvPr id="180227"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40AFE28-C336-004A-B234-1964D812AF4A}" type="slidenum">
              <a:rPr lang="en-US" sz="1200">
                <a:solidFill>
                  <a:prstClr val="black"/>
                </a:solidFill>
                <a:latin typeface="Arial" charset="0"/>
              </a:rPr>
              <a:pPr/>
              <a:t>49</a:t>
            </a:fld>
            <a:endParaRPr lang="en-US" sz="1200">
              <a:solidFill>
                <a:prstClr val="black"/>
              </a:solidFill>
              <a:latin typeface="Arial" charset="0"/>
            </a:endParaRPr>
          </a:p>
        </p:txBody>
      </p:sp>
      <p:sp>
        <p:nvSpPr>
          <p:cNvPr id="182274" name="Rectangle 3"/>
          <p:cNvSpPr>
            <a:spLocks noGrp="1" noRot="1" noChangeAspect="1" noChangeArrowheads="1" noTextEdit="1"/>
          </p:cNvSpPr>
          <p:nvPr>
            <p:ph type="sldImg"/>
          </p:nvPr>
        </p:nvSpPr>
        <p:spPr>
          <a:ln/>
        </p:spPr>
      </p:sp>
      <p:sp>
        <p:nvSpPr>
          <p:cNvPr id="182275"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5</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002845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273BE8-869F-204F-B5F4-B30F5209691F}" type="slidenum">
              <a:rPr lang="en-GB" sz="1200">
                <a:solidFill>
                  <a:srgbClr val="FFFFFF"/>
                </a:solidFill>
                <a:latin typeface="Comic Sans MS" charset="0"/>
              </a:rPr>
              <a:pPr eaLnBrk="1" hangingPunct="1"/>
              <a:t>50</a:t>
            </a:fld>
            <a:endParaRPr lang="en-GB" sz="1200">
              <a:solidFill>
                <a:srgbClr val="FFFFFF"/>
              </a:solidFill>
              <a:latin typeface="Comic Sans MS"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23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1223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B910AC12-7144-194A-AD10-111517F0B2D7}" type="slidenum">
              <a:rPr lang="en-GB" sz="1200">
                <a:solidFill>
                  <a:srgbClr val="000000"/>
                </a:solidFill>
                <a:latin typeface="Calibri" charset="0"/>
              </a:rPr>
              <a:pPr eaLnBrk="1" hangingPunct="1"/>
              <a:t>56</a:t>
            </a:fld>
            <a:endParaRPr lang="en-GB" sz="1200">
              <a:solidFill>
                <a:srgbClr val="000000"/>
              </a:solidFill>
              <a:latin typeface="Calibri" charset="0"/>
            </a:endParaRPr>
          </a:p>
        </p:txBody>
      </p:sp>
      <p:sp>
        <p:nvSpPr>
          <p:cNvPr id="11223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000000"/>
              </a:buClr>
              <a:buSzPct val="100000"/>
              <a:buFont typeface="Calibri" charset="0"/>
              <a:buNone/>
            </a:pPr>
            <a:fld id="{36514DF8-C68E-6C49-A6F6-196B9D30C79E}" type="slidenum">
              <a:rPr lang="en-GB" sz="1200">
                <a:solidFill>
                  <a:srgbClr val="000000"/>
                </a:solidFill>
                <a:latin typeface="Calibri" charset="0"/>
              </a:rPr>
              <a:pPr algn="r" defTabSz="449263" eaLnBrk="1" fontAlgn="base" hangingPunct="1">
                <a:spcBef>
                  <a:spcPct val="0"/>
                </a:spcBef>
                <a:spcAft>
                  <a:spcPct val="0"/>
                </a:spcAft>
                <a:buClr>
                  <a:srgbClr val="000000"/>
                </a:buClr>
                <a:buSzPct val="100000"/>
                <a:buFont typeface="Calibri" charset="0"/>
                <a:buNone/>
              </a:pPr>
              <a:t>56</a:t>
            </a:fld>
            <a:endParaRPr lang="en-GB" sz="1200">
              <a:solidFill>
                <a:srgbClr val="000000"/>
              </a:solidFill>
              <a:latin typeface="Calibri" charset="0"/>
            </a:endParaRPr>
          </a:p>
        </p:txBody>
      </p:sp>
      <p:sp>
        <p:nvSpPr>
          <p:cNvPr id="11223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prstClr val="white"/>
              </a:solidFill>
            </a:endParaRPr>
          </a:p>
        </p:txBody>
      </p:sp>
      <p:sp>
        <p:nvSpPr>
          <p:cNvPr id="112231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2C62110-36DF-4F4F-848B-AD5330390035}"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86370" name="Rectangle 2"/>
          <p:cNvSpPr>
            <a:spLocks noGrp="1" noRot="1" noChangeAspect="1" noChangeArrowheads="1"/>
          </p:cNvSpPr>
          <p:nvPr>
            <p:ph type="sldImg"/>
          </p:nvPr>
        </p:nvSpPr>
        <p:spPr>
          <a:solidFill>
            <a:srgbClr val="FFFFFF"/>
          </a:solidFill>
          <a:ln/>
        </p:spPr>
      </p:sp>
      <p:sp>
        <p:nvSpPr>
          <p:cNvPr id="186371"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F2D72EB-A8F4-CD41-BEB4-D3CE8FD0DEB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4D2D6EE-0D35-E342-8914-3EF29306D06E}"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A1FFCC1-4EAA-3240-91E4-65CD66A1ABA6}"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89BD765-D9CA-3045-A571-8963BA5ECED2}"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9EAE7C5A-C88D-DA41-A2D7-18F7FD90E364}"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96610" name="Rectangle 2"/>
          <p:cNvSpPr>
            <a:spLocks noGrp="1" noRot="1" noChangeAspect="1" noChangeArrowheads="1"/>
          </p:cNvSpPr>
          <p:nvPr>
            <p:ph type="sldImg"/>
          </p:nvPr>
        </p:nvSpPr>
        <p:spPr>
          <a:solidFill>
            <a:srgbClr val="FFFFFF"/>
          </a:solidFill>
          <a:ln/>
        </p:spPr>
      </p:sp>
      <p:sp>
        <p:nvSpPr>
          <p:cNvPr id="196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8AA1A14-939F-8D4B-AA0D-BB6A2A78469C}" type="slidenum">
              <a:rPr lang="en-US" sz="1200">
                <a:solidFill>
                  <a:prstClr val="black"/>
                </a:solidFill>
                <a:latin typeface="Arial" charset="0"/>
              </a:rPr>
              <a:pPr/>
              <a:t>63</a:t>
            </a:fld>
            <a:endParaRPr lang="en-US" sz="1200">
              <a:solidFill>
                <a:prstClr val="black"/>
              </a:solidFill>
              <a:latin typeface="Arial" charset="0"/>
            </a:endParaRPr>
          </a:p>
        </p:txBody>
      </p:sp>
      <p:sp>
        <p:nvSpPr>
          <p:cNvPr id="198658" name="Rectangle 3"/>
          <p:cNvSpPr>
            <a:spLocks noGrp="1" noRot="1" noChangeAspect="1" noChangeArrowheads="1" noTextEdit="1"/>
          </p:cNvSpPr>
          <p:nvPr>
            <p:ph type="sldImg"/>
          </p:nvPr>
        </p:nvSpPr>
        <p:spPr>
          <a:ln/>
        </p:spPr>
      </p:sp>
      <p:sp>
        <p:nvSpPr>
          <p:cNvPr id="198659"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0CD4E45-0CBA-FC48-8D42-365206EFAE93}" type="slidenum">
              <a:rPr lang="en-US" sz="1200">
                <a:solidFill>
                  <a:srgbClr val="000000"/>
                </a:solidFill>
                <a:latin typeface="Times New Roman" charset="0"/>
              </a:rPr>
              <a:pPr/>
              <a:t>65</a:t>
            </a:fld>
            <a:endParaRPr lang="en-US" sz="1200">
              <a:solidFill>
                <a:srgbClr val="000000"/>
              </a:solidFill>
              <a:latin typeface="Times New Roman" charset="0"/>
            </a:endParaRPr>
          </a:p>
        </p:txBody>
      </p:sp>
      <p:sp>
        <p:nvSpPr>
          <p:cNvPr id="240642" name="Rectangle 2"/>
          <p:cNvSpPr>
            <a:spLocks noGrp="1" noRot="1" noChangeAspect="1" noChangeArrowheads="1"/>
          </p:cNvSpPr>
          <p:nvPr>
            <p:ph type="sldImg"/>
          </p:nvPr>
        </p:nvSpPr>
        <p:spPr>
          <a:solidFill>
            <a:srgbClr val="FFFFFF"/>
          </a:solidFill>
          <a:ln/>
        </p:spPr>
      </p:sp>
      <p:sp>
        <p:nvSpPr>
          <p:cNvPr id="240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solidFill>
                  <a:srgbClr val="FFFFFF"/>
                </a:solidFill>
                <a:latin typeface="Arial" charset="0"/>
                <a:ea typeface="ＭＳ Ｐゴシック" charset="0"/>
                <a:cs typeface="ＭＳ Ｐゴシック" charset="0"/>
              </a:rPr>
              <a:t>NT Survey (ns)</a:t>
            </a:r>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6</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77478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965EFF3-A2B5-284B-A372-467A4FB3EC43}" type="slidenum">
              <a:rPr lang="en-US" sz="1200">
                <a:solidFill>
                  <a:prstClr val="black"/>
                </a:solidFill>
                <a:latin typeface="Arial" charset="0"/>
              </a:rPr>
              <a:pPr/>
              <a:t>7</a:t>
            </a:fld>
            <a:endParaRPr lang="en-US" sz="1200">
              <a:solidFill>
                <a:prstClr val="black"/>
              </a:solidFill>
              <a:latin typeface="Arial" charset="0"/>
            </a:endParaRPr>
          </a:p>
        </p:txBody>
      </p:sp>
      <p:sp>
        <p:nvSpPr>
          <p:cNvPr id="96258" name="Rectangle 2"/>
          <p:cNvSpPr>
            <a:spLocks noGrp="1" noRot="1" noChangeAspect="1" noChangeArrowheads="1" noTextEdit="1"/>
          </p:cNvSpPr>
          <p:nvPr>
            <p:ph type="sldImg"/>
          </p:nvPr>
        </p:nvSpPr>
        <p:spPr>
          <a:solidFill>
            <a:srgbClr val="FFFFFF"/>
          </a:solidFill>
          <a:ln/>
        </p:spPr>
      </p:sp>
      <p:sp>
        <p:nvSpPr>
          <p:cNvPr id="96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3DE5E52-2E1B-0F4D-A755-B2466F96CD1B}" type="slidenum">
              <a:rPr lang="en-US" sz="1200">
                <a:solidFill>
                  <a:prstClr val="black"/>
                </a:solidFill>
                <a:latin typeface="Arial" charset="0"/>
              </a:rPr>
              <a:pPr/>
              <a:t>8</a:t>
            </a:fld>
            <a:endParaRPr lang="en-US" sz="1200">
              <a:solidFill>
                <a:prstClr val="black"/>
              </a:solidFill>
              <a:latin typeface="Arial"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06833CF-8770-2549-A7F4-B41E9D7A26BE}" type="slidenum">
              <a:rPr lang="en-US" sz="1200">
                <a:solidFill>
                  <a:prstClr val="black"/>
                </a:solidFill>
                <a:latin typeface="Arial" charset="0"/>
              </a:rPr>
              <a:pPr/>
              <a:t>9</a:t>
            </a:fld>
            <a:endParaRPr lang="en-US" sz="1200">
              <a:solidFill>
                <a:prstClr val="black"/>
              </a:solidFill>
              <a:latin typeface="Arial" charset="0"/>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60D4F3EC-F987-B04B-A4DA-A006A239BC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3111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2BD6646-3463-6D47-B2EF-8CEC042EF88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918449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4"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E67D463A-5C57-5C45-B2CE-244475712D56}" type="slidenum">
              <a:rPr lang="en-US"/>
              <a:pPr>
                <a:defRPr/>
              </a:pPr>
              <a:t>‹#›</a:t>
            </a:fld>
            <a:endParaRPr lang="en-US"/>
          </a:p>
        </p:txBody>
      </p:sp>
    </p:spTree>
    <p:extLst>
      <p:ext uri="{BB962C8B-B14F-4D97-AF65-F5344CB8AC3E}">
        <p14:creationId xmlns:p14="http://schemas.microsoft.com/office/powerpoint/2010/main" val="309472270"/>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3"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5413B085-63DA-384F-9954-CE331D630161}" type="slidenum">
              <a:rPr lang="en-US"/>
              <a:pPr>
                <a:defRPr/>
              </a:pPr>
              <a:t>‹#›</a:t>
            </a:fld>
            <a:endParaRPr lang="en-US"/>
          </a:p>
        </p:txBody>
      </p:sp>
    </p:spTree>
    <p:extLst>
      <p:ext uri="{BB962C8B-B14F-4D97-AF65-F5344CB8AC3E}">
        <p14:creationId xmlns:p14="http://schemas.microsoft.com/office/powerpoint/2010/main" val="1477690197"/>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6"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F284F4DF-87CB-7546-ABE9-4A28AD9A23E0}" type="slidenum">
              <a:rPr lang="en-US"/>
              <a:pPr>
                <a:defRPr/>
              </a:pPr>
              <a:t>‹#›</a:t>
            </a:fld>
            <a:endParaRPr lang="en-US"/>
          </a:p>
        </p:txBody>
      </p:sp>
    </p:spTree>
    <p:extLst>
      <p:ext uri="{BB962C8B-B14F-4D97-AF65-F5344CB8AC3E}">
        <p14:creationId xmlns:p14="http://schemas.microsoft.com/office/powerpoint/2010/main" val="2405171387"/>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6"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F5F99720-5F2D-794A-95D9-52CAAF87A226}" type="slidenum">
              <a:rPr lang="en-US"/>
              <a:pPr>
                <a:defRPr/>
              </a:pPr>
              <a:t>‹#›</a:t>
            </a:fld>
            <a:endParaRPr lang="en-US"/>
          </a:p>
        </p:txBody>
      </p:sp>
    </p:spTree>
    <p:extLst>
      <p:ext uri="{BB962C8B-B14F-4D97-AF65-F5344CB8AC3E}">
        <p14:creationId xmlns:p14="http://schemas.microsoft.com/office/powerpoint/2010/main" val="47392621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F6F53F25-24C0-814D-9E38-34D75D930B21}" type="slidenum">
              <a:rPr lang="en-US"/>
              <a:pPr>
                <a:defRPr/>
              </a:pPr>
              <a:t>‹#›</a:t>
            </a:fld>
            <a:endParaRPr lang="en-US"/>
          </a:p>
        </p:txBody>
      </p:sp>
    </p:spTree>
    <p:extLst>
      <p:ext uri="{BB962C8B-B14F-4D97-AF65-F5344CB8AC3E}">
        <p14:creationId xmlns:p14="http://schemas.microsoft.com/office/powerpoint/2010/main" val="325877090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321C0263-E2DD-6F42-B6C5-FCD79A934AB6}" type="slidenum">
              <a:rPr lang="en-US"/>
              <a:pPr>
                <a:defRPr/>
              </a:pPr>
              <a:t>‹#›</a:t>
            </a:fld>
            <a:endParaRPr lang="en-US"/>
          </a:p>
        </p:txBody>
      </p:sp>
    </p:spTree>
    <p:extLst>
      <p:ext uri="{BB962C8B-B14F-4D97-AF65-F5344CB8AC3E}">
        <p14:creationId xmlns:p14="http://schemas.microsoft.com/office/powerpoint/2010/main" val="32776336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167E38A1-D164-0445-8F59-7CB93AE80809}" type="slidenum">
              <a:rPr lang="en-US"/>
              <a:pPr>
                <a:defRPr/>
              </a:pPr>
              <a:t>‹#›</a:t>
            </a:fld>
            <a:endParaRPr lang="en-US"/>
          </a:p>
        </p:txBody>
      </p:sp>
    </p:spTree>
    <p:extLst>
      <p:ext uri="{BB962C8B-B14F-4D97-AF65-F5344CB8AC3E}">
        <p14:creationId xmlns:p14="http://schemas.microsoft.com/office/powerpoint/2010/main" val="3857473090"/>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E6DB1F9E-8DF5-634A-B105-6AB2626672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97886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43DE59A4-67E3-1549-8BA9-F836849788D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614394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35108F2-7AE1-534F-9AF3-3983DEB79119}"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99603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8CC96DE-437E-9440-AA9F-D7FC4147211D}"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563632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5FB9EC1-2B9D-304C-BF1E-127D61D37D9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323348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908CF5AA-C088-6A4F-9209-CD23611690C0}"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495794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75A36CA0-3239-C844-8714-CC6E8D726A95}"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76985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A3EC4E14-952C-9A43-B2D8-70B970400E90}"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171147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8BBFE9F-A2B3-4B46-8AE8-81CC7C22008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896235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3DAC984-831A-254B-8294-21B465910E5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292786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A20DBE3-8639-B54E-9E45-41FDE531668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149995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9F0AE20-A22D-A443-8899-4C6896B25D0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25023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7AE1EAE3-0F48-E64D-8FC5-10B679A13F42}"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149232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5" name="Freeform 14"/>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a:noFill/>
            <a:miter lim="800000"/>
            <a:headEnd type="none" w="sm" len="sm"/>
            <a:tailEnd type="none" w="sm" len="sm"/>
          </a:ln>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6" name="Freeform 13"/>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a:noFill/>
            <a:round/>
            <a:headEnd type="none" w="sm" len="sm"/>
            <a:tailEnd type="none" w="sm" len="sm"/>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2"/>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a:noFill/>
            <a:round/>
            <a:headEnd type="none" w="sm" len="sm"/>
            <a:tailEnd type="none" w="sm" len="sm"/>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8" name="Freeform 11"/>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10"/>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a:noFill/>
            <a:round/>
            <a:headEnd type="none" w="sm" len="sm"/>
            <a:tailEnd type="none" w="sm" len="sm"/>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9"/>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a:noFill/>
            <a:round/>
            <a:headEnd type="none" w="sm" len="sm"/>
            <a:tailEnd type="none" w="sm" len="sm"/>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8"/>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a:noFill/>
            <a:round/>
            <a:headEnd type="none" w="sm" len="sm"/>
            <a:tailEnd type="none" w="sm" len="sm"/>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7"/>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210950" name="Rectangle 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10949" name="Rectangle 5"/>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4"/>
          <p:cNvSpPr>
            <a:spLocks noGrp="1" noChangeArrowheads="1"/>
          </p:cNvSpPr>
          <p:nvPr>
            <p:ph type="dt" sz="half" idx="10"/>
          </p:nvPr>
        </p:nvSpPr>
        <p:spPr/>
        <p:txBody>
          <a:bodyPr/>
          <a:lstStyle>
            <a:lvl1pPr>
              <a:defRPr/>
            </a:lvl1pPr>
          </a:lstStyle>
          <a:p>
            <a:pPr>
              <a:defRPr/>
            </a:pPr>
            <a:endParaRPr lang="en-US">
              <a:solidFill>
                <a:srgbClr val="FFFFFF"/>
              </a:solidFill>
              <a:latin typeface="Times New Roman"/>
            </a:endParaRPr>
          </a:p>
        </p:txBody>
      </p:sp>
      <p:sp>
        <p:nvSpPr>
          <p:cNvPr id="14" name="Rectangle 3"/>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15" name="Rectangle 2"/>
          <p:cNvSpPr>
            <a:spLocks noGrp="1" noChangeArrowheads="1"/>
          </p:cNvSpPr>
          <p:nvPr>
            <p:ph type="sldNum" sz="quarter" idx="12"/>
          </p:nvPr>
        </p:nvSpPr>
        <p:spPr/>
        <p:txBody>
          <a:bodyPr/>
          <a:lstStyle>
            <a:lvl1pPr>
              <a:defRPr/>
            </a:lvl1pPr>
          </a:lstStyle>
          <a:p>
            <a:pPr>
              <a:defRPr/>
            </a:pPr>
            <a:fld id="{2DB936E7-F1DA-7649-9B0B-39DC732E4D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903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E1E4F84D-28DB-2F41-AF96-471EE629F9A2}"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502470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5"/>
          <p:cNvSpPr>
            <a:spLocks noGrp="1" noChangeArrowheads="1"/>
          </p:cNvSpPr>
          <p:nvPr>
            <p:ph type="sldNum" sz="quarter" idx="12"/>
          </p:nvPr>
        </p:nvSpPr>
        <p:spPr>
          <a:ln/>
        </p:spPr>
        <p:txBody>
          <a:bodyPr/>
          <a:lstStyle>
            <a:lvl1pPr>
              <a:defRPr/>
            </a:lvl1pPr>
          </a:lstStyle>
          <a:p>
            <a:pPr>
              <a:defRPr/>
            </a:pPr>
            <a:fld id="{160D2335-1172-774B-A573-99C8369067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69819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5"/>
          <p:cNvSpPr>
            <a:spLocks noGrp="1" noChangeArrowheads="1"/>
          </p:cNvSpPr>
          <p:nvPr>
            <p:ph type="sldNum" sz="quarter" idx="12"/>
          </p:nvPr>
        </p:nvSpPr>
        <p:spPr>
          <a:ln/>
        </p:spPr>
        <p:txBody>
          <a:bodyPr/>
          <a:lstStyle>
            <a:lvl1pPr>
              <a:defRPr/>
            </a:lvl1pPr>
          </a:lstStyle>
          <a:p>
            <a:pPr>
              <a:defRPr/>
            </a:pPr>
            <a:fld id="{2A62CA89-8123-6C41-9547-30A052A4BA7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19756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5"/>
          <p:cNvSpPr>
            <a:spLocks noGrp="1" noChangeArrowheads="1"/>
          </p:cNvSpPr>
          <p:nvPr>
            <p:ph type="sldNum" sz="quarter" idx="12"/>
          </p:nvPr>
        </p:nvSpPr>
        <p:spPr>
          <a:ln/>
        </p:spPr>
        <p:txBody>
          <a:bodyPr/>
          <a:lstStyle>
            <a:lvl1pPr>
              <a:defRPr/>
            </a:lvl1pPr>
          </a:lstStyle>
          <a:p>
            <a:pPr>
              <a:defRPr/>
            </a:pPr>
            <a:fld id="{336F1A99-091A-1145-A033-FB9FF79452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45499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15"/>
          <p:cNvSpPr>
            <a:spLocks noGrp="1" noChangeArrowheads="1"/>
          </p:cNvSpPr>
          <p:nvPr>
            <p:ph type="sldNum" sz="quarter" idx="12"/>
          </p:nvPr>
        </p:nvSpPr>
        <p:spPr>
          <a:ln/>
        </p:spPr>
        <p:txBody>
          <a:bodyPr/>
          <a:lstStyle>
            <a:lvl1pPr>
              <a:defRPr/>
            </a:lvl1pPr>
          </a:lstStyle>
          <a:p>
            <a:pPr>
              <a:defRPr/>
            </a:pPr>
            <a:fld id="{9F76A69F-235D-2E49-8144-F26B3556A50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54147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15"/>
          <p:cNvSpPr>
            <a:spLocks noGrp="1" noChangeArrowheads="1"/>
          </p:cNvSpPr>
          <p:nvPr>
            <p:ph type="sldNum" sz="quarter" idx="12"/>
          </p:nvPr>
        </p:nvSpPr>
        <p:spPr>
          <a:ln/>
        </p:spPr>
        <p:txBody>
          <a:bodyPr/>
          <a:lstStyle>
            <a:lvl1pPr>
              <a:defRPr/>
            </a:lvl1pPr>
          </a:lstStyle>
          <a:p>
            <a:pPr>
              <a:defRPr/>
            </a:pPr>
            <a:fld id="{5C84EE1F-628E-BD49-9BE9-CF87ED11AB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63292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15"/>
          <p:cNvSpPr>
            <a:spLocks noGrp="1" noChangeArrowheads="1"/>
          </p:cNvSpPr>
          <p:nvPr>
            <p:ph type="sldNum" sz="quarter" idx="12"/>
          </p:nvPr>
        </p:nvSpPr>
        <p:spPr>
          <a:ln/>
        </p:spPr>
        <p:txBody>
          <a:bodyPr/>
          <a:lstStyle>
            <a:lvl1pPr>
              <a:defRPr/>
            </a:lvl1pPr>
          </a:lstStyle>
          <a:p>
            <a:pPr>
              <a:defRPr/>
            </a:pPr>
            <a:fld id="{1694E554-B268-F24D-9697-02C85CD5BF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01163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5"/>
          <p:cNvSpPr>
            <a:spLocks noGrp="1" noChangeArrowheads="1"/>
          </p:cNvSpPr>
          <p:nvPr>
            <p:ph type="sldNum" sz="quarter" idx="12"/>
          </p:nvPr>
        </p:nvSpPr>
        <p:spPr>
          <a:ln/>
        </p:spPr>
        <p:txBody>
          <a:bodyPr/>
          <a:lstStyle>
            <a:lvl1pPr>
              <a:defRPr/>
            </a:lvl1pPr>
          </a:lstStyle>
          <a:p>
            <a:pPr>
              <a:defRPr/>
            </a:pPr>
            <a:fld id="{FE105DF3-530E-4B43-B3CC-36208BA419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89518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5"/>
          <p:cNvSpPr>
            <a:spLocks noGrp="1" noChangeArrowheads="1"/>
          </p:cNvSpPr>
          <p:nvPr>
            <p:ph type="sldNum" sz="quarter" idx="12"/>
          </p:nvPr>
        </p:nvSpPr>
        <p:spPr>
          <a:ln/>
        </p:spPr>
        <p:txBody>
          <a:bodyPr/>
          <a:lstStyle>
            <a:lvl1pPr>
              <a:defRPr/>
            </a:lvl1pPr>
          </a:lstStyle>
          <a:p>
            <a:pPr>
              <a:defRPr/>
            </a:pPr>
            <a:fld id="{78F0A7DF-654E-0347-8F8B-DC1771C01C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880165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5"/>
          <p:cNvSpPr>
            <a:spLocks noGrp="1" noChangeArrowheads="1"/>
          </p:cNvSpPr>
          <p:nvPr>
            <p:ph type="sldNum" sz="quarter" idx="12"/>
          </p:nvPr>
        </p:nvSpPr>
        <p:spPr>
          <a:ln/>
        </p:spPr>
        <p:txBody>
          <a:bodyPr/>
          <a:lstStyle>
            <a:lvl1pPr>
              <a:defRPr/>
            </a:lvl1pPr>
          </a:lstStyle>
          <a:p>
            <a:pPr>
              <a:defRPr/>
            </a:pPr>
            <a:fld id="{D8AFC6F0-D35F-344B-AB8B-A87D15E288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00765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5"/>
          <p:cNvSpPr>
            <a:spLocks noGrp="1" noChangeArrowheads="1"/>
          </p:cNvSpPr>
          <p:nvPr>
            <p:ph type="sldNum" sz="quarter" idx="12"/>
          </p:nvPr>
        </p:nvSpPr>
        <p:spPr>
          <a:ln/>
        </p:spPr>
        <p:txBody>
          <a:bodyPr/>
          <a:lstStyle>
            <a:lvl1pPr>
              <a:defRPr/>
            </a:lvl1pPr>
          </a:lstStyle>
          <a:p>
            <a:pPr>
              <a:defRPr/>
            </a:pPr>
            <a:fld id="{E29981C4-40D3-F944-BEE8-2A93B7060E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4160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96DF71C3-5DFA-8C4D-9578-9D42C9A372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65658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9FC90D8E-207E-BB46-A207-389027D802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280975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62895A4-7F1D-4248-881A-7499A09A2E4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954000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7AE1D01-941E-2148-8554-D65CB38B861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089237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9752654-CA51-3D43-B0BD-3C9453D37903}"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056869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78FF130C-EBF2-524B-BDDC-4495A743CC0C}"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908662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AF6C67E9-5143-B943-B0F0-94061AFABCA0}"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47006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8B0D54C7-E747-7D47-AB75-4B84563DC6D3}"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573229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3DAE5FE-785F-794F-837C-39B17524323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837314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017DD64-5CBB-D248-8EC9-68BB69510094}"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633718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C85FC9E-A096-E74A-8235-46B4EFDDBD2D}"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17625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C467BC9-4359-9E40-8BC7-4E7AF188A7D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5697313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A053352-3809-8341-B14C-D9ECFBA7734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1777029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E1707BCC-A04C-E148-A8E8-52C4B9449D39}"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652501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9FC90D8E-207E-BB46-A207-389027D802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201586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62895A4-7F1D-4248-881A-7499A09A2E4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797527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7AE1D01-941E-2148-8554-D65CB38B861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888860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9752654-CA51-3D43-B0BD-3C9453D37903}"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625073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78FF130C-EBF2-524B-BDDC-4495A743CC0C}"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38448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AF6C67E9-5143-B943-B0F0-94061AFABCA0}"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89305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8B0D54C7-E747-7D47-AB75-4B84563DC6D3}"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2242326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3DAE5FE-785F-794F-837C-39B17524323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93305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97AF21D-4E5A-E549-AA46-5F3C528A962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051634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017DD64-5CBB-D248-8EC9-68BB69510094}"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690070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C85FC9E-A096-E74A-8235-46B4EFDDBD2D}"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118963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A053352-3809-8341-B14C-D9ECFBA7734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674886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E1707BCC-A04C-E148-A8E8-52C4B9449D39}"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069942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9FC90D8E-207E-BB46-A207-389027D802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6779684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62895A4-7F1D-4248-881A-7499A09A2E4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443610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7AE1D01-941E-2148-8554-D65CB38B861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746112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9752654-CA51-3D43-B0BD-3C9453D37903}"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602780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78FF130C-EBF2-524B-BDDC-4495A743CC0C}"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8017410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AF6C67E9-5143-B943-B0F0-94061AFABCA0}"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47762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995F54E4-EEE7-854E-A98D-3B4D42DE98E1}"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1616957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8B0D54C7-E747-7D47-AB75-4B84563DC6D3}"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574327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3DAE5FE-785F-794F-837C-39B17524323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9614528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017DD64-5CBB-D248-8EC9-68BB69510094}"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818519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C85FC9E-A096-E74A-8235-46B4EFDDBD2D}"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3533333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A053352-3809-8341-B14C-D9ECFBA7734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828819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E1707BCC-A04C-E148-A8E8-52C4B9449D39}"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063265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9FC90D8E-207E-BB46-A207-389027D802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3374228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62895A4-7F1D-4248-881A-7499A09A2E4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1381901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7AE1D01-941E-2148-8554-D65CB38B861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8984004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9752654-CA51-3D43-B0BD-3C9453D37903}"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46347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F4C5412D-A342-B148-AA6B-ADB8AD1D7927}"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598392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78FF130C-EBF2-524B-BDDC-4495A743CC0C}"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3824138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AF6C67E9-5143-B943-B0F0-94061AFABCA0}"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0093928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8B0D54C7-E747-7D47-AB75-4B84563DC6D3}"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572199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3DAE5FE-785F-794F-837C-39B17524323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7464597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017DD64-5CBB-D248-8EC9-68BB69510094}"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5296299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C85FC9E-A096-E74A-8235-46B4EFDDBD2D}"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6141166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A053352-3809-8341-B14C-D9ECFBA7734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4899133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E1707BCC-A04C-E148-A8E8-52C4B9449D39}"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3451994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3312467561"/>
      </p:ext>
    </p:extLst>
  </p:cSld>
  <p:clrMapOvr>
    <a:masterClrMapping/>
  </p:clrMapOvr>
  <p:transition spd="med">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574722037"/>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EFBE8A07-AB93-3247-8F50-2E123B17E4A0}"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885614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1646040342"/>
      </p:ext>
    </p:extLst>
  </p:cSld>
  <p:clrMapOvr>
    <a:masterClrMapping/>
  </p:clrMapOvr>
  <p:transition spd="med">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057654361"/>
      </p:ext>
    </p:extLst>
  </p:cSld>
  <p:clrMapOvr>
    <a:masterClrMapping/>
  </p:clrMapOvr>
  <p:transition spd="med">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54037896"/>
      </p:ext>
    </p:extLst>
  </p:cSld>
  <p:clrMapOvr>
    <a:masterClrMapping/>
  </p:clrMapOvr>
  <p:transitio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1961652479"/>
      </p:ext>
    </p:extLst>
  </p:cSld>
  <p:clrMapOvr>
    <a:masterClrMapping/>
  </p:clrMapOvr>
  <p:transition spd="med">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396507"/>
      </p:ext>
    </p:extLst>
  </p:cSld>
  <p:clrMapOvr>
    <a:masterClrMapping/>
  </p:clrMapOvr>
  <p:transition spd="med">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81798524"/>
      </p:ext>
    </p:extLst>
  </p:cSld>
  <p:clrMapOvr>
    <a:masterClrMapping/>
  </p:clrMapOvr>
  <p:transition spd="med">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439732506"/>
      </p:ext>
    </p:extLst>
  </p:cSld>
  <p:clrMapOvr>
    <a:masterClrMapping/>
  </p:clrMapOvr>
  <p:transition spd="med">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896569769"/>
      </p:ext>
    </p:extLst>
  </p:cSld>
  <p:clrMapOvr>
    <a:masterClrMapping/>
  </p:clrMapOvr>
  <p:transition spd="med">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655562049"/>
      </p:ext>
    </p:extLst>
  </p:cSld>
  <p:clrMapOvr>
    <a:masterClrMapping/>
  </p:clrMapOvr>
  <p:transition spd="med">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F1851F0-F194-C342-A114-D78C883AB1E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84851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F2A2E1A5-524F-5447-B906-FB88D6D3497A}"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99648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64339613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147513299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43070791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253008113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100292006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133650168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284907025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334670605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192741164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827803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10FD635A-635E-1E44-8A16-23657B1DCC2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422108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8B3E284-1091-514B-9631-34583E67834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2162050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321258059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290947004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31812863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11/4/19</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5826278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11/4/19</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3937972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11/4/19</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41078319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11/4/19</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08151919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11/4/19</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23732438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11/4/19</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35281460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11/4/19</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5812557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9B999DF-2B8B-8C4B-A175-F911171802F0}"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5130706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11/4/19</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80978348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11/4/19</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7606487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11/4/19</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38365249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11/4/19</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56077090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F88CCAC2-D873-EF44-A81D-AAFAB91F4E27}" type="slidenum">
              <a:rPr lang="en-GB"/>
              <a:pPr>
                <a:defRPr/>
              </a:pPr>
              <a:t>‹#›</a:t>
            </a:fld>
            <a:endParaRPr lang="en-GB"/>
          </a:p>
        </p:txBody>
      </p:sp>
    </p:spTree>
    <p:extLst>
      <p:ext uri="{BB962C8B-B14F-4D97-AF65-F5344CB8AC3E}">
        <p14:creationId xmlns:p14="http://schemas.microsoft.com/office/powerpoint/2010/main" val="362591935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1B156E15-1A9C-B547-B5EE-DF563A946E8F}" type="slidenum">
              <a:rPr lang="en-GB"/>
              <a:pPr>
                <a:defRPr/>
              </a:pPr>
              <a:t>‹#›</a:t>
            </a:fld>
            <a:endParaRPr lang="en-GB"/>
          </a:p>
        </p:txBody>
      </p:sp>
    </p:spTree>
    <p:extLst>
      <p:ext uri="{BB962C8B-B14F-4D97-AF65-F5344CB8AC3E}">
        <p14:creationId xmlns:p14="http://schemas.microsoft.com/office/powerpoint/2010/main" val="139985519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sldNum" idx="10"/>
          </p:nvPr>
        </p:nvSpPr>
        <p:spPr>
          <a:ln/>
        </p:spPr>
        <p:txBody>
          <a:bodyPr/>
          <a:lstStyle>
            <a:lvl1pPr>
              <a:defRPr/>
            </a:lvl1pPr>
          </a:lstStyle>
          <a:p>
            <a:pPr>
              <a:defRPr/>
            </a:pPr>
            <a:fld id="{B20CB716-8C6E-0C4D-B478-CF1FBD54940C}" type="slidenum">
              <a:rPr lang="en-GB"/>
              <a:pPr>
                <a:defRPr/>
              </a:pPr>
              <a:t>‹#›</a:t>
            </a:fld>
            <a:endParaRPr lang="en-GB"/>
          </a:p>
        </p:txBody>
      </p:sp>
    </p:spTree>
    <p:extLst>
      <p:ext uri="{BB962C8B-B14F-4D97-AF65-F5344CB8AC3E}">
        <p14:creationId xmlns:p14="http://schemas.microsoft.com/office/powerpoint/2010/main" val="28447688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3"/>
          <p:cNvSpPr>
            <a:spLocks noGrp="1" noChangeArrowheads="1"/>
          </p:cNvSpPr>
          <p:nvPr>
            <p:ph type="sldNum" idx="10"/>
          </p:nvPr>
        </p:nvSpPr>
        <p:spPr>
          <a:ln/>
        </p:spPr>
        <p:txBody>
          <a:bodyPr/>
          <a:lstStyle>
            <a:lvl1pPr>
              <a:defRPr/>
            </a:lvl1pPr>
          </a:lstStyle>
          <a:p>
            <a:pPr>
              <a:defRPr/>
            </a:pPr>
            <a:fld id="{CDC3DDEA-C5E5-4944-B68F-DE2985803B32}" type="slidenum">
              <a:rPr lang="en-GB"/>
              <a:pPr>
                <a:defRPr/>
              </a:pPr>
              <a:t>‹#›</a:t>
            </a:fld>
            <a:endParaRPr lang="en-GB"/>
          </a:p>
        </p:txBody>
      </p:sp>
    </p:spTree>
    <p:extLst>
      <p:ext uri="{BB962C8B-B14F-4D97-AF65-F5344CB8AC3E}">
        <p14:creationId xmlns:p14="http://schemas.microsoft.com/office/powerpoint/2010/main" val="277456464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3"/>
          <p:cNvSpPr>
            <a:spLocks noGrp="1" noChangeArrowheads="1"/>
          </p:cNvSpPr>
          <p:nvPr>
            <p:ph type="sldNum" idx="10"/>
          </p:nvPr>
        </p:nvSpPr>
        <p:spPr>
          <a:ln/>
        </p:spPr>
        <p:txBody>
          <a:bodyPr/>
          <a:lstStyle>
            <a:lvl1pPr>
              <a:defRPr/>
            </a:lvl1pPr>
          </a:lstStyle>
          <a:p>
            <a:pPr>
              <a:defRPr/>
            </a:pPr>
            <a:fld id="{FF490B57-D26B-D547-BBB9-0CEDDE247BAD}" type="slidenum">
              <a:rPr lang="en-GB"/>
              <a:pPr>
                <a:defRPr/>
              </a:pPr>
              <a:t>‹#›</a:t>
            </a:fld>
            <a:endParaRPr lang="en-GB"/>
          </a:p>
        </p:txBody>
      </p:sp>
    </p:spTree>
    <p:extLst>
      <p:ext uri="{BB962C8B-B14F-4D97-AF65-F5344CB8AC3E}">
        <p14:creationId xmlns:p14="http://schemas.microsoft.com/office/powerpoint/2010/main" val="33918958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3"/>
          <p:cNvSpPr>
            <a:spLocks noGrp="1" noChangeArrowheads="1"/>
          </p:cNvSpPr>
          <p:nvPr>
            <p:ph type="sldNum" idx="10"/>
          </p:nvPr>
        </p:nvSpPr>
        <p:spPr>
          <a:ln/>
        </p:spPr>
        <p:txBody>
          <a:bodyPr/>
          <a:lstStyle>
            <a:lvl1pPr>
              <a:defRPr/>
            </a:lvl1pPr>
          </a:lstStyle>
          <a:p>
            <a:pPr>
              <a:defRPr/>
            </a:pPr>
            <a:fld id="{A05DEF89-4CC0-7D4B-B210-E886EFC5DB07}" type="slidenum">
              <a:rPr lang="en-GB"/>
              <a:pPr>
                <a:defRPr/>
              </a:pPr>
              <a:t>‹#›</a:t>
            </a:fld>
            <a:endParaRPr lang="en-GB"/>
          </a:p>
        </p:txBody>
      </p:sp>
    </p:spTree>
    <p:extLst>
      <p:ext uri="{BB962C8B-B14F-4D97-AF65-F5344CB8AC3E}">
        <p14:creationId xmlns:p14="http://schemas.microsoft.com/office/powerpoint/2010/main" val="3900642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07FE911-463D-A142-945E-ECC1B3934460}"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2997893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a:ln/>
        </p:spPr>
        <p:txBody>
          <a:bodyPr/>
          <a:lstStyle>
            <a:lvl1pPr>
              <a:defRPr/>
            </a:lvl1pPr>
          </a:lstStyle>
          <a:p>
            <a:pPr>
              <a:defRPr/>
            </a:pPr>
            <a:fld id="{1829D554-D139-D947-B6B3-7ADD3D55C181}" type="slidenum">
              <a:rPr lang="en-GB"/>
              <a:pPr>
                <a:defRPr/>
              </a:pPr>
              <a:t>‹#›</a:t>
            </a:fld>
            <a:endParaRPr lang="en-GB"/>
          </a:p>
        </p:txBody>
      </p:sp>
    </p:spTree>
    <p:extLst>
      <p:ext uri="{BB962C8B-B14F-4D97-AF65-F5344CB8AC3E}">
        <p14:creationId xmlns:p14="http://schemas.microsoft.com/office/powerpoint/2010/main" val="268369037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00CBD762-8E0C-6E4D-A5B5-7A1E26215FA6}" type="slidenum">
              <a:rPr lang="en-GB"/>
              <a:pPr>
                <a:defRPr/>
              </a:pPr>
              <a:t>‹#›</a:t>
            </a:fld>
            <a:endParaRPr lang="en-GB"/>
          </a:p>
        </p:txBody>
      </p:sp>
    </p:spTree>
    <p:extLst>
      <p:ext uri="{BB962C8B-B14F-4D97-AF65-F5344CB8AC3E}">
        <p14:creationId xmlns:p14="http://schemas.microsoft.com/office/powerpoint/2010/main" val="139608689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13E78CC4-9E49-A441-8289-B22D14B5A875}" type="slidenum">
              <a:rPr lang="en-GB"/>
              <a:pPr>
                <a:defRPr/>
              </a:pPr>
              <a:t>‹#›</a:t>
            </a:fld>
            <a:endParaRPr lang="en-GB"/>
          </a:p>
        </p:txBody>
      </p:sp>
    </p:spTree>
    <p:extLst>
      <p:ext uri="{BB962C8B-B14F-4D97-AF65-F5344CB8AC3E}">
        <p14:creationId xmlns:p14="http://schemas.microsoft.com/office/powerpoint/2010/main" val="204445238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83FB4B96-D84C-4C49-BB02-78A9FD94E634}" type="slidenum">
              <a:rPr lang="en-GB"/>
              <a:pPr>
                <a:defRPr/>
              </a:pPr>
              <a:t>‹#›</a:t>
            </a:fld>
            <a:endParaRPr lang="en-GB"/>
          </a:p>
        </p:txBody>
      </p:sp>
    </p:spTree>
    <p:extLst>
      <p:ext uri="{BB962C8B-B14F-4D97-AF65-F5344CB8AC3E}">
        <p14:creationId xmlns:p14="http://schemas.microsoft.com/office/powerpoint/2010/main" val="413199978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9F82BFD5-DB81-8049-BEBE-A7336C244AC6}" type="slidenum">
              <a:rPr lang="en-GB"/>
              <a:pPr>
                <a:defRPr/>
              </a:pPr>
              <a:t>‹#›</a:t>
            </a:fld>
            <a:endParaRPr lang="en-GB"/>
          </a:p>
        </p:txBody>
      </p:sp>
    </p:spTree>
    <p:extLst>
      <p:ext uri="{BB962C8B-B14F-4D97-AF65-F5344CB8AC3E}">
        <p14:creationId xmlns:p14="http://schemas.microsoft.com/office/powerpoint/2010/main" val="350204162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2816757111"/>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696371049"/>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1490453759"/>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775933632"/>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2625810287"/>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7C0F215-AB54-7F48-921A-C8B6F7B64040}"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1809648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4088183210"/>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3930800089"/>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1237651336"/>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2149781495"/>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3512095047"/>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1840735942"/>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3625846756"/>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B82BA2D-C2D0-0440-9231-605062A949F1}" type="slidenum">
              <a:rPr lang="en-US"/>
              <a:pPr>
                <a:defRPr/>
              </a:pPr>
              <a:t>‹#›</a:t>
            </a:fld>
            <a:endParaRPr lang="en-US"/>
          </a:p>
        </p:txBody>
      </p:sp>
    </p:spTree>
    <p:extLst>
      <p:ext uri="{BB962C8B-B14F-4D97-AF65-F5344CB8AC3E}">
        <p14:creationId xmlns:p14="http://schemas.microsoft.com/office/powerpoint/2010/main" val="278225373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5848B18-F5DA-8B40-B096-529C0CF8C8B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5385737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221D36A-CE6C-054C-81F4-073E5469742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70506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C6B05828-2510-5A41-BE3E-7625A48906A6}"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8001613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7D8FB38-F3F4-0049-A921-D01E45A35E5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1010445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79EF3389-2F6A-1844-97DA-5E1272B508E2}"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2118438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87629669-1932-464E-AEE1-96AE887867BC}"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0908010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80ADE98-E8A8-A249-B936-D16609549615}"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5746627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29B133C-4787-474F-A66A-416BC51D191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1816425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754F883-90D3-CC43-8F5B-799C432CC49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8859473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0F06F77-8536-EA48-A0E3-0E468CFA7DBA}"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6579207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9364268-7884-CA45-A72E-15DEFFA58BF0}"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7234573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A8E4B08-22E0-094D-AFA2-5289AE4C43E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5395965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A5C02D4D-6767-7F41-994D-561E789499C7}"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91961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CE02E6-1F20-864E-82A7-0AED5A006E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388621"/>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A99EFAB6-6B24-8443-A1E0-264C1DB5CC82}"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25958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805B5F-1C15-B546-A5D3-C391031CC4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4710956"/>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63F932-ED5D-294F-A851-6BB682B60C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1056555"/>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684DD2-2611-4349-BEE3-DE0A360A60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1156399"/>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12EBD74F-D634-DF46-A800-20DF4506B9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027117"/>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3E034E7-45B5-F644-A2E8-567B7121EFE1}"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248007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27815F-48F3-894E-AD12-5F92CC9C77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4325744"/>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E27830-FD48-7E4A-BA9A-F38C8E7B6F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7533611"/>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8BD48E-BE69-924B-A981-3682DCEA3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2239671"/>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5273D1-CFE5-CD48-A553-23F1DFFA74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4413237"/>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9830C9-9D17-CE49-8904-A9B3ED3DB7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097503"/>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825FC9-9B08-1947-88C1-2C9BE6B43A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2522116"/>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8458200" cy="5943600"/>
            <a:chOff x="0" y="0"/>
            <a:chExt cx="5328" cy="3744"/>
          </a:xfrm>
        </p:grpSpPr>
        <p:sp>
          <p:nvSpPr>
            <p:cNvPr id="5" name="Freeform 9"/>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6" name="Freeform 8"/>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295942" name="Rectangle 6"/>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95938" name="Rectangle 2"/>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5"/>
          <p:cNvSpPr>
            <a:spLocks noGrp="1" noChangeArrowheads="1"/>
          </p:cNvSpPr>
          <p:nvPr>
            <p:ph type="dt" sz="quarter" idx="10"/>
          </p:nvPr>
        </p:nvSpPr>
        <p:spPr/>
        <p:txBody>
          <a:bodyPr/>
          <a:lstStyle>
            <a:lvl1pPr>
              <a:defRPr/>
            </a:lvl1pPr>
          </a:lstStyle>
          <a:p>
            <a:pPr>
              <a:defRPr/>
            </a:pPr>
            <a:endParaRPr lang="en-US">
              <a:solidFill>
                <a:srgbClr val="FFFFFF"/>
              </a:solidFill>
              <a:latin typeface="Tahoma"/>
            </a:endParaRPr>
          </a:p>
        </p:txBody>
      </p:sp>
      <p:sp>
        <p:nvSpPr>
          <p:cNvPr id="8" name="Rectangle 4"/>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9" name="Rectangle 3"/>
          <p:cNvSpPr>
            <a:spLocks noGrp="1" noChangeArrowheads="1"/>
          </p:cNvSpPr>
          <p:nvPr>
            <p:ph type="sldNum" sz="quarter" idx="12"/>
          </p:nvPr>
        </p:nvSpPr>
        <p:spPr/>
        <p:txBody>
          <a:bodyPr/>
          <a:lstStyle>
            <a:lvl1pPr>
              <a:defRPr/>
            </a:lvl1pPr>
          </a:lstStyle>
          <a:p>
            <a:pPr>
              <a:defRPr/>
            </a:pPr>
            <a:fld id="{DE8591ED-DFBE-2542-B89D-29B124E793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539027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4ED3A3CA-65E4-C44B-9DDE-8D2BAA13FB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07328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2A0322AB-A4C0-9C46-9558-22561F3C44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8241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29BA4424-7AF5-BF4A-83C5-745E6B69BE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329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7150EAF-15B3-544F-9268-C2E54327B79F}"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59149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9"/>
          <p:cNvSpPr>
            <a:spLocks noGrp="1" noChangeArrowheads="1"/>
          </p:cNvSpPr>
          <p:nvPr>
            <p:ph type="sldNum" sz="quarter" idx="12"/>
          </p:nvPr>
        </p:nvSpPr>
        <p:spPr>
          <a:ln/>
        </p:spPr>
        <p:txBody>
          <a:bodyPr/>
          <a:lstStyle>
            <a:lvl1pPr>
              <a:defRPr/>
            </a:lvl1pPr>
          </a:lstStyle>
          <a:p>
            <a:pPr>
              <a:defRPr/>
            </a:pPr>
            <a:fld id="{D2305271-9DB2-2847-A11E-DE7C04EA66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637071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9"/>
          <p:cNvSpPr>
            <a:spLocks noGrp="1" noChangeArrowheads="1"/>
          </p:cNvSpPr>
          <p:nvPr>
            <p:ph type="sldNum" sz="quarter" idx="12"/>
          </p:nvPr>
        </p:nvSpPr>
        <p:spPr>
          <a:ln/>
        </p:spPr>
        <p:txBody>
          <a:bodyPr/>
          <a:lstStyle>
            <a:lvl1pPr>
              <a:defRPr/>
            </a:lvl1pPr>
          </a:lstStyle>
          <a:p>
            <a:pPr>
              <a:defRPr/>
            </a:pPr>
            <a:fld id="{CDB1A37C-6DF1-934A-99FA-DD02485E38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95186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9"/>
          <p:cNvSpPr>
            <a:spLocks noGrp="1" noChangeArrowheads="1"/>
          </p:cNvSpPr>
          <p:nvPr>
            <p:ph type="sldNum" sz="quarter" idx="12"/>
          </p:nvPr>
        </p:nvSpPr>
        <p:spPr>
          <a:ln/>
        </p:spPr>
        <p:txBody>
          <a:bodyPr/>
          <a:lstStyle>
            <a:lvl1pPr>
              <a:defRPr/>
            </a:lvl1pPr>
          </a:lstStyle>
          <a:p>
            <a:pPr>
              <a:defRPr/>
            </a:pPr>
            <a:fld id="{66F4F2C3-E4D9-F74B-A79D-4678B870F3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37495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53C3F7A8-3908-B249-A642-BFFC79DE17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99808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15637ADD-AED1-4743-AFEA-41FDB8BEE61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55595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09790CA1-5D03-AB41-A564-9CDEF8D2AD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35170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1BADAB3D-00B7-FE4D-886F-F19924BC96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37644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21200BB7-9DD7-8743-B81A-F4D1864CC0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64747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8458200" cy="5943600"/>
            <a:chOff x="0" y="0"/>
            <a:chExt cx="5328" cy="3744"/>
          </a:xfrm>
        </p:grpSpPr>
        <p:sp>
          <p:nvSpPr>
            <p:cNvPr id="5" name="Freeform 9"/>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6" name="Freeform 8"/>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295942" name="Rectangle 6"/>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95938" name="Rectangle 2"/>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5"/>
          <p:cNvSpPr>
            <a:spLocks noGrp="1" noChangeArrowheads="1"/>
          </p:cNvSpPr>
          <p:nvPr>
            <p:ph type="dt" sz="quarter" idx="10"/>
          </p:nvPr>
        </p:nvSpPr>
        <p:spPr/>
        <p:txBody>
          <a:bodyPr/>
          <a:lstStyle>
            <a:lvl1pPr>
              <a:defRPr/>
            </a:lvl1pPr>
          </a:lstStyle>
          <a:p>
            <a:pPr>
              <a:defRPr/>
            </a:pPr>
            <a:endParaRPr lang="en-US">
              <a:solidFill>
                <a:srgbClr val="FFFFFF"/>
              </a:solidFill>
              <a:latin typeface="Tahoma"/>
            </a:endParaRPr>
          </a:p>
        </p:txBody>
      </p:sp>
      <p:sp>
        <p:nvSpPr>
          <p:cNvPr id="8" name="Rectangle 4"/>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9" name="Rectangle 3"/>
          <p:cNvSpPr>
            <a:spLocks noGrp="1" noChangeArrowheads="1"/>
          </p:cNvSpPr>
          <p:nvPr>
            <p:ph type="sldNum" sz="quarter" idx="12"/>
          </p:nvPr>
        </p:nvSpPr>
        <p:spPr/>
        <p:txBody>
          <a:bodyPr/>
          <a:lstStyle>
            <a:lvl1pPr>
              <a:defRPr/>
            </a:lvl1pPr>
          </a:lstStyle>
          <a:p>
            <a:pPr>
              <a:defRPr/>
            </a:pPr>
            <a:fld id="{61707A7B-7BC0-3F48-9F12-0D00F8959F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62926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DD1B4E77-BEDA-5349-A23F-A87C03A1D6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3502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ED3714D1-4AC4-4740-A8FC-50BE29DBBBC4}"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826985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A75CC279-D43F-EE4B-A1E1-2956B514FF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3354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6C4B40FC-EB89-6143-8F79-162A524F27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58733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9"/>
          <p:cNvSpPr>
            <a:spLocks noGrp="1" noChangeArrowheads="1"/>
          </p:cNvSpPr>
          <p:nvPr>
            <p:ph type="sldNum" sz="quarter" idx="12"/>
          </p:nvPr>
        </p:nvSpPr>
        <p:spPr>
          <a:ln/>
        </p:spPr>
        <p:txBody>
          <a:bodyPr/>
          <a:lstStyle>
            <a:lvl1pPr>
              <a:defRPr/>
            </a:lvl1pPr>
          </a:lstStyle>
          <a:p>
            <a:pPr>
              <a:defRPr/>
            </a:pPr>
            <a:fld id="{73FBA58C-5F3C-124D-8A40-6940758EAE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977765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9"/>
          <p:cNvSpPr>
            <a:spLocks noGrp="1" noChangeArrowheads="1"/>
          </p:cNvSpPr>
          <p:nvPr>
            <p:ph type="sldNum" sz="quarter" idx="12"/>
          </p:nvPr>
        </p:nvSpPr>
        <p:spPr>
          <a:ln/>
        </p:spPr>
        <p:txBody>
          <a:bodyPr/>
          <a:lstStyle>
            <a:lvl1pPr>
              <a:defRPr/>
            </a:lvl1pPr>
          </a:lstStyle>
          <a:p>
            <a:pPr>
              <a:defRPr/>
            </a:pPr>
            <a:fld id="{CB358574-906F-9842-B2F2-1B9099F10E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45295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9"/>
          <p:cNvSpPr>
            <a:spLocks noGrp="1" noChangeArrowheads="1"/>
          </p:cNvSpPr>
          <p:nvPr>
            <p:ph type="sldNum" sz="quarter" idx="12"/>
          </p:nvPr>
        </p:nvSpPr>
        <p:spPr>
          <a:ln/>
        </p:spPr>
        <p:txBody>
          <a:bodyPr/>
          <a:lstStyle>
            <a:lvl1pPr>
              <a:defRPr/>
            </a:lvl1pPr>
          </a:lstStyle>
          <a:p>
            <a:pPr>
              <a:defRPr/>
            </a:pPr>
            <a:fld id="{7B7CBBF3-4C0F-6143-A941-4687C329D4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78907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A19B3D84-3EE3-A541-B1FB-67A27EC561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273636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1C1897A7-1B08-BF4E-95EB-2235EC8856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86320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9850E7FB-40FC-5647-837A-1AB2CDBD0AF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66021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2B50DED0-479F-614F-BED0-56BA2B26F7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52828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BC21A525-EC3C-2647-9E2D-B9771A8DAC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6938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18475BA1-FD63-EB46-B05E-7869BD23FC55}"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267046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CD871B4E-D5F1-C44A-BF33-F2B5C2C5B2B8}" type="slidenum">
              <a:rPr lang="en-US" altLang="zh-TW"/>
              <a:pPr>
                <a:defRPr/>
              </a:pPr>
              <a:t>‹#›</a:t>
            </a:fld>
            <a:endParaRPr lang="en-US" altLang="zh-TW"/>
          </a:p>
        </p:txBody>
      </p:sp>
    </p:spTree>
    <p:extLst>
      <p:ext uri="{BB962C8B-B14F-4D97-AF65-F5344CB8AC3E}">
        <p14:creationId xmlns:p14="http://schemas.microsoft.com/office/powerpoint/2010/main" val="23346158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B5BA1865-8A6B-E74E-BB33-62881AD25F95}" type="slidenum">
              <a:rPr lang="en-US" altLang="zh-TW"/>
              <a:pPr>
                <a:defRPr/>
              </a:pPr>
              <a:t>‹#›</a:t>
            </a:fld>
            <a:endParaRPr lang="en-US" altLang="zh-TW"/>
          </a:p>
        </p:txBody>
      </p:sp>
    </p:spTree>
    <p:extLst>
      <p:ext uri="{BB962C8B-B14F-4D97-AF65-F5344CB8AC3E}">
        <p14:creationId xmlns:p14="http://schemas.microsoft.com/office/powerpoint/2010/main" val="13735122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2A543ED1-2039-C44F-A05E-1F09A2E49A1D}" type="slidenum">
              <a:rPr lang="en-US" altLang="zh-TW"/>
              <a:pPr>
                <a:defRPr/>
              </a:pPr>
              <a:t>‹#›</a:t>
            </a:fld>
            <a:endParaRPr lang="en-US" altLang="zh-TW"/>
          </a:p>
        </p:txBody>
      </p:sp>
    </p:spTree>
    <p:extLst>
      <p:ext uri="{BB962C8B-B14F-4D97-AF65-F5344CB8AC3E}">
        <p14:creationId xmlns:p14="http://schemas.microsoft.com/office/powerpoint/2010/main" val="13283392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44BF996A-3ACB-5B4F-AE9D-B5566966D85A}" type="slidenum">
              <a:rPr lang="en-US" altLang="zh-TW"/>
              <a:pPr>
                <a:defRPr/>
              </a:pPr>
              <a:t>‹#›</a:t>
            </a:fld>
            <a:endParaRPr lang="en-US" altLang="zh-TW"/>
          </a:p>
        </p:txBody>
      </p:sp>
    </p:spTree>
    <p:extLst>
      <p:ext uri="{BB962C8B-B14F-4D97-AF65-F5344CB8AC3E}">
        <p14:creationId xmlns:p14="http://schemas.microsoft.com/office/powerpoint/2010/main" val="11018933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74AA093E-11EF-1A4E-91D2-A77096350DFD}" type="slidenum">
              <a:rPr lang="en-US" altLang="zh-TW"/>
              <a:pPr>
                <a:defRPr/>
              </a:pPr>
              <a:t>‹#›</a:t>
            </a:fld>
            <a:endParaRPr lang="en-US" altLang="zh-TW"/>
          </a:p>
        </p:txBody>
      </p:sp>
    </p:spTree>
    <p:extLst>
      <p:ext uri="{BB962C8B-B14F-4D97-AF65-F5344CB8AC3E}">
        <p14:creationId xmlns:p14="http://schemas.microsoft.com/office/powerpoint/2010/main" val="39228229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E63DF3EB-456E-3548-B423-2EBD266A6F97}" type="slidenum">
              <a:rPr lang="en-US" altLang="zh-TW"/>
              <a:pPr>
                <a:defRPr/>
              </a:pPr>
              <a:t>‹#›</a:t>
            </a:fld>
            <a:endParaRPr lang="en-US" altLang="zh-TW"/>
          </a:p>
        </p:txBody>
      </p:sp>
    </p:spTree>
    <p:extLst>
      <p:ext uri="{BB962C8B-B14F-4D97-AF65-F5344CB8AC3E}">
        <p14:creationId xmlns:p14="http://schemas.microsoft.com/office/powerpoint/2010/main" val="12841153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6FD3F1F9-A99C-8F4D-86C3-24E55EFBD3A1}" type="slidenum">
              <a:rPr lang="en-US" altLang="zh-TW"/>
              <a:pPr>
                <a:defRPr/>
              </a:pPr>
              <a:t>‹#›</a:t>
            </a:fld>
            <a:endParaRPr lang="en-US" altLang="zh-TW"/>
          </a:p>
        </p:txBody>
      </p:sp>
    </p:spTree>
    <p:extLst>
      <p:ext uri="{BB962C8B-B14F-4D97-AF65-F5344CB8AC3E}">
        <p14:creationId xmlns:p14="http://schemas.microsoft.com/office/powerpoint/2010/main" val="4019036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1BE10B86-E4AC-9142-8C75-B85D1AB8B2F4}" type="slidenum">
              <a:rPr lang="en-US" altLang="zh-TW"/>
              <a:pPr>
                <a:defRPr/>
              </a:pPr>
              <a:t>‹#›</a:t>
            </a:fld>
            <a:endParaRPr lang="en-US" altLang="zh-TW"/>
          </a:p>
        </p:txBody>
      </p:sp>
    </p:spTree>
    <p:extLst>
      <p:ext uri="{BB962C8B-B14F-4D97-AF65-F5344CB8AC3E}">
        <p14:creationId xmlns:p14="http://schemas.microsoft.com/office/powerpoint/2010/main" val="3287363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48750A5F-E710-F44F-B6FA-310B4D87C722}" type="slidenum">
              <a:rPr lang="en-US" altLang="zh-TW"/>
              <a:pPr>
                <a:defRPr/>
              </a:pPr>
              <a:t>‹#›</a:t>
            </a:fld>
            <a:endParaRPr lang="en-US" altLang="zh-TW"/>
          </a:p>
        </p:txBody>
      </p:sp>
    </p:spTree>
    <p:extLst>
      <p:ext uri="{BB962C8B-B14F-4D97-AF65-F5344CB8AC3E}">
        <p14:creationId xmlns:p14="http://schemas.microsoft.com/office/powerpoint/2010/main" val="41598297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0867F19D-C4ED-8C4D-8F09-89573C5DD3E8}" type="slidenum">
              <a:rPr lang="en-US" altLang="zh-TW"/>
              <a:pPr>
                <a:defRPr/>
              </a:pPr>
              <a:t>‹#›</a:t>
            </a:fld>
            <a:endParaRPr lang="en-US" altLang="zh-TW"/>
          </a:p>
        </p:txBody>
      </p:sp>
    </p:spTree>
    <p:extLst>
      <p:ext uri="{BB962C8B-B14F-4D97-AF65-F5344CB8AC3E}">
        <p14:creationId xmlns:p14="http://schemas.microsoft.com/office/powerpoint/2010/main" val="1117798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10EBBEE5-46FA-8A41-9B5E-B1506C14CC30}"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062883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8D21A7CB-B96F-D44B-B365-1398CD4103FA}" type="slidenum">
              <a:rPr lang="en-US" altLang="zh-TW"/>
              <a:pPr>
                <a:defRPr/>
              </a:pPr>
              <a:t>‹#›</a:t>
            </a:fld>
            <a:endParaRPr lang="en-US" altLang="zh-TW"/>
          </a:p>
        </p:txBody>
      </p:sp>
    </p:spTree>
    <p:extLst>
      <p:ext uri="{BB962C8B-B14F-4D97-AF65-F5344CB8AC3E}">
        <p14:creationId xmlns:p14="http://schemas.microsoft.com/office/powerpoint/2010/main" val="31274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A64DD9A3-5B97-0B4B-8F75-24846896ED9A}" type="slidenum">
              <a:rPr lang="en-US"/>
              <a:pPr>
                <a:defRPr/>
              </a:pPr>
              <a:t>‹#›</a:t>
            </a:fld>
            <a:endParaRPr lang="en-US"/>
          </a:p>
        </p:txBody>
      </p:sp>
    </p:spTree>
    <p:extLst>
      <p:ext uri="{BB962C8B-B14F-4D97-AF65-F5344CB8AC3E}">
        <p14:creationId xmlns:p14="http://schemas.microsoft.com/office/powerpoint/2010/main" val="4699697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0571BC4F-90EA-8A41-8C82-276AE6A2CCFE}" type="slidenum">
              <a:rPr lang="en-US"/>
              <a:pPr>
                <a:defRPr/>
              </a:pPr>
              <a:t>‹#›</a:t>
            </a:fld>
            <a:endParaRPr lang="en-US"/>
          </a:p>
        </p:txBody>
      </p:sp>
    </p:spTree>
    <p:extLst>
      <p:ext uri="{BB962C8B-B14F-4D97-AF65-F5344CB8AC3E}">
        <p14:creationId xmlns:p14="http://schemas.microsoft.com/office/powerpoint/2010/main" val="33783780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7D280BDD-B9BA-4749-B409-3168AFC0C440}" type="slidenum">
              <a:rPr lang="en-US"/>
              <a:pPr>
                <a:defRPr/>
              </a:pPr>
              <a:t>‹#›</a:t>
            </a:fld>
            <a:endParaRPr lang="en-US"/>
          </a:p>
        </p:txBody>
      </p:sp>
    </p:spTree>
    <p:extLst>
      <p:ext uri="{BB962C8B-B14F-4D97-AF65-F5344CB8AC3E}">
        <p14:creationId xmlns:p14="http://schemas.microsoft.com/office/powerpoint/2010/main" val="7861382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8B1EC6B4-1D5D-AF46-83BC-A44651EA566D}" type="slidenum">
              <a:rPr lang="en-US"/>
              <a:pPr>
                <a:defRPr/>
              </a:pPr>
              <a:t>‹#›</a:t>
            </a:fld>
            <a:endParaRPr lang="en-US"/>
          </a:p>
        </p:txBody>
      </p:sp>
    </p:spTree>
    <p:extLst>
      <p:ext uri="{BB962C8B-B14F-4D97-AF65-F5344CB8AC3E}">
        <p14:creationId xmlns:p14="http://schemas.microsoft.com/office/powerpoint/2010/main" val="3211838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8"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9"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BE4B8DB0-1962-D247-9ABA-CCD5AE288DD0}" type="slidenum">
              <a:rPr lang="en-US"/>
              <a:pPr>
                <a:defRPr/>
              </a:pPr>
              <a:t>‹#›</a:t>
            </a:fld>
            <a:endParaRPr lang="en-US"/>
          </a:p>
        </p:txBody>
      </p:sp>
    </p:spTree>
    <p:extLst>
      <p:ext uri="{BB962C8B-B14F-4D97-AF65-F5344CB8AC3E}">
        <p14:creationId xmlns:p14="http://schemas.microsoft.com/office/powerpoint/2010/main" val="41302741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4"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31C008A3-79EE-6541-A1DD-B487CA20C595}" type="slidenum">
              <a:rPr lang="en-US"/>
              <a:pPr>
                <a:defRPr/>
              </a:pPr>
              <a:t>‹#›</a:t>
            </a:fld>
            <a:endParaRPr lang="en-US"/>
          </a:p>
        </p:txBody>
      </p:sp>
    </p:spTree>
    <p:extLst>
      <p:ext uri="{BB962C8B-B14F-4D97-AF65-F5344CB8AC3E}">
        <p14:creationId xmlns:p14="http://schemas.microsoft.com/office/powerpoint/2010/main" val="2769998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3"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4"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290C4D16-D050-D84B-997D-82795213A60B}" type="slidenum">
              <a:rPr lang="en-US"/>
              <a:pPr>
                <a:defRPr/>
              </a:pPr>
              <a:t>‹#›</a:t>
            </a:fld>
            <a:endParaRPr lang="en-US"/>
          </a:p>
        </p:txBody>
      </p:sp>
    </p:spTree>
    <p:extLst>
      <p:ext uri="{BB962C8B-B14F-4D97-AF65-F5344CB8AC3E}">
        <p14:creationId xmlns:p14="http://schemas.microsoft.com/office/powerpoint/2010/main" val="11478347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2B6473BB-BFA8-9840-B7A0-C15DB1FFCD54}" type="slidenum">
              <a:rPr lang="en-US"/>
              <a:pPr>
                <a:defRPr/>
              </a:pPr>
              <a:t>‹#›</a:t>
            </a:fld>
            <a:endParaRPr lang="en-US"/>
          </a:p>
        </p:txBody>
      </p:sp>
    </p:spTree>
    <p:extLst>
      <p:ext uri="{BB962C8B-B14F-4D97-AF65-F5344CB8AC3E}">
        <p14:creationId xmlns:p14="http://schemas.microsoft.com/office/powerpoint/2010/main" val="13360655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7932EC5E-9952-1545-A409-0880336E3CA2}" type="slidenum">
              <a:rPr lang="en-US"/>
              <a:pPr>
                <a:defRPr/>
              </a:pPr>
              <a:t>‹#›</a:t>
            </a:fld>
            <a:endParaRPr lang="en-US"/>
          </a:p>
        </p:txBody>
      </p:sp>
    </p:spTree>
    <p:extLst>
      <p:ext uri="{BB962C8B-B14F-4D97-AF65-F5344CB8AC3E}">
        <p14:creationId xmlns:p14="http://schemas.microsoft.com/office/powerpoint/2010/main" val="233770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BD04F7F-CDFC-1943-8B62-A5093D7EBC2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031633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4492DAF8-8148-3D4F-8CBB-9EB86ABDC403}" type="slidenum">
              <a:rPr lang="en-US"/>
              <a:pPr>
                <a:defRPr/>
              </a:pPr>
              <a:t>‹#›</a:t>
            </a:fld>
            <a:endParaRPr lang="en-US"/>
          </a:p>
        </p:txBody>
      </p:sp>
    </p:spTree>
    <p:extLst>
      <p:ext uri="{BB962C8B-B14F-4D97-AF65-F5344CB8AC3E}">
        <p14:creationId xmlns:p14="http://schemas.microsoft.com/office/powerpoint/2010/main" val="11878543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9D7F4EA6-529E-074B-AFB1-677318A2B092}" type="slidenum">
              <a:rPr lang="en-US"/>
              <a:pPr>
                <a:defRPr/>
              </a:pPr>
              <a:t>‹#›</a:t>
            </a:fld>
            <a:endParaRPr lang="en-US"/>
          </a:p>
        </p:txBody>
      </p:sp>
    </p:spTree>
    <p:extLst>
      <p:ext uri="{BB962C8B-B14F-4D97-AF65-F5344CB8AC3E}">
        <p14:creationId xmlns:p14="http://schemas.microsoft.com/office/powerpoint/2010/main" val="31448798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8"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9"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5947AFDF-0F74-8C42-B731-66BD8E3F4C9F}" type="slidenum">
              <a:rPr lang="en-US"/>
              <a:pPr>
                <a:defRPr/>
              </a:pPr>
              <a:t>‹#›</a:t>
            </a:fld>
            <a:endParaRPr lang="en-US"/>
          </a:p>
        </p:txBody>
      </p:sp>
    </p:spTree>
    <p:extLst>
      <p:ext uri="{BB962C8B-B14F-4D97-AF65-F5344CB8AC3E}">
        <p14:creationId xmlns:p14="http://schemas.microsoft.com/office/powerpoint/2010/main" val="332270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7"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8"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1974AB3B-FBAA-104E-B595-1B0D0A8EF350}" type="slidenum">
              <a:rPr lang="en-US"/>
              <a:pPr>
                <a:defRPr/>
              </a:pPr>
              <a:t>‹#›</a:t>
            </a:fld>
            <a:endParaRPr lang="en-US"/>
          </a:p>
        </p:txBody>
      </p:sp>
    </p:spTree>
    <p:extLst>
      <p:ext uri="{BB962C8B-B14F-4D97-AF65-F5344CB8AC3E}">
        <p14:creationId xmlns:p14="http://schemas.microsoft.com/office/powerpoint/2010/main" val="32032007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E6DB1F9E-8DF5-634A-B105-6AB2626672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14571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43DE59A4-67E3-1549-8BA9-F836849788D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432616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35108F2-7AE1-534F-9AF3-3983DEB79119}"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401448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5FB9EC1-2B9D-304C-BF1E-127D61D37D9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928295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908CF5AA-C088-6A4F-9209-CD23611690C0}"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053617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75A36CA0-3239-C844-8714-CC6E8D726A95}"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94510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1D39CE0-4FFE-094B-9188-2E2E795CF53C}"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901628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A3EC4E14-952C-9A43-B2D8-70B970400E90}"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583744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8BBFE9F-A2B3-4B46-8AE8-81CC7C22008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707088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3DAC984-831A-254B-8294-21B465910E5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201461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A20DBE3-8639-B54E-9E45-41FDE531668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30116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9F0AE20-A22D-A443-8899-4C6896B25D0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565176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7AE1EAE3-0F48-E64D-8FC5-10B679A13F42}"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481262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DC2A98AD-C7F4-7940-A7BD-27934489CD5E}" type="slidenum">
              <a:rPr lang="en-US"/>
              <a:pPr>
                <a:defRPr/>
              </a:pPr>
              <a:t>‹#›</a:t>
            </a:fld>
            <a:endParaRPr lang="en-US"/>
          </a:p>
        </p:txBody>
      </p:sp>
    </p:spTree>
    <p:extLst>
      <p:ext uri="{BB962C8B-B14F-4D97-AF65-F5344CB8AC3E}">
        <p14:creationId xmlns:p14="http://schemas.microsoft.com/office/powerpoint/2010/main" val="13019135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84207169-CE66-D44E-96FE-3965ECA73910}" type="slidenum">
              <a:rPr lang="en-US"/>
              <a:pPr>
                <a:defRPr/>
              </a:pPr>
              <a:t>‹#›</a:t>
            </a:fld>
            <a:endParaRPr lang="en-US"/>
          </a:p>
        </p:txBody>
      </p:sp>
    </p:spTree>
    <p:extLst>
      <p:ext uri="{BB962C8B-B14F-4D97-AF65-F5344CB8AC3E}">
        <p14:creationId xmlns:p14="http://schemas.microsoft.com/office/powerpoint/2010/main" val="51131017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6"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58627366-892E-5E46-9CC6-0A8DB4554AFC}" type="slidenum">
              <a:rPr lang="en-US"/>
              <a:pPr>
                <a:defRPr/>
              </a:pPr>
              <a:t>‹#›</a:t>
            </a:fld>
            <a:endParaRPr lang="en-US"/>
          </a:p>
        </p:txBody>
      </p:sp>
    </p:spTree>
    <p:extLst>
      <p:ext uri="{BB962C8B-B14F-4D97-AF65-F5344CB8AC3E}">
        <p14:creationId xmlns:p14="http://schemas.microsoft.com/office/powerpoint/2010/main" val="152260550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8"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C6C813D8-D310-9E4A-A327-37E65BFF4864}" type="slidenum">
              <a:rPr lang="en-US"/>
              <a:pPr>
                <a:defRPr/>
              </a:pPr>
              <a:t>‹#›</a:t>
            </a:fld>
            <a:endParaRPr lang="en-US"/>
          </a:p>
        </p:txBody>
      </p:sp>
    </p:spTree>
    <p:extLst>
      <p:ext uri="{BB962C8B-B14F-4D97-AF65-F5344CB8AC3E}">
        <p14:creationId xmlns:p14="http://schemas.microsoft.com/office/powerpoint/2010/main" val="63631129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13.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14.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theme" Target="../theme/theme15.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6.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9.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0.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theme" Target="../theme/theme21.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theme" Target="../theme/theme22.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defTabSz="914400">
              <a:spcAft>
                <a:spcPct val="0"/>
              </a:spcAft>
              <a:defRPr/>
            </a:pPr>
            <a:fld id="{6497422A-74F5-094E-A19A-E19D3FB673D6}" type="slidenum">
              <a:rPr lang="en-US">
                <a:solidFill>
                  <a:srgbClr val="FFFFFF"/>
                </a:solidFill>
                <a:ea typeface="ＭＳ Ｐゴシック" charset="0"/>
                <a:cs typeface="ＭＳ Ｐゴシック" charset="0"/>
              </a:rPr>
              <a:pPr defTabSz="914400">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7072035"/>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defTabSz="914400">
              <a:spcAft>
                <a:spcPct val="0"/>
              </a:spcAft>
              <a:defRPr/>
            </a:pPr>
            <a:fld id="{FEC517A2-9DA8-AB41-A566-AA2CB5F9ADF9}" type="slidenum">
              <a:rPr lang="en-US">
                <a:solidFill>
                  <a:srgbClr val="FFFFFF"/>
                </a:solidFill>
                <a:ea typeface="ＭＳ Ｐゴシック" charset="0"/>
                <a:cs typeface="ＭＳ Ｐゴシック" charset="0"/>
              </a:rPr>
              <a:pPr defTabSz="914400">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4821921"/>
      </p:ext>
    </p:extLst>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3757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237571"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a:noFill/>
            <a:miter lim="800000"/>
            <a:headEnd type="none" w="sm" len="sm"/>
            <a:tailEnd type="none" w="sm" len="sm"/>
          </a:ln>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237572"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a:noFill/>
            <a:round/>
            <a:headEnd type="none" w="sm" len="sm"/>
            <a:tailEnd type="none" w="sm" len="sm"/>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237573"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a:noFill/>
            <a:round/>
            <a:headEnd type="none" w="sm" len="sm"/>
            <a:tailEnd type="none" w="sm" len="sm"/>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237574"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237575"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a:noFill/>
            <a:round/>
            <a:headEnd type="none" w="sm" len="sm"/>
            <a:tailEnd type="none" w="sm" len="sm"/>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237576"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a:noFill/>
            <a:round/>
            <a:headEnd type="none" w="sm" len="sm"/>
            <a:tailEnd type="none" w="sm" len="sm"/>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237577"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a:noFill/>
            <a:round/>
            <a:headEnd type="none" w="sm" len="sm"/>
            <a:tailEnd type="none" w="sm" len="sm"/>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237578" name="Freeform 10"/>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4347"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8" name="Rectangle 1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7581"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spcBef>
                <a:spcPct val="0"/>
              </a:spcBef>
              <a:defRPr sz="1400">
                <a:effectLst/>
                <a:latin typeface="+mn-lt"/>
                <a:ea typeface="+mn-ea"/>
                <a:cs typeface="+mn-cs"/>
              </a:defRPr>
            </a:lvl1pPr>
          </a:lstStyle>
          <a:p>
            <a:pPr defTabSz="914400" eaLnBrk="0" hangingPunct="0">
              <a:spcAft>
                <a:spcPct val="0"/>
              </a:spcAft>
              <a:defRPr/>
            </a:pPr>
            <a:endParaRPr lang="en-US">
              <a:solidFill>
                <a:srgbClr val="FFFFFF"/>
              </a:solidFill>
              <a:latin typeface="Times New Roman"/>
            </a:endParaRPr>
          </a:p>
        </p:txBody>
      </p:sp>
      <p:sp>
        <p:nvSpPr>
          <p:cNvPr id="237582"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spcBef>
                <a:spcPct val="0"/>
              </a:spcBef>
              <a:defRPr sz="1400">
                <a:effectLst/>
                <a:latin typeface="+mn-lt"/>
                <a:ea typeface="+mn-ea"/>
                <a:cs typeface="+mn-cs"/>
              </a:defRPr>
            </a:lvl1pPr>
          </a:lstStyle>
          <a:p>
            <a:pPr defTabSz="914400" eaLnBrk="0" hangingPunct="0">
              <a:spcAft>
                <a:spcPct val="0"/>
              </a:spcAft>
              <a:defRPr/>
            </a:pPr>
            <a:endParaRPr lang="en-US">
              <a:solidFill>
                <a:srgbClr val="FFFFFF"/>
              </a:solidFill>
              <a:latin typeface="Times New Roman"/>
            </a:endParaRPr>
          </a:p>
        </p:txBody>
      </p:sp>
      <p:sp>
        <p:nvSpPr>
          <p:cNvPr id="237583"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spcBef>
                <a:spcPct val="0"/>
              </a:spcBef>
              <a:defRPr sz="1400">
                <a:effectLst/>
                <a:latin typeface="Times New Roman" charset="0"/>
              </a:defRPr>
            </a:lvl1pPr>
          </a:lstStyle>
          <a:p>
            <a:pPr defTabSz="914400" eaLnBrk="0" hangingPunct="0">
              <a:spcAft>
                <a:spcPct val="0"/>
              </a:spcAft>
              <a:defRPr/>
            </a:pPr>
            <a:fld id="{659789B8-EECC-6645-A48D-0F6AF9353949}" type="slidenum">
              <a:rPr lang="en-US">
                <a:solidFill>
                  <a:srgbClr val="FFFFFF"/>
                </a:solidFill>
                <a:ea typeface="ＭＳ Ｐゴシック" charset="0"/>
                <a:cs typeface="ＭＳ Ｐゴシック" charset="0"/>
              </a:rPr>
              <a:pPr defTabSz="914400" eaLnBrk="0" hangingPunct="0">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350684914"/>
      </p:ext>
    </p:extLst>
  </p:cSld>
  <p:clrMap bg1="dk2" tx1="lt1" bg2="dk1"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7570"/>
                                        </p:tgtEl>
                                        <p:attrNameLst>
                                          <p:attrName>style.visibility</p:attrName>
                                        </p:attrNameLst>
                                      </p:cBhvr>
                                      <p:to>
                                        <p:strVal val="visible"/>
                                      </p:to>
                                    </p:set>
                                    <p:anim calcmode="lin" valueType="num">
                                      <p:cBhvr additive="base">
                                        <p:cTn id="7" dur="500" fill="hold"/>
                                        <p:tgtEl>
                                          <p:spTgt spid="237570"/>
                                        </p:tgtEl>
                                        <p:attrNameLst>
                                          <p:attrName>ppt_x</p:attrName>
                                        </p:attrNameLst>
                                      </p:cBhvr>
                                      <p:tavLst>
                                        <p:tav tm="0">
                                          <p:val>
                                            <p:strVal val="0-#ppt_w/2"/>
                                          </p:val>
                                        </p:tav>
                                        <p:tav tm="100000">
                                          <p:val>
                                            <p:strVal val="#ppt_x"/>
                                          </p:val>
                                        </p:tav>
                                      </p:tavLst>
                                    </p:anim>
                                    <p:anim calcmode="lin" valueType="num">
                                      <p:cBhvr additive="base">
                                        <p:cTn id="8" dur="500" fill="hold"/>
                                        <p:tgtEl>
                                          <p:spTgt spid="23757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3757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0" grpId="0" animBg="1"/>
    </p:bldLst>
  </p:timing>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defTabSz="914400">
              <a:spcAft>
                <a:spcPct val="0"/>
              </a:spcAft>
              <a:defRPr/>
            </a:pPr>
            <a:fld id="{8178250D-A4FE-CA4B-95ED-159095BC4BEC}" type="slidenum">
              <a:rPr lang="en-US">
                <a:solidFill>
                  <a:srgbClr val="FFFFFF"/>
                </a:solidFill>
                <a:ea typeface="ＭＳ Ｐゴシック" charset="0"/>
                <a:cs typeface="ＭＳ Ｐゴシック" charset="0"/>
              </a:rPr>
              <a:pPr defTabSz="914400">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8780422"/>
      </p:ext>
    </p:extLst>
  </p:cSld>
  <p:clrMap bg1="dk2" tx1="lt1" bg2="dk1"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defTabSz="914400">
              <a:spcAft>
                <a:spcPct val="0"/>
              </a:spcAft>
              <a:defRPr/>
            </a:pPr>
            <a:fld id="{8178250D-A4FE-CA4B-95ED-159095BC4BEC}" type="slidenum">
              <a:rPr lang="en-US">
                <a:solidFill>
                  <a:srgbClr val="FFFFFF"/>
                </a:solidFill>
                <a:ea typeface="ＭＳ Ｐゴシック" charset="0"/>
                <a:cs typeface="ＭＳ Ｐゴシック" charset="0"/>
              </a:rPr>
              <a:pPr defTabSz="914400">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942739"/>
      </p:ext>
    </p:extLst>
  </p:cSld>
  <p:clrMap bg1="dk2" tx1="lt1" bg2="dk1"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defTabSz="914400">
              <a:spcAft>
                <a:spcPct val="0"/>
              </a:spcAft>
              <a:defRPr/>
            </a:pPr>
            <a:fld id="{8178250D-A4FE-CA4B-95ED-159095BC4BEC}" type="slidenum">
              <a:rPr lang="en-US">
                <a:solidFill>
                  <a:srgbClr val="FFFFFF"/>
                </a:solidFill>
                <a:ea typeface="ＭＳ Ｐゴシック" charset="0"/>
                <a:cs typeface="ＭＳ Ｐゴシック" charset="0"/>
              </a:rPr>
              <a:pPr defTabSz="914400">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1754161"/>
      </p:ext>
    </p:extLst>
  </p:cSld>
  <p:clrMap bg1="dk2" tx1="lt1" bg2="dk1"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defTabSz="914400">
              <a:spcAft>
                <a:spcPct val="0"/>
              </a:spcAft>
              <a:defRPr/>
            </a:pPr>
            <a:fld id="{8178250D-A4FE-CA4B-95ED-159095BC4BEC}" type="slidenum">
              <a:rPr lang="en-US">
                <a:solidFill>
                  <a:srgbClr val="FFFFFF"/>
                </a:solidFill>
                <a:ea typeface="ＭＳ Ｐゴシック" charset="0"/>
                <a:cs typeface="ＭＳ Ｐゴシック" charset="0"/>
              </a:rPr>
              <a:pPr defTabSz="914400">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3346537"/>
      </p:ext>
    </p:extLst>
  </p:cSld>
  <p:clrMap bg1="dk2" tx1="lt1" bg2="dk1"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9.65.03d.</a:t>
            </a:r>
          </a:p>
        </p:txBody>
      </p:sp>
    </p:spTree>
    <p:extLst>
      <p:ext uri="{BB962C8B-B14F-4D97-AF65-F5344CB8AC3E}">
        <p14:creationId xmlns:p14="http://schemas.microsoft.com/office/powerpoint/2010/main" val="3198994287"/>
      </p:ext>
    </p:extLst>
  </p:cSld>
  <p:clrMap bg1="dk2" tx1="lt1" bg2="dk1"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12" charset="0"/>
                <a:ea typeface="+mn-ea"/>
                <a:cs typeface="+mn-cs"/>
              </a:defRPr>
            </a:lvl1pPr>
          </a:lstStyle>
          <a:p>
            <a:pPr defTabSz="914400">
              <a:spcAft>
                <a:spcPct val="0"/>
              </a:spcAft>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cs typeface="Geneva" charset="0"/>
              </a:defRPr>
            </a:lvl1pPr>
          </a:lstStyle>
          <a:p>
            <a:pPr defTabSz="914400">
              <a:spcAft>
                <a:spcPct val="0"/>
              </a:spcAft>
              <a:defRPr/>
            </a:pPr>
            <a:fld id="{2B73C1BA-1949-6A46-9DD9-D4BA8300AB76}" type="slidenum">
              <a:rPr lang="en-US">
                <a:ea typeface="ＭＳ Ｐゴシック" charset="0"/>
              </a:rPr>
              <a:pPr defTabSz="914400">
                <a:spcAft>
                  <a:spcPct val="0"/>
                </a:spcAft>
                <a:defRPr/>
              </a:pPr>
              <a:t>‹#›</a:t>
            </a:fld>
            <a:endParaRPr lang="en-US">
              <a:ea typeface="ＭＳ Ｐゴシック" charset="0"/>
            </a:endParaRPr>
          </a:p>
        </p:txBody>
      </p:sp>
      <p:grpSp>
        <p:nvGrpSpPr>
          <p:cNvPr id="49156" name="Group 4"/>
          <p:cNvGrpSpPr>
            <a:grpSpLocks/>
          </p:cNvGrpSpPr>
          <p:nvPr/>
        </p:nvGrpSpPr>
        <p:grpSpPr bwMode="auto">
          <a:xfrm>
            <a:off x="0" y="0"/>
            <a:ext cx="9140825" cy="6850063"/>
            <a:chOff x="0" y="0"/>
            <a:chExt cx="5758" cy="4315"/>
          </a:xfrm>
        </p:grpSpPr>
        <p:grpSp>
          <p:nvGrpSpPr>
            <p:cNvPr id="49160"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defTabSz="914400">
              <a:spcAft>
                <a:spcPct val="0"/>
              </a:spcAft>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2165936"/>
      </p:ext>
    </p:extLst>
  </p:cSld>
  <p:clrMap bg1="dk2" tx1="lt1" bg2="dk1" tx2="lt2" accent1="accent1" accent2="accent2" accent3="accent3" accent4="accent4" accent5="accent5" accent6="accent6" hlink="hlink" folHlink="folHlink"/>
  <p:sldLayoutIdLst>
    <p:sldLayoutId id="2147483865"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8F6018-235F-A745-934C-2135D573D3C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1012819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853000869"/>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defTabSz="914400">
              <a:spcAft>
                <a:spcPct val="0"/>
              </a:spcAft>
              <a:defRPr/>
            </a:pPr>
            <a:fld id="{8FAE9200-8E26-B648-B8A2-040C2C204F0D}" type="slidenum">
              <a:rPr lang="en-US">
                <a:solidFill>
                  <a:srgbClr val="FFFFFF"/>
                </a:solidFill>
                <a:ea typeface="ＭＳ Ｐゴシック" charset="0"/>
                <a:cs typeface="ＭＳ Ｐゴシック" charset="0"/>
              </a:rPr>
              <a:pPr defTabSz="914400">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7481618"/>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85346" name="Group 1"/>
          <p:cNvGrpSpPr>
            <a:grpSpLocks/>
          </p:cNvGrpSpPr>
          <p:nvPr/>
        </p:nvGrpSpPr>
        <p:grpSpPr bwMode="auto">
          <a:xfrm>
            <a:off x="0" y="0"/>
            <a:ext cx="9139238" cy="6848475"/>
            <a:chOff x="0" y="0"/>
            <a:chExt cx="5757" cy="4314"/>
          </a:xfrm>
        </p:grpSpPr>
        <p:grpSp>
          <p:nvGrpSpPr>
            <p:cNvPr id="185352" name="Group 2"/>
            <p:cNvGrpSpPr>
              <a:grpSpLocks/>
            </p:cNvGrpSpPr>
            <p:nvPr/>
          </p:nvGrpSpPr>
          <p:grpSpPr bwMode="auto">
            <a:xfrm>
              <a:off x="1728" y="2230"/>
              <a:ext cx="4026" cy="2084"/>
              <a:chOff x="1728" y="2230"/>
              <a:chExt cx="4026" cy="2084"/>
            </a:xfrm>
          </p:grpSpPr>
          <p:sp>
            <p:nvSpPr>
              <p:cNvPr id="185355"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5356"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5357"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5358"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5359"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85353" name="AutoShape 8"/>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5354" name="AutoShape 9"/>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85347" name="Rectangle 10"/>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5348" name="Rectangle 11"/>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97637" name="Text Box 12"/>
          <p:cNvSpPr txBox="1">
            <a:spLocks noChangeArrowheads="1"/>
          </p:cNvSpPr>
          <p:nvPr/>
        </p:nvSpPr>
        <p:spPr bwMode="auto">
          <a:xfrm>
            <a:off x="457200" y="6249988"/>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Times New Roman" charset="0"/>
              <a:buNone/>
              <a:defRPr sz="1200">
                <a:solidFill>
                  <a:srgbClr val="FFFFFF"/>
                </a:solidFill>
                <a:latin typeface="Times New Roman" charset="0"/>
              </a:defRPr>
            </a:lvl1pPr>
          </a:lstStyle>
          <a:p>
            <a:pPr defTabSz="449263" fontAlgn="base">
              <a:spcBef>
                <a:spcPct val="0"/>
              </a:spcBef>
              <a:spcAft>
                <a:spcPct val="0"/>
              </a:spcAft>
              <a:defRPr/>
            </a:pPr>
            <a:fld id="{87B34705-C472-6945-BB48-301743A6C0D8}"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
        <p:nvSpPr>
          <p:cNvPr id="197639" name="Text Box 14"/>
          <p:cNvSpPr txBox="1">
            <a:spLocks noChangeArrowheads="1"/>
          </p:cNvSpPr>
          <p:nvPr/>
        </p:nvSpPr>
        <p:spPr bwMode="auto">
          <a:xfrm>
            <a:off x="3124200" y="6248400"/>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Tree>
    <p:extLst>
      <p:ext uri="{BB962C8B-B14F-4D97-AF65-F5344CB8AC3E}">
        <p14:creationId xmlns:p14="http://schemas.microsoft.com/office/powerpoint/2010/main" val="1290965568"/>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extLst>
      <p:ext uri="{BB962C8B-B14F-4D97-AF65-F5344CB8AC3E}">
        <p14:creationId xmlns:p14="http://schemas.microsoft.com/office/powerpoint/2010/main" val="1439774793"/>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35BA4CFF-FE75-034D-9E7A-610B9560687A}" type="slidenum">
              <a:rPr lang="en-US"/>
              <a:pPr>
                <a:defRPr/>
              </a:pPr>
              <a:t>‹#›</a:t>
            </a:fld>
            <a:endParaRPr lang="en-US"/>
          </a:p>
        </p:txBody>
      </p:sp>
      <p:grpSp>
        <p:nvGrpSpPr>
          <p:cNvPr id="110596" name="Group 4"/>
          <p:cNvGrpSpPr>
            <a:grpSpLocks/>
          </p:cNvGrpSpPr>
          <p:nvPr/>
        </p:nvGrpSpPr>
        <p:grpSpPr bwMode="auto">
          <a:xfrm>
            <a:off x="0" y="0"/>
            <a:ext cx="9140825" cy="6850063"/>
            <a:chOff x="0" y="0"/>
            <a:chExt cx="5758" cy="4315"/>
          </a:xfrm>
        </p:grpSpPr>
        <p:grpSp>
          <p:nvGrpSpPr>
            <p:cNvPr id="110600"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816809"/>
      </p:ext>
    </p:extLst>
  </p:cSld>
  <p:clrMap bg1="dk2" tx1="lt1" bg2="dk1" tx2="lt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effectLst/>
                <a:latin typeface="+mn-lt"/>
                <a:ea typeface="+mn-ea"/>
                <a:cs typeface="+mn-cs"/>
              </a:defRPr>
            </a:lvl1pPr>
          </a:lstStyle>
          <a:p>
            <a:pPr defTabSz="914400">
              <a:spcAft>
                <a:spcPct val="0"/>
              </a:spcAft>
              <a:defRPr/>
            </a:pPr>
            <a:endParaRPr lang="en-US">
              <a:solidFill>
                <a:srgbClr val="000000"/>
              </a:solidFill>
              <a:latin typeface="Times New Roman"/>
            </a:endParaRPr>
          </a:p>
        </p:txBody>
      </p:sp>
      <p:sp>
        <p:nvSpPr>
          <p:cNvPr id="2048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effectLst/>
                <a:latin typeface="+mn-lt"/>
                <a:ea typeface="+mn-ea"/>
                <a:cs typeface="+mn-cs"/>
              </a:defRPr>
            </a:lvl1pPr>
          </a:lstStyle>
          <a:p>
            <a:pPr defTabSz="914400">
              <a:spcAft>
                <a:spcPct val="0"/>
              </a:spcAft>
              <a:defRPr/>
            </a:pPr>
            <a:endParaRPr lang="en-US">
              <a:solidFill>
                <a:srgbClr val="000000"/>
              </a:solidFill>
              <a:latin typeface="Times New Roman"/>
            </a:endParaRPr>
          </a:p>
        </p:txBody>
      </p:sp>
      <p:sp>
        <p:nvSpPr>
          <p:cNvPr id="2048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effectLst/>
                <a:latin typeface="Times New Roman" charset="0"/>
              </a:defRPr>
            </a:lvl1pPr>
          </a:lstStyle>
          <a:p>
            <a:pPr defTabSz="914400">
              <a:spcAft>
                <a:spcPct val="0"/>
              </a:spcAft>
              <a:defRPr/>
            </a:pPr>
            <a:fld id="{4F311251-281E-CE4C-B91F-64E877F720AB}" type="slidenum">
              <a:rPr lang="en-US">
                <a:solidFill>
                  <a:srgbClr val="000000"/>
                </a:solidFill>
                <a:ea typeface="ＭＳ Ｐゴシック" charset="0"/>
                <a:cs typeface="ＭＳ Ｐゴシック" charset="0"/>
              </a:rPr>
              <a:pPr defTabSz="914400">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6135802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7242175" cy="1981200"/>
            <a:chOff x="0" y="0"/>
            <a:chExt cx="4562" cy="1248"/>
          </a:xfrm>
        </p:grpSpPr>
        <p:sp>
          <p:nvSpPr>
            <p:cNvPr id="20992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209924"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20992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992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992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outerShdw blurRad="38100" dist="38100" dir="2700000" algn="tl">
                    <a:srgbClr val="000000"/>
                  </a:outerShdw>
                </a:effectLst>
                <a:latin typeface="+mn-lt"/>
                <a:ea typeface="+mn-ea"/>
                <a:cs typeface="+mn-cs"/>
              </a:defRPr>
            </a:lvl1pPr>
          </a:lstStyle>
          <a:p>
            <a:pPr defTabSz="914400">
              <a:spcAft>
                <a:spcPct val="0"/>
              </a:spcAft>
              <a:defRPr/>
            </a:pPr>
            <a:endParaRPr lang="en-US">
              <a:solidFill>
                <a:srgbClr val="FFFFFF"/>
              </a:solidFill>
              <a:latin typeface="Tahoma"/>
            </a:endParaRPr>
          </a:p>
        </p:txBody>
      </p:sp>
      <p:sp>
        <p:nvSpPr>
          <p:cNvPr id="20992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outerShdw blurRad="38100" dist="38100" dir="2700000" algn="tl">
                    <a:srgbClr val="000000"/>
                  </a:outerShdw>
                </a:effectLst>
                <a:latin typeface="+mn-lt"/>
                <a:ea typeface="+mn-ea"/>
                <a:cs typeface="+mn-cs"/>
              </a:defRPr>
            </a:lvl1pPr>
          </a:lstStyle>
          <a:p>
            <a:pPr defTabSz="914400">
              <a:spcAft>
                <a:spcPct val="0"/>
              </a:spcAft>
              <a:defRPr/>
            </a:pPr>
            <a:endParaRPr lang="en-US">
              <a:solidFill>
                <a:srgbClr val="FFFFFF"/>
              </a:solidFill>
              <a:latin typeface="Tahoma"/>
            </a:endParaRPr>
          </a:p>
        </p:txBody>
      </p:sp>
      <p:sp>
        <p:nvSpPr>
          <p:cNvPr id="20992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outerShdw blurRad="38100" dist="38100" dir="2700000" algn="tl">
                    <a:srgbClr val="000000"/>
                  </a:outerShdw>
                </a:effectLst>
                <a:latin typeface="Tahoma" charset="0"/>
              </a:defRPr>
            </a:lvl1pPr>
          </a:lstStyle>
          <a:p>
            <a:pPr defTabSz="914400">
              <a:spcAft>
                <a:spcPct val="0"/>
              </a:spcAft>
              <a:defRPr/>
            </a:pPr>
            <a:fld id="{2F40550D-4609-C540-A4E7-C090F37EDF00}" type="slidenum">
              <a:rPr lang="en-US">
                <a:solidFill>
                  <a:srgbClr val="FFFFFF"/>
                </a:solidFill>
                <a:ea typeface="ＭＳ Ｐゴシック" charset="0"/>
                <a:cs typeface="ＭＳ Ｐゴシック" charset="0"/>
              </a:rPr>
              <a:pPr defTabSz="914400">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40295429"/>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7242175" cy="1981200"/>
            <a:chOff x="0" y="0"/>
            <a:chExt cx="4562" cy="1248"/>
          </a:xfrm>
        </p:grpSpPr>
        <p:sp>
          <p:nvSpPr>
            <p:cNvPr id="20992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209924"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20992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992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992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outerShdw blurRad="38100" dist="38100" dir="2700000" algn="tl">
                    <a:srgbClr val="000000"/>
                  </a:outerShdw>
                </a:effectLst>
                <a:latin typeface="+mn-lt"/>
                <a:ea typeface="+mn-ea"/>
                <a:cs typeface="+mn-cs"/>
              </a:defRPr>
            </a:lvl1pPr>
          </a:lstStyle>
          <a:p>
            <a:pPr defTabSz="914400">
              <a:spcAft>
                <a:spcPct val="0"/>
              </a:spcAft>
              <a:defRPr/>
            </a:pPr>
            <a:endParaRPr lang="en-US">
              <a:solidFill>
                <a:srgbClr val="FFFFFF"/>
              </a:solidFill>
              <a:latin typeface="Tahoma"/>
            </a:endParaRPr>
          </a:p>
        </p:txBody>
      </p:sp>
      <p:sp>
        <p:nvSpPr>
          <p:cNvPr id="20992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outerShdw blurRad="38100" dist="38100" dir="2700000" algn="tl">
                    <a:srgbClr val="000000"/>
                  </a:outerShdw>
                </a:effectLst>
                <a:latin typeface="+mn-lt"/>
                <a:ea typeface="+mn-ea"/>
                <a:cs typeface="+mn-cs"/>
              </a:defRPr>
            </a:lvl1pPr>
          </a:lstStyle>
          <a:p>
            <a:pPr defTabSz="914400">
              <a:spcAft>
                <a:spcPct val="0"/>
              </a:spcAft>
              <a:defRPr/>
            </a:pPr>
            <a:endParaRPr lang="en-US">
              <a:solidFill>
                <a:srgbClr val="FFFFFF"/>
              </a:solidFill>
              <a:latin typeface="Tahoma"/>
            </a:endParaRPr>
          </a:p>
        </p:txBody>
      </p:sp>
      <p:sp>
        <p:nvSpPr>
          <p:cNvPr id="20992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outerShdw blurRad="38100" dist="38100" dir="2700000" algn="tl">
                    <a:srgbClr val="000000"/>
                  </a:outerShdw>
                </a:effectLst>
                <a:latin typeface="Tahoma" charset="0"/>
              </a:defRPr>
            </a:lvl1pPr>
          </a:lstStyle>
          <a:p>
            <a:pPr defTabSz="914400">
              <a:spcAft>
                <a:spcPct val="0"/>
              </a:spcAft>
              <a:defRPr/>
            </a:pPr>
            <a:fld id="{E1512D23-CB84-9147-9DC2-7245F5CBC08D}" type="slidenum">
              <a:rPr lang="en-US">
                <a:solidFill>
                  <a:srgbClr val="FFFFFF"/>
                </a:solidFill>
                <a:ea typeface="ＭＳ Ｐゴシック" charset="0"/>
                <a:cs typeface="ＭＳ Ｐゴシック" charset="0"/>
              </a:rPr>
              <a:pPr defTabSz="914400">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566479276"/>
      </p:ext>
    </p:extLst>
  </p:cSld>
  <p:clrMap bg1="dk2" tx1="lt1" bg2="dk1"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675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solidFill>
                  <a:srgbClr val="000000"/>
                </a:solidFill>
                <a:effectLst/>
                <a:latin typeface="Arial" charset="0"/>
                <a:ea typeface="新細明體" charset="0"/>
                <a:cs typeface="新細明體" charset="0"/>
              </a:defRPr>
            </a:lvl1pPr>
          </a:lstStyle>
          <a:p>
            <a:pPr defTabSz="914400">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solidFill>
                  <a:srgbClr val="000000"/>
                </a:solidFill>
                <a:effectLst/>
                <a:latin typeface="Arial" charset="0"/>
                <a:ea typeface="新細明體" charset="0"/>
                <a:cs typeface="新細明體" charset="0"/>
              </a:defRPr>
            </a:lvl1pPr>
          </a:lstStyle>
          <a:p>
            <a:pPr defTabSz="914400">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solidFill>
                  <a:srgbClr val="000000"/>
                </a:solidFill>
                <a:effectLst/>
                <a:latin typeface="Arial" charset="0"/>
                <a:ea typeface="新細明體" charset="0"/>
                <a:cs typeface="新細明體" charset="0"/>
              </a:defRPr>
            </a:lvl1pPr>
          </a:lstStyle>
          <a:p>
            <a:pPr defTabSz="914400">
              <a:spcAft>
                <a:spcPct val="0"/>
              </a:spcAft>
              <a:defRPr/>
            </a:pPr>
            <a:fld id="{9B9CBC31-F07A-9C4A-B20F-618047FBB544}" type="slidenum">
              <a:rPr lang="en-US" altLang="zh-TW"/>
              <a:pPr defTabSz="914400">
                <a:spcAft>
                  <a:spcPct val="0"/>
                </a:spcAft>
                <a:defRPr/>
              </a:pPr>
              <a:t>‹#›</a:t>
            </a:fld>
            <a:endParaRPr lang="en-US" altLang="zh-TW"/>
          </a:p>
        </p:txBody>
      </p:sp>
    </p:spTree>
    <p:extLst>
      <p:ext uri="{BB962C8B-B14F-4D97-AF65-F5344CB8AC3E}">
        <p14:creationId xmlns:p14="http://schemas.microsoft.com/office/powerpoint/2010/main" val="375962784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spcBef>
                <a:spcPct val="0"/>
              </a:spcBef>
              <a:defRPr sz="1400">
                <a:solidFill>
                  <a:srgbClr val="000000"/>
                </a:solidFill>
                <a:effectLst/>
                <a:latin typeface="Times New Roman" pitchFamily="-111" charset="0"/>
                <a:ea typeface="+mn-ea"/>
                <a:cs typeface="+mn-cs"/>
              </a:defRPr>
            </a:lvl1pPr>
          </a:lstStyle>
          <a:p>
            <a:pPr defTabSz="914400" eaLnBrk="0" hangingPunct="0">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spcBef>
                <a:spcPct val="0"/>
              </a:spcBef>
              <a:defRPr sz="1400">
                <a:solidFill>
                  <a:srgbClr val="000000"/>
                </a:solidFill>
                <a:effectLst/>
                <a:latin typeface="Times New Roman" pitchFamily="-111" charset="0"/>
                <a:ea typeface="+mn-ea"/>
                <a:cs typeface="+mn-cs"/>
              </a:defRPr>
            </a:lvl1pPr>
          </a:lstStyle>
          <a:p>
            <a:pPr defTabSz="914400" eaLnBrk="0" hangingPunct="0">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spcBef>
                <a:spcPct val="0"/>
              </a:spcBef>
              <a:defRPr sz="1400">
                <a:solidFill>
                  <a:srgbClr val="000000"/>
                </a:solidFill>
                <a:effectLst/>
                <a:latin typeface="Times New Roman" charset="0"/>
              </a:defRPr>
            </a:lvl1pPr>
          </a:lstStyle>
          <a:p>
            <a:pPr defTabSz="914400" eaLnBrk="0" hangingPunct="0">
              <a:spcAft>
                <a:spcPct val="0"/>
              </a:spcAft>
              <a:defRPr/>
            </a:pPr>
            <a:fld id="{F32CF9ED-F079-DD40-B7B8-C12274832177}" type="slidenum">
              <a:rPr lang="en-US">
                <a:ea typeface="ＭＳ Ｐゴシック" charset="0"/>
                <a:cs typeface="ＭＳ Ｐゴシック" charset="0"/>
              </a:rPr>
              <a:pPr defTabSz="914400" eaLnBrk="0" hangingPunct="0">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2708327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defTabSz="914400">
              <a:spcAft>
                <a:spcPct val="0"/>
              </a:spcAft>
              <a:defRPr/>
            </a:pPr>
            <a:fld id="{FEC517A2-9DA8-AB41-A566-AA2CB5F9ADF9}" type="slidenum">
              <a:rPr lang="en-US">
                <a:solidFill>
                  <a:srgbClr val="FFFFFF"/>
                </a:solidFill>
                <a:ea typeface="ＭＳ Ｐゴシック" charset="0"/>
                <a:cs typeface="ＭＳ Ｐゴシック" charset="0"/>
              </a:rPr>
              <a:pPr defTabSz="914400">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9273592"/>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7988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988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988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a:spcAft>
                <a:spcPct val="0"/>
              </a:spcAft>
              <a:defRPr/>
            </a:pPr>
            <a:fld id="{882C4936-EE55-B741-B589-0BFFDA6E9D90}" type="slidenum">
              <a:rPr lang="en-US"/>
              <a:pPr defTabSz="914400">
                <a:spcAft>
                  <a:spcPct val="0"/>
                </a:spcAft>
                <a:defRPr/>
              </a:pPr>
              <a:t>‹#›</a:t>
            </a:fld>
            <a:endParaRPr lang="en-US"/>
          </a:p>
        </p:txBody>
      </p:sp>
    </p:spTree>
    <p:extLst>
      <p:ext uri="{BB962C8B-B14F-4D97-AF65-F5344CB8AC3E}">
        <p14:creationId xmlns:p14="http://schemas.microsoft.com/office/powerpoint/2010/main" val="544606874"/>
      </p:ext>
    </p:extLst>
  </p:cSld>
  <p:clrMap bg1="dk2" tx1="lt1" bg2="dk1"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25.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21.jpeg"/><Relationship Id="rId4" Type="http://schemas.openxmlformats.org/officeDocument/2006/relationships/image" Target="../media/image19.tiff"/></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19.tiff"/><Relationship Id="rId4" Type="http://schemas.openxmlformats.org/officeDocument/2006/relationships/image" Target="../media/image23.tiff"/></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89.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27.jpe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38.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49.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36.xml"/><Relationship Id="rId1" Type="http://schemas.openxmlformats.org/officeDocument/2006/relationships/slideLayout" Target="../slideLayouts/slideLayout49.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184.xml"/><Relationship Id="rId7" Type="http://schemas.openxmlformats.org/officeDocument/2006/relationships/image" Target="../media/image40.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37.xml"/><Relationship Id="rId9"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44.jpeg"/><Relationship Id="rId2" Type="http://schemas.openxmlformats.org/officeDocument/2006/relationships/slideLayout" Target="../slideLayouts/slideLayout177.xml"/><Relationship Id="rId1" Type="http://schemas.openxmlformats.org/officeDocument/2006/relationships/tags" Target="../tags/tag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155.xml"/><Relationship Id="rId5" Type="http://schemas.openxmlformats.org/officeDocument/2006/relationships/image" Target="../media/image47.jpe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25.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43.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13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112.xml"/><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125.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4.xml"/><Relationship Id="rId1" Type="http://schemas.openxmlformats.org/officeDocument/2006/relationships/slideLayout" Target="../slideLayouts/slideLayout113.xml"/></Relationships>
</file>

<file path=ppt/slides/_rels/slide45.xml.rels><?xml version="1.0" encoding="UTF-8" standalone="yes"?>
<Relationships xmlns="http://schemas.openxmlformats.org/package/2006/relationships"><Relationship Id="rId3" Type="http://schemas.openxmlformats.org/officeDocument/2006/relationships/hyperlink" Target="http://www.mustardseed.net/html/pjrutmtd.html" TargetMode="External"/><Relationship Id="rId2" Type="http://schemas.openxmlformats.org/officeDocument/2006/relationships/notesSlide" Target="../notesSlides/notesSlide45.xml"/><Relationship Id="rId1" Type="http://schemas.openxmlformats.org/officeDocument/2006/relationships/slideLayout" Target="../slideLayouts/slideLayout118.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108.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108.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108.xml"/><Relationship Id="rId4" Type="http://schemas.openxmlformats.org/officeDocument/2006/relationships/image" Target="../media/image62.jpeg"/></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9.xml"/><Relationship Id="rId1" Type="http://schemas.openxmlformats.org/officeDocument/2006/relationships/slideLayout" Target="../slideLayouts/slideLayout10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25.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0.xml"/><Relationship Id="rId1" Type="http://schemas.openxmlformats.org/officeDocument/2006/relationships/slideLayout" Target="../slideLayouts/slideLayout195.xml"/><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3.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03.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03.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03.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03.xml"/></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220.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1.xml"/><Relationship Id="rId1" Type="http://schemas.openxmlformats.org/officeDocument/2006/relationships/themeOverride" Target="../theme/themeOverride1.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1.xml"/><Relationship Id="rId1" Type="http://schemas.openxmlformats.org/officeDocument/2006/relationships/themeOverride" Target="../theme/themeOverride2.xml"/><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2.xml"/><Relationship Id="rId1" Type="http://schemas.openxmlformats.org/officeDocument/2006/relationships/themeOverride" Target="../theme/themeOverride3.xml"/><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25.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5.xml"/><Relationship Id="rId1" Type="http://schemas.openxmlformats.org/officeDocument/2006/relationships/slideLayout" Target="../slideLayouts/slideLayout61.xml"/><Relationship Id="rId5" Type="http://schemas.openxmlformats.org/officeDocument/2006/relationships/image" Target="../media/image76.jpeg"/><Relationship Id="rId4" Type="http://schemas.openxmlformats.org/officeDocument/2006/relationships/image" Target="../media/image75.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2.xml"/><Relationship Id="rId1" Type="http://schemas.openxmlformats.org/officeDocument/2006/relationships/themeOverride" Target="../theme/themeOverride4.xml"/><Relationship Id="rId4" Type="http://schemas.openxmlformats.org/officeDocument/2006/relationships/image" Target="../media/image77.jpeg"/></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7.xml"/><Relationship Id="rId1" Type="http://schemas.openxmlformats.org/officeDocument/2006/relationships/slideLayout" Target="../slideLayouts/slideLayout6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106.xml"/><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descr="42 Jer O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303713" y="0"/>
            <a:ext cx="4840287" cy="6858000"/>
          </a:xfrm>
        </p:spPr>
      </p:pic>
      <p:sp>
        <p:nvSpPr>
          <p:cNvPr id="185347" name="Rectangle 3"/>
          <p:cNvSpPr>
            <a:spLocks noGrp="1" noChangeArrowheads="1"/>
          </p:cNvSpPr>
          <p:nvPr>
            <p:ph type="ctrTitle"/>
          </p:nvPr>
        </p:nvSpPr>
        <p:spPr>
          <a:xfrm>
            <a:off x="685800" y="1752600"/>
            <a:ext cx="7772400" cy="1920875"/>
          </a:xfrm>
          <a:effectLst>
            <a:outerShdw blurRad="63500" dist="35921" dir="2700000" algn="ctr" rotWithShape="0">
              <a:schemeClr val="bg2">
                <a:alpha val="74998"/>
              </a:schemeClr>
            </a:outerShdw>
          </a:effectLst>
        </p:spPr>
        <p:txBody>
          <a:bodyPr/>
          <a:lstStyle/>
          <a:p>
            <a:pPr eaLnBrk="1" hangingPunct="1">
              <a:defRPr/>
            </a:pPr>
            <a:r>
              <a:rPr lang="ko-KR" altLang="en-US" sz="8000" dirty="0">
                <a:latin typeface="Arial"/>
                <a:ea typeface="ＭＳ Ｐゴシック" charset="0"/>
                <a:cs typeface="Arial"/>
              </a:rPr>
              <a:t>예루살렘의 지리적 이해</a:t>
            </a:r>
            <a:endParaRPr lang="en-US" sz="8000" dirty="0">
              <a:latin typeface="Arial"/>
              <a:ea typeface="ＭＳ Ｐゴシック" charset="0"/>
              <a:cs typeface="Arial"/>
            </a:endParaRPr>
          </a:p>
        </p:txBody>
      </p:sp>
      <p:sp>
        <p:nvSpPr>
          <p:cNvPr id="185348" name="Rectangle 4"/>
          <p:cNvSpPr>
            <a:spLocks noGrp="1" noChangeArrowheads="1"/>
          </p:cNvSpPr>
          <p:nvPr>
            <p:ph type="subTitle" idx="1"/>
          </p:nvPr>
        </p:nvSpPr>
        <p:spPr>
          <a:xfrm>
            <a:off x="1371600" y="3902075"/>
            <a:ext cx="6400800" cy="822325"/>
          </a:xfrm>
          <a:effectLst>
            <a:outerShdw blurRad="63500" dist="35921" dir="2700000" algn="ctr" rotWithShape="0">
              <a:schemeClr val="bg2">
                <a:alpha val="74998"/>
              </a:schemeClr>
            </a:outerShdw>
          </a:effectLst>
        </p:spPr>
        <p:txBody>
          <a:bodyPr/>
          <a:lstStyle/>
          <a:p>
            <a:pPr eaLnBrk="1" hangingPunct="1">
              <a:buFont typeface="Wingdings" charset="0"/>
              <a:buNone/>
              <a:defRPr/>
            </a:pPr>
            <a:r>
              <a:rPr lang="ko-KR" altLang="en-US" sz="4400" b="1" dirty="0">
                <a:latin typeface="Arial"/>
                <a:ea typeface="ＭＳ Ｐゴシック" charset="0"/>
                <a:cs typeface="Arial"/>
              </a:rPr>
              <a:t>거룩한 도시</a:t>
            </a:r>
            <a:endParaRPr lang="en-US" sz="4400" b="1" dirty="0">
              <a:latin typeface="Arial"/>
              <a:ea typeface="ＭＳ Ｐゴシック" charset="0"/>
              <a:cs typeface="Arial"/>
            </a:endParaRPr>
          </a:p>
        </p:txBody>
      </p:sp>
      <p:sp>
        <p:nvSpPr>
          <p:cNvPr id="6" name="Rectangle 5"/>
          <p:cNvSpPr>
            <a:spLocks noChangeArrowheads="1"/>
          </p:cNvSpPr>
          <p:nvPr/>
        </p:nvSpPr>
        <p:spPr bwMode="auto">
          <a:xfrm>
            <a:off x="2339975" y="6092825"/>
            <a:ext cx="6804025" cy="765175"/>
          </a:xfrm>
          <a:prstGeom prst="rect">
            <a:avLst/>
          </a:prstGeom>
          <a:solidFill>
            <a:schemeClr val="bg2"/>
          </a:solidFill>
          <a:ln>
            <a:noFill/>
          </a:ln>
          <a:effectLst>
            <a:outerShdw dist="35921" dir="2700000" algn="ctr" rotWithShape="0">
              <a:schemeClr val="bg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defTabSz="914400" fontAlgn="base">
              <a:spcBef>
                <a:spcPct val="20000"/>
              </a:spcBef>
              <a:spcAft>
                <a:spcPct val="0"/>
              </a:spcAft>
              <a:buClr>
                <a:srgbClr val="FFCC00"/>
              </a:buClr>
              <a:buSzPct val="70000"/>
              <a:buFont typeface="Wingdings" pitchFamily="2" charset="2"/>
              <a:buNone/>
              <a:defRPr/>
            </a:pPr>
            <a:r>
              <a:rPr lang="en-US" altLang="en-US" sz="2000" b="1" dirty="0" err="1">
                <a:solidFill>
                  <a:srgbClr val="FFFFFF"/>
                </a:solidFill>
                <a:effectLst>
                  <a:outerShdw blurRad="38100" dist="38100" dir="2700000" algn="tl">
                    <a:srgbClr val="000000"/>
                  </a:outerShdw>
                </a:effectLst>
                <a:latin typeface="Arial" pitchFamily="34" charset="0"/>
                <a:cs typeface="Arial" pitchFamily="34" charset="0"/>
              </a:rPr>
              <a:t>Dr</a:t>
            </a:r>
            <a:r>
              <a:rPr lang="en-US" altLang="en-US" sz="2000" b="1" dirty="0">
                <a:solidFill>
                  <a:srgbClr val="FFFFFF"/>
                </a:solidFill>
                <a:effectLst>
                  <a:outerShdw blurRad="38100" dist="38100" dir="2700000" algn="tl">
                    <a:srgbClr val="000000"/>
                  </a:outerShdw>
                </a:effectLst>
                <a:latin typeface="Arial" pitchFamily="34" charset="0"/>
                <a:cs typeface="Arial" pitchFamily="34" charset="0"/>
              </a:rPr>
              <a:t> Rick Griffith, Singapore Bible College</a:t>
            </a:r>
            <a:br>
              <a:rPr lang="en-US" altLang="en-US" sz="2000" b="1" dirty="0">
                <a:solidFill>
                  <a:srgbClr val="FFFFFF"/>
                </a:solidFill>
                <a:effectLst>
                  <a:outerShdw blurRad="38100" dist="38100" dir="2700000" algn="tl">
                    <a:srgbClr val="000000"/>
                  </a:outerShdw>
                </a:effectLst>
                <a:latin typeface="Arial" pitchFamily="34" charset="0"/>
                <a:cs typeface="Arial" pitchFamily="34" charset="0"/>
              </a:rPr>
            </a:br>
            <a:r>
              <a:rPr lang="en-US" altLang="en-US" sz="2000" b="1" dirty="0">
                <a:solidFill>
                  <a:srgbClr val="FFFFFF"/>
                </a:solidFill>
                <a:effectLst>
                  <a:outerShdw blurRad="38100" dist="38100" dir="2700000" algn="tl">
                    <a:srgbClr val="000000"/>
                  </a:outerShdw>
                </a:effectLst>
                <a:latin typeface="Arial" pitchFamily="34" charset="0"/>
                <a:cs typeface="Arial" pitchFamily="34" charset="0"/>
              </a:rPr>
              <a:t>BibleStudyDownloads.org</a:t>
            </a:r>
          </a:p>
        </p:txBody>
      </p:sp>
    </p:spTree>
    <p:extLst>
      <p:ext uri="{BB962C8B-B14F-4D97-AF65-F5344CB8AC3E}">
        <p14:creationId xmlns:p14="http://schemas.microsoft.com/office/powerpoint/2010/main" val="1898622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296400" cy="7010400"/>
          </a:xfrm>
          <a:noFill/>
          <a:extLst>
            <a:ext uri="{909E8E84-426E-40dd-AFC4-6F175D3DCCD1}">
              <a14:hiddenFill xmlns="" xmlns:a14="http://schemas.microsoft.com/office/drawing/2010/main">
                <a:solidFill>
                  <a:srgbClr val="FFFFFF"/>
                </a:solidFill>
              </a14:hiddenFill>
            </a:ext>
          </a:extLst>
        </p:spPr>
      </p:pic>
      <p:sp>
        <p:nvSpPr>
          <p:cNvPr id="41987" name="Rectangle 3"/>
          <p:cNvSpPr>
            <a:spLocks noGrp="1" noChangeArrowheads="1"/>
          </p:cNvSpPr>
          <p:nvPr>
            <p:ph type="title"/>
          </p:nvPr>
        </p:nvSpPr>
        <p:spPr>
          <a:xfrm>
            <a:off x="395288" y="228600"/>
            <a:ext cx="3338512" cy="2695575"/>
          </a:xfrm>
          <a:solidFill>
            <a:srgbClr val="FF0000"/>
          </a:solidFill>
          <a:ln>
            <a:solidFill>
              <a:schemeClr val="bg2"/>
            </a:solidFill>
          </a:ln>
        </p:spPr>
        <p:txBody>
          <a:bodyPr/>
          <a:lstStyle/>
          <a:p>
            <a:pPr eaLnBrk="1" hangingPunct="1">
              <a:defRPr/>
            </a:pPr>
            <a:r>
              <a:rPr lang="ko-KR" altLang="en-US" sz="4000" dirty="0">
                <a:latin typeface="Arial"/>
                <a:ea typeface="ＭＳ Ｐゴシック" charset="0"/>
                <a:cs typeface="Arial"/>
              </a:rPr>
              <a:t>남</a:t>
            </a:r>
            <a:r>
              <a:rPr lang="en-US" altLang="ko-KR" sz="4000" dirty="0">
                <a:latin typeface="Arial"/>
                <a:ea typeface="ＭＳ Ｐゴシック" charset="0"/>
                <a:cs typeface="Arial"/>
              </a:rPr>
              <a:t>-</a:t>
            </a:r>
            <a:r>
              <a:rPr lang="ko-KR" altLang="en-US" sz="4000" dirty="0">
                <a:latin typeface="Arial"/>
                <a:ea typeface="ＭＳ Ｐゴシック" charset="0"/>
                <a:cs typeface="Arial"/>
              </a:rPr>
              <a:t>북 구역 입면도</a:t>
            </a:r>
            <a:endParaRPr lang="en-US" sz="4000" dirty="0">
              <a:latin typeface="Arial"/>
              <a:ea typeface="ＭＳ Ｐゴシック" charset="0"/>
              <a:cs typeface="Arial"/>
            </a:endParaRPr>
          </a:p>
        </p:txBody>
      </p:sp>
      <p:sp>
        <p:nvSpPr>
          <p:cNvPr id="41988" name="Oval 4"/>
          <p:cNvSpPr>
            <a:spLocks noChangeArrowheads="1"/>
          </p:cNvSpPr>
          <p:nvPr/>
        </p:nvSpPr>
        <p:spPr bwMode="auto">
          <a:xfrm rot="784604">
            <a:off x="3367088" y="1905000"/>
            <a:ext cx="685800" cy="4800600"/>
          </a:xfrm>
          <a:prstGeom prst="ellipse">
            <a:avLst/>
          </a:prstGeom>
          <a:noFill/>
          <a:ln w="28575">
            <a:solidFill>
              <a:srgbClr val="FF0000"/>
            </a:solidFill>
            <a:round/>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41989" name="Oval 5"/>
          <p:cNvSpPr>
            <a:spLocks noChangeArrowheads="1"/>
          </p:cNvSpPr>
          <p:nvPr/>
        </p:nvSpPr>
        <p:spPr bwMode="auto">
          <a:xfrm rot="789104">
            <a:off x="4330700" y="23813"/>
            <a:ext cx="609600" cy="6553200"/>
          </a:xfrm>
          <a:prstGeom prst="ellipse">
            <a:avLst/>
          </a:prstGeom>
          <a:noFill/>
          <a:ln w="28575">
            <a:solidFill>
              <a:srgbClr val="FF0000"/>
            </a:solidFill>
            <a:round/>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41990" name="Oval 6"/>
          <p:cNvSpPr>
            <a:spLocks noChangeArrowheads="1"/>
          </p:cNvSpPr>
          <p:nvPr/>
        </p:nvSpPr>
        <p:spPr bwMode="auto">
          <a:xfrm rot="488633">
            <a:off x="4868863" y="317500"/>
            <a:ext cx="614362" cy="6402388"/>
          </a:xfrm>
          <a:prstGeom prst="ellipse">
            <a:avLst/>
          </a:prstGeom>
          <a:noFill/>
          <a:ln w="28575">
            <a:solidFill>
              <a:srgbClr val="FF0000"/>
            </a:solidFill>
            <a:round/>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41991" name="Oval 7"/>
          <p:cNvSpPr>
            <a:spLocks noChangeArrowheads="1"/>
          </p:cNvSpPr>
          <p:nvPr/>
        </p:nvSpPr>
        <p:spPr bwMode="auto">
          <a:xfrm rot="368868">
            <a:off x="5332413" y="1527175"/>
            <a:ext cx="685800" cy="5867400"/>
          </a:xfrm>
          <a:prstGeom prst="ellipse">
            <a:avLst/>
          </a:prstGeom>
          <a:noFill/>
          <a:ln w="28575">
            <a:solidFill>
              <a:srgbClr val="FF0000"/>
            </a:solidFill>
            <a:round/>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41992" name="Oval 8"/>
          <p:cNvSpPr>
            <a:spLocks noChangeArrowheads="1"/>
          </p:cNvSpPr>
          <p:nvPr/>
        </p:nvSpPr>
        <p:spPr bwMode="auto">
          <a:xfrm>
            <a:off x="6096000" y="0"/>
            <a:ext cx="762000" cy="7315200"/>
          </a:xfrm>
          <a:prstGeom prst="ellipse">
            <a:avLst/>
          </a:prstGeom>
          <a:noFill/>
          <a:ln w="28575">
            <a:solidFill>
              <a:srgbClr val="FF0000"/>
            </a:solidFill>
            <a:round/>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11177747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fade">
                                      <p:cBhvr>
                                        <p:cTn id="7" dur="2000"/>
                                        <p:tgtEl>
                                          <p:spTgt spid="419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1988"/>
                                        </p:tgtEl>
                                        <p:attrNameLst>
                                          <p:attrName>style.visibility</p:attrName>
                                        </p:attrNameLst>
                                      </p:cBhvr>
                                      <p:to>
                                        <p:strVal val="visible"/>
                                      </p:to>
                                    </p:set>
                                    <p:animEffect transition="in" filter="wedge">
                                      <p:cBhvr>
                                        <p:cTn id="12" dur="2000"/>
                                        <p:tgtEl>
                                          <p:spTgt spid="41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989"/>
                                        </p:tgtEl>
                                        <p:attrNameLst>
                                          <p:attrName>style.visibility</p:attrName>
                                        </p:attrNameLst>
                                      </p:cBhvr>
                                      <p:to>
                                        <p:strVal val="visible"/>
                                      </p:to>
                                    </p:set>
                                    <p:animEffect transition="in" filter="fade">
                                      <p:cBhvr>
                                        <p:cTn id="17" dur="2000"/>
                                        <p:tgtEl>
                                          <p:spTgt spid="4198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41990"/>
                                        </p:tgtEl>
                                        <p:attrNameLst>
                                          <p:attrName>style.visibility</p:attrName>
                                        </p:attrNameLst>
                                      </p:cBhvr>
                                      <p:to>
                                        <p:strVal val="visible"/>
                                      </p:to>
                                    </p:set>
                                    <p:anim calcmode="lin" valueType="num">
                                      <p:cBhvr>
                                        <p:cTn id="22" dur="500" decel="50000" fill="hold">
                                          <p:stCondLst>
                                            <p:cond delay="0"/>
                                          </p:stCondLst>
                                        </p:cTn>
                                        <p:tgtEl>
                                          <p:spTgt spid="41990"/>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41990"/>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41990"/>
                                        </p:tgtEl>
                                        <p:attrNameLst>
                                          <p:attrName>ppt_w</p:attrName>
                                        </p:attrNameLst>
                                      </p:cBhvr>
                                      <p:tavLst>
                                        <p:tav tm="0">
                                          <p:val>
                                            <p:strVal val="#ppt_w*.05"/>
                                          </p:val>
                                        </p:tav>
                                        <p:tav tm="100000">
                                          <p:val>
                                            <p:strVal val="#ppt_w"/>
                                          </p:val>
                                        </p:tav>
                                      </p:tavLst>
                                    </p:anim>
                                    <p:anim calcmode="lin" valueType="num">
                                      <p:cBhvr>
                                        <p:cTn id="25" dur="1000" fill="hold"/>
                                        <p:tgtEl>
                                          <p:spTgt spid="41990"/>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41990"/>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41990"/>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41990"/>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4199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41991"/>
                                        </p:tgtEl>
                                        <p:attrNameLst>
                                          <p:attrName>style.visibility</p:attrName>
                                        </p:attrNameLst>
                                      </p:cBhvr>
                                      <p:to>
                                        <p:strVal val="visible"/>
                                      </p:to>
                                    </p:set>
                                    <p:anim calcmode="lin" valueType="num">
                                      <p:cBhvr>
                                        <p:cTn id="34" dur="500" fill="hold"/>
                                        <p:tgtEl>
                                          <p:spTgt spid="41991"/>
                                        </p:tgtEl>
                                        <p:attrNameLst>
                                          <p:attrName>ppt_w</p:attrName>
                                        </p:attrNameLst>
                                      </p:cBhvr>
                                      <p:tavLst>
                                        <p:tav tm="0">
                                          <p:val>
                                            <p:fltVal val="0"/>
                                          </p:val>
                                        </p:tav>
                                        <p:tav tm="100000">
                                          <p:val>
                                            <p:strVal val="#ppt_w"/>
                                          </p:val>
                                        </p:tav>
                                      </p:tavLst>
                                    </p:anim>
                                    <p:anim calcmode="lin" valueType="num">
                                      <p:cBhvr>
                                        <p:cTn id="35" dur="500" fill="hold"/>
                                        <p:tgtEl>
                                          <p:spTgt spid="41991"/>
                                        </p:tgtEl>
                                        <p:attrNameLst>
                                          <p:attrName>ppt_h</p:attrName>
                                        </p:attrNameLst>
                                      </p:cBhvr>
                                      <p:tavLst>
                                        <p:tav tm="0">
                                          <p:val>
                                            <p:strVal val="#ppt_h"/>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1992"/>
                                        </p:tgtEl>
                                        <p:attrNameLst>
                                          <p:attrName>style.visibility</p:attrName>
                                        </p:attrNameLst>
                                      </p:cBhvr>
                                      <p:to>
                                        <p:strVal val="visible"/>
                                      </p:to>
                                    </p:set>
                                    <p:animEffect transition="in" filter="wipe(down)">
                                      <p:cBhvr>
                                        <p:cTn id="40" dur="500"/>
                                        <p:tgtEl>
                                          <p:spTgt spid="41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8" grpId="0" animBg="1"/>
      <p:bldP spid="41989" grpId="0" animBg="1"/>
      <p:bldP spid="41990" grpId="0" animBg="1"/>
      <p:bldP spid="41991" grpId="0" animBg="1"/>
      <p:bldP spid="4199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5"/>
          <p:cNvSpPr>
            <a:spLocks noGrp="1" noRot="1" noChangeArrowheads="1"/>
          </p:cNvSpPr>
          <p:nvPr>
            <p:ph type="title"/>
          </p:nvPr>
        </p:nvSpPr>
        <p:spPr>
          <a:xfrm>
            <a:off x="4876800" y="0"/>
            <a:ext cx="3429000" cy="792163"/>
          </a:xfrm>
        </p:spPr>
        <p:txBody>
          <a:bodyPr/>
          <a:lstStyle/>
          <a:p>
            <a:pPr eaLnBrk="1" hangingPunct="1">
              <a:defRPr/>
            </a:pPr>
            <a:r>
              <a:rPr lang="ko-KR" altLang="en-US" dirty="0">
                <a:latin typeface="Arial"/>
                <a:ea typeface="ＭＳ Ｐゴシック" charset="0"/>
                <a:cs typeface="Arial"/>
              </a:rPr>
              <a:t>예루살렘</a:t>
            </a:r>
            <a:endParaRPr lang="en-US" dirty="0">
              <a:latin typeface="Arial"/>
              <a:ea typeface="ＭＳ Ｐゴシック" charset="0"/>
              <a:cs typeface="Arial"/>
            </a:endParaRPr>
          </a:p>
        </p:txBody>
      </p:sp>
      <p:pic>
        <p:nvPicPr>
          <p:cNvPr id="103426"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76200" y="0"/>
            <a:ext cx="4948238" cy="6934200"/>
          </a:xfrm>
          <a:noFill/>
          <a:extLst>
            <a:ext uri="{909E8E84-426E-40dd-AFC4-6F175D3DCCD1}">
              <a14:hiddenFill xmlns="" xmlns:a14="http://schemas.microsoft.com/office/drawing/2010/main">
                <a:solidFill>
                  <a:srgbClr val="FFFFFF"/>
                </a:solidFill>
              </a14:hiddenFill>
            </a:ext>
          </a:extLst>
        </p:spPr>
      </p:pic>
      <p:sp>
        <p:nvSpPr>
          <p:cNvPr id="23555" name="Text Box 3"/>
          <p:cNvSpPr txBox="1">
            <a:spLocks noChangeArrowheads="1"/>
          </p:cNvSpPr>
          <p:nvPr/>
        </p:nvSpPr>
        <p:spPr bwMode="auto">
          <a:xfrm>
            <a:off x="5257800" y="1295400"/>
            <a:ext cx="3581400" cy="311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base" hangingPunct="0">
              <a:spcBef>
                <a:spcPct val="50000"/>
              </a:spcBef>
              <a:spcAft>
                <a:spcPct val="0"/>
              </a:spcAft>
              <a:buFontTx/>
              <a:buChar char="•"/>
            </a:pPr>
            <a:r>
              <a:rPr lang="ko-KR" altLang="en-US" b="1" dirty="0">
                <a:solidFill>
                  <a:srgbClr val="FFFFFF"/>
                </a:solidFill>
                <a:latin typeface="Arial" charset="0"/>
                <a:cs typeface="Arial" charset="0"/>
              </a:rPr>
              <a:t>불리한 점들</a:t>
            </a:r>
            <a:endParaRPr lang="en-US" b="1" dirty="0">
              <a:solidFill>
                <a:srgbClr val="FFFFFF"/>
              </a:solidFill>
              <a:latin typeface="Arial" charset="0"/>
              <a:cs typeface="Arial" charset="0"/>
            </a:endParaRPr>
          </a:p>
          <a:p>
            <a:pPr defTabSz="914400" eaLnBrk="0" fontAlgn="base" hangingPunct="0">
              <a:spcBef>
                <a:spcPct val="50000"/>
              </a:spcBef>
              <a:spcAft>
                <a:spcPct val="0"/>
              </a:spcAft>
              <a:buFontTx/>
              <a:buChar char="•"/>
            </a:pPr>
            <a:r>
              <a:rPr lang="ko-KR" altLang="en-US" b="1" dirty="0">
                <a:solidFill>
                  <a:srgbClr val="FFFFFF"/>
                </a:solidFill>
                <a:latin typeface="Arial" charset="0"/>
                <a:cs typeface="Arial" charset="0"/>
              </a:rPr>
              <a:t>유리한 점들</a:t>
            </a:r>
            <a:endParaRPr lang="en-US" b="1" dirty="0">
              <a:solidFill>
                <a:srgbClr val="FFFFFF"/>
              </a:solidFill>
              <a:latin typeface="Arial" charset="0"/>
              <a:cs typeface="Arial" charset="0"/>
            </a:endParaRPr>
          </a:p>
          <a:p>
            <a:pPr defTabSz="914400" eaLnBrk="0" fontAlgn="base" hangingPunct="0">
              <a:spcBef>
                <a:spcPct val="50000"/>
              </a:spcBef>
              <a:spcAft>
                <a:spcPct val="0"/>
              </a:spcAft>
              <a:buFontTx/>
              <a:buChar char="•"/>
            </a:pPr>
            <a:r>
              <a:rPr lang="ko-KR" altLang="en-US" b="1" dirty="0">
                <a:solidFill>
                  <a:srgbClr val="FFFFFF"/>
                </a:solidFill>
                <a:latin typeface="Arial" charset="0"/>
                <a:cs typeface="Arial" charset="0"/>
              </a:rPr>
              <a:t>단계들</a:t>
            </a:r>
            <a:endParaRPr lang="en-US" b="1" dirty="0">
              <a:solidFill>
                <a:srgbClr val="FFFFFF"/>
              </a:solidFill>
              <a:latin typeface="Arial" charset="0"/>
              <a:cs typeface="Arial" charset="0"/>
            </a:endParaRPr>
          </a:p>
          <a:p>
            <a:pPr defTabSz="914400" eaLnBrk="0" fontAlgn="base" hangingPunct="0">
              <a:spcBef>
                <a:spcPct val="50000"/>
              </a:spcBef>
              <a:spcAft>
                <a:spcPct val="0"/>
              </a:spcAft>
              <a:buFontTx/>
              <a:buChar char="•"/>
            </a:pPr>
            <a:r>
              <a:rPr lang="ko-KR" altLang="en-US" b="1" dirty="0">
                <a:solidFill>
                  <a:srgbClr val="FFFFFF"/>
                </a:solidFill>
                <a:latin typeface="Arial" charset="0"/>
                <a:cs typeface="Arial" charset="0"/>
              </a:rPr>
              <a:t>중요성</a:t>
            </a:r>
            <a:endParaRPr lang="en-US" b="1" dirty="0">
              <a:solidFill>
                <a:srgbClr val="FFFFFF"/>
              </a:solidFill>
              <a:latin typeface="Arial" charset="0"/>
              <a:cs typeface="Arial" charset="0"/>
            </a:endParaRPr>
          </a:p>
        </p:txBody>
      </p:sp>
      <p:sp>
        <p:nvSpPr>
          <p:cNvPr id="6"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27</a:t>
            </a:r>
          </a:p>
        </p:txBody>
      </p:sp>
    </p:spTree>
    <p:extLst>
      <p:ext uri="{BB962C8B-B14F-4D97-AF65-F5344CB8AC3E}">
        <p14:creationId xmlns:p14="http://schemas.microsoft.com/office/powerpoint/2010/main" val="3286403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grpId="0" nodeType="withEffect">
                                  <p:stCondLst>
                                    <p:cond delay="0"/>
                                  </p:stCondLst>
                                  <p:childTnLst>
                                    <p:animMotion origin="layout" path="M 0.0 0.0  L 0.0 0.33333  E" pathEditMode="relative">
                                      <p:cBhvr>
                                        <p:cTn id="6" dur="2000" spd="-100000" fill="hold"/>
                                        <p:tgtEl>
                                          <p:spTgt spid="23555"/>
                                        </p:tgtEl>
                                        <p:attrNameLst>
                                          <p:attrName>ppt_x,ppt_y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Rot="1" noChangeArrowheads="1"/>
          </p:cNvSpPr>
          <p:nvPr>
            <p:ph type="title"/>
          </p:nvPr>
        </p:nvSpPr>
        <p:spPr>
          <a:xfrm>
            <a:off x="4876800" y="0"/>
            <a:ext cx="3429000" cy="792163"/>
          </a:xfrm>
        </p:spPr>
        <p:txBody>
          <a:bodyPr/>
          <a:lstStyle/>
          <a:p>
            <a:pPr eaLnBrk="1" hangingPunct="1">
              <a:defRPr/>
            </a:pPr>
            <a:r>
              <a:rPr lang="ko-KR" altLang="en-US" dirty="0">
                <a:latin typeface="Arial"/>
                <a:ea typeface="ＭＳ Ｐゴシック" charset="0"/>
                <a:cs typeface="Arial"/>
              </a:rPr>
              <a:t>예루살렘</a:t>
            </a:r>
            <a:endParaRPr lang="en-US" dirty="0">
              <a:latin typeface="Arial"/>
              <a:ea typeface="ＭＳ Ｐゴシック" charset="0"/>
              <a:cs typeface="Arial"/>
            </a:endParaRPr>
          </a:p>
        </p:txBody>
      </p:sp>
      <p:pic>
        <p:nvPicPr>
          <p:cNvPr id="10547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76200" y="0"/>
            <a:ext cx="4948238" cy="6934200"/>
          </a:xfrm>
          <a:noFill/>
          <a:extLst>
            <a:ext uri="{909E8E84-426E-40dd-AFC4-6F175D3DCCD1}">
              <a14:hiddenFill xmlns="" xmlns:a14="http://schemas.microsoft.com/office/drawing/2010/main">
                <a:solidFill>
                  <a:srgbClr val="FFFFFF"/>
                </a:solidFill>
              </a14:hiddenFill>
            </a:ext>
          </a:extLst>
        </p:spPr>
      </p:pic>
      <p:sp>
        <p:nvSpPr>
          <p:cNvPr id="24579" name="Text Box 3"/>
          <p:cNvSpPr txBox="1">
            <a:spLocks noChangeArrowheads="1"/>
          </p:cNvSpPr>
          <p:nvPr/>
        </p:nvSpPr>
        <p:spPr bwMode="auto">
          <a:xfrm>
            <a:off x="5257800" y="1295400"/>
            <a:ext cx="35814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base" hangingPunct="0">
              <a:spcBef>
                <a:spcPct val="50000"/>
              </a:spcBef>
              <a:spcAft>
                <a:spcPct val="0"/>
              </a:spcAft>
              <a:buFontTx/>
              <a:buChar char="•"/>
            </a:pPr>
            <a:r>
              <a:rPr lang="ko-KR" altLang="en-US" b="1" dirty="0">
                <a:solidFill>
                  <a:srgbClr val="FFFFFF"/>
                </a:solidFill>
                <a:latin typeface="Arial" charset="0"/>
                <a:cs typeface="Arial" charset="0"/>
              </a:rPr>
              <a:t> 불리한 점들</a:t>
            </a:r>
            <a:endParaRPr lang="en-US" b="1" dirty="0">
              <a:solidFill>
                <a:srgbClr val="FFFFFF"/>
              </a:solidFill>
              <a:latin typeface="Arial" charset="0"/>
              <a:cs typeface="Arial" charset="0"/>
            </a:endParaRPr>
          </a:p>
        </p:txBody>
      </p:sp>
      <p:sp>
        <p:nvSpPr>
          <p:cNvPr id="6"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27</a:t>
            </a:r>
          </a:p>
        </p:txBody>
      </p:sp>
    </p:spTree>
    <p:extLst>
      <p:ext uri="{BB962C8B-B14F-4D97-AF65-F5344CB8AC3E}">
        <p14:creationId xmlns:p14="http://schemas.microsoft.com/office/powerpoint/2010/main" val="2245349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cBhvr>
                                        <p:cTn id="6" dur="250" accel="50000" decel="50000" autoRev="1" fill="hold">
                                          <p:stCondLst>
                                            <p:cond delay="0"/>
                                          </p:stCondLst>
                                        </p:cTn>
                                        <p:tgtEl>
                                          <p:spTgt spid="24579">
                                            <p:txEl>
                                              <p:pRg st="0" end="0"/>
                                            </p:txEl>
                                          </p:spTgt>
                                        </p:tgtEl>
                                        <p:attrNameLst>
                                          <p:attrName>ppt_x,ppt_y</p:attrName>
                                        </p:attrNameLst>
                                      </p:cBhvr>
                                    </p:animMotion>
                                    <p:animRot by="1500000">
                                      <p:cBhvr>
                                        <p:cTn id="7" dur="125" fill="hold">
                                          <p:stCondLst>
                                            <p:cond delay="0"/>
                                          </p:stCondLst>
                                        </p:cTn>
                                        <p:tgtEl>
                                          <p:spTgt spid="24579">
                                            <p:txEl>
                                              <p:pRg st="0" end="0"/>
                                            </p:txEl>
                                          </p:spTgt>
                                        </p:tgtEl>
                                        <p:attrNameLst>
                                          <p:attrName>r</p:attrName>
                                        </p:attrNameLst>
                                      </p:cBhvr>
                                    </p:animRot>
                                    <p:animRot by="-1500000">
                                      <p:cBhvr>
                                        <p:cTn id="8" dur="125" fill="hold">
                                          <p:stCondLst>
                                            <p:cond delay="125"/>
                                          </p:stCondLst>
                                        </p:cTn>
                                        <p:tgtEl>
                                          <p:spTgt spid="24579">
                                            <p:txEl>
                                              <p:pRg st="0" end="0"/>
                                            </p:txEl>
                                          </p:spTgt>
                                        </p:tgtEl>
                                        <p:attrNameLst>
                                          <p:attrName>r</p:attrName>
                                        </p:attrNameLst>
                                      </p:cBhvr>
                                    </p:animRot>
                                    <p:animRot by="-1500000">
                                      <p:cBhvr>
                                        <p:cTn id="9" dur="125" fill="hold">
                                          <p:stCondLst>
                                            <p:cond delay="250"/>
                                          </p:stCondLst>
                                        </p:cTn>
                                        <p:tgtEl>
                                          <p:spTgt spid="24579">
                                            <p:txEl>
                                              <p:pRg st="0" end="0"/>
                                            </p:txEl>
                                          </p:spTgt>
                                        </p:tgtEl>
                                        <p:attrNameLst>
                                          <p:attrName>r</p:attrName>
                                        </p:attrNameLst>
                                      </p:cBhvr>
                                    </p:animRot>
                                    <p:animRot by="1500000">
                                      <p:cBhvr>
                                        <p:cTn id="10" dur="125" fill="hold">
                                          <p:stCondLst>
                                            <p:cond delay="375"/>
                                          </p:stCondLst>
                                        </p:cTn>
                                        <p:tgtEl>
                                          <p:spTgt spid="2457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296400" cy="7010400"/>
          </a:xfrm>
          <a:noFill/>
          <a:extLst>
            <a:ext uri="{909E8E84-426E-40dd-AFC4-6F175D3DCCD1}">
              <a14:hiddenFill xmlns="" xmlns:a14="http://schemas.microsoft.com/office/drawing/2010/main">
                <a:solidFill>
                  <a:srgbClr val="FFFFFF"/>
                </a:solidFill>
              </a14:hiddenFill>
            </a:ext>
          </a:extLst>
        </p:spPr>
      </p:pic>
      <p:sp>
        <p:nvSpPr>
          <p:cNvPr id="101386" name="Rectangle 10"/>
          <p:cNvSpPr>
            <a:spLocks noGrp="1" noChangeArrowheads="1"/>
          </p:cNvSpPr>
          <p:nvPr>
            <p:ph type="title"/>
          </p:nvPr>
        </p:nvSpPr>
        <p:spPr>
          <a:xfrm>
            <a:off x="457200" y="228600"/>
            <a:ext cx="2514600" cy="1066800"/>
          </a:xfrm>
          <a:solidFill>
            <a:srgbClr val="000090"/>
          </a:solidFill>
          <a:ln>
            <a:solidFill>
              <a:schemeClr val="bg2"/>
            </a:solidFill>
          </a:ln>
        </p:spPr>
        <p:txBody>
          <a:bodyPr/>
          <a:lstStyle/>
          <a:p>
            <a:pPr eaLnBrk="1" hangingPunct="1">
              <a:defRPr/>
            </a:pPr>
            <a:r>
              <a:rPr lang="ko-KR" altLang="en-US" sz="4000" b="0" dirty="0">
                <a:latin typeface="Arial"/>
                <a:ea typeface="ＭＳ Ｐゴシック" charset="0"/>
                <a:cs typeface="Arial"/>
              </a:rPr>
              <a:t>좌측 단면</a:t>
            </a:r>
            <a:endParaRPr lang="en-US" sz="4000" b="0" dirty="0">
              <a:latin typeface="Arial"/>
              <a:ea typeface="ＭＳ Ｐゴシック" charset="0"/>
              <a:cs typeface="Arial"/>
            </a:endParaRPr>
          </a:p>
        </p:txBody>
      </p:sp>
      <p:sp>
        <p:nvSpPr>
          <p:cNvPr id="101385" name="Rectangle 9"/>
          <p:cNvSpPr>
            <a:spLocks noChangeArrowheads="1"/>
          </p:cNvSpPr>
          <p:nvPr/>
        </p:nvSpPr>
        <p:spPr bwMode="auto">
          <a:xfrm>
            <a:off x="5867400" y="228600"/>
            <a:ext cx="2895600" cy="1066800"/>
          </a:xfrm>
          <a:prstGeom prst="rect">
            <a:avLst/>
          </a:prstGeom>
          <a:solidFill>
            <a:srgbClr val="000090"/>
          </a:solidFill>
          <a:ln w="9525">
            <a:solidFill>
              <a:schemeClr val="bg2"/>
            </a:solidFill>
            <a:miter lim="800000"/>
            <a:headEnd/>
            <a:tailEnd/>
          </a:ln>
          <a:effectLst/>
        </p:spPr>
        <p:txBody>
          <a:bodyPr anchor="ctr"/>
          <a:lstStyle/>
          <a:p>
            <a:pPr algn="ctr" defTabSz="914400" fontAlgn="base">
              <a:spcBef>
                <a:spcPct val="0"/>
              </a:spcBef>
              <a:spcAft>
                <a:spcPct val="0"/>
              </a:spcAft>
              <a:defRPr/>
            </a:pPr>
            <a:r>
              <a:rPr lang="ko-KR" altLang="en-US" sz="3600" dirty="0">
                <a:solidFill>
                  <a:srgbClr val="FFFFFF"/>
                </a:solidFill>
                <a:effectLst>
                  <a:outerShdw blurRad="38100" dist="38100" dir="2700000" algn="tl">
                    <a:srgbClr val="000000"/>
                  </a:outerShdw>
                </a:effectLst>
                <a:latin typeface="Arial"/>
                <a:ea typeface="ＭＳ Ｐゴシック" charset="0"/>
                <a:cs typeface="Arial"/>
              </a:rPr>
              <a:t>우측 단면</a:t>
            </a:r>
            <a:endParaRPr lang="en-US" sz="360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107524" name="Text Box 8"/>
          <p:cNvSpPr txBox="1">
            <a:spLocks noChangeArrowheads="1"/>
          </p:cNvSpPr>
          <p:nvPr/>
        </p:nvSpPr>
        <p:spPr bwMode="auto">
          <a:xfrm>
            <a:off x="2971800" y="228600"/>
            <a:ext cx="2895600" cy="95410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base" hangingPunct="0">
              <a:spcBef>
                <a:spcPct val="50000"/>
              </a:spcBef>
              <a:spcAft>
                <a:spcPct val="0"/>
              </a:spcAft>
            </a:pPr>
            <a:r>
              <a:rPr lang="ko-KR" altLang="en-US" sz="2800" b="1">
                <a:solidFill>
                  <a:srgbClr val="FFFFFF"/>
                </a:solidFill>
                <a:latin typeface="Arial" charset="0"/>
                <a:cs typeface="Arial" charset="0"/>
              </a:rPr>
              <a:t>고대 이스라엘 여행하기</a:t>
            </a:r>
            <a:endParaRPr lang="en-US" sz="2800" b="1" dirty="0">
              <a:solidFill>
                <a:srgbClr val="FFFFFF"/>
              </a:solidFill>
              <a:latin typeface="Arial" charset="0"/>
              <a:cs typeface="Arial" charset="0"/>
            </a:endParaRPr>
          </a:p>
        </p:txBody>
      </p:sp>
      <p:sp>
        <p:nvSpPr>
          <p:cNvPr id="101383" name="Freeform 7"/>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a:solidFill>
              <a:srgbClr val="FF0000"/>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1382" name="Freeform 6"/>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a:solidFill>
              <a:srgbClr val="FF0000"/>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1381" name="Freeform 5"/>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a:solidFill>
              <a:srgbClr val="FF0000"/>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1380" name="Freeform 4"/>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a:solidFill>
              <a:srgbClr val="FF0000"/>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1379" name="Freeform 3"/>
          <p:cNvSpPr>
            <a:spLocks/>
          </p:cNvSpPr>
          <p:nvPr/>
        </p:nvSpPr>
        <p:spPr bwMode="auto">
          <a:xfrm>
            <a:off x="2903538" y="2274888"/>
            <a:ext cx="2870200" cy="5018087"/>
          </a:xfrm>
          <a:custGeom>
            <a:avLst/>
            <a:gdLst/>
            <a:ahLst/>
            <a:cxnLst>
              <a:cxn ang="0">
                <a:pos x="0" y="3161"/>
              </a:cxn>
              <a:cxn ang="0">
                <a:pos x="115" y="2743"/>
              </a:cxn>
              <a:cxn ang="0">
                <a:pos x="201" y="2613"/>
              </a:cxn>
              <a:cxn ang="0">
                <a:pos x="230" y="2570"/>
              </a:cxn>
              <a:cxn ang="0">
                <a:pos x="345" y="2498"/>
              </a:cxn>
              <a:cxn ang="0">
                <a:pos x="432" y="2426"/>
              </a:cxn>
              <a:cxn ang="0">
                <a:pos x="504" y="2397"/>
              </a:cxn>
              <a:cxn ang="0">
                <a:pos x="633" y="2311"/>
              </a:cxn>
              <a:cxn ang="0">
                <a:pos x="677" y="2282"/>
              </a:cxn>
              <a:cxn ang="0">
                <a:pos x="720" y="2253"/>
              </a:cxn>
              <a:cxn ang="0">
                <a:pos x="821" y="2052"/>
              </a:cxn>
              <a:cxn ang="0">
                <a:pos x="878" y="1836"/>
              </a:cxn>
              <a:cxn ang="0">
                <a:pos x="936" y="1749"/>
              </a:cxn>
              <a:cxn ang="0">
                <a:pos x="1008" y="1591"/>
              </a:cxn>
              <a:cxn ang="0">
                <a:pos x="1065" y="1519"/>
              </a:cxn>
              <a:cxn ang="0">
                <a:pos x="1123" y="1433"/>
              </a:cxn>
              <a:cxn ang="0">
                <a:pos x="1181" y="1361"/>
              </a:cxn>
              <a:cxn ang="0">
                <a:pos x="1253" y="1274"/>
              </a:cxn>
              <a:cxn ang="0">
                <a:pos x="1325" y="1260"/>
              </a:cxn>
              <a:cxn ang="0">
                <a:pos x="1368" y="1058"/>
              </a:cxn>
              <a:cxn ang="0">
                <a:pos x="1411" y="1044"/>
              </a:cxn>
              <a:cxn ang="0">
                <a:pos x="1641" y="857"/>
              </a:cxn>
              <a:cxn ang="0">
                <a:pos x="1771" y="785"/>
              </a:cxn>
              <a:cxn ang="0">
                <a:pos x="1699" y="525"/>
              </a:cxn>
              <a:cxn ang="0">
                <a:pos x="1742" y="295"/>
              </a:cxn>
              <a:cxn ang="0">
                <a:pos x="1800" y="209"/>
              </a:cxn>
              <a:cxn ang="0">
                <a:pos x="1757" y="65"/>
              </a:cxn>
              <a:cxn ang="0">
                <a:pos x="1728" y="7"/>
              </a:cxn>
            </a:cxnLst>
            <a:rect l="0" t="0" r="r" b="b"/>
            <a:pathLst>
              <a:path w="1808" h="3161">
                <a:moveTo>
                  <a:pt x="0" y="3161"/>
                </a:moveTo>
                <a:cubicBezTo>
                  <a:pt x="19" y="3008"/>
                  <a:pt x="29" y="2871"/>
                  <a:pt x="115" y="2743"/>
                </a:cubicBezTo>
                <a:cubicBezTo>
                  <a:pt x="134" y="2684"/>
                  <a:pt x="162" y="2660"/>
                  <a:pt x="201" y="2613"/>
                </a:cubicBezTo>
                <a:cubicBezTo>
                  <a:pt x="212" y="2600"/>
                  <a:pt x="216" y="2581"/>
                  <a:pt x="230" y="2570"/>
                </a:cubicBezTo>
                <a:cubicBezTo>
                  <a:pt x="265" y="2542"/>
                  <a:pt x="308" y="2525"/>
                  <a:pt x="345" y="2498"/>
                </a:cubicBezTo>
                <a:cubicBezTo>
                  <a:pt x="411" y="2450"/>
                  <a:pt x="363" y="2461"/>
                  <a:pt x="432" y="2426"/>
                </a:cubicBezTo>
                <a:cubicBezTo>
                  <a:pt x="455" y="2414"/>
                  <a:pt x="481" y="2409"/>
                  <a:pt x="504" y="2397"/>
                </a:cubicBezTo>
                <a:cubicBezTo>
                  <a:pt x="516" y="2390"/>
                  <a:pt x="606" y="2329"/>
                  <a:pt x="633" y="2311"/>
                </a:cubicBezTo>
                <a:cubicBezTo>
                  <a:pt x="648" y="2301"/>
                  <a:pt x="662" y="2292"/>
                  <a:pt x="677" y="2282"/>
                </a:cubicBezTo>
                <a:cubicBezTo>
                  <a:pt x="691" y="2272"/>
                  <a:pt x="720" y="2253"/>
                  <a:pt x="720" y="2253"/>
                </a:cubicBezTo>
                <a:cubicBezTo>
                  <a:pt x="754" y="2153"/>
                  <a:pt x="756" y="2132"/>
                  <a:pt x="821" y="2052"/>
                </a:cubicBezTo>
                <a:cubicBezTo>
                  <a:pt x="839" y="1995"/>
                  <a:pt x="854" y="1884"/>
                  <a:pt x="878" y="1836"/>
                </a:cubicBezTo>
                <a:cubicBezTo>
                  <a:pt x="894" y="1805"/>
                  <a:pt x="936" y="1749"/>
                  <a:pt x="936" y="1749"/>
                </a:cubicBezTo>
                <a:cubicBezTo>
                  <a:pt x="955" y="1692"/>
                  <a:pt x="974" y="1641"/>
                  <a:pt x="1008" y="1591"/>
                </a:cubicBezTo>
                <a:cubicBezTo>
                  <a:pt x="1039" y="1496"/>
                  <a:pt x="996" y="1597"/>
                  <a:pt x="1065" y="1519"/>
                </a:cubicBezTo>
                <a:cubicBezTo>
                  <a:pt x="1088" y="1493"/>
                  <a:pt x="1123" y="1433"/>
                  <a:pt x="1123" y="1433"/>
                </a:cubicBezTo>
                <a:cubicBezTo>
                  <a:pt x="1151" y="1346"/>
                  <a:pt x="1114" y="1428"/>
                  <a:pt x="1181" y="1361"/>
                </a:cubicBezTo>
                <a:cubicBezTo>
                  <a:pt x="1218" y="1324"/>
                  <a:pt x="1199" y="1301"/>
                  <a:pt x="1253" y="1274"/>
                </a:cubicBezTo>
                <a:cubicBezTo>
                  <a:pt x="1275" y="1263"/>
                  <a:pt x="1301" y="1265"/>
                  <a:pt x="1325" y="1260"/>
                </a:cubicBezTo>
                <a:cubicBezTo>
                  <a:pt x="1343" y="1115"/>
                  <a:pt x="1327" y="1182"/>
                  <a:pt x="1368" y="1058"/>
                </a:cubicBezTo>
                <a:cubicBezTo>
                  <a:pt x="1373" y="1044"/>
                  <a:pt x="1397" y="1049"/>
                  <a:pt x="1411" y="1044"/>
                </a:cubicBezTo>
                <a:cubicBezTo>
                  <a:pt x="1492" y="984"/>
                  <a:pt x="1544" y="888"/>
                  <a:pt x="1641" y="857"/>
                </a:cubicBezTo>
                <a:cubicBezTo>
                  <a:pt x="1741" y="791"/>
                  <a:pt x="1695" y="810"/>
                  <a:pt x="1771" y="785"/>
                </a:cubicBezTo>
                <a:cubicBezTo>
                  <a:pt x="1754" y="696"/>
                  <a:pt x="1724" y="612"/>
                  <a:pt x="1699" y="525"/>
                </a:cubicBezTo>
                <a:cubicBezTo>
                  <a:pt x="1713" y="448"/>
                  <a:pt x="1698" y="360"/>
                  <a:pt x="1742" y="295"/>
                </a:cubicBezTo>
                <a:cubicBezTo>
                  <a:pt x="1761" y="266"/>
                  <a:pt x="1800" y="209"/>
                  <a:pt x="1800" y="209"/>
                </a:cubicBezTo>
                <a:cubicBezTo>
                  <a:pt x="1773" y="26"/>
                  <a:pt x="1808" y="169"/>
                  <a:pt x="1757" y="65"/>
                </a:cubicBezTo>
                <a:cubicBezTo>
                  <a:pt x="1725" y="0"/>
                  <a:pt x="1759" y="38"/>
                  <a:pt x="1728" y="7"/>
                </a:cubicBezTo>
              </a:path>
            </a:pathLst>
          </a:custGeom>
          <a:noFill/>
          <a:ln w="28575">
            <a:solidFill>
              <a:srgbClr val="0033CC"/>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spTree>
    <p:extLst>
      <p:ext uri="{BB962C8B-B14F-4D97-AF65-F5344CB8AC3E}">
        <p14:creationId xmlns:p14="http://schemas.microsoft.com/office/powerpoint/2010/main" val="25325736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013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5"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0" name="Rectangle 10"/>
          <p:cNvSpPr>
            <a:spLocks noGrp="1" noRot="1" noChangeArrowheads="1"/>
          </p:cNvSpPr>
          <p:nvPr>
            <p:ph type="title"/>
          </p:nvPr>
        </p:nvSpPr>
        <p:spPr>
          <a:xfrm>
            <a:off x="152400" y="381000"/>
            <a:ext cx="3962400" cy="3200400"/>
          </a:xfrm>
        </p:spPr>
        <p:txBody>
          <a:bodyPr/>
          <a:lstStyle/>
          <a:p>
            <a:pPr eaLnBrk="1" hangingPunct="1">
              <a:defRPr/>
            </a:pPr>
            <a:r>
              <a:rPr lang="ko-KR" altLang="en-US" sz="4000" dirty="0">
                <a:latin typeface="Arial"/>
                <a:ea typeface="ＭＳ Ｐゴシック" charset="0"/>
                <a:cs typeface="Arial"/>
              </a:rPr>
              <a:t>예루살렘은 주요 고속도로에서 벗어나 있었다</a:t>
            </a:r>
            <a:r>
              <a:rPr lang="en-US" altLang="ko-KR" sz="4000" dirty="0">
                <a:latin typeface="Arial"/>
                <a:ea typeface="ＭＳ Ｐゴシック" charset="0"/>
                <a:cs typeface="Arial"/>
              </a:rPr>
              <a:t>.</a:t>
            </a:r>
            <a:endParaRPr lang="en-US" sz="4000" dirty="0">
              <a:latin typeface="Arial"/>
              <a:ea typeface="ＭＳ Ｐゴシック" charset="0"/>
              <a:cs typeface="Arial"/>
            </a:endParaRPr>
          </a:p>
        </p:txBody>
      </p:sp>
      <p:pic>
        <p:nvPicPr>
          <p:cNvPr id="109570" name="Picture 9" descr="Map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25963" y="0"/>
            <a:ext cx="4654550" cy="6858000"/>
          </a:xfrm>
          <a:noFill/>
          <a:extLst>
            <a:ext uri="{909E8E84-426E-40dd-AFC4-6F175D3DCCD1}">
              <a14:hiddenFill xmlns="" xmlns:a14="http://schemas.microsoft.com/office/drawing/2010/main">
                <a:solidFill>
                  <a:srgbClr val="FFFFFF"/>
                </a:solidFill>
              </a14:hiddenFill>
            </a:ext>
          </a:extLst>
        </p:spPr>
      </p:pic>
      <p:sp>
        <p:nvSpPr>
          <p:cNvPr id="20487" name="Text Box 7"/>
          <p:cNvSpPr txBox="1">
            <a:spLocks noChangeArrowheads="1"/>
          </p:cNvSpPr>
          <p:nvPr/>
        </p:nvSpPr>
        <p:spPr bwMode="auto">
          <a:xfrm>
            <a:off x="1000126" y="3581400"/>
            <a:ext cx="2464136" cy="58477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ko-KR" altLang="en-US" sz="3200" b="1" dirty="0">
                <a:solidFill>
                  <a:srgbClr val="FFFFFF"/>
                </a:solidFill>
                <a:effectLst>
                  <a:outerShdw blurRad="38100" dist="38100" dir="2700000" algn="tl">
                    <a:srgbClr val="000000"/>
                  </a:outerShdw>
                </a:effectLst>
                <a:latin typeface="Arial"/>
                <a:cs typeface="Arial"/>
              </a:rPr>
              <a:t>대 간선 도로</a:t>
            </a:r>
            <a:endParaRPr lang="en-US" sz="3200" b="1" dirty="0">
              <a:solidFill>
                <a:srgbClr val="FFFFFF"/>
              </a:solidFill>
              <a:effectLst>
                <a:outerShdw blurRad="38100" dist="38100" dir="2700000" algn="tl">
                  <a:srgbClr val="000000"/>
                </a:outerShdw>
              </a:effectLst>
              <a:latin typeface="Arial"/>
              <a:cs typeface="Arial"/>
            </a:endParaRPr>
          </a:p>
        </p:txBody>
      </p:sp>
      <p:sp>
        <p:nvSpPr>
          <p:cNvPr id="20486" name="Text Box 6"/>
          <p:cNvSpPr txBox="1">
            <a:spLocks noChangeArrowheads="1"/>
          </p:cNvSpPr>
          <p:nvPr/>
        </p:nvSpPr>
        <p:spPr bwMode="auto">
          <a:xfrm>
            <a:off x="491163" y="4560450"/>
            <a:ext cx="3284874" cy="58477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ko-KR" altLang="en-US" sz="3200" b="1" dirty="0">
                <a:solidFill>
                  <a:srgbClr val="FFFFFF"/>
                </a:solidFill>
                <a:effectLst>
                  <a:outerShdw blurRad="38100" dist="38100" dir="2700000" algn="tl">
                    <a:srgbClr val="000000"/>
                  </a:outerShdw>
                </a:effectLst>
                <a:latin typeface="Arial"/>
                <a:cs typeface="Arial"/>
              </a:rPr>
              <a:t>중앙 산등성이 길</a:t>
            </a:r>
            <a:endParaRPr lang="en-US" sz="3200" b="1" dirty="0">
              <a:solidFill>
                <a:srgbClr val="FFFFFF"/>
              </a:solidFill>
              <a:effectLst>
                <a:outerShdw blurRad="38100" dist="38100" dir="2700000" algn="tl">
                  <a:srgbClr val="000000"/>
                </a:outerShdw>
              </a:effectLst>
              <a:latin typeface="Arial"/>
              <a:cs typeface="Arial"/>
            </a:endParaRPr>
          </a:p>
        </p:txBody>
      </p:sp>
      <p:sp>
        <p:nvSpPr>
          <p:cNvPr id="20485" name="Text Box 5"/>
          <p:cNvSpPr txBox="1">
            <a:spLocks noChangeArrowheads="1"/>
          </p:cNvSpPr>
          <p:nvPr/>
        </p:nvSpPr>
        <p:spPr bwMode="auto">
          <a:xfrm>
            <a:off x="1551324" y="5473125"/>
            <a:ext cx="1912938" cy="58477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ko-KR" altLang="en-US" sz="3200" b="1" dirty="0">
                <a:solidFill>
                  <a:srgbClr val="FFFFFF"/>
                </a:solidFill>
                <a:effectLst>
                  <a:outerShdw blurRad="38100" dist="38100" dir="2700000" algn="tl">
                    <a:srgbClr val="000000"/>
                  </a:outerShdw>
                </a:effectLst>
                <a:latin typeface="Arial"/>
                <a:cs typeface="Arial"/>
              </a:rPr>
              <a:t>왕의 길</a:t>
            </a:r>
            <a:endParaRPr lang="en-US" sz="3200" b="1" dirty="0">
              <a:solidFill>
                <a:srgbClr val="FFFFFF"/>
              </a:solidFill>
              <a:effectLst>
                <a:outerShdw blurRad="38100" dist="38100" dir="2700000" algn="tl">
                  <a:srgbClr val="000000"/>
                </a:outerShdw>
              </a:effectLst>
              <a:latin typeface="Arial"/>
              <a:cs typeface="Arial"/>
            </a:endParaRPr>
          </a:p>
        </p:txBody>
      </p:sp>
      <p:sp>
        <p:nvSpPr>
          <p:cNvPr id="20484" name="Line 4"/>
          <p:cNvSpPr>
            <a:spLocks noChangeShapeType="1"/>
          </p:cNvSpPr>
          <p:nvPr/>
        </p:nvSpPr>
        <p:spPr bwMode="auto">
          <a:xfrm>
            <a:off x="3465513" y="5867400"/>
            <a:ext cx="4343400" cy="3810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2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483" name="Line 3"/>
          <p:cNvSpPr>
            <a:spLocks noChangeShapeType="1"/>
          </p:cNvSpPr>
          <p:nvPr/>
        </p:nvSpPr>
        <p:spPr bwMode="auto">
          <a:xfrm>
            <a:off x="4151313" y="4800600"/>
            <a:ext cx="2362200" cy="3810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2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482" name="Line 2"/>
          <p:cNvSpPr>
            <a:spLocks noChangeShapeType="1"/>
          </p:cNvSpPr>
          <p:nvPr/>
        </p:nvSpPr>
        <p:spPr bwMode="auto">
          <a:xfrm>
            <a:off x="3998913" y="3886200"/>
            <a:ext cx="1905000" cy="3048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2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1"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sp>
        <p:nvSpPr>
          <p:cNvPr id="2" name="TextBox 1">
            <a:extLst>
              <a:ext uri="{FF2B5EF4-FFF2-40B4-BE49-F238E27FC236}">
                <a16:creationId xmlns:a16="http://schemas.microsoft.com/office/drawing/2014/main" id="{2E2CAC4C-7040-534E-8E10-D773033F838A}"/>
              </a:ext>
            </a:extLst>
          </p:cNvPr>
          <p:cNvSpPr txBox="1"/>
          <p:nvPr/>
        </p:nvSpPr>
        <p:spPr>
          <a:xfrm>
            <a:off x="4520647" y="3305819"/>
            <a:ext cx="1535598" cy="646331"/>
          </a:xfrm>
          <a:prstGeom prst="rect">
            <a:avLst/>
          </a:prstGeom>
          <a:solidFill>
            <a:schemeClr val="tx1"/>
          </a:solidFill>
        </p:spPr>
        <p:txBody>
          <a:bodyPr wrap="square" rtlCol="0">
            <a:spAutoFit/>
          </a:bodyPr>
          <a:lstStyle/>
          <a:p>
            <a:pPr algn="ctr"/>
            <a:r>
              <a:rPr kumimoji="1" lang="ko-KR" altLang="en-US" b="1" dirty="0">
                <a:solidFill>
                  <a:schemeClr val="bg2"/>
                </a:solidFill>
                <a:latin typeface="Nanum Gothic" panose="020D0604000000000000" pitchFamily="34" charset="-127"/>
                <a:ea typeface="Nanum Gothic" panose="020D0604000000000000" pitchFamily="34" charset="-127"/>
              </a:rPr>
              <a:t>팔레스타인의 도로들</a:t>
            </a:r>
          </a:p>
        </p:txBody>
      </p:sp>
    </p:spTree>
    <p:extLst>
      <p:ext uri="{BB962C8B-B14F-4D97-AF65-F5344CB8AC3E}">
        <p14:creationId xmlns:p14="http://schemas.microsoft.com/office/powerpoint/2010/main" val="3296264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5"/>
          <p:cNvSpPr>
            <a:spLocks noGrp="1" noRot="1" noChangeArrowheads="1"/>
          </p:cNvSpPr>
          <p:nvPr>
            <p:ph type="title"/>
          </p:nvPr>
        </p:nvSpPr>
        <p:spPr>
          <a:xfrm>
            <a:off x="4876800" y="0"/>
            <a:ext cx="3429000" cy="792163"/>
          </a:xfrm>
        </p:spPr>
        <p:txBody>
          <a:bodyPr/>
          <a:lstStyle/>
          <a:p>
            <a:pPr eaLnBrk="1" hangingPunct="1">
              <a:defRPr/>
            </a:pPr>
            <a:r>
              <a:rPr lang="ko-KR" altLang="en-US" dirty="0">
                <a:latin typeface="Arial"/>
                <a:ea typeface="ＭＳ Ｐゴシック" charset="0"/>
                <a:cs typeface="Arial"/>
              </a:rPr>
              <a:t>예루살렘</a:t>
            </a:r>
            <a:endParaRPr lang="en-US" dirty="0">
              <a:latin typeface="Arial"/>
              <a:ea typeface="ＭＳ Ｐゴシック" charset="0"/>
              <a:cs typeface="Arial"/>
            </a:endParaRPr>
          </a:p>
        </p:txBody>
      </p:sp>
      <p:pic>
        <p:nvPicPr>
          <p:cNvPr id="111618"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76200" y="0"/>
            <a:ext cx="4948238" cy="6934200"/>
          </a:xfrm>
          <a:noFill/>
          <a:extLst>
            <a:ext uri="{909E8E84-426E-40dd-AFC4-6F175D3DCCD1}">
              <a14:hiddenFill xmlns="" xmlns:a14="http://schemas.microsoft.com/office/drawing/2010/main">
                <a:solidFill>
                  <a:srgbClr val="FFFFFF"/>
                </a:solidFill>
              </a14:hiddenFill>
            </a:ext>
          </a:extLst>
        </p:spPr>
      </p:pic>
      <p:sp>
        <p:nvSpPr>
          <p:cNvPr id="15363" name="Text Box 3"/>
          <p:cNvSpPr txBox="1">
            <a:spLocks noChangeArrowheads="1"/>
          </p:cNvSpPr>
          <p:nvPr/>
        </p:nvSpPr>
        <p:spPr bwMode="auto">
          <a:xfrm>
            <a:off x="5257800" y="1295400"/>
            <a:ext cx="3581400" cy="146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base" hangingPunct="0">
              <a:spcBef>
                <a:spcPct val="50000"/>
              </a:spcBef>
              <a:spcAft>
                <a:spcPct val="0"/>
              </a:spcAft>
              <a:buFontTx/>
              <a:buChar char="•"/>
            </a:pPr>
            <a:r>
              <a:rPr lang="ko-KR" altLang="en-US" b="1" dirty="0">
                <a:solidFill>
                  <a:srgbClr val="FFFFFF"/>
                </a:solidFill>
                <a:latin typeface="Arial" charset="0"/>
                <a:cs typeface="Arial" charset="0"/>
              </a:rPr>
              <a:t>불리한 점들</a:t>
            </a:r>
            <a:endParaRPr lang="en-US" b="1" dirty="0">
              <a:solidFill>
                <a:srgbClr val="FFFFFF"/>
              </a:solidFill>
              <a:latin typeface="Arial" charset="0"/>
              <a:cs typeface="Arial" charset="0"/>
            </a:endParaRPr>
          </a:p>
          <a:p>
            <a:pPr defTabSz="914400" eaLnBrk="0" fontAlgn="base" hangingPunct="0">
              <a:spcBef>
                <a:spcPct val="50000"/>
              </a:spcBef>
              <a:spcAft>
                <a:spcPct val="0"/>
              </a:spcAft>
              <a:buFontTx/>
              <a:buChar char="•"/>
            </a:pPr>
            <a:r>
              <a:rPr lang="ko-KR" altLang="en-US" b="1" dirty="0">
                <a:solidFill>
                  <a:srgbClr val="FFFFFF"/>
                </a:solidFill>
                <a:latin typeface="Arial" charset="0"/>
                <a:cs typeface="Arial" charset="0"/>
              </a:rPr>
              <a:t>유리한 점들</a:t>
            </a:r>
            <a:endParaRPr lang="en-US" b="1" dirty="0">
              <a:solidFill>
                <a:srgbClr val="FFFFFF"/>
              </a:solidFill>
              <a:latin typeface="Arial" charset="0"/>
              <a:cs typeface="Arial" charset="0"/>
            </a:endParaRPr>
          </a:p>
        </p:txBody>
      </p:sp>
      <p:sp>
        <p:nvSpPr>
          <p:cNvPr id="6"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spTree>
    <p:extLst>
      <p:ext uri="{BB962C8B-B14F-4D97-AF65-F5344CB8AC3E}">
        <p14:creationId xmlns:p14="http://schemas.microsoft.com/office/powerpoint/2010/main" val="66225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iterate type="lt">
                                    <p:tmPct val="0"/>
                                  </p:iterate>
                                  <p:childTnLst>
                                    <p:animRot by="21600000">
                                      <p:cBhvr>
                                        <p:cTn id="6" dur="2000" fill="hold"/>
                                        <p:tgtEl>
                                          <p:spTgt spid="15363">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iterate type="lt">
                                    <p:tmPct val="0"/>
                                  </p:iterate>
                                  <p:childTnLst>
                                    <p:animRot by="21600000">
                                      <p:cBhvr>
                                        <p:cTn id="10" dur="2000" fill="hold"/>
                                        <p:tgtEl>
                                          <p:spTgt spid="1536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p:cNvPicPr>
            <a:picLocks noChangeAspect="1" noChangeArrowheads="1"/>
          </p:cNvPicPr>
          <p:nvPr/>
        </p:nvPicPr>
        <p:blipFill>
          <a:blip r:embed="rId3">
            <a:extLst>
              <a:ext uri="{28A0092B-C50C-407E-A947-70E740481C1C}">
                <a14:useLocalDpi xmlns:a14="http://schemas.microsoft.com/office/drawing/2010/main" val="0"/>
              </a:ext>
            </a:extLst>
          </a:blip>
          <a:srcRect r="17809"/>
          <a:stretch>
            <a:fillRect/>
          </a:stretch>
        </p:blipFill>
        <p:spPr bwMode="auto">
          <a:xfrm>
            <a:off x="0" y="0"/>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1891" name="Rectangle 3"/>
          <p:cNvSpPr>
            <a:spLocks noGrp="1" noRot="1" noChangeArrowheads="1"/>
          </p:cNvSpPr>
          <p:nvPr>
            <p:ph type="title" idx="4294967295"/>
          </p:nvPr>
        </p:nvSpPr>
        <p:spPr>
          <a:xfrm>
            <a:off x="1143000" y="228600"/>
            <a:ext cx="7162800" cy="762000"/>
          </a:xfrm>
          <a:solidFill>
            <a:srgbClr val="FF0000"/>
          </a:solidFill>
          <a:ln>
            <a:solidFill>
              <a:schemeClr val="bg2"/>
            </a:solidFill>
          </a:ln>
        </p:spPr>
        <p:txBody>
          <a:bodyPr/>
          <a:lstStyle/>
          <a:p>
            <a:pPr eaLnBrk="1" hangingPunct="1">
              <a:defRPr/>
            </a:pPr>
            <a:r>
              <a:rPr lang="ko-KR" altLang="en-US" sz="4000" dirty="0">
                <a:latin typeface="Arial" charset="0"/>
                <a:ea typeface="ＭＳ Ｐゴシック" charset="0"/>
                <a:cs typeface="Arial" charset="0"/>
              </a:rPr>
              <a:t>이스라엘의 전략적 위치</a:t>
            </a:r>
            <a:endParaRPr lang="en-US" sz="4000" dirty="0">
              <a:latin typeface="Arial" charset="0"/>
              <a:ea typeface="ＭＳ Ｐゴシック" charset="0"/>
              <a:cs typeface="Arial" charset="0"/>
            </a:endParaRPr>
          </a:p>
        </p:txBody>
      </p:sp>
      <p:sp>
        <p:nvSpPr>
          <p:cNvPr id="113667" name="Oval 4"/>
          <p:cNvSpPr>
            <a:spLocks noChangeArrowheads="1"/>
          </p:cNvSpPr>
          <p:nvPr/>
        </p:nvSpPr>
        <p:spPr bwMode="auto">
          <a:xfrm>
            <a:off x="4648200" y="3352800"/>
            <a:ext cx="1066800" cy="1905000"/>
          </a:xfrm>
          <a:prstGeom prst="ellipse">
            <a:avLst/>
          </a:prstGeom>
          <a:noFill/>
          <a:ln w="5715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a:solidFill>
                <a:srgbClr val="FF0000"/>
              </a:solidFill>
              <a:latin typeface="Arial" charset="0"/>
              <a:ea typeface="ＭＳ Ｐゴシック" charset="0"/>
              <a:cs typeface="Arial" charset="0"/>
            </a:endParaRPr>
          </a:p>
        </p:txBody>
      </p:sp>
      <p:sp>
        <p:nvSpPr>
          <p:cNvPr id="421893" name="AutoShape 5"/>
          <p:cNvSpPr>
            <a:spLocks noChangeArrowheads="1"/>
          </p:cNvSpPr>
          <p:nvPr/>
        </p:nvSpPr>
        <p:spPr bwMode="auto">
          <a:xfrm rot="6298269">
            <a:off x="4152900" y="1570038"/>
            <a:ext cx="2286000" cy="1752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421894" name="AutoShape 6"/>
          <p:cNvSpPr>
            <a:spLocks noChangeArrowheads="1"/>
          </p:cNvSpPr>
          <p:nvPr/>
        </p:nvSpPr>
        <p:spPr bwMode="auto">
          <a:xfrm rot="17525952" flipV="1">
            <a:off x="3100388" y="4376737"/>
            <a:ext cx="2038350" cy="16668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421895" name="Rectangle 7"/>
          <p:cNvSpPr>
            <a:spLocks noChangeArrowheads="1"/>
          </p:cNvSpPr>
          <p:nvPr/>
        </p:nvSpPr>
        <p:spPr bwMode="auto">
          <a:xfrm>
            <a:off x="0" y="2362200"/>
            <a:ext cx="3352800" cy="3048000"/>
          </a:xfrm>
          <a:prstGeom prst="rect">
            <a:avLst/>
          </a:prstGeom>
          <a:solidFill>
            <a:schemeClr val="bg1"/>
          </a:solidFill>
          <a:ln w="9525">
            <a:noFill/>
            <a:miter lim="800000"/>
            <a:headEnd/>
            <a:tailEnd/>
          </a:ln>
          <a:effectLst/>
        </p:spPr>
        <p:txBody>
          <a:bodyPr/>
          <a:lstStyle/>
          <a:p>
            <a:pPr marL="169863" defTabSz="914400" fontAlgn="base">
              <a:spcBef>
                <a:spcPct val="20000"/>
              </a:spcBef>
              <a:spcAft>
                <a:spcPct val="0"/>
              </a:spcAft>
              <a:buClr>
                <a:srgbClr val="FFCC00"/>
              </a:buClr>
              <a:buSzPct val="70000"/>
              <a:buFont typeface="Wingdings" charset="0"/>
              <a:buNone/>
              <a:defRPr/>
            </a:pPr>
            <a:endParaRPr lang="en-US" sz="2800" dirty="0">
              <a:solidFill>
                <a:srgbClr val="FFFFFF"/>
              </a:solidFill>
              <a:effectLst>
                <a:outerShdw blurRad="38100" dist="38100" dir="2700000" algn="tl">
                  <a:srgbClr val="000000"/>
                </a:outerShdw>
              </a:effectLst>
              <a:latin typeface="Arial" charset="0"/>
              <a:ea typeface="ＭＳ Ｐゴシック" charset="0"/>
              <a:cs typeface="Arial" charset="0"/>
            </a:endParaRPr>
          </a:p>
          <a:p>
            <a:pPr marL="169863" defTabSz="914400" fontAlgn="base">
              <a:spcBef>
                <a:spcPct val="20000"/>
              </a:spcBef>
              <a:spcAft>
                <a:spcPct val="0"/>
              </a:spcAft>
              <a:buClr>
                <a:srgbClr val="FFCC00"/>
              </a:buClr>
              <a:buSzPct val="70000"/>
              <a:buFont typeface="Wingdings" charset="0"/>
              <a:buNone/>
              <a:defRPr/>
            </a:pPr>
            <a:endParaRPr lang="en-US" sz="2800" dirty="0">
              <a:solidFill>
                <a:srgbClr val="FFFFFF"/>
              </a:solidFill>
              <a:effectLst>
                <a:outerShdw blurRad="38100" dist="38100" dir="2700000" algn="tl">
                  <a:srgbClr val="000000"/>
                </a:outerShdw>
              </a:effectLst>
              <a:latin typeface="Arial" charset="0"/>
              <a:ea typeface="ＭＳ Ｐゴシック" charset="0"/>
              <a:cs typeface="Arial" charset="0"/>
            </a:endParaRPr>
          </a:p>
          <a:p>
            <a:pPr marL="169863" defTabSz="914400" fontAlgn="base">
              <a:spcBef>
                <a:spcPct val="20000"/>
              </a:spcBef>
              <a:spcAft>
                <a:spcPct val="0"/>
              </a:spcAft>
              <a:buClr>
                <a:srgbClr val="FFCC00"/>
              </a:buClr>
              <a:buSzPct val="70000"/>
              <a:buFont typeface="Wingdings" charset="0"/>
              <a:buNone/>
              <a:defRPr/>
            </a:pPr>
            <a:r>
              <a:rPr lang="ko-KR" altLang="en-US" sz="2800" dirty="0">
                <a:solidFill>
                  <a:srgbClr val="FFFFFF"/>
                </a:solidFill>
                <a:effectLst>
                  <a:outerShdw blurRad="38100" dist="38100" dir="2700000" algn="tl">
                    <a:srgbClr val="000000"/>
                  </a:outerShdw>
                </a:effectLst>
                <a:latin typeface="Arial" charset="0"/>
                <a:ea typeface="ＭＳ Ｐゴシック" charset="0"/>
                <a:cs typeface="Arial" charset="0"/>
              </a:rPr>
              <a:t>하나님은 목적을 위해서 당신을 어떻게 전략적 위치에 놓았는가</a:t>
            </a:r>
            <a:r>
              <a:rPr lang="en-US" altLang="ko-KR" sz="2800" dirty="0">
                <a:solidFill>
                  <a:srgbClr val="FFFFFF"/>
                </a:solidFill>
                <a:effectLst>
                  <a:outerShdw blurRad="38100" dist="38100" dir="2700000" algn="tl">
                    <a:srgbClr val="000000"/>
                  </a:outerShdw>
                </a:effectLst>
                <a:latin typeface="Arial" charset="0"/>
                <a:ea typeface="ＭＳ Ｐゴシック" charset="0"/>
                <a:cs typeface="Arial" charset="0"/>
              </a:rPr>
              <a:t>?</a:t>
            </a:r>
            <a:endParaRPr lang="en-US" sz="28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421896" name="WordArt 8"/>
          <p:cNvSpPr>
            <a:spLocks noChangeArrowheads="1" noChangeShapeType="1" noTextEdit="1"/>
          </p:cNvSpPr>
          <p:nvPr/>
        </p:nvSpPr>
        <p:spPr bwMode="auto">
          <a:xfrm>
            <a:off x="53975" y="1828800"/>
            <a:ext cx="3375025" cy="1676400"/>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defTabSz="914400" eaLnBrk="0" fontAlgn="t" hangingPunct="0">
              <a:spcBef>
                <a:spcPct val="50000"/>
              </a:spcBef>
              <a:spcAft>
                <a:spcPct val="0"/>
              </a:spcAft>
            </a:pPr>
            <a:r>
              <a:rPr lang="ko-KR" altLang="en-US" sz="3600" kern="10" dirty="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latin typeface="Arial"/>
                <a:ea typeface="Arial"/>
                <a:cs typeface="Arial"/>
              </a:rPr>
              <a:t>생각해 보게 하는 질문</a:t>
            </a:r>
            <a:endParaRPr lang="en-US" sz="3600" kern="10" dirty="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latin typeface="Arial"/>
              <a:ea typeface="Arial"/>
              <a:cs typeface="Arial"/>
            </a:endParaRPr>
          </a:p>
        </p:txBody>
      </p:sp>
      <p:sp>
        <p:nvSpPr>
          <p:cNvPr id="421897" name="Rectangle 9"/>
          <p:cNvSpPr>
            <a:spLocks noChangeArrowheads="1"/>
          </p:cNvSpPr>
          <p:nvPr/>
        </p:nvSpPr>
        <p:spPr bwMode="auto">
          <a:xfrm>
            <a:off x="5638800" y="2819400"/>
            <a:ext cx="3505200" cy="4038600"/>
          </a:xfrm>
          <a:prstGeom prst="rect">
            <a:avLst/>
          </a:prstGeom>
          <a:solidFill>
            <a:schemeClr val="bg1"/>
          </a:solidFill>
          <a:ln w="9525">
            <a:noFill/>
            <a:miter lim="800000"/>
            <a:headEnd/>
            <a:tailEnd/>
          </a:ln>
          <a:effectLst/>
        </p:spPr>
        <p:txBody>
          <a:bodyPr/>
          <a:lstStyle/>
          <a:p>
            <a:pPr marL="169863" algn="r" defTabSz="914400" fontAlgn="base">
              <a:spcBef>
                <a:spcPct val="20000"/>
              </a:spcBef>
              <a:spcAft>
                <a:spcPct val="0"/>
              </a:spcAft>
              <a:buClr>
                <a:srgbClr val="FFCC00"/>
              </a:buClr>
              <a:buSzPct val="70000"/>
              <a:buFont typeface="Wingdings" charset="0"/>
              <a:buNone/>
              <a:defRPr/>
            </a:pPr>
            <a:r>
              <a:rPr lang="en-US" altLang="ko-KR" sz="2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ko-KR" altLang="en-US" sz="2800" b="1" dirty="0">
                <a:solidFill>
                  <a:srgbClr val="FFFFFF"/>
                </a:solidFill>
                <a:effectLst>
                  <a:outerShdw blurRad="38100" dist="38100" dir="2700000" algn="tl">
                    <a:srgbClr val="000000"/>
                  </a:outerShdw>
                </a:effectLst>
                <a:latin typeface="Arial" charset="0"/>
                <a:ea typeface="ＭＳ Ｐゴシック" charset="0"/>
                <a:cs typeface="Arial" charset="0"/>
              </a:rPr>
              <a:t>주 여호와께서 이와 같이 이르시되 이것이 곧 예루살렘이라</a:t>
            </a:r>
            <a:r>
              <a:rPr lang="en-US" altLang="ko-KR" sz="2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ko-KR" alt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a:t>
            </a:r>
            <a:br>
              <a:rPr lang="en-US" altLang="ko-KR" sz="2800" b="1" dirty="0">
                <a:solidFill>
                  <a:srgbClr val="FFFFFF"/>
                </a:solidFill>
                <a:effectLst>
                  <a:outerShdw blurRad="38100" dist="38100" dir="2700000" algn="tl">
                    <a:srgbClr val="000000"/>
                  </a:outerShdw>
                </a:effectLst>
                <a:latin typeface="Arial" charset="0"/>
                <a:ea typeface="ＭＳ Ｐゴシック" charset="0"/>
                <a:cs typeface="Arial" charset="0"/>
              </a:rPr>
            </a:br>
            <a:r>
              <a:rPr lang="ko-KR" altLang="en-US" sz="2800" b="1" dirty="0">
                <a:solidFill>
                  <a:srgbClr val="FFFFFF"/>
                </a:solidFill>
                <a:effectLst>
                  <a:outerShdw blurRad="38100" dist="38100" dir="2700000" algn="tl">
                    <a:srgbClr val="000000"/>
                  </a:outerShdw>
                </a:effectLst>
                <a:latin typeface="Arial" charset="0"/>
                <a:ea typeface="ＭＳ Ｐゴシック" charset="0"/>
                <a:cs typeface="Arial" charset="0"/>
              </a:rPr>
              <a:t>내가 그를 이방인 가운데에 두어 나라들이 둘러 있게 하였거늘</a:t>
            </a:r>
            <a:endParaRPr lang="en-US" sz="2800" b="1" dirty="0">
              <a:solidFill>
                <a:srgbClr val="FFFFFF"/>
              </a:solidFill>
              <a:effectLst>
                <a:outerShdw blurRad="38100" dist="38100" dir="2700000" algn="tl">
                  <a:srgbClr val="000000"/>
                </a:outerShdw>
              </a:effectLst>
              <a:latin typeface="Arial" charset="0"/>
              <a:ea typeface="ＭＳ Ｐゴシック" charset="0"/>
              <a:cs typeface="Arial" charset="0"/>
            </a:endParaRPr>
          </a:p>
          <a:p>
            <a:pPr marL="169863" algn="r" defTabSz="914400" fontAlgn="base">
              <a:spcBef>
                <a:spcPct val="20000"/>
              </a:spcBef>
              <a:spcAft>
                <a:spcPct val="0"/>
              </a:spcAft>
              <a:buClr>
                <a:srgbClr val="FFCC00"/>
              </a:buClr>
              <a:buSzPct val="70000"/>
              <a:buFont typeface="Wingdings" charset="0"/>
              <a:buNone/>
              <a:defRPr/>
            </a:pPr>
            <a:r>
              <a:rPr lang="ko-KR" altLang="en-US" sz="2800" b="1" i="1" dirty="0" err="1">
                <a:solidFill>
                  <a:srgbClr val="FFFFFF"/>
                </a:solidFill>
                <a:effectLst>
                  <a:outerShdw blurRad="38100" dist="38100" dir="2700000" algn="tl">
                    <a:srgbClr val="000000"/>
                  </a:outerShdw>
                </a:effectLst>
                <a:latin typeface="Arial" charset="0"/>
                <a:ea typeface="ＭＳ Ｐゴシック" charset="0"/>
                <a:cs typeface="Arial" charset="0"/>
              </a:rPr>
              <a:t>에스겔</a:t>
            </a:r>
            <a:r>
              <a:rPr lang="en-US" sz="2800" b="1" i="1" dirty="0">
                <a:solidFill>
                  <a:srgbClr val="FFFFFF"/>
                </a:solidFill>
                <a:effectLst>
                  <a:outerShdw blurRad="38100" dist="38100" dir="2700000" algn="tl">
                    <a:srgbClr val="000000"/>
                  </a:outerShdw>
                </a:effectLst>
                <a:latin typeface="Arial" charset="0"/>
                <a:ea typeface="ＭＳ Ｐゴシック" charset="0"/>
                <a:cs typeface="Arial" charset="0"/>
              </a:rPr>
              <a:t> 5:5</a:t>
            </a:r>
          </a:p>
          <a:p>
            <a:pPr marL="169863" algn="r" defTabSz="914400" fontAlgn="base">
              <a:spcBef>
                <a:spcPct val="20000"/>
              </a:spcBef>
              <a:spcAft>
                <a:spcPct val="0"/>
              </a:spcAft>
              <a:buClr>
                <a:srgbClr val="FFCC00"/>
              </a:buClr>
              <a:buSzPct val="70000"/>
              <a:buFont typeface="Wingdings" charset="0"/>
              <a:buNone/>
              <a:defRPr/>
            </a:pPr>
            <a:endParaRPr lang="en-US" sz="28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421898" name="AutoShape 10"/>
          <p:cNvSpPr>
            <a:spLocks noChangeArrowheads="1"/>
          </p:cNvSpPr>
          <p:nvPr/>
        </p:nvSpPr>
        <p:spPr bwMode="auto">
          <a:xfrm rot="7220944" flipV="1">
            <a:off x="5481638" y="1828800"/>
            <a:ext cx="2286000" cy="1828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2"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26</a:t>
            </a:r>
          </a:p>
        </p:txBody>
      </p:sp>
    </p:spTree>
    <p:extLst>
      <p:ext uri="{BB962C8B-B14F-4D97-AF65-F5344CB8AC3E}">
        <p14:creationId xmlns:p14="http://schemas.microsoft.com/office/powerpoint/2010/main" val="261593391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21893"/>
                                        </p:tgtEl>
                                        <p:attrNameLst>
                                          <p:attrName>style.visibility</p:attrName>
                                        </p:attrNameLst>
                                      </p:cBhvr>
                                      <p:to>
                                        <p:strVal val="visible"/>
                                      </p:to>
                                    </p:set>
                                    <p:animEffect transition="in" filter="wipe(up)">
                                      <p:cBhvr>
                                        <p:cTn id="7" dur="500"/>
                                        <p:tgtEl>
                                          <p:spTgt spid="4218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21898"/>
                                        </p:tgtEl>
                                        <p:attrNameLst>
                                          <p:attrName>style.visibility</p:attrName>
                                        </p:attrNameLst>
                                      </p:cBhvr>
                                      <p:to>
                                        <p:strVal val="visible"/>
                                      </p:to>
                                    </p:set>
                                    <p:animEffect transition="in" filter="wipe(up)">
                                      <p:cBhvr>
                                        <p:cTn id="12" dur="500"/>
                                        <p:tgtEl>
                                          <p:spTgt spid="42189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21894"/>
                                        </p:tgtEl>
                                        <p:attrNameLst>
                                          <p:attrName>style.visibility</p:attrName>
                                        </p:attrNameLst>
                                      </p:cBhvr>
                                      <p:to>
                                        <p:strVal val="visible"/>
                                      </p:to>
                                    </p:set>
                                    <p:animEffect transition="in" filter="wipe(down)">
                                      <p:cBhvr>
                                        <p:cTn id="17" dur="500"/>
                                        <p:tgtEl>
                                          <p:spTgt spid="42189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21897"/>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21895"/>
                                        </p:tgtEl>
                                        <p:attrNameLst>
                                          <p:attrName>style.visibility</p:attrName>
                                        </p:attrNameLst>
                                      </p:cBhvr>
                                      <p:to>
                                        <p:strVal val="visible"/>
                                      </p:to>
                                    </p:set>
                                  </p:childTnLst>
                                </p:cTn>
                              </p:par>
                              <p:par>
                                <p:cTn id="26" presetID="3" presetClass="entr" presetSubtype="0" fill="hold" grpId="0" nodeType="withEffect">
                                  <p:stCondLst>
                                    <p:cond delay="0"/>
                                  </p:stCondLst>
                                  <p:childTnLst>
                                    <p:set>
                                      <p:cBhvr>
                                        <p:cTn id="27" dur="1" fill="hold">
                                          <p:stCondLst>
                                            <p:cond delay="0"/>
                                          </p:stCondLst>
                                        </p:cTn>
                                        <p:tgtEl>
                                          <p:spTgt spid="4218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895" grpId="0" animBg="1"/>
      <p:bldP spid="421896" grpId="0" animBg="1"/>
      <p:bldP spid="42189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4465" r="2815" b="13393"/>
          <a:stretch>
            <a:fillRect/>
          </a:stretch>
        </p:blipFill>
        <p:spPr>
          <a:xfrm>
            <a:off x="4035425" y="0"/>
            <a:ext cx="5260975" cy="7010400"/>
          </a:xfrm>
          <a:noFill/>
          <a:extLst>
            <a:ext uri="{909E8E84-426E-40dd-AFC4-6F175D3DCCD1}">
              <a14:hiddenFill xmlns="" xmlns:a14="http://schemas.microsoft.com/office/drawing/2010/main">
                <a:solidFill>
                  <a:srgbClr val="FFFFFF"/>
                </a:solidFill>
              </a14:hiddenFill>
            </a:ext>
          </a:extLst>
        </p:spPr>
      </p:pic>
      <p:sp>
        <p:nvSpPr>
          <p:cNvPr id="177158" name="Rectangle 6"/>
          <p:cNvSpPr>
            <a:spLocks noGrp="1" noRot="1" noChangeArrowheads="1"/>
          </p:cNvSpPr>
          <p:nvPr>
            <p:ph type="title"/>
          </p:nvPr>
        </p:nvSpPr>
        <p:spPr>
          <a:xfrm>
            <a:off x="152400" y="457200"/>
            <a:ext cx="3657600" cy="2133600"/>
          </a:xfrm>
          <a:solidFill>
            <a:srgbClr val="000514"/>
          </a:solidFill>
          <a:ln w="57150">
            <a:solidFill>
              <a:schemeClr val="bg2"/>
            </a:solidFill>
          </a:ln>
        </p:spPr>
        <p:txBody>
          <a:bodyPr/>
          <a:lstStyle/>
          <a:p>
            <a:pPr eaLnBrk="1" hangingPunct="1">
              <a:defRPr/>
            </a:pPr>
            <a:r>
              <a:rPr lang="ko-KR" altLang="en-US" dirty="0">
                <a:latin typeface="Arial"/>
                <a:ea typeface="ＭＳ Ｐゴシック" charset="0"/>
                <a:cs typeface="Arial"/>
              </a:rPr>
              <a:t>가나안 분할</a:t>
            </a:r>
            <a:endParaRPr lang="en-US" dirty="0">
              <a:latin typeface="Arial"/>
              <a:ea typeface="ＭＳ Ｐゴシック" charset="0"/>
              <a:cs typeface="Arial"/>
            </a:endParaRPr>
          </a:p>
        </p:txBody>
      </p:sp>
      <p:sp>
        <p:nvSpPr>
          <p:cNvPr id="177157" name="Text Box 5"/>
          <p:cNvSpPr txBox="1">
            <a:spLocks noChangeArrowheads="1"/>
          </p:cNvSpPr>
          <p:nvPr/>
        </p:nvSpPr>
        <p:spPr bwMode="auto">
          <a:xfrm>
            <a:off x="304800" y="3105150"/>
            <a:ext cx="3657600" cy="255454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ko-KR" altLang="en-US" sz="3200" dirty="0">
                <a:solidFill>
                  <a:srgbClr val="FFFFFF"/>
                </a:solidFill>
                <a:latin typeface="Arial"/>
                <a:ea typeface="ＭＳ Ｐゴシック" charset="0"/>
                <a:cs typeface="Arial"/>
              </a:rPr>
              <a:t>예루살렘은 유다와 베냐민 지파 사이에 있었지만</a:t>
            </a:r>
            <a:r>
              <a:rPr lang="en-US" altLang="ko-KR" sz="3200" dirty="0">
                <a:solidFill>
                  <a:srgbClr val="FFFFFF"/>
                </a:solidFill>
                <a:latin typeface="Arial"/>
                <a:ea typeface="ＭＳ Ｐゴシック" charset="0"/>
                <a:cs typeface="Arial"/>
              </a:rPr>
              <a:t>,</a:t>
            </a:r>
            <a:r>
              <a:rPr lang="ko-KR" altLang="en-US" sz="3200" dirty="0">
                <a:solidFill>
                  <a:srgbClr val="FFFFFF"/>
                </a:solidFill>
                <a:latin typeface="Arial"/>
                <a:ea typeface="ＭＳ Ｐゴシック" charset="0"/>
                <a:cs typeface="Arial"/>
              </a:rPr>
              <a:t> 북쪽 지파들에 가까이 있었다</a:t>
            </a:r>
            <a:r>
              <a:rPr lang="en-US" altLang="ko-KR" sz="3200" dirty="0">
                <a:solidFill>
                  <a:srgbClr val="FFFFFF"/>
                </a:solidFill>
                <a:latin typeface="Arial"/>
                <a:ea typeface="ＭＳ Ｐゴシック" charset="0"/>
                <a:cs typeface="Arial"/>
              </a:rPr>
              <a:t>.</a:t>
            </a:r>
            <a:endParaRPr lang="en-US" sz="3200" dirty="0">
              <a:solidFill>
                <a:srgbClr val="FFFFFF"/>
              </a:solidFill>
              <a:latin typeface="Arial"/>
              <a:ea typeface="ＭＳ Ｐゴシック" charset="0"/>
              <a:cs typeface="Arial"/>
            </a:endParaRPr>
          </a:p>
        </p:txBody>
      </p:sp>
      <p:sp>
        <p:nvSpPr>
          <p:cNvPr id="115716" name="Text Box 4"/>
          <p:cNvSpPr txBox="1">
            <a:spLocks noChangeArrowheads="1"/>
          </p:cNvSpPr>
          <p:nvPr/>
        </p:nvSpPr>
        <p:spPr bwMode="auto">
          <a:xfrm>
            <a:off x="6858000" y="4648200"/>
            <a:ext cx="17526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base" hangingPunct="0">
              <a:spcBef>
                <a:spcPct val="50000"/>
              </a:spcBef>
              <a:spcAft>
                <a:spcPct val="0"/>
              </a:spcAft>
            </a:pPr>
            <a:r>
              <a:rPr lang="ko-KR" altLang="en-US" sz="2400" b="1" dirty="0">
                <a:solidFill>
                  <a:srgbClr val="FFFFFF"/>
                </a:solidFill>
                <a:latin typeface="Arial" charset="0"/>
                <a:cs typeface="Arial" charset="0"/>
              </a:rPr>
              <a:t>예루살렘</a:t>
            </a:r>
            <a:endParaRPr lang="en-US" sz="2400" b="1" dirty="0">
              <a:solidFill>
                <a:srgbClr val="FFFFFF"/>
              </a:solidFill>
              <a:latin typeface="Arial" charset="0"/>
              <a:cs typeface="Arial" charset="0"/>
            </a:endParaRPr>
          </a:p>
        </p:txBody>
      </p:sp>
      <p:sp>
        <p:nvSpPr>
          <p:cNvPr id="177155" name="Line 3"/>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8"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23</a:t>
            </a:r>
          </a:p>
        </p:txBody>
      </p:sp>
    </p:spTree>
    <p:extLst>
      <p:ext uri="{BB962C8B-B14F-4D97-AF65-F5344CB8AC3E}">
        <p14:creationId xmlns:p14="http://schemas.microsoft.com/office/powerpoint/2010/main" val="221630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4"/>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997325" y="0"/>
            <a:ext cx="5146675" cy="6858000"/>
          </a:xfrm>
          <a:noFill/>
          <a:extLst>
            <a:ext uri="{909E8E84-426E-40dd-AFC4-6F175D3DCCD1}">
              <a14:hiddenFill xmlns="" xmlns:a14="http://schemas.microsoft.com/office/drawing/2010/main">
                <a:solidFill>
                  <a:srgbClr val="FFFFFF"/>
                </a:solidFill>
              </a14:hiddenFill>
            </a:ext>
          </a:extLst>
        </p:spPr>
      </p:pic>
      <p:sp>
        <p:nvSpPr>
          <p:cNvPr id="15365" name="Rectangle 5"/>
          <p:cNvSpPr>
            <a:spLocks noGrp="1" noRot="1" noChangeArrowheads="1"/>
          </p:cNvSpPr>
          <p:nvPr>
            <p:ph type="title" idx="4294967295"/>
          </p:nvPr>
        </p:nvSpPr>
        <p:spPr>
          <a:xfrm>
            <a:off x="152400" y="457200"/>
            <a:ext cx="3657600" cy="2133600"/>
          </a:xfrm>
          <a:solidFill>
            <a:srgbClr val="663300"/>
          </a:solidFill>
          <a:ln w="57150">
            <a:solidFill>
              <a:schemeClr val="bg2"/>
            </a:solidFill>
          </a:ln>
        </p:spPr>
        <p:txBody>
          <a:bodyPr/>
          <a:lstStyle/>
          <a:p>
            <a:pPr eaLnBrk="1" hangingPunct="1">
              <a:defRPr/>
            </a:pPr>
            <a:r>
              <a:rPr lang="ko-KR" altLang="en-US" dirty="0">
                <a:latin typeface="Arial" charset="0"/>
                <a:ea typeface="ＭＳ Ｐゴシック" charset="0"/>
                <a:cs typeface="Arial" charset="0"/>
              </a:rPr>
              <a:t>중심적 위치</a:t>
            </a:r>
            <a:endParaRPr lang="en-US" dirty="0">
              <a:latin typeface="Arial" charset="0"/>
              <a:ea typeface="ＭＳ Ｐゴシック" charset="0"/>
              <a:cs typeface="Arial" charset="0"/>
            </a:endParaRPr>
          </a:p>
        </p:txBody>
      </p:sp>
      <p:sp>
        <p:nvSpPr>
          <p:cNvPr id="117763" name="Text Box 7"/>
          <p:cNvSpPr txBox="1">
            <a:spLocks noChangeArrowheads="1"/>
          </p:cNvSpPr>
          <p:nvPr/>
        </p:nvSpPr>
        <p:spPr bwMode="auto">
          <a:xfrm>
            <a:off x="381000" y="3105150"/>
            <a:ext cx="3429000"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base" hangingPunct="0">
              <a:spcBef>
                <a:spcPct val="50000"/>
              </a:spcBef>
              <a:spcAft>
                <a:spcPct val="0"/>
              </a:spcAft>
            </a:pPr>
            <a:r>
              <a:rPr lang="ko-KR" altLang="en-US" sz="3200" b="1" dirty="0">
                <a:solidFill>
                  <a:srgbClr val="FFFFFF"/>
                </a:solidFill>
                <a:latin typeface="Arial" charset="0"/>
                <a:cs typeface="Arial" charset="0"/>
              </a:rPr>
              <a:t>구약의 예루살렘은 베냐민 지파 내에 있었지만</a:t>
            </a:r>
            <a:r>
              <a:rPr lang="en-US" altLang="ko-KR" sz="3200" b="1" dirty="0">
                <a:solidFill>
                  <a:srgbClr val="FFFFFF"/>
                </a:solidFill>
                <a:latin typeface="Arial" charset="0"/>
                <a:cs typeface="Arial" charset="0"/>
              </a:rPr>
              <a:t>,</a:t>
            </a:r>
            <a:r>
              <a:rPr lang="ko-KR" altLang="en-US" sz="3200" b="1" dirty="0">
                <a:solidFill>
                  <a:srgbClr val="FFFFFF"/>
                </a:solidFill>
                <a:latin typeface="Arial" charset="0"/>
                <a:cs typeface="Arial" charset="0"/>
              </a:rPr>
              <a:t> </a:t>
            </a:r>
            <a:br>
              <a:rPr lang="en-US" altLang="ko-KR" sz="3200" b="1" dirty="0">
                <a:solidFill>
                  <a:srgbClr val="FFFFFF"/>
                </a:solidFill>
                <a:latin typeface="Arial" charset="0"/>
                <a:cs typeface="Arial" charset="0"/>
              </a:rPr>
            </a:br>
            <a:r>
              <a:rPr lang="ko-KR" altLang="en-US" sz="3200" b="1" dirty="0">
                <a:solidFill>
                  <a:srgbClr val="FFFFFF"/>
                </a:solidFill>
                <a:latin typeface="Arial" charset="0"/>
                <a:cs typeface="Arial" charset="0"/>
              </a:rPr>
              <a:t>북쪽 지파들에 가까이 있었다</a:t>
            </a:r>
            <a:r>
              <a:rPr lang="en-US" altLang="ko-KR" sz="3200" b="1" dirty="0">
                <a:solidFill>
                  <a:srgbClr val="FFFFFF"/>
                </a:solidFill>
                <a:latin typeface="Arial" charset="0"/>
                <a:cs typeface="Arial" charset="0"/>
              </a:rPr>
              <a:t>.</a:t>
            </a:r>
            <a:endParaRPr lang="en-US" sz="3200" b="1" dirty="0">
              <a:solidFill>
                <a:srgbClr val="FFFFFF"/>
              </a:solidFill>
              <a:latin typeface="Arial" charset="0"/>
              <a:cs typeface="Arial" charset="0"/>
            </a:endParaRPr>
          </a:p>
        </p:txBody>
      </p:sp>
      <p:sp>
        <p:nvSpPr>
          <p:cNvPr id="117764" name="Text Box 8"/>
          <p:cNvSpPr txBox="1">
            <a:spLocks noChangeArrowheads="1"/>
          </p:cNvSpPr>
          <p:nvPr/>
        </p:nvSpPr>
        <p:spPr bwMode="auto">
          <a:xfrm>
            <a:off x="6857999" y="4648200"/>
            <a:ext cx="2175401" cy="52322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base" hangingPunct="0">
              <a:spcBef>
                <a:spcPct val="50000"/>
              </a:spcBef>
              <a:spcAft>
                <a:spcPct val="0"/>
              </a:spcAft>
            </a:pPr>
            <a:r>
              <a:rPr lang="ko-KR" altLang="en-US" sz="2800" b="1" dirty="0">
                <a:solidFill>
                  <a:srgbClr val="FFFFFF"/>
                </a:solidFill>
                <a:latin typeface="Arial"/>
                <a:cs typeface="Arial"/>
              </a:rPr>
              <a:t>예루살렘</a:t>
            </a:r>
            <a:endParaRPr lang="en-US" sz="2800" b="1" dirty="0">
              <a:solidFill>
                <a:srgbClr val="FFFFFF"/>
              </a:solidFill>
              <a:latin typeface="Arial"/>
              <a:cs typeface="Arial"/>
            </a:endParaRPr>
          </a:p>
        </p:txBody>
      </p:sp>
      <p:sp>
        <p:nvSpPr>
          <p:cNvPr id="15369" name="Line 9"/>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1" charset="0"/>
              <a:ea typeface="ＭＳ Ｐゴシック" charset="0"/>
              <a:cs typeface="ＭＳ Ｐゴシック" charset="0"/>
            </a:endParaRPr>
          </a:p>
        </p:txBody>
      </p:sp>
      <p:sp>
        <p:nvSpPr>
          <p:cNvPr id="8"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23</a:t>
            </a:r>
          </a:p>
        </p:txBody>
      </p:sp>
    </p:spTree>
    <p:extLst>
      <p:ext uri="{BB962C8B-B14F-4D97-AF65-F5344CB8AC3E}">
        <p14:creationId xmlns:p14="http://schemas.microsoft.com/office/powerpoint/2010/main" val="4185368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4" descr="42 Jer O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0" y="0"/>
            <a:ext cx="6103938" cy="6858000"/>
          </a:xfrm>
          <a:noFill/>
          <a:extLst>
            <a:ext uri="{909E8E84-426E-40dd-AFC4-6F175D3DCCD1}">
              <a14:hiddenFill xmlns="" xmlns:a14="http://schemas.microsoft.com/office/drawing/2010/main">
                <a:solidFill>
                  <a:srgbClr val="FFFFFF"/>
                </a:solidFill>
              </a14:hiddenFill>
            </a:ext>
          </a:extLst>
        </p:spPr>
      </p:pic>
      <p:sp>
        <p:nvSpPr>
          <p:cNvPr id="114695" name="Rectangle 7"/>
          <p:cNvSpPr>
            <a:spLocks noGrp="1" noRot="1" noChangeArrowheads="1"/>
          </p:cNvSpPr>
          <p:nvPr>
            <p:ph type="title"/>
          </p:nvPr>
        </p:nvSpPr>
        <p:spPr>
          <a:xfrm>
            <a:off x="0" y="0"/>
            <a:ext cx="7086600" cy="762000"/>
          </a:xfrm>
          <a:solidFill>
            <a:schemeClr val="bg2"/>
          </a:solidFill>
        </p:spPr>
        <p:txBody>
          <a:bodyPr/>
          <a:lstStyle/>
          <a:p>
            <a:pPr eaLnBrk="1" hangingPunct="1">
              <a:defRPr/>
            </a:pPr>
            <a:r>
              <a:rPr lang="ko-KR" altLang="en-US" sz="3600" dirty="0">
                <a:latin typeface="Arial" charset="0"/>
                <a:ea typeface="ＭＳ Ｐゴシック" charset="0"/>
                <a:cs typeface="Arial" charset="0"/>
              </a:rPr>
              <a:t>예루살렘은 경계선 도시였다</a:t>
            </a:r>
            <a:r>
              <a:rPr lang="en-US" altLang="ko-KR" sz="3600" dirty="0">
                <a:latin typeface="Arial" charset="0"/>
                <a:ea typeface="ＭＳ Ｐゴシック" charset="0"/>
                <a:cs typeface="Arial" charset="0"/>
              </a:rPr>
              <a:t>.</a:t>
            </a:r>
            <a:endParaRPr lang="en-US" sz="3600" dirty="0">
              <a:latin typeface="Arial" charset="0"/>
              <a:ea typeface="ＭＳ Ｐゴシック" charset="0"/>
              <a:cs typeface="Arial" charset="0"/>
            </a:endParaRPr>
          </a:p>
        </p:txBody>
      </p:sp>
      <p:sp>
        <p:nvSpPr>
          <p:cNvPr id="2" name="Rectangle 7"/>
          <p:cNvSpPr>
            <a:spLocks noRot="1" noChangeArrowheads="1"/>
          </p:cNvSpPr>
          <p:nvPr/>
        </p:nvSpPr>
        <p:spPr bwMode="auto">
          <a:xfrm>
            <a:off x="3695700" y="2971800"/>
            <a:ext cx="3429000" cy="762000"/>
          </a:xfrm>
          <a:prstGeom prst="rect">
            <a:avLst/>
          </a:prstGeom>
          <a:solidFill>
            <a:schemeClr val="bg2"/>
          </a:solidFill>
          <a:ln w="9525">
            <a:noFill/>
            <a:miter lim="800000"/>
            <a:headEnd/>
            <a:tailEnd/>
          </a:ln>
        </p:spPr>
        <p:txBody>
          <a:bodyPr anchor="ctr"/>
          <a:lstStyle/>
          <a:p>
            <a:pPr algn="ctr" defTabSz="914400" fontAlgn="base">
              <a:spcBef>
                <a:spcPct val="0"/>
              </a:spcBef>
              <a:spcAft>
                <a:spcPct val="0"/>
              </a:spcAft>
              <a:defRPr/>
            </a:pPr>
            <a:r>
              <a:rPr lang="ko-KR" altLang="en-US" sz="4400" b="1" dirty="0">
                <a:solidFill>
                  <a:srgbClr val="E5E5FF"/>
                </a:solidFill>
                <a:effectLst>
                  <a:outerShdw blurRad="38100" dist="38100" dir="2700000" algn="tl">
                    <a:srgbClr val="000000"/>
                  </a:outerShdw>
                </a:effectLst>
                <a:latin typeface="Arial" charset="0"/>
                <a:ea typeface="ＭＳ Ｐゴシック" charset="0"/>
                <a:cs typeface="Arial" charset="0"/>
              </a:rPr>
              <a:t>베냐민</a:t>
            </a:r>
            <a:endParaRPr lang="en-US" sz="4400" b="1" dirty="0">
              <a:solidFill>
                <a:srgbClr val="E5E5FF"/>
              </a:solidFill>
              <a:effectLst>
                <a:outerShdw blurRad="38100" dist="38100" dir="2700000" algn="tl">
                  <a:srgbClr val="000000"/>
                </a:outerShdw>
              </a:effectLst>
              <a:latin typeface="Arial" charset="0"/>
              <a:ea typeface="ＭＳ Ｐゴシック" charset="0"/>
              <a:cs typeface="Arial" charset="0"/>
            </a:endParaRPr>
          </a:p>
        </p:txBody>
      </p:sp>
      <p:sp>
        <p:nvSpPr>
          <p:cNvPr id="3" name="Rectangle 7"/>
          <p:cNvSpPr>
            <a:spLocks noRot="1" noChangeArrowheads="1"/>
          </p:cNvSpPr>
          <p:nvPr/>
        </p:nvSpPr>
        <p:spPr bwMode="auto">
          <a:xfrm>
            <a:off x="3695700" y="5943600"/>
            <a:ext cx="3429000" cy="762000"/>
          </a:xfrm>
          <a:prstGeom prst="rect">
            <a:avLst/>
          </a:prstGeom>
          <a:solidFill>
            <a:schemeClr val="bg2"/>
          </a:solidFill>
          <a:ln w="9525">
            <a:noFill/>
            <a:miter lim="800000"/>
            <a:headEnd/>
            <a:tailEnd/>
          </a:ln>
        </p:spPr>
        <p:txBody>
          <a:bodyPr anchor="ctr"/>
          <a:lstStyle/>
          <a:p>
            <a:pPr algn="ctr" defTabSz="914400" fontAlgn="base">
              <a:spcBef>
                <a:spcPct val="0"/>
              </a:spcBef>
              <a:spcAft>
                <a:spcPct val="0"/>
              </a:spcAft>
              <a:defRPr/>
            </a:pPr>
            <a:r>
              <a:rPr lang="ko-KR" altLang="en-US" sz="4400" b="1" dirty="0">
                <a:solidFill>
                  <a:srgbClr val="E5E5FF"/>
                </a:solidFill>
                <a:effectLst>
                  <a:outerShdw blurRad="38100" dist="38100" dir="2700000" algn="tl">
                    <a:srgbClr val="000000"/>
                  </a:outerShdw>
                </a:effectLst>
                <a:latin typeface="Arial" charset="0"/>
                <a:ea typeface="ＭＳ Ｐゴシック" charset="0"/>
                <a:cs typeface="Arial" charset="0"/>
              </a:rPr>
              <a:t>유다</a:t>
            </a:r>
            <a:endParaRPr lang="en-US" sz="4400" b="1" dirty="0">
              <a:solidFill>
                <a:srgbClr val="E5E5FF"/>
              </a:solidFill>
              <a:effectLst>
                <a:outerShdw blurRad="38100" dist="38100" dir="2700000" algn="tl">
                  <a:srgbClr val="000000"/>
                </a:outerShdw>
              </a:effectLst>
              <a:latin typeface="Arial" charset="0"/>
              <a:ea typeface="ＭＳ Ｐゴシック" charset="0"/>
              <a:cs typeface="Arial" charset="0"/>
            </a:endParaRPr>
          </a:p>
        </p:txBody>
      </p:sp>
      <p:sp>
        <p:nvSpPr>
          <p:cNvPr id="99336" name="Freeform 1032"/>
          <p:cNvSpPr>
            <a:spLocks/>
          </p:cNvSpPr>
          <p:nvPr/>
        </p:nvSpPr>
        <p:spPr bwMode="auto">
          <a:xfrm>
            <a:off x="2971800" y="3124200"/>
            <a:ext cx="5715000" cy="3733800"/>
          </a:xfrm>
          <a:custGeom>
            <a:avLst/>
            <a:gdLst/>
            <a:ahLst/>
            <a:cxnLst>
              <a:cxn ang="0">
                <a:pos x="2855" y="2855"/>
              </a:cxn>
              <a:cxn ang="0">
                <a:pos x="2816" y="2777"/>
              </a:cxn>
              <a:cxn ang="0">
                <a:pos x="2809" y="2758"/>
              </a:cxn>
              <a:cxn ang="0">
                <a:pos x="2790" y="2751"/>
              </a:cxn>
              <a:cxn ang="0">
                <a:pos x="2647" y="2595"/>
              </a:cxn>
              <a:cxn ang="0">
                <a:pos x="2608" y="2543"/>
              </a:cxn>
              <a:cxn ang="0">
                <a:pos x="2588" y="2517"/>
              </a:cxn>
              <a:cxn ang="0">
                <a:pos x="2569" y="2446"/>
              </a:cxn>
              <a:cxn ang="0">
                <a:pos x="2484" y="2329"/>
              </a:cxn>
              <a:cxn ang="0">
                <a:pos x="2458" y="2303"/>
              </a:cxn>
              <a:cxn ang="0">
                <a:pos x="2452" y="2283"/>
              </a:cxn>
              <a:cxn ang="0">
                <a:pos x="2406" y="2257"/>
              </a:cxn>
              <a:cxn ang="0">
                <a:pos x="2289" y="2120"/>
              </a:cxn>
              <a:cxn ang="0">
                <a:pos x="2263" y="2094"/>
              </a:cxn>
              <a:cxn ang="0">
                <a:pos x="2243" y="2055"/>
              </a:cxn>
              <a:cxn ang="0">
                <a:pos x="2100" y="1912"/>
              </a:cxn>
              <a:cxn ang="0">
                <a:pos x="2022" y="1867"/>
              </a:cxn>
              <a:cxn ang="0">
                <a:pos x="1691" y="1815"/>
              </a:cxn>
              <a:cxn ang="0">
                <a:pos x="1209" y="1600"/>
              </a:cxn>
              <a:cxn ang="0">
                <a:pos x="637" y="1581"/>
              </a:cxn>
              <a:cxn ang="0">
                <a:pos x="572" y="1555"/>
              </a:cxn>
              <a:cxn ang="0">
                <a:pos x="442" y="1470"/>
              </a:cxn>
              <a:cxn ang="0">
                <a:pos x="331" y="1386"/>
              </a:cxn>
              <a:cxn ang="0">
                <a:pos x="273" y="1295"/>
              </a:cxn>
              <a:cxn ang="0">
                <a:pos x="253" y="1249"/>
              </a:cxn>
              <a:cxn ang="0">
                <a:pos x="188" y="1145"/>
              </a:cxn>
              <a:cxn ang="0">
                <a:pos x="162" y="1054"/>
              </a:cxn>
              <a:cxn ang="0">
                <a:pos x="136" y="813"/>
              </a:cxn>
              <a:cxn ang="0">
                <a:pos x="97" y="234"/>
              </a:cxn>
              <a:cxn ang="0">
                <a:pos x="58" y="124"/>
              </a:cxn>
              <a:cxn ang="0">
                <a:pos x="13" y="46"/>
              </a:cxn>
              <a:cxn ang="0">
                <a:pos x="6" y="20"/>
              </a:cxn>
              <a:cxn ang="0">
                <a:pos x="0" y="0"/>
              </a:cxn>
            </a:cxnLst>
            <a:rect l="0" t="0" r="r" b="b"/>
            <a:pathLst>
              <a:path w="2855" h="2855">
                <a:moveTo>
                  <a:pt x="2855" y="2855"/>
                </a:moveTo>
                <a:cubicBezTo>
                  <a:pt x="2844" y="2827"/>
                  <a:pt x="2829" y="2802"/>
                  <a:pt x="2816" y="2777"/>
                </a:cubicBezTo>
                <a:cubicBezTo>
                  <a:pt x="2812" y="2770"/>
                  <a:pt x="2813" y="2762"/>
                  <a:pt x="2809" y="2758"/>
                </a:cubicBezTo>
                <a:cubicBezTo>
                  <a:pt x="2804" y="2753"/>
                  <a:pt x="2796" y="2753"/>
                  <a:pt x="2790" y="2751"/>
                </a:cubicBezTo>
                <a:cubicBezTo>
                  <a:pt x="2746" y="2693"/>
                  <a:pt x="2691" y="2654"/>
                  <a:pt x="2647" y="2595"/>
                </a:cubicBezTo>
                <a:cubicBezTo>
                  <a:pt x="2634" y="2577"/>
                  <a:pt x="2621" y="2560"/>
                  <a:pt x="2608" y="2543"/>
                </a:cubicBezTo>
                <a:cubicBezTo>
                  <a:pt x="2601" y="2534"/>
                  <a:pt x="2588" y="2517"/>
                  <a:pt x="2588" y="2517"/>
                </a:cubicBezTo>
                <a:cubicBezTo>
                  <a:pt x="2581" y="2495"/>
                  <a:pt x="2578" y="2466"/>
                  <a:pt x="2569" y="2446"/>
                </a:cubicBezTo>
                <a:cubicBezTo>
                  <a:pt x="2547" y="2401"/>
                  <a:pt x="2509" y="2370"/>
                  <a:pt x="2484" y="2329"/>
                </a:cubicBezTo>
                <a:cubicBezTo>
                  <a:pt x="2468" y="2275"/>
                  <a:pt x="2492" y="2337"/>
                  <a:pt x="2458" y="2303"/>
                </a:cubicBezTo>
                <a:cubicBezTo>
                  <a:pt x="2453" y="2298"/>
                  <a:pt x="2456" y="2287"/>
                  <a:pt x="2452" y="2283"/>
                </a:cubicBezTo>
                <a:cubicBezTo>
                  <a:pt x="2439" y="2270"/>
                  <a:pt x="2420" y="2266"/>
                  <a:pt x="2406" y="2257"/>
                </a:cubicBezTo>
                <a:cubicBezTo>
                  <a:pt x="2385" y="2215"/>
                  <a:pt x="2334" y="2135"/>
                  <a:pt x="2289" y="2120"/>
                </a:cubicBezTo>
                <a:cubicBezTo>
                  <a:pt x="2274" y="2072"/>
                  <a:pt x="2296" y="2126"/>
                  <a:pt x="2263" y="2094"/>
                </a:cubicBezTo>
                <a:cubicBezTo>
                  <a:pt x="2252" y="2083"/>
                  <a:pt x="2250" y="2067"/>
                  <a:pt x="2243" y="2055"/>
                </a:cubicBezTo>
                <a:cubicBezTo>
                  <a:pt x="2227" y="2004"/>
                  <a:pt x="2152" y="1930"/>
                  <a:pt x="2100" y="1912"/>
                </a:cubicBezTo>
                <a:cubicBezTo>
                  <a:pt x="2083" y="1887"/>
                  <a:pt x="2050" y="1875"/>
                  <a:pt x="2022" y="1867"/>
                </a:cubicBezTo>
                <a:cubicBezTo>
                  <a:pt x="1912" y="1791"/>
                  <a:pt x="1846" y="1818"/>
                  <a:pt x="1691" y="1815"/>
                </a:cubicBezTo>
                <a:cubicBezTo>
                  <a:pt x="1522" y="1758"/>
                  <a:pt x="1384" y="1643"/>
                  <a:pt x="1209" y="1600"/>
                </a:cubicBezTo>
                <a:cubicBezTo>
                  <a:pt x="1041" y="1558"/>
                  <a:pt x="816" y="1586"/>
                  <a:pt x="637" y="1581"/>
                </a:cubicBezTo>
                <a:cubicBezTo>
                  <a:pt x="614" y="1572"/>
                  <a:pt x="593" y="1565"/>
                  <a:pt x="572" y="1555"/>
                </a:cubicBezTo>
                <a:cubicBezTo>
                  <a:pt x="541" y="1508"/>
                  <a:pt x="487" y="1495"/>
                  <a:pt x="442" y="1470"/>
                </a:cubicBezTo>
                <a:cubicBezTo>
                  <a:pt x="402" y="1447"/>
                  <a:pt x="366" y="1414"/>
                  <a:pt x="331" y="1386"/>
                </a:cubicBezTo>
                <a:cubicBezTo>
                  <a:pt x="313" y="1350"/>
                  <a:pt x="294" y="1325"/>
                  <a:pt x="273" y="1295"/>
                </a:cubicBezTo>
                <a:cubicBezTo>
                  <a:pt x="241" y="1250"/>
                  <a:pt x="274" y="1287"/>
                  <a:pt x="253" y="1249"/>
                </a:cubicBezTo>
                <a:cubicBezTo>
                  <a:pt x="232" y="1212"/>
                  <a:pt x="211" y="1179"/>
                  <a:pt x="188" y="1145"/>
                </a:cubicBezTo>
                <a:cubicBezTo>
                  <a:pt x="178" y="1114"/>
                  <a:pt x="170" y="1084"/>
                  <a:pt x="162" y="1054"/>
                </a:cubicBezTo>
                <a:cubicBezTo>
                  <a:pt x="155" y="974"/>
                  <a:pt x="150" y="891"/>
                  <a:pt x="136" y="813"/>
                </a:cubicBezTo>
                <a:cubicBezTo>
                  <a:pt x="138" y="655"/>
                  <a:pt x="203" y="397"/>
                  <a:pt x="97" y="234"/>
                </a:cubicBezTo>
                <a:cubicBezTo>
                  <a:pt x="92" y="169"/>
                  <a:pt x="104" y="154"/>
                  <a:pt x="58" y="124"/>
                </a:cubicBezTo>
                <a:cubicBezTo>
                  <a:pt x="49" y="94"/>
                  <a:pt x="34" y="67"/>
                  <a:pt x="13" y="46"/>
                </a:cubicBezTo>
                <a:cubicBezTo>
                  <a:pt x="10" y="37"/>
                  <a:pt x="8" y="28"/>
                  <a:pt x="6" y="20"/>
                </a:cubicBezTo>
                <a:cubicBezTo>
                  <a:pt x="4" y="13"/>
                  <a:pt x="0" y="0"/>
                  <a:pt x="0" y="0"/>
                </a:cubicBezTo>
              </a:path>
            </a:pathLst>
          </a:custGeom>
          <a:noFill/>
          <a:ln w="76200" cap="flat" cmpd="sng">
            <a:solidFill>
              <a:srgbClr val="FF0000"/>
            </a:solidFill>
            <a:prstDash val="solid"/>
            <a:round/>
            <a:headEnd/>
            <a:tailEnd/>
          </a:ln>
          <a:effectLst>
            <a:outerShdw blurRad="63500" dist="35921" dir="2700000" algn="ctr" rotWithShape="0">
              <a:schemeClr val="bg2">
                <a:alpha val="50000"/>
              </a:schemeClr>
            </a:outerShdw>
          </a:effectLst>
        </p:spPr>
        <p:txBody>
          <a:bodyPr anchor="ctr">
            <a:spAutoFit/>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19815" name="Text Box 7"/>
          <p:cNvSpPr txBox="1">
            <a:spLocks noChangeArrowheads="1"/>
          </p:cNvSpPr>
          <p:nvPr/>
        </p:nvSpPr>
        <p:spPr bwMode="auto">
          <a:xfrm>
            <a:off x="92765" y="1905000"/>
            <a:ext cx="2769705"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base" hangingPunct="0">
              <a:spcBef>
                <a:spcPct val="50000"/>
              </a:spcBef>
              <a:spcAft>
                <a:spcPct val="0"/>
              </a:spcAft>
            </a:pPr>
            <a:r>
              <a:rPr lang="ko-KR" altLang="en-US" sz="3200" b="1" dirty="0">
                <a:solidFill>
                  <a:srgbClr val="FFFFFF"/>
                </a:solidFill>
                <a:latin typeface="Arial" charset="0"/>
                <a:cs typeface="Arial" charset="0"/>
              </a:rPr>
              <a:t>구약시대에 베냐민과 유다 사이의 경계는 도시 남쪽 가까이를 지나갔다</a:t>
            </a:r>
            <a:r>
              <a:rPr lang="en-US" altLang="ko-KR" sz="3200" b="1" dirty="0">
                <a:solidFill>
                  <a:srgbClr val="FFFFFF"/>
                </a:solidFill>
                <a:latin typeface="Arial" charset="0"/>
                <a:cs typeface="Arial" charset="0"/>
              </a:rPr>
              <a:t>.</a:t>
            </a:r>
            <a:endParaRPr lang="en-US" sz="3200" b="1" dirty="0">
              <a:solidFill>
                <a:srgbClr val="FFFFFF"/>
              </a:solidFill>
              <a:latin typeface="Arial" charset="0"/>
              <a:cs typeface="Arial" charset="0"/>
            </a:endParaRPr>
          </a:p>
        </p:txBody>
      </p:sp>
      <p:sp>
        <p:nvSpPr>
          <p:cNvPr id="9"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21</a:t>
            </a:r>
          </a:p>
        </p:txBody>
      </p:sp>
    </p:spTree>
    <p:extLst>
      <p:ext uri="{BB962C8B-B14F-4D97-AF65-F5344CB8AC3E}">
        <p14:creationId xmlns:p14="http://schemas.microsoft.com/office/powerpoint/2010/main" val="2141523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9336"/>
                                        </p:tgtEl>
                                        <p:attrNameLst>
                                          <p:attrName>style.visibility</p:attrName>
                                        </p:attrNameLst>
                                      </p:cBhvr>
                                      <p:to>
                                        <p:strVal val="visible"/>
                                      </p:to>
                                    </p:set>
                                    <p:animEffect transition="in" filter="wipe(left)">
                                      <p:cBhvr>
                                        <p:cTn id="7" dur="2000"/>
                                        <p:tgtEl>
                                          <p:spTgt spid="99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 descr="OTS 27 Map ANE Moder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52520" y="15404"/>
            <a:ext cx="86566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3"/>
          <p:cNvGrpSpPr/>
          <p:nvPr/>
        </p:nvGrpSpPr>
        <p:grpSpPr>
          <a:xfrm>
            <a:off x="0" y="1058230"/>
            <a:ext cx="9144000" cy="5808331"/>
            <a:chOff x="0" y="1058230"/>
            <a:chExt cx="9144000" cy="5808331"/>
          </a:xfrm>
        </p:grpSpPr>
        <p:pic>
          <p:nvPicPr>
            <p:cNvPr id="3" name="Picture 2" descr="Modern Mid-East w Label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058230"/>
              <a:ext cx="9144000" cy="5808331"/>
            </a:xfrm>
            <a:prstGeom prst="rect">
              <a:avLst/>
            </a:prstGeom>
          </p:spPr>
        </p:pic>
        <p:pic>
          <p:nvPicPr>
            <p:cNvPr id="12" name="Picture 11" descr="Modern Mid-East w Labels.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55372" y="3251184"/>
              <a:ext cx="2539571" cy="728133"/>
            </a:xfrm>
            <a:prstGeom prst="rect">
              <a:avLst/>
            </a:prstGeom>
          </p:spPr>
        </p:pic>
      </p:grpSp>
      <p:sp>
        <p:nvSpPr>
          <p:cNvPr id="219137" name="Rectangle 2"/>
          <p:cNvSpPr>
            <a:spLocks noGrp="1" noChangeArrowheads="1"/>
          </p:cNvSpPr>
          <p:nvPr>
            <p:ph type="ctrTitle"/>
          </p:nvPr>
        </p:nvSpPr>
        <p:spPr>
          <a:xfrm>
            <a:off x="0" y="55213"/>
            <a:ext cx="9144000" cy="474467"/>
          </a:xfrm>
        </p:spPr>
        <p:txBody>
          <a:bodyPr/>
          <a:lstStyle/>
          <a:p>
            <a:pPr eaLnBrk="1" hangingPunct="1"/>
            <a:r>
              <a:rPr kumimoji="1" lang="ko-KR" altLang="en-US" sz="4000" b="1" dirty="0">
                <a:solidFill>
                  <a:schemeClr val="bg1"/>
                </a:solidFill>
                <a:latin typeface="Arial" charset="0"/>
              </a:rPr>
              <a:t>현대 중동 국가들</a:t>
            </a:r>
            <a:endParaRPr kumimoji="1" lang="en-US" altLang="zh-CN" sz="2800" b="1" dirty="0">
              <a:solidFill>
                <a:schemeClr val="bg1"/>
              </a:solidFill>
              <a:latin typeface="Arial" charset="0"/>
            </a:endParaRPr>
          </a:p>
        </p:txBody>
      </p:sp>
      <p:sp>
        <p:nvSpPr>
          <p:cNvPr id="219138" name="Text Box 5"/>
          <p:cNvSpPr txBox="1">
            <a:spLocks noChangeArrowheads="1"/>
          </p:cNvSpPr>
          <p:nvPr/>
        </p:nvSpPr>
        <p:spPr bwMode="auto">
          <a:xfrm>
            <a:off x="8509000" y="87313"/>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t>
            </a:r>
          </a:p>
        </p:txBody>
      </p:sp>
      <p:sp>
        <p:nvSpPr>
          <p:cNvPr id="7" name="Text Box 9"/>
          <p:cNvSpPr txBox="1">
            <a:spLocks noChangeArrowheads="1"/>
          </p:cNvSpPr>
          <p:nvPr/>
        </p:nvSpPr>
        <p:spPr bwMode="auto">
          <a:xfrm>
            <a:off x="1178384" y="2604685"/>
            <a:ext cx="187743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lang="ko-KR" altLang="en-US" sz="4400" b="1" dirty="0">
                <a:solidFill>
                  <a:srgbClr val="FFFFFF"/>
                </a:solidFill>
                <a:effectLst>
                  <a:glow rad="203200">
                    <a:srgbClr val="000514">
                      <a:alpha val="88000"/>
                    </a:srgbClr>
                  </a:glow>
                </a:effectLst>
                <a:latin typeface="Arial"/>
                <a:cs typeface="Arial"/>
              </a:rPr>
              <a:t>레바논</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5" name="Text Box 9"/>
          <p:cNvSpPr txBox="1">
            <a:spLocks noChangeArrowheads="1"/>
          </p:cNvSpPr>
          <p:nvPr/>
        </p:nvSpPr>
        <p:spPr bwMode="auto">
          <a:xfrm>
            <a:off x="2710858" y="1436847"/>
            <a:ext cx="187743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lang="ko-KR" altLang="en-US" sz="4400" b="1" dirty="0">
                <a:solidFill>
                  <a:srgbClr val="FFFFFF"/>
                </a:solidFill>
                <a:effectLst>
                  <a:glow rad="203200">
                    <a:srgbClr val="000514">
                      <a:alpha val="88000"/>
                    </a:srgbClr>
                  </a:glow>
                </a:effectLst>
                <a:latin typeface="Arial"/>
                <a:cs typeface="Arial"/>
              </a:rPr>
              <a:t>시리아</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6" name="Text Box 9"/>
          <p:cNvSpPr txBox="1">
            <a:spLocks noChangeArrowheads="1"/>
          </p:cNvSpPr>
          <p:nvPr/>
        </p:nvSpPr>
        <p:spPr bwMode="auto">
          <a:xfrm>
            <a:off x="5016905" y="2989406"/>
            <a:ext cx="2031325"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lang="ko-KR" altLang="en-US" sz="4800" b="1" dirty="0">
                <a:solidFill>
                  <a:srgbClr val="FFFFFF"/>
                </a:solidFill>
                <a:effectLst>
                  <a:glow rad="203200">
                    <a:srgbClr val="000514">
                      <a:alpha val="88000"/>
                    </a:srgbClr>
                  </a:glow>
                </a:effectLst>
                <a:latin typeface="Arial"/>
                <a:cs typeface="Arial"/>
              </a:rPr>
              <a:t>이라크</a:t>
            </a:r>
            <a:endParaRPr kumimoji="0" lang="en-US" sz="4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9" name="Text Box 9"/>
          <p:cNvSpPr txBox="1">
            <a:spLocks noChangeArrowheads="1"/>
          </p:cNvSpPr>
          <p:nvPr/>
        </p:nvSpPr>
        <p:spPr bwMode="auto">
          <a:xfrm>
            <a:off x="656771" y="4454990"/>
            <a:ext cx="2441694"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lang="ko-KR" altLang="en-US" sz="4400" b="1" dirty="0">
                <a:solidFill>
                  <a:srgbClr val="FFFFFF"/>
                </a:solidFill>
                <a:effectLst>
                  <a:glow rad="203200">
                    <a:srgbClr val="000514">
                      <a:alpha val="88000"/>
                    </a:srgbClr>
                  </a:glow>
                </a:effectLst>
                <a:latin typeface="Arial"/>
                <a:cs typeface="Arial"/>
              </a:rPr>
              <a:t>이스라엘</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0" name="Text Box 9"/>
          <p:cNvSpPr txBox="1">
            <a:spLocks noChangeArrowheads="1"/>
          </p:cNvSpPr>
          <p:nvPr/>
        </p:nvSpPr>
        <p:spPr bwMode="auto">
          <a:xfrm>
            <a:off x="67050" y="5598844"/>
            <a:ext cx="187743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lang="ko-KR" altLang="en-US" sz="4400" b="1" dirty="0">
                <a:solidFill>
                  <a:srgbClr val="FFFFFF"/>
                </a:solidFill>
                <a:effectLst>
                  <a:glow rad="203200">
                    <a:srgbClr val="000514">
                      <a:alpha val="88000"/>
                    </a:srgbClr>
                  </a:glow>
                </a:effectLst>
                <a:latin typeface="Arial"/>
                <a:cs typeface="Arial"/>
              </a:rPr>
              <a:t>이집트</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4" name="Text Box 9"/>
          <p:cNvSpPr txBox="1">
            <a:spLocks noChangeArrowheads="1"/>
          </p:cNvSpPr>
          <p:nvPr/>
        </p:nvSpPr>
        <p:spPr bwMode="auto">
          <a:xfrm>
            <a:off x="6853786" y="5307622"/>
            <a:ext cx="2441694"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lang="ko-KR" altLang="en-US" sz="4400" b="1" dirty="0">
                <a:solidFill>
                  <a:srgbClr val="FFFFFF"/>
                </a:solidFill>
                <a:effectLst>
                  <a:glow rad="203200">
                    <a:srgbClr val="000514">
                      <a:alpha val="88000"/>
                    </a:srgbClr>
                  </a:glow>
                </a:effectLst>
                <a:latin typeface="Arial"/>
                <a:cs typeface="Arial"/>
              </a:rPr>
              <a:t>쿠웨이트</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8" name="Text Box 9"/>
          <p:cNvSpPr txBox="1">
            <a:spLocks noChangeArrowheads="1"/>
          </p:cNvSpPr>
          <p:nvPr/>
        </p:nvSpPr>
        <p:spPr bwMode="auto">
          <a:xfrm>
            <a:off x="1488" y="1821567"/>
            <a:ext cx="2441694"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lang="ko-KR" altLang="en-US" sz="4400" b="1" dirty="0" err="1">
                <a:solidFill>
                  <a:srgbClr val="FFFFFF"/>
                </a:solidFill>
                <a:effectLst>
                  <a:glow rad="203200">
                    <a:srgbClr val="000514">
                      <a:alpha val="88000"/>
                    </a:srgbClr>
                  </a:glow>
                </a:effectLst>
                <a:latin typeface="Arial"/>
                <a:cs typeface="Arial"/>
              </a:rPr>
              <a:t>키프러스</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9" name="Text Box 9"/>
          <p:cNvSpPr txBox="1">
            <a:spLocks noChangeArrowheads="1"/>
          </p:cNvSpPr>
          <p:nvPr/>
        </p:nvSpPr>
        <p:spPr bwMode="auto">
          <a:xfrm rot="20271759">
            <a:off x="2202751" y="3655845"/>
            <a:ext cx="2031325"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lang="ko-KR" altLang="en-US" sz="4800" b="1" dirty="0">
                <a:solidFill>
                  <a:srgbClr val="FFFFFF"/>
                </a:solidFill>
                <a:effectLst>
                  <a:glow rad="203200">
                    <a:srgbClr val="000514">
                      <a:alpha val="88000"/>
                    </a:srgbClr>
                  </a:glow>
                </a:effectLst>
                <a:latin typeface="Arial"/>
                <a:cs typeface="Arial"/>
              </a:rPr>
              <a:t>요르단</a:t>
            </a:r>
            <a:endParaRPr kumimoji="0" lang="en-US" sz="4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21" name="Text Box 9"/>
          <p:cNvSpPr txBox="1">
            <a:spLocks noChangeArrowheads="1"/>
          </p:cNvSpPr>
          <p:nvPr/>
        </p:nvSpPr>
        <p:spPr bwMode="auto">
          <a:xfrm>
            <a:off x="7786446" y="2412393"/>
            <a:ext cx="1415772"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lang="ko-KR" altLang="en-US" sz="4800" b="1" dirty="0">
                <a:solidFill>
                  <a:srgbClr val="FFFFFF"/>
                </a:solidFill>
                <a:effectLst>
                  <a:glow rad="203200">
                    <a:srgbClr val="000514">
                      <a:alpha val="88000"/>
                    </a:srgbClr>
                  </a:glow>
                </a:effectLst>
                <a:latin typeface="Arial"/>
                <a:cs typeface="Arial"/>
              </a:rPr>
              <a:t>이란</a:t>
            </a:r>
            <a:endParaRPr kumimoji="0" lang="en-US" sz="4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22" name="Text Box 9"/>
          <p:cNvSpPr txBox="1">
            <a:spLocks noChangeArrowheads="1"/>
          </p:cNvSpPr>
          <p:nvPr/>
        </p:nvSpPr>
        <p:spPr bwMode="auto">
          <a:xfrm>
            <a:off x="3528502" y="5213191"/>
            <a:ext cx="2550566" cy="1446550"/>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lang="ko-KR" altLang="en-US" sz="4400" b="1" dirty="0">
                <a:solidFill>
                  <a:srgbClr val="FFFFFF"/>
                </a:solidFill>
                <a:effectLst>
                  <a:glow rad="203200">
                    <a:srgbClr val="000514">
                      <a:alpha val="88000"/>
                    </a:srgbClr>
                  </a:glow>
                </a:effectLst>
                <a:latin typeface="Arial"/>
                <a:cs typeface="Arial"/>
              </a:rPr>
              <a:t>사우디</a:t>
            </a:r>
            <a:br>
              <a:rPr lang="en-US" altLang="ko-KR" sz="4400" b="1" dirty="0">
                <a:solidFill>
                  <a:srgbClr val="FFFFFF"/>
                </a:solidFill>
                <a:effectLst>
                  <a:glow rad="203200">
                    <a:srgbClr val="000514">
                      <a:alpha val="88000"/>
                    </a:srgbClr>
                  </a:glow>
                </a:effectLst>
                <a:latin typeface="Arial"/>
                <a:cs typeface="Arial"/>
              </a:rPr>
            </a:br>
            <a:r>
              <a:rPr lang="ko-KR" altLang="en-US" sz="4400" b="1" dirty="0">
                <a:solidFill>
                  <a:srgbClr val="FFFFFF"/>
                </a:solidFill>
                <a:effectLst>
                  <a:glow rad="203200">
                    <a:srgbClr val="000514">
                      <a:alpha val="88000"/>
                    </a:srgbClr>
                  </a:glow>
                </a:effectLst>
                <a:latin typeface="Arial"/>
                <a:cs typeface="Arial"/>
              </a:rPr>
              <a:t>아라비아</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25" name="Text Box 52"/>
          <p:cNvSpPr txBox="1">
            <a:spLocks noChangeArrowheads="1"/>
          </p:cNvSpPr>
          <p:nvPr/>
        </p:nvSpPr>
        <p:spPr bwMode="auto">
          <a:xfrm>
            <a:off x="755576" y="556184"/>
            <a:ext cx="7632700" cy="339725"/>
          </a:xfrm>
          <a:prstGeom prst="rect">
            <a:avLst/>
          </a:prstGeom>
          <a:noFill/>
          <a:ln>
            <a:noFill/>
          </a:ln>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ko-KR" altLang="en-US" sz="1600" b="1" dirty="0">
                <a:solidFill>
                  <a:srgbClr val="FFFFFF"/>
                </a:solidFill>
                <a:cs typeface="Arial" charset="0"/>
              </a:rPr>
              <a:t>테리 홀</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lang="ko-KR" altLang="en-US" sz="1600" b="1" i="1" dirty="0">
                <a:solidFill>
                  <a:srgbClr val="FFFFFF"/>
                </a:solidFill>
                <a:cs typeface="Arial" charset="0"/>
              </a:rPr>
              <a:t>성경파노라마</a:t>
            </a:r>
            <a:r>
              <a:rPr kumimoji="0" lang="en-US" sz="1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49</a:t>
            </a:r>
          </a:p>
        </p:txBody>
      </p:sp>
      <p:sp>
        <p:nvSpPr>
          <p:cNvPr id="27" name="Right Arrow 26"/>
          <p:cNvSpPr/>
          <p:nvPr/>
        </p:nvSpPr>
        <p:spPr bwMode="auto">
          <a:xfrm rot="16200000">
            <a:off x="7685740" y="531284"/>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endParaRPr>
          </a:p>
        </p:txBody>
      </p:sp>
      <p:sp>
        <p:nvSpPr>
          <p:cNvPr id="28" name="Text Box 9"/>
          <p:cNvSpPr txBox="1">
            <a:spLocks noChangeArrowheads="1"/>
          </p:cNvSpPr>
          <p:nvPr/>
        </p:nvSpPr>
        <p:spPr bwMode="auto">
          <a:xfrm>
            <a:off x="61144" y="3502749"/>
            <a:ext cx="1918568" cy="369332"/>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lang="ko-KR" altLang="en-US" sz="1800" b="1" dirty="0">
                <a:solidFill>
                  <a:srgbClr val="FFFFFF"/>
                </a:solidFill>
                <a:effectLst>
                  <a:glow rad="203200">
                    <a:srgbClr val="000514">
                      <a:alpha val="88000"/>
                    </a:srgbClr>
                  </a:glow>
                </a:effectLst>
                <a:latin typeface="Arial"/>
                <a:cs typeface="Arial"/>
              </a:rPr>
              <a:t>지중해</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29" name="Right Arrow 28"/>
          <p:cNvSpPr/>
          <p:nvPr/>
        </p:nvSpPr>
        <p:spPr bwMode="auto">
          <a:xfrm rot="16200000">
            <a:off x="457331" y="53128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endParaRPr>
          </a:p>
        </p:txBody>
      </p:sp>
      <p:sp>
        <p:nvSpPr>
          <p:cNvPr id="20" name="Text Box 9"/>
          <p:cNvSpPr txBox="1">
            <a:spLocks noChangeArrowheads="1"/>
          </p:cNvSpPr>
          <p:nvPr/>
        </p:nvSpPr>
        <p:spPr bwMode="auto">
          <a:xfrm>
            <a:off x="226772" y="908720"/>
            <a:ext cx="131318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lang="ko-KR" altLang="en-US" sz="4400" b="1" dirty="0">
                <a:solidFill>
                  <a:srgbClr val="FFFFFF"/>
                </a:solidFill>
                <a:effectLst>
                  <a:glow rad="203200">
                    <a:srgbClr val="000514">
                      <a:alpha val="88000"/>
                    </a:srgbClr>
                  </a:glow>
                </a:effectLst>
                <a:latin typeface="Arial"/>
                <a:cs typeface="Arial"/>
              </a:rPr>
              <a:t>터키</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26" name="Text Box 9"/>
          <p:cNvSpPr txBox="1">
            <a:spLocks noChangeArrowheads="1"/>
          </p:cNvSpPr>
          <p:nvPr/>
        </p:nvSpPr>
        <p:spPr bwMode="auto">
          <a:xfrm>
            <a:off x="7171984" y="908720"/>
            <a:ext cx="187743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lang="ko-KR" altLang="en-US" sz="4400" b="1" dirty="0">
                <a:solidFill>
                  <a:srgbClr val="FFFFFF"/>
                </a:solidFill>
                <a:effectLst>
                  <a:glow rad="203200">
                    <a:srgbClr val="000514">
                      <a:alpha val="88000"/>
                    </a:srgbClr>
                  </a:glow>
                </a:effectLst>
                <a:latin typeface="Arial"/>
                <a:cs typeface="Arial"/>
              </a:rPr>
              <a:t>러시아</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3421406248"/>
      </p:ext>
    </p:extLst>
  </p:cSld>
  <p:clrMapOvr>
    <a:masterClrMapping/>
  </p:clrMapOvr>
  <p:transition spd="med">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91" name="Rectangle 15"/>
          <p:cNvSpPr>
            <a:spLocks noGrp="1" noRot="1" noChangeArrowheads="1"/>
          </p:cNvSpPr>
          <p:nvPr>
            <p:ph type="title"/>
          </p:nvPr>
        </p:nvSpPr>
        <p:spPr>
          <a:xfrm>
            <a:off x="4876800" y="0"/>
            <a:ext cx="3429000" cy="792163"/>
          </a:xfrm>
        </p:spPr>
        <p:txBody>
          <a:bodyPr/>
          <a:lstStyle/>
          <a:p>
            <a:pPr eaLnBrk="1" hangingPunct="1">
              <a:defRPr/>
            </a:pPr>
            <a:r>
              <a:rPr lang="ko-KR" altLang="en-US" dirty="0">
                <a:latin typeface="Arial"/>
                <a:ea typeface="ＭＳ Ｐゴシック" charset="0"/>
                <a:cs typeface="Arial"/>
              </a:rPr>
              <a:t>예루살렘</a:t>
            </a:r>
            <a:endParaRPr lang="en-US" dirty="0">
              <a:latin typeface="Arial"/>
              <a:ea typeface="ＭＳ Ｐゴシック" charset="0"/>
              <a:cs typeface="Arial"/>
            </a:endParaRPr>
          </a:p>
        </p:txBody>
      </p:sp>
      <p:pic>
        <p:nvPicPr>
          <p:cNvPr id="121858" name="Picture 1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76200" y="0"/>
            <a:ext cx="4948238" cy="6934200"/>
          </a:xfrm>
          <a:noFill/>
          <a:extLst>
            <a:ext uri="{909E8E84-426E-40dd-AFC4-6F175D3DCCD1}">
              <a14:hiddenFill xmlns="" xmlns:a14="http://schemas.microsoft.com/office/drawing/2010/main">
                <a:solidFill>
                  <a:srgbClr val="FFFFFF"/>
                </a:solidFill>
              </a14:hiddenFill>
            </a:ext>
          </a:extLst>
        </p:spPr>
      </p:pic>
      <p:sp>
        <p:nvSpPr>
          <p:cNvPr id="178189" name="Text Box 13"/>
          <p:cNvSpPr txBox="1">
            <a:spLocks noChangeArrowheads="1"/>
          </p:cNvSpPr>
          <p:nvPr/>
        </p:nvSpPr>
        <p:spPr bwMode="auto">
          <a:xfrm>
            <a:off x="4932363" y="1295400"/>
            <a:ext cx="3906837" cy="14652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buFontTx/>
              <a:buChar char="•"/>
              <a:defRPr/>
            </a:pPr>
            <a:r>
              <a:rPr lang="ko-KR" altLang="en-US" sz="3600" b="1" dirty="0">
                <a:solidFill>
                  <a:srgbClr val="FFFFFF"/>
                </a:solidFill>
                <a:latin typeface="Arial"/>
                <a:ea typeface="ＭＳ Ｐゴシック" charset="0"/>
                <a:cs typeface="Arial"/>
              </a:rPr>
              <a:t>불리한 점들</a:t>
            </a:r>
            <a:endParaRPr lang="en-US" sz="3600" b="1" dirty="0">
              <a:solidFill>
                <a:srgbClr val="FFFFFF"/>
              </a:solidFill>
              <a:latin typeface="Arial"/>
              <a:ea typeface="ＭＳ Ｐゴシック" charset="0"/>
              <a:cs typeface="Arial"/>
            </a:endParaRPr>
          </a:p>
          <a:p>
            <a:pPr defTabSz="914400" eaLnBrk="0" fontAlgn="base" hangingPunct="0">
              <a:spcBef>
                <a:spcPct val="50000"/>
              </a:spcBef>
              <a:spcAft>
                <a:spcPct val="0"/>
              </a:spcAft>
              <a:buFontTx/>
              <a:buChar char="•"/>
              <a:defRPr/>
            </a:pPr>
            <a:r>
              <a:rPr lang="ko-KR" altLang="en-US" sz="3600" b="1" dirty="0">
                <a:solidFill>
                  <a:srgbClr val="FFFFFF"/>
                </a:solidFill>
                <a:latin typeface="Arial"/>
                <a:ea typeface="ＭＳ Ｐゴシック" charset="0"/>
                <a:cs typeface="Arial"/>
              </a:rPr>
              <a:t>유리한 점들</a:t>
            </a:r>
            <a:endParaRPr lang="en-US" sz="3600" b="1" dirty="0">
              <a:solidFill>
                <a:srgbClr val="FFFFFF"/>
              </a:solidFill>
              <a:latin typeface="Arial"/>
              <a:ea typeface="ＭＳ Ｐゴシック" charset="0"/>
              <a:cs typeface="Arial"/>
            </a:endParaRPr>
          </a:p>
        </p:txBody>
      </p:sp>
      <p:sp>
        <p:nvSpPr>
          <p:cNvPr id="178188" name="Text Box 12"/>
          <p:cNvSpPr txBox="1">
            <a:spLocks noChangeArrowheads="1"/>
          </p:cNvSpPr>
          <p:nvPr/>
        </p:nvSpPr>
        <p:spPr bwMode="auto">
          <a:xfrm>
            <a:off x="5237164" y="2895600"/>
            <a:ext cx="3906837"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buFontTx/>
              <a:buChar char="•"/>
              <a:defRPr/>
            </a:pPr>
            <a:r>
              <a:rPr lang="ko-KR" altLang="en-US" sz="2800" dirty="0">
                <a:solidFill>
                  <a:srgbClr val="FFFFFF"/>
                </a:solidFill>
                <a:latin typeface="Arial"/>
                <a:ea typeface="ＭＳ Ｐゴシック" charset="0"/>
                <a:cs typeface="Arial"/>
              </a:rPr>
              <a:t>보호해주는 골짜기들</a:t>
            </a:r>
            <a:endParaRPr lang="en-US" sz="2800" dirty="0">
              <a:solidFill>
                <a:srgbClr val="FFFFFF"/>
              </a:solidFill>
              <a:latin typeface="Arial"/>
              <a:ea typeface="ＭＳ Ｐゴシック" charset="0"/>
              <a:cs typeface="Arial"/>
            </a:endParaRPr>
          </a:p>
        </p:txBody>
      </p:sp>
      <p:sp>
        <p:nvSpPr>
          <p:cNvPr id="178187" name="Freeform 11" descr="Horizontal brick"/>
          <p:cNvSpPr>
            <a:spLocks/>
          </p:cNvSpPr>
          <p:nvPr/>
        </p:nvSpPr>
        <p:spPr bwMode="auto">
          <a:xfrm>
            <a:off x="3038475" y="4668838"/>
            <a:ext cx="612775" cy="1533525"/>
          </a:xfrm>
          <a:custGeom>
            <a:avLst/>
            <a:gdLst/>
            <a:ahLst/>
            <a:cxnLst>
              <a:cxn ang="0">
                <a:pos x="179" y="937"/>
              </a:cxn>
              <a:cxn ang="0">
                <a:pos x="203" y="885"/>
              </a:cxn>
              <a:cxn ang="0">
                <a:pos x="217" y="865"/>
              </a:cxn>
              <a:cxn ang="0">
                <a:pos x="241" y="755"/>
              </a:cxn>
              <a:cxn ang="0">
                <a:pos x="275" y="693"/>
              </a:cxn>
              <a:cxn ang="0">
                <a:pos x="289" y="683"/>
              </a:cxn>
              <a:cxn ang="0">
                <a:pos x="299" y="669"/>
              </a:cxn>
              <a:cxn ang="0">
                <a:pos x="328" y="611"/>
              </a:cxn>
              <a:cxn ang="0">
                <a:pos x="318" y="486"/>
              </a:cxn>
              <a:cxn ang="0">
                <a:pos x="361" y="342"/>
              </a:cxn>
              <a:cxn ang="0">
                <a:pos x="385" y="285"/>
              </a:cxn>
              <a:cxn ang="0">
                <a:pos x="380" y="121"/>
              </a:cxn>
              <a:cxn ang="0">
                <a:pos x="304" y="88"/>
              </a:cxn>
              <a:cxn ang="0">
                <a:pos x="260" y="73"/>
              </a:cxn>
              <a:cxn ang="0">
                <a:pos x="208" y="11"/>
              </a:cxn>
              <a:cxn ang="0">
                <a:pos x="179" y="1"/>
              </a:cxn>
              <a:cxn ang="0">
                <a:pos x="160" y="21"/>
              </a:cxn>
              <a:cxn ang="0">
                <a:pos x="150" y="49"/>
              </a:cxn>
              <a:cxn ang="0">
                <a:pos x="121" y="155"/>
              </a:cxn>
              <a:cxn ang="0">
                <a:pos x="107" y="169"/>
              </a:cxn>
              <a:cxn ang="0">
                <a:pos x="88" y="198"/>
              </a:cxn>
              <a:cxn ang="0">
                <a:pos x="73" y="241"/>
              </a:cxn>
              <a:cxn ang="0">
                <a:pos x="68" y="256"/>
              </a:cxn>
              <a:cxn ang="0">
                <a:pos x="11" y="501"/>
              </a:cxn>
              <a:cxn ang="0">
                <a:pos x="40" y="678"/>
              </a:cxn>
              <a:cxn ang="0">
                <a:pos x="54" y="726"/>
              </a:cxn>
              <a:cxn ang="0">
                <a:pos x="59" y="909"/>
              </a:cxn>
              <a:cxn ang="0">
                <a:pos x="68" y="937"/>
              </a:cxn>
              <a:cxn ang="0">
                <a:pos x="140" y="952"/>
              </a:cxn>
              <a:cxn ang="0">
                <a:pos x="184" y="961"/>
              </a:cxn>
              <a:cxn ang="0">
                <a:pos x="212" y="923"/>
              </a:cxn>
            </a:cxnLst>
            <a:rect l="0" t="0" r="r" b="b"/>
            <a:pathLst>
              <a:path w="386" h="966">
                <a:moveTo>
                  <a:pt x="179" y="937"/>
                </a:moveTo>
                <a:cubicBezTo>
                  <a:pt x="187" y="920"/>
                  <a:pt x="194" y="902"/>
                  <a:pt x="203" y="885"/>
                </a:cubicBezTo>
                <a:cubicBezTo>
                  <a:pt x="207" y="878"/>
                  <a:pt x="215" y="873"/>
                  <a:pt x="217" y="865"/>
                </a:cubicBezTo>
                <a:cubicBezTo>
                  <a:pt x="227" y="829"/>
                  <a:pt x="225" y="790"/>
                  <a:pt x="241" y="755"/>
                </a:cubicBezTo>
                <a:cubicBezTo>
                  <a:pt x="251" y="732"/>
                  <a:pt x="261" y="714"/>
                  <a:pt x="275" y="693"/>
                </a:cubicBezTo>
                <a:cubicBezTo>
                  <a:pt x="278" y="688"/>
                  <a:pt x="285" y="687"/>
                  <a:pt x="289" y="683"/>
                </a:cubicBezTo>
                <a:cubicBezTo>
                  <a:pt x="293" y="679"/>
                  <a:pt x="296" y="674"/>
                  <a:pt x="299" y="669"/>
                </a:cubicBezTo>
                <a:cubicBezTo>
                  <a:pt x="311" y="650"/>
                  <a:pt x="315" y="629"/>
                  <a:pt x="328" y="611"/>
                </a:cubicBezTo>
                <a:cubicBezTo>
                  <a:pt x="334" y="567"/>
                  <a:pt x="329" y="528"/>
                  <a:pt x="318" y="486"/>
                </a:cubicBezTo>
                <a:cubicBezTo>
                  <a:pt x="321" y="427"/>
                  <a:pt x="311" y="377"/>
                  <a:pt x="361" y="342"/>
                </a:cubicBezTo>
                <a:cubicBezTo>
                  <a:pt x="368" y="322"/>
                  <a:pt x="378" y="305"/>
                  <a:pt x="385" y="285"/>
                </a:cubicBezTo>
                <a:cubicBezTo>
                  <a:pt x="383" y="230"/>
                  <a:pt x="386" y="175"/>
                  <a:pt x="380" y="121"/>
                </a:cubicBezTo>
                <a:cubicBezTo>
                  <a:pt x="380" y="119"/>
                  <a:pt x="314" y="91"/>
                  <a:pt x="304" y="88"/>
                </a:cubicBezTo>
                <a:cubicBezTo>
                  <a:pt x="289" y="83"/>
                  <a:pt x="260" y="73"/>
                  <a:pt x="260" y="73"/>
                </a:cubicBezTo>
                <a:cubicBezTo>
                  <a:pt x="252" y="45"/>
                  <a:pt x="234" y="23"/>
                  <a:pt x="208" y="11"/>
                </a:cubicBezTo>
                <a:cubicBezTo>
                  <a:pt x="199" y="7"/>
                  <a:pt x="179" y="1"/>
                  <a:pt x="179" y="1"/>
                </a:cubicBezTo>
                <a:cubicBezTo>
                  <a:pt x="158" y="8"/>
                  <a:pt x="167" y="0"/>
                  <a:pt x="160" y="21"/>
                </a:cubicBezTo>
                <a:cubicBezTo>
                  <a:pt x="157" y="30"/>
                  <a:pt x="150" y="49"/>
                  <a:pt x="150" y="49"/>
                </a:cubicBezTo>
                <a:cubicBezTo>
                  <a:pt x="144" y="86"/>
                  <a:pt x="133" y="120"/>
                  <a:pt x="121" y="155"/>
                </a:cubicBezTo>
                <a:cubicBezTo>
                  <a:pt x="119" y="161"/>
                  <a:pt x="111" y="164"/>
                  <a:pt x="107" y="169"/>
                </a:cubicBezTo>
                <a:cubicBezTo>
                  <a:pt x="100" y="178"/>
                  <a:pt x="94" y="188"/>
                  <a:pt x="88" y="198"/>
                </a:cubicBezTo>
                <a:cubicBezTo>
                  <a:pt x="80" y="211"/>
                  <a:pt x="78" y="227"/>
                  <a:pt x="73" y="241"/>
                </a:cubicBezTo>
                <a:cubicBezTo>
                  <a:pt x="71" y="246"/>
                  <a:pt x="68" y="256"/>
                  <a:pt x="68" y="256"/>
                </a:cubicBezTo>
                <a:cubicBezTo>
                  <a:pt x="62" y="343"/>
                  <a:pt x="24" y="415"/>
                  <a:pt x="11" y="501"/>
                </a:cubicBezTo>
                <a:cubicBezTo>
                  <a:pt x="14" y="582"/>
                  <a:pt x="0" y="622"/>
                  <a:pt x="40" y="678"/>
                </a:cubicBezTo>
                <a:cubicBezTo>
                  <a:pt x="44" y="694"/>
                  <a:pt x="50" y="710"/>
                  <a:pt x="54" y="726"/>
                </a:cubicBezTo>
                <a:cubicBezTo>
                  <a:pt x="56" y="787"/>
                  <a:pt x="56" y="848"/>
                  <a:pt x="59" y="909"/>
                </a:cubicBezTo>
                <a:cubicBezTo>
                  <a:pt x="59" y="919"/>
                  <a:pt x="61" y="930"/>
                  <a:pt x="68" y="937"/>
                </a:cubicBezTo>
                <a:cubicBezTo>
                  <a:pt x="82" y="951"/>
                  <a:pt x="120" y="948"/>
                  <a:pt x="140" y="952"/>
                </a:cubicBezTo>
                <a:cubicBezTo>
                  <a:pt x="155" y="955"/>
                  <a:pt x="184" y="961"/>
                  <a:pt x="184" y="961"/>
                </a:cubicBezTo>
                <a:cubicBezTo>
                  <a:pt x="223" y="955"/>
                  <a:pt x="212" y="966"/>
                  <a:pt x="212" y="923"/>
                </a:cubicBezTo>
              </a:path>
            </a:pathLst>
          </a:custGeom>
          <a:pattFill prst="horzBrick">
            <a:fgClr>
              <a:schemeClr val="accent1"/>
            </a:fgClr>
            <a:bgClr>
              <a:srgbClr val="FFFFFF"/>
            </a:bgClr>
          </a:pattFill>
          <a:ln w="9525">
            <a:solidFill>
              <a:schemeClr val="tx1"/>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8186" name="AutoShape 10"/>
          <p:cNvSpPr>
            <a:spLocks noChangeArrowheads="1"/>
          </p:cNvSpPr>
          <p:nvPr/>
        </p:nvSpPr>
        <p:spPr bwMode="auto">
          <a:xfrm>
            <a:off x="3657600" y="5334000"/>
            <a:ext cx="457200" cy="228600"/>
          </a:xfrm>
          <a:prstGeom prst="leftArrow">
            <a:avLst>
              <a:gd name="adj1" fmla="val 50000"/>
              <a:gd name="adj2" fmla="val 50000"/>
            </a:avLst>
          </a:prstGeom>
          <a:solidFill>
            <a:srgbClr val="FF0000"/>
          </a:solidFill>
          <a:ln w="9525">
            <a:solidFill>
              <a:schemeClr val="tx1"/>
            </a:solidFill>
            <a:miter lim="800000"/>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8185" name="AutoShape 9"/>
          <p:cNvSpPr>
            <a:spLocks noChangeArrowheads="1"/>
          </p:cNvSpPr>
          <p:nvPr/>
        </p:nvSpPr>
        <p:spPr bwMode="auto">
          <a:xfrm>
            <a:off x="2438400" y="5334000"/>
            <a:ext cx="609600" cy="228600"/>
          </a:xfrm>
          <a:prstGeom prst="rightArrow">
            <a:avLst>
              <a:gd name="adj1" fmla="val 50000"/>
              <a:gd name="adj2" fmla="val 66667"/>
            </a:avLst>
          </a:prstGeom>
          <a:solidFill>
            <a:srgbClr val="FF0000"/>
          </a:solidFill>
          <a:ln w="9525">
            <a:solidFill>
              <a:schemeClr val="tx1"/>
            </a:solidFill>
            <a:miter lim="800000"/>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8184" name="AutoShape 8"/>
          <p:cNvSpPr>
            <a:spLocks noChangeArrowheads="1"/>
          </p:cNvSpPr>
          <p:nvPr/>
        </p:nvSpPr>
        <p:spPr bwMode="auto">
          <a:xfrm>
            <a:off x="3200400" y="6324600"/>
            <a:ext cx="228600" cy="457200"/>
          </a:xfrm>
          <a:prstGeom prst="upArrow">
            <a:avLst>
              <a:gd name="adj1" fmla="val 50000"/>
              <a:gd name="adj2" fmla="val 50000"/>
            </a:avLst>
          </a:prstGeom>
          <a:solidFill>
            <a:srgbClr val="FF0000"/>
          </a:solidFill>
          <a:ln w="9525">
            <a:solidFill>
              <a:schemeClr val="tx1"/>
            </a:solidFill>
            <a:miter lim="800000"/>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8183" name="AutoShape 7"/>
          <p:cNvSpPr>
            <a:spLocks noChangeArrowheads="1"/>
          </p:cNvSpPr>
          <p:nvPr/>
        </p:nvSpPr>
        <p:spPr bwMode="auto">
          <a:xfrm>
            <a:off x="3276600" y="4038600"/>
            <a:ext cx="228600" cy="609600"/>
          </a:xfrm>
          <a:prstGeom prst="downArrow">
            <a:avLst>
              <a:gd name="adj1" fmla="val 50000"/>
              <a:gd name="adj2" fmla="val 66667"/>
            </a:avLst>
          </a:prstGeom>
          <a:solidFill>
            <a:schemeClr val="accent1"/>
          </a:solidFill>
          <a:ln w="9525">
            <a:solidFill>
              <a:schemeClr val="tx1"/>
            </a:solidFill>
            <a:miter lim="800000"/>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8182" name="Text Box 6"/>
          <p:cNvSpPr txBox="1">
            <a:spLocks noChangeArrowheads="1"/>
          </p:cNvSpPr>
          <p:nvPr/>
        </p:nvSpPr>
        <p:spPr bwMode="auto">
          <a:xfrm>
            <a:off x="6324600" y="3969838"/>
            <a:ext cx="2525050" cy="1815882"/>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lvl1pPr marL="342900" indent="-342900">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buFontTx/>
              <a:buAutoNum type="arabicPeriod"/>
              <a:defRPr/>
            </a:pPr>
            <a:r>
              <a:rPr lang="en-US" sz="2800" b="1" dirty="0">
                <a:solidFill>
                  <a:srgbClr val="FFFFFF"/>
                </a:solidFill>
                <a:effectLst>
                  <a:outerShdw blurRad="38100" dist="38100" dir="2700000" algn="tl">
                    <a:srgbClr val="000000"/>
                  </a:outerShdw>
                </a:effectLst>
                <a:latin typeface="Arial"/>
                <a:cs typeface="Arial"/>
              </a:rPr>
              <a:t> </a:t>
            </a:r>
            <a:r>
              <a:rPr lang="ko-KR" altLang="en-US" sz="2800" b="1" dirty="0" err="1">
                <a:solidFill>
                  <a:srgbClr val="FFFFFF"/>
                </a:solidFill>
                <a:effectLst>
                  <a:outerShdw blurRad="38100" dist="38100" dir="2700000" algn="tl">
                    <a:srgbClr val="000000"/>
                  </a:outerShdw>
                </a:effectLst>
                <a:latin typeface="Arial"/>
                <a:cs typeface="Arial"/>
              </a:rPr>
              <a:t>티로페이온</a:t>
            </a:r>
            <a:r>
              <a:rPr lang="en-US" sz="2800" b="1" dirty="0">
                <a:solidFill>
                  <a:srgbClr val="FFFFFF"/>
                </a:solidFill>
                <a:effectLst>
                  <a:outerShdw blurRad="38100" dist="38100" dir="2700000" algn="tl">
                    <a:srgbClr val="000000"/>
                  </a:outerShdw>
                </a:effectLst>
                <a:latin typeface="Arial"/>
                <a:cs typeface="Arial"/>
              </a:rPr>
              <a:t> </a:t>
            </a:r>
          </a:p>
          <a:p>
            <a:pPr defTabSz="914400" eaLnBrk="0" fontAlgn="t" hangingPunct="0">
              <a:spcBef>
                <a:spcPct val="50000"/>
              </a:spcBef>
              <a:spcAft>
                <a:spcPct val="0"/>
              </a:spcAft>
              <a:buFontTx/>
              <a:buAutoNum type="arabicPeriod"/>
              <a:defRPr/>
            </a:pPr>
            <a:r>
              <a:rPr lang="en-US" sz="2800" b="1" dirty="0">
                <a:solidFill>
                  <a:srgbClr val="FFFFFF"/>
                </a:solidFill>
                <a:effectLst>
                  <a:outerShdw blurRad="38100" dist="38100" dir="2700000" algn="tl">
                    <a:srgbClr val="000000"/>
                  </a:outerShdw>
                </a:effectLst>
                <a:latin typeface="Arial"/>
                <a:cs typeface="Arial"/>
              </a:rPr>
              <a:t> </a:t>
            </a:r>
            <a:r>
              <a:rPr lang="ko-KR" altLang="en-US" sz="2800" b="1" dirty="0" err="1">
                <a:solidFill>
                  <a:srgbClr val="FFFFFF"/>
                </a:solidFill>
                <a:effectLst>
                  <a:outerShdw blurRad="38100" dist="38100" dir="2700000" algn="tl">
                    <a:srgbClr val="000000"/>
                  </a:outerShdw>
                </a:effectLst>
                <a:latin typeface="Arial"/>
                <a:cs typeface="Arial"/>
              </a:rPr>
              <a:t>힌놈</a:t>
            </a:r>
            <a:endParaRPr lang="en-US" sz="2800" b="1" dirty="0">
              <a:solidFill>
                <a:srgbClr val="FFFFFF"/>
              </a:solidFill>
              <a:effectLst>
                <a:outerShdw blurRad="38100" dist="38100" dir="2700000" algn="tl">
                  <a:srgbClr val="000000"/>
                </a:outerShdw>
              </a:effectLst>
              <a:latin typeface="Arial"/>
              <a:cs typeface="Arial"/>
            </a:endParaRPr>
          </a:p>
          <a:p>
            <a:pPr defTabSz="914400" eaLnBrk="0" fontAlgn="t" hangingPunct="0">
              <a:spcBef>
                <a:spcPct val="50000"/>
              </a:spcBef>
              <a:spcAft>
                <a:spcPct val="0"/>
              </a:spcAft>
              <a:buFontTx/>
              <a:buAutoNum type="arabicPeriod"/>
              <a:defRPr/>
            </a:pPr>
            <a:r>
              <a:rPr lang="en-US" sz="2800" b="1" dirty="0">
                <a:solidFill>
                  <a:srgbClr val="FFFFFF"/>
                </a:solidFill>
                <a:effectLst>
                  <a:outerShdw blurRad="38100" dist="38100" dir="2700000" algn="tl">
                    <a:srgbClr val="000000"/>
                  </a:outerShdw>
                </a:effectLst>
                <a:latin typeface="Arial"/>
                <a:cs typeface="Arial"/>
              </a:rPr>
              <a:t> </a:t>
            </a:r>
            <a:r>
              <a:rPr lang="ko-KR" altLang="en-US" sz="2800" b="1" dirty="0" err="1">
                <a:solidFill>
                  <a:srgbClr val="FFFFFF"/>
                </a:solidFill>
                <a:effectLst>
                  <a:outerShdw blurRad="38100" dist="38100" dir="2700000" algn="tl">
                    <a:srgbClr val="000000"/>
                  </a:outerShdw>
                </a:effectLst>
                <a:latin typeface="Arial"/>
                <a:cs typeface="Arial"/>
              </a:rPr>
              <a:t>기드론</a:t>
            </a:r>
            <a:endParaRPr lang="en-US" sz="2800" b="1" dirty="0">
              <a:solidFill>
                <a:srgbClr val="FFFFFF"/>
              </a:solidFill>
              <a:effectLst>
                <a:outerShdw blurRad="38100" dist="38100" dir="2700000" algn="tl">
                  <a:srgbClr val="000000"/>
                </a:outerShdw>
              </a:effectLst>
              <a:latin typeface="Arial"/>
              <a:cs typeface="Arial"/>
            </a:endParaRPr>
          </a:p>
        </p:txBody>
      </p:sp>
      <p:sp>
        <p:nvSpPr>
          <p:cNvPr id="178181" name="Text Box 5"/>
          <p:cNvSpPr txBox="1">
            <a:spLocks noChangeArrowheads="1"/>
          </p:cNvSpPr>
          <p:nvPr/>
        </p:nvSpPr>
        <p:spPr bwMode="auto">
          <a:xfrm rot="369527">
            <a:off x="717416" y="6224753"/>
            <a:ext cx="262123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pPr>
            <a:r>
              <a:rPr lang="ko-KR" altLang="en-US" b="1" dirty="0" err="1">
                <a:solidFill>
                  <a:srgbClr val="000514"/>
                </a:solidFill>
                <a:latin typeface="Arial" charset="0"/>
                <a:cs typeface="Arial" charset="0"/>
              </a:rPr>
              <a:t>힌놈</a:t>
            </a:r>
            <a:r>
              <a:rPr lang="ko-KR" altLang="en-US" b="1" dirty="0">
                <a:solidFill>
                  <a:srgbClr val="000514"/>
                </a:solidFill>
                <a:latin typeface="Arial" charset="0"/>
                <a:cs typeface="Arial" charset="0"/>
              </a:rPr>
              <a:t> 골짜기</a:t>
            </a:r>
            <a:endParaRPr lang="en-US" b="1" dirty="0">
              <a:solidFill>
                <a:srgbClr val="000514"/>
              </a:solidFill>
              <a:latin typeface="Arial" charset="0"/>
              <a:cs typeface="Arial" charset="0"/>
            </a:endParaRPr>
          </a:p>
        </p:txBody>
      </p:sp>
      <p:sp>
        <p:nvSpPr>
          <p:cNvPr id="178180" name="Text Box 4"/>
          <p:cNvSpPr txBox="1">
            <a:spLocks noChangeArrowheads="1"/>
          </p:cNvSpPr>
          <p:nvPr/>
        </p:nvSpPr>
        <p:spPr bwMode="auto">
          <a:xfrm rot="5199946">
            <a:off x="-488965" y="3996036"/>
            <a:ext cx="400622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pPr>
            <a:r>
              <a:rPr lang="ko-KR" altLang="en-US" b="1" dirty="0" err="1">
                <a:solidFill>
                  <a:srgbClr val="000514"/>
                </a:solidFill>
                <a:latin typeface="Arial" charset="0"/>
                <a:cs typeface="Arial" charset="0"/>
              </a:rPr>
              <a:t>티로페이온</a:t>
            </a:r>
            <a:r>
              <a:rPr lang="ko-KR" altLang="en-US" b="1" dirty="0">
                <a:solidFill>
                  <a:srgbClr val="000514"/>
                </a:solidFill>
                <a:latin typeface="Arial" charset="0"/>
                <a:cs typeface="Arial" charset="0"/>
              </a:rPr>
              <a:t> 골짜기</a:t>
            </a:r>
            <a:endParaRPr lang="en-US" b="1" dirty="0">
              <a:solidFill>
                <a:srgbClr val="000514"/>
              </a:solidFill>
              <a:latin typeface="Arial" charset="0"/>
              <a:cs typeface="Arial" charset="0"/>
            </a:endParaRPr>
          </a:p>
        </p:txBody>
      </p:sp>
      <p:sp>
        <p:nvSpPr>
          <p:cNvPr id="178179" name="Text Box 3"/>
          <p:cNvSpPr txBox="1">
            <a:spLocks noChangeArrowheads="1"/>
          </p:cNvSpPr>
          <p:nvPr/>
        </p:nvSpPr>
        <p:spPr bwMode="auto">
          <a:xfrm rot="-4840031">
            <a:off x="2853021" y="4719820"/>
            <a:ext cx="308289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pPr>
            <a:r>
              <a:rPr lang="ko-KR" altLang="en-US" b="1" dirty="0" err="1">
                <a:solidFill>
                  <a:srgbClr val="000514"/>
                </a:solidFill>
                <a:latin typeface="Arial" charset="0"/>
                <a:cs typeface="Arial" charset="0"/>
              </a:rPr>
              <a:t>기드론</a:t>
            </a:r>
            <a:r>
              <a:rPr lang="ko-KR" altLang="en-US" b="1" dirty="0">
                <a:solidFill>
                  <a:srgbClr val="000514"/>
                </a:solidFill>
                <a:latin typeface="Arial" charset="0"/>
                <a:cs typeface="Arial" charset="0"/>
              </a:rPr>
              <a:t> 골짜기</a:t>
            </a:r>
            <a:endParaRPr lang="en-US" b="1" dirty="0">
              <a:solidFill>
                <a:srgbClr val="000514"/>
              </a:solidFill>
              <a:latin typeface="Arial" charset="0"/>
              <a:cs typeface="Arial" charset="0"/>
            </a:endParaRPr>
          </a:p>
        </p:txBody>
      </p:sp>
      <p:sp>
        <p:nvSpPr>
          <p:cNvPr id="178178" name="Text Box 2"/>
          <p:cNvSpPr txBox="1">
            <a:spLocks noChangeArrowheads="1"/>
          </p:cNvSpPr>
          <p:nvPr/>
        </p:nvSpPr>
        <p:spPr bwMode="auto">
          <a:xfrm>
            <a:off x="8458200" y="76200"/>
            <a:ext cx="685800" cy="51911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t" hangingPunct="0">
              <a:spcBef>
                <a:spcPct val="50000"/>
              </a:spcBef>
              <a:spcAft>
                <a:spcPct val="0"/>
              </a:spcAft>
              <a:defRPr/>
            </a:pPr>
            <a:r>
              <a:rPr lang="en-US" sz="2800">
                <a:solidFill>
                  <a:srgbClr val="FFFFFF"/>
                </a:solidFill>
                <a:effectLst>
                  <a:outerShdw blurRad="38100" dist="38100" dir="2700000" algn="tl">
                    <a:srgbClr val="000000"/>
                  </a:outerShdw>
                </a:effectLst>
                <a:latin typeface="Arial"/>
                <a:cs typeface="Arial"/>
              </a:rPr>
              <a:t>23</a:t>
            </a:r>
          </a:p>
        </p:txBody>
      </p:sp>
    </p:spTree>
    <p:extLst>
      <p:ext uri="{BB962C8B-B14F-4D97-AF65-F5344CB8AC3E}">
        <p14:creationId xmlns:p14="http://schemas.microsoft.com/office/powerpoint/2010/main" val="3476234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81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8182"/>
                                        </p:tgtEl>
                                        <p:attrNameLst>
                                          <p:attrName>style.visibility</p:attrName>
                                        </p:attrNameLst>
                                      </p:cBhvr>
                                      <p:to>
                                        <p:strVal val="visible"/>
                                      </p:to>
                                    </p:set>
                                  </p:childTnLst>
                                </p:cTn>
                              </p:par>
                            </p:childTnLst>
                          </p:cTn>
                        </p:par>
                        <p:par>
                          <p:cTn id="11" fill="hold" nodeType="afterGroup">
                            <p:stCondLst>
                              <p:cond delay="500"/>
                            </p:stCondLst>
                            <p:childTnLst>
                              <p:par>
                                <p:cTn id="12" presetID="15" presetClass="entr" presetSubtype="0" fill="hold" grpId="0" nodeType="afterEffect">
                                  <p:stCondLst>
                                    <p:cond delay="0"/>
                                  </p:stCondLst>
                                  <p:childTnLst>
                                    <p:set>
                                      <p:cBhvr>
                                        <p:cTn id="13" dur="1" fill="hold">
                                          <p:stCondLst>
                                            <p:cond delay="0"/>
                                          </p:stCondLst>
                                        </p:cTn>
                                        <p:tgtEl>
                                          <p:spTgt spid="178180"/>
                                        </p:tgtEl>
                                        <p:attrNameLst>
                                          <p:attrName>style.visibility</p:attrName>
                                        </p:attrNameLst>
                                      </p:cBhvr>
                                      <p:to>
                                        <p:strVal val="visible"/>
                                      </p:to>
                                    </p:set>
                                    <p:anim calcmode="lin" valueType="num">
                                      <p:cBhvr>
                                        <p:cTn id="14" dur="1000" fill="hold"/>
                                        <p:tgtEl>
                                          <p:spTgt spid="178180"/>
                                        </p:tgtEl>
                                        <p:attrNameLst>
                                          <p:attrName>ppt_w</p:attrName>
                                        </p:attrNameLst>
                                      </p:cBhvr>
                                      <p:tavLst>
                                        <p:tav tm="0">
                                          <p:val>
                                            <p:fltVal val="0"/>
                                          </p:val>
                                        </p:tav>
                                        <p:tav tm="100000">
                                          <p:val>
                                            <p:strVal val="#ppt_w"/>
                                          </p:val>
                                        </p:tav>
                                      </p:tavLst>
                                    </p:anim>
                                    <p:anim calcmode="lin" valueType="num">
                                      <p:cBhvr>
                                        <p:cTn id="15" dur="1000" fill="hold"/>
                                        <p:tgtEl>
                                          <p:spTgt spid="178180"/>
                                        </p:tgtEl>
                                        <p:attrNameLst>
                                          <p:attrName>ppt_h</p:attrName>
                                        </p:attrNameLst>
                                      </p:cBhvr>
                                      <p:tavLst>
                                        <p:tav tm="0">
                                          <p:val>
                                            <p:fltVal val="0"/>
                                          </p:val>
                                        </p:tav>
                                        <p:tav tm="100000">
                                          <p:val>
                                            <p:strVal val="#ppt_h"/>
                                          </p:val>
                                        </p:tav>
                                      </p:tavLst>
                                    </p:anim>
                                    <p:anim calcmode="lin" valueType="num">
                                      <p:cBhvr>
                                        <p:cTn id="16" dur="1000" fill="hold"/>
                                        <p:tgtEl>
                                          <p:spTgt spid="17818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78180"/>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1500"/>
                            </p:stCondLst>
                            <p:childTnLst>
                              <p:par>
                                <p:cTn id="19" presetID="15" presetClass="entr" presetSubtype="0" fill="hold" grpId="0" nodeType="afterEffect">
                                  <p:stCondLst>
                                    <p:cond delay="0"/>
                                  </p:stCondLst>
                                  <p:childTnLst>
                                    <p:set>
                                      <p:cBhvr>
                                        <p:cTn id="20" dur="1" fill="hold">
                                          <p:stCondLst>
                                            <p:cond delay="0"/>
                                          </p:stCondLst>
                                        </p:cTn>
                                        <p:tgtEl>
                                          <p:spTgt spid="178181"/>
                                        </p:tgtEl>
                                        <p:attrNameLst>
                                          <p:attrName>style.visibility</p:attrName>
                                        </p:attrNameLst>
                                      </p:cBhvr>
                                      <p:to>
                                        <p:strVal val="visible"/>
                                      </p:to>
                                    </p:set>
                                    <p:anim calcmode="lin" valueType="num">
                                      <p:cBhvr>
                                        <p:cTn id="21" dur="1000" fill="hold"/>
                                        <p:tgtEl>
                                          <p:spTgt spid="178181"/>
                                        </p:tgtEl>
                                        <p:attrNameLst>
                                          <p:attrName>ppt_w</p:attrName>
                                        </p:attrNameLst>
                                      </p:cBhvr>
                                      <p:tavLst>
                                        <p:tav tm="0">
                                          <p:val>
                                            <p:fltVal val="0"/>
                                          </p:val>
                                        </p:tav>
                                        <p:tav tm="100000">
                                          <p:val>
                                            <p:strVal val="#ppt_w"/>
                                          </p:val>
                                        </p:tav>
                                      </p:tavLst>
                                    </p:anim>
                                    <p:anim calcmode="lin" valueType="num">
                                      <p:cBhvr>
                                        <p:cTn id="22" dur="1000" fill="hold"/>
                                        <p:tgtEl>
                                          <p:spTgt spid="178181"/>
                                        </p:tgtEl>
                                        <p:attrNameLst>
                                          <p:attrName>ppt_h</p:attrName>
                                        </p:attrNameLst>
                                      </p:cBhvr>
                                      <p:tavLst>
                                        <p:tav tm="0">
                                          <p:val>
                                            <p:fltVal val="0"/>
                                          </p:val>
                                        </p:tav>
                                        <p:tav tm="100000">
                                          <p:val>
                                            <p:strVal val="#ppt_h"/>
                                          </p:val>
                                        </p:tav>
                                      </p:tavLst>
                                    </p:anim>
                                    <p:anim calcmode="lin" valueType="num">
                                      <p:cBhvr>
                                        <p:cTn id="23" dur="1000" fill="hold"/>
                                        <p:tgtEl>
                                          <p:spTgt spid="178181"/>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78181"/>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2500"/>
                            </p:stCondLst>
                            <p:childTnLst>
                              <p:par>
                                <p:cTn id="26" presetID="15" presetClass="entr" presetSubtype="0" fill="hold" grpId="0" nodeType="afterEffect">
                                  <p:stCondLst>
                                    <p:cond delay="0"/>
                                  </p:stCondLst>
                                  <p:childTnLst>
                                    <p:set>
                                      <p:cBhvr>
                                        <p:cTn id="27" dur="1" fill="hold">
                                          <p:stCondLst>
                                            <p:cond delay="0"/>
                                          </p:stCondLst>
                                        </p:cTn>
                                        <p:tgtEl>
                                          <p:spTgt spid="178179"/>
                                        </p:tgtEl>
                                        <p:attrNameLst>
                                          <p:attrName>style.visibility</p:attrName>
                                        </p:attrNameLst>
                                      </p:cBhvr>
                                      <p:to>
                                        <p:strVal val="visible"/>
                                      </p:to>
                                    </p:set>
                                    <p:anim calcmode="lin" valueType="num">
                                      <p:cBhvr>
                                        <p:cTn id="28" dur="1000" fill="hold"/>
                                        <p:tgtEl>
                                          <p:spTgt spid="178179"/>
                                        </p:tgtEl>
                                        <p:attrNameLst>
                                          <p:attrName>ppt_w</p:attrName>
                                        </p:attrNameLst>
                                      </p:cBhvr>
                                      <p:tavLst>
                                        <p:tav tm="0">
                                          <p:val>
                                            <p:fltVal val="0"/>
                                          </p:val>
                                        </p:tav>
                                        <p:tav tm="100000">
                                          <p:val>
                                            <p:strVal val="#ppt_w"/>
                                          </p:val>
                                        </p:tav>
                                      </p:tavLst>
                                    </p:anim>
                                    <p:anim calcmode="lin" valueType="num">
                                      <p:cBhvr>
                                        <p:cTn id="29" dur="1000" fill="hold"/>
                                        <p:tgtEl>
                                          <p:spTgt spid="178179"/>
                                        </p:tgtEl>
                                        <p:attrNameLst>
                                          <p:attrName>ppt_h</p:attrName>
                                        </p:attrNameLst>
                                      </p:cBhvr>
                                      <p:tavLst>
                                        <p:tav tm="0">
                                          <p:val>
                                            <p:fltVal val="0"/>
                                          </p:val>
                                        </p:tav>
                                        <p:tav tm="100000">
                                          <p:val>
                                            <p:strVal val="#ppt_h"/>
                                          </p:val>
                                        </p:tav>
                                      </p:tavLst>
                                    </p:anim>
                                    <p:anim calcmode="lin" valueType="num">
                                      <p:cBhvr>
                                        <p:cTn id="30" dur="1000" fill="hold"/>
                                        <p:tgtEl>
                                          <p:spTgt spid="178179"/>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781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7" presetClass="entr" presetSubtype="4" fill="hold" grpId="0" nodeType="clickEffect">
                                  <p:stCondLst>
                                    <p:cond delay="0"/>
                                  </p:stCondLst>
                                  <p:childTnLst>
                                    <p:set>
                                      <p:cBhvr>
                                        <p:cTn id="35" dur="1" fill="hold">
                                          <p:stCondLst>
                                            <p:cond delay="0"/>
                                          </p:stCondLst>
                                        </p:cTn>
                                        <p:tgtEl>
                                          <p:spTgt spid="178185"/>
                                        </p:tgtEl>
                                        <p:attrNameLst>
                                          <p:attrName>style.visibility</p:attrName>
                                        </p:attrNameLst>
                                      </p:cBhvr>
                                      <p:to>
                                        <p:strVal val="visible"/>
                                      </p:to>
                                    </p:set>
                                    <p:anim calcmode="lin" valueType="num">
                                      <p:cBhvr additive="base">
                                        <p:cTn id="36" dur="5000" fill="hold"/>
                                        <p:tgtEl>
                                          <p:spTgt spid="178185"/>
                                        </p:tgtEl>
                                        <p:attrNameLst>
                                          <p:attrName>ppt_x</p:attrName>
                                        </p:attrNameLst>
                                      </p:cBhvr>
                                      <p:tavLst>
                                        <p:tav tm="0">
                                          <p:val>
                                            <p:strVal val="#ppt_x"/>
                                          </p:val>
                                        </p:tav>
                                        <p:tav tm="100000">
                                          <p:val>
                                            <p:strVal val="#ppt_x"/>
                                          </p:val>
                                        </p:tav>
                                      </p:tavLst>
                                    </p:anim>
                                    <p:anim calcmode="lin" valueType="num">
                                      <p:cBhvr additive="base">
                                        <p:cTn id="37" dur="5000" fill="hold"/>
                                        <p:tgtEl>
                                          <p:spTgt spid="178185"/>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7" presetClass="entr" presetSubtype="4" fill="hold" grpId="0" nodeType="clickEffect">
                                  <p:stCondLst>
                                    <p:cond delay="0"/>
                                  </p:stCondLst>
                                  <p:childTnLst>
                                    <p:set>
                                      <p:cBhvr>
                                        <p:cTn id="41" dur="1" fill="hold">
                                          <p:stCondLst>
                                            <p:cond delay="0"/>
                                          </p:stCondLst>
                                        </p:cTn>
                                        <p:tgtEl>
                                          <p:spTgt spid="178184"/>
                                        </p:tgtEl>
                                        <p:attrNameLst>
                                          <p:attrName>style.visibility</p:attrName>
                                        </p:attrNameLst>
                                      </p:cBhvr>
                                      <p:to>
                                        <p:strVal val="visible"/>
                                      </p:to>
                                    </p:set>
                                    <p:anim calcmode="lin" valueType="num">
                                      <p:cBhvr additive="base">
                                        <p:cTn id="42" dur="5000" fill="hold"/>
                                        <p:tgtEl>
                                          <p:spTgt spid="178184"/>
                                        </p:tgtEl>
                                        <p:attrNameLst>
                                          <p:attrName>ppt_x</p:attrName>
                                        </p:attrNameLst>
                                      </p:cBhvr>
                                      <p:tavLst>
                                        <p:tav tm="0">
                                          <p:val>
                                            <p:strVal val="#ppt_x"/>
                                          </p:val>
                                        </p:tav>
                                        <p:tav tm="100000">
                                          <p:val>
                                            <p:strVal val="#ppt_x"/>
                                          </p:val>
                                        </p:tav>
                                      </p:tavLst>
                                    </p:anim>
                                    <p:anim calcmode="lin" valueType="num">
                                      <p:cBhvr additive="base">
                                        <p:cTn id="43" dur="5000" fill="hold"/>
                                        <p:tgtEl>
                                          <p:spTgt spid="178184"/>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7" presetClass="entr" presetSubtype="4" fill="hold" grpId="0" nodeType="clickEffect">
                                  <p:stCondLst>
                                    <p:cond delay="0"/>
                                  </p:stCondLst>
                                  <p:childTnLst>
                                    <p:set>
                                      <p:cBhvr>
                                        <p:cTn id="47" dur="1" fill="hold">
                                          <p:stCondLst>
                                            <p:cond delay="0"/>
                                          </p:stCondLst>
                                        </p:cTn>
                                        <p:tgtEl>
                                          <p:spTgt spid="178186"/>
                                        </p:tgtEl>
                                        <p:attrNameLst>
                                          <p:attrName>style.visibility</p:attrName>
                                        </p:attrNameLst>
                                      </p:cBhvr>
                                      <p:to>
                                        <p:strVal val="visible"/>
                                      </p:to>
                                    </p:set>
                                    <p:anim calcmode="lin" valueType="num">
                                      <p:cBhvr additive="base">
                                        <p:cTn id="48" dur="5000" fill="hold"/>
                                        <p:tgtEl>
                                          <p:spTgt spid="178186"/>
                                        </p:tgtEl>
                                        <p:attrNameLst>
                                          <p:attrName>ppt_x</p:attrName>
                                        </p:attrNameLst>
                                      </p:cBhvr>
                                      <p:tavLst>
                                        <p:tav tm="0">
                                          <p:val>
                                            <p:strVal val="#ppt_x"/>
                                          </p:val>
                                        </p:tav>
                                        <p:tav tm="100000">
                                          <p:val>
                                            <p:strVal val="#ppt_x"/>
                                          </p:val>
                                        </p:tav>
                                      </p:tavLst>
                                    </p:anim>
                                    <p:anim calcmode="lin" valueType="num">
                                      <p:cBhvr additive="base">
                                        <p:cTn id="49" dur="5000" fill="hold"/>
                                        <p:tgtEl>
                                          <p:spTgt spid="178186"/>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78183"/>
                                        </p:tgtEl>
                                        <p:attrNameLst>
                                          <p:attrName>style.visibility</p:attrName>
                                        </p:attrNameLst>
                                      </p:cBhvr>
                                      <p:to>
                                        <p:strVal val="visible"/>
                                      </p:to>
                                    </p:set>
                                    <p:animEffect transition="in" filter="wipe(up)">
                                      <p:cBhvr>
                                        <p:cTn id="54" dur="500"/>
                                        <p:tgtEl>
                                          <p:spTgt spid="178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8" grpId="0" autoUpdateAnimBg="0"/>
      <p:bldP spid="178186" grpId="0" animBg="1"/>
      <p:bldP spid="178185" grpId="0" animBg="1"/>
      <p:bldP spid="178184" grpId="0" animBg="1"/>
      <p:bldP spid="178183" grpId="0" animBg="1"/>
      <p:bldP spid="178182" grpId="0" autoUpdateAnimBg="0"/>
      <p:bldP spid="178181" grpId="0" autoUpdateAnimBg="0"/>
      <p:bldP spid="178180" grpId="0" autoUpdateAnimBg="0"/>
      <p:bldP spid="178179"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31" name="Rectangle 7"/>
          <p:cNvSpPr>
            <a:spLocks noGrp="1" noRot="1" noChangeArrowheads="1"/>
          </p:cNvSpPr>
          <p:nvPr>
            <p:ph type="title"/>
          </p:nvPr>
        </p:nvSpPr>
        <p:spPr>
          <a:xfrm>
            <a:off x="4876800" y="0"/>
            <a:ext cx="3429000" cy="792163"/>
          </a:xfrm>
          <a:effectLst>
            <a:outerShdw blurRad="63500" dist="35921" dir="2700000" algn="ctr" rotWithShape="0">
              <a:schemeClr val="bg2">
                <a:alpha val="74998"/>
              </a:schemeClr>
            </a:outerShdw>
          </a:effectLst>
        </p:spPr>
        <p:txBody>
          <a:bodyPr/>
          <a:lstStyle/>
          <a:p>
            <a:pPr eaLnBrk="1" hangingPunct="1">
              <a:defRPr/>
            </a:pPr>
            <a:r>
              <a:rPr lang="ko-KR" altLang="en-US" dirty="0">
                <a:latin typeface="Arial"/>
                <a:ea typeface="ＭＳ Ｐゴシック" charset="0"/>
                <a:cs typeface="Arial"/>
              </a:rPr>
              <a:t>예루살렘</a:t>
            </a:r>
            <a:endParaRPr lang="en-US" dirty="0">
              <a:latin typeface="Arial"/>
              <a:ea typeface="ＭＳ Ｐゴシック" charset="0"/>
              <a:cs typeface="Arial"/>
            </a:endParaRPr>
          </a:p>
        </p:txBody>
      </p:sp>
      <p:sp>
        <p:nvSpPr>
          <p:cNvPr id="180229" name="Text Box 5"/>
          <p:cNvSpPr txBox="1">
            <a:spLocks noChangeArrowheads="1"/>
          </p:cNvSpPr>
          <p:nvPr/>
        </p:nvSpPr>
        <p:spPr bwMode="auto">
          <a:xfrm>
            <a:off x="5257800" y="1295400"/>
            <a:ext cx="3581400" cy="14652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buFontTx/>
              <a:buChar char="•"/>
              <a:defRPr/>
            </a:pPr>
            <a:r>
              <a:rPr lang="ko-KR" altLang="en-US" sz="3600" b="1" dirty="0">
                <a:solidFill>
                  <a:srgbClr val="FFFFFF"/>
                </a:solidFill>
                <a:latin typeface="Arial"/>
                <a:ea typeface="ＭＳ Ｐゴシック" charset="0"/>
                <a:cs typeface="Arial"/>
              </a:rPr>
              <a:t>불리한 점들</a:t>
            </a:r>
            <a:endParaRPr lang="en-US" sz="3600" b="1" dirty="0">
              <a:solidFill>
                <a:srgbClr val="FFFFFF"/>
              </a:solidFill>
              <a:latin typeface="Arial"/>
              <a:ea typeface="ＭＳ Ｐゴシック" charset="0"/>
              <a:cs typeface="Arial"/>
            </a:endParaRPr>
          </a:p>
          <a:p>
            <a:pPr defTabSz="914400" eaLnBrk="0" fontAlgn="base" hangingPunct="0">
              <a:spcBef>
                <a:spcPct val="50000"/>
              </a:spcBef>
              <a:spcAft>
                <a:spcPct val="0"/>
              </a:spcAft>
              <a:buFontTx/>
              <a:buChar char="•"/>
              <a:defRPr/>
            </a:pPr>
            <a:r>
              <a:rPr lang="ko-KR" altLang="en-US" sz="3600" b="1" dirty="0">
                <a:solidFill>
                  <a:srgbClr val="FFFFFF"/>
                </a:solidFill>
                <a:latin typeface="Arial"/>
                <a:ea typeface="ＭＳ Ｐゴシック" charset="0"/>
                <a:cs typeface="Arial"/>
              </a:rPr>
              <a:t>유리한 점들</a:t>
            </a:r>
            <a:endParaRPr lang="en-US" sz="3600" b="1" dirty="0">
              <a:solidFill>
                <a:srgbClr val="FFFFFF"/>
              </a:solidFill>
              <a:latin typeface="Arial"/>
              <a:ea typeface="ＭＳ Ｐゴシック" charset="0"/>
              <a:cs typeface="Arial"/>
            </a:endParaRPr>
          </a:p>
        </p:txBody>
      </p:sp>
      <p:sp>
        <p:nvSpPr>
          <p:cNvPr id="180228" name="Text Box 4"/>
          <p:cNvSpPr txBox="1">
            <a:spLocks noChangeArrowheads="1"/>
          </p:cNvSpPr>
          <p:nvPr/>
        </p:nvSpPr>
        <p:spPr bwMode="auto">
          <a:xfrm>
            <a:off x="5459896" y="2895600"/>
            <a:ext cx="3684104" cy="116955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buFontTx/>
              <a:buChar char="•"/>
              <a:defRPr/>
            </a:pPr>
            <a:r>
              <a:rPr lang="ko-KR" altLang="en-US" sz="2800" dirty="0">
                <a:solidFill>
                  <a:srgbClr val="FFFFFF"/>
                </a:solidFill>
                <a:latin typeface="Arial"/>
                <a:ea typeface="ＭＳ Ｐゴシック" charset="0"/>
                <a:cs typeface="Arial"/>
              </a:rPr>
              <a:t>보호해주는 골짜기들</a:t>
            </a:r>
            <a:endParaRPr lang="en-US" sz="2800" dirty="0">
              <a:solidFill>
                <a:srgbClr val="FFFFFF"/>
              </a:solidFill>
              <a:latin typeface="Arial"/>
              <a:ea typeface="ＭＳ Ｐゴシック" charset="0"/>
              <a:cs typeface="Arial"/>
            </a:endParaRPr>
          </a:p>
          <a:p>
            <a:pPr defTabSz="914400" eaLnBrk="0" fontAlgn="base" hangingPunct="0">
              <a:spcBef>
                <a:spcPct val="50000"/>
              </a:spcBef>
              <a:spcAft>
                <a:spcPct val="0"/>
              </a:spcAft>
              <a:buFontTx/>
              <a:buChar char="•"/>
              <a:defRPr/>
            </a:pPr>
            <a:r>
              <a:rPr lang="ko-KR" altLang="en-US" sz="2800" dirty="0" err="1">
                <a:solidFill>
                  <a:srgbClr val="FFFFFF"/>
                </a:solidFill>
                <a:latin typeface="Arial"/>
                <a:ea typeface="ＭＳ Ｐゴシック" charset="0"/>
                <a:cs typeface="Arial"/>
              </a:rPr>
              <a:t>물샘</a:t>
            </a:r>
            <a:endParaRPr lang="en-US" sz="2800" dirty="0">
              <a:solidFill>
                <a:srgbClr val="FFFFFF"/>
              </a:solidFill>
              <a:latin typeface="Arial"/>
              <a:ea typeface="ＭＳ Ｐゴシック" charset="0"/>
              <a:cs typeface="Arial"/>
            </a:endParaRPr>
          </a:p>
        </p:txBody>
      </p:sp>
      <p:sp>
        <p:nvSpPr>
          <p:cNvPr id="8" name="Text Box 25"/>
          <p:cNvSpPr txBox="1">
            <a:spLocks noChangeAspect="1" noChangeArrowheads="1"/>
          </p:cNvSpPr>
          <p:nvPr/>
        </p:nvSpPr>
        <p:spPr bwMode="auto">
          <a:xfrm>
            <a:off x="8005906" y="76199"/>
            <a:ext cx="1138094" cy="974075"/>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28</a:t>
            </a:r>
          </a:p>
          <a:p>
            <a:r>
              <a:rPr lang="en-US" dirty="0"/>
              <a:t>30-31</a:t>
            </a:r>
          </a:p>
        </p:txBody>
      </p:sp>
      <p:pic>
        <p:nvPicPr>
          <p:cNvPr id="4" name="그림 3">
            <a:extLst>
              <a:ext uri="{FF2B5EF4-FFF2-40B4-BE49-F238E27FC236}">
                <a16:creationId xmlns:a16="http://schemas.microsoft.com/office/drawing/2014/main" id="{AE39E0CA-84F7-B244-B829-4F6A62BA804D}"/>
              </a:ext>
            </a:extLst>
          </p:cNvPr>
          <p:cNvPicPr>
            <a:picLocks noChangeAspect="1"/>
          </p:cNvPicPr>
          <p:nvPr/>
        </p:nvPicPr>
        <p:blipFill>
          <a:blip r:embed="rId3"/>
          <a:stretch>
            <a:fillRect/>
          </a:stretch>
        </p:blipFill>
        <p:spPr>
          <a:xfrm>
            <a:off x="0" y="0"/>
            <a:ext cx="5312197" cy="6887818"/>
          </a:xfrm>
          <a:prstGeom prst="rect">
            <a:avLst/>
          </a:prstGeom>
        </p:spPr>
      </p:pic>
      <p:sp>
        <p:nvSpPr>
          <p:cNvPr id="180227" name="Line 3"/>
          <p:cNvSpPr>
            <a:spLocks noChangeShapeType="1"/>
          </p:cNvSpPr>
          <p:nvPr/>
        </p:nvSpPr>
        <p:spPr bwMode="auto">
          <a:xfrm flipH="1">
            <a:off x="4081668" y="3723861"/>
            <a:ext cx="1378227" cy="373478"/>
          </a:xfrm>
          <a:prstGeom prst="line">
            <a:avLst/>
          </a:prstGeom>
          <a:noFill/>
          <a:ln w="76200">
            <a:solidFill>
              <a:srgbClr val="FF0000"/>
            </a:solidFill>
            <a:round/>
            <a:headEnd/>
            <a:tailEnd type="triangle" w="med" len="me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Tree>
    <p:extLst>
      <p:ext uri="{BB962C8B-B14F-4D97-AF65-F5344CB8AC3E}">
        <p14:creationId xmlns:p14="http://schemas.microsoft.com/office/powerpoint/2010/main" val="28523622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80227"/>
                                        </p:tgtEl>
                                        <p:attrNameLst>
                                          <p:attrName>style.visibility</p:attrName>
                                        </p:attrNameLst>
                                      </p:cBhvr>
                                      <p:to>
                                        <p:strVal val="visible"/>
                                      </p:to>
                                    </p:set>
                                    <p:animEffect transition="in" filter="wipe(up)">
                                      <p:cBhvr>
                                        <p:cTn id="7" dur="500"/>
                                        <p:tgtEl>
                                          <p:spTgt spid="180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rrowheads="1"/>
          </p:cNvSpPr>
          <p:nvPr>
            <p:ph type="title"/>
          </p:nvPr>
        </p:nvSpPr>
        <p:spPr>
          <a:xfrm>
            <a:off x="5715000" y="838200"/>
            <a:ext cx="3429000" cy="1219200"/>
          </a:xfrm>
        </p:spPr>
        <p:txBody>
          <a:bodyPr/>
          <a:lstStyle/>
          <a:p>
            <a:pPr eaLnBrk="1" hangingPunct="1">
              <a:defRPr/>
            </a:pPr>
            <a:r>
              <a:rPr lang="ko-KR" altLang="en-US" sz="4000" dirty="0" err="1">
                <a:latin typeface="Arial"/>
                <a:ea typeface="ＭＳ Ｐゴシック" charset="0"/>
                <a:cs typeface="Arial"/>
              </a:rPr>
              <a:t>히스기야의</a:t>
            </a:r>
            <a:r>
              <a:rPr lang="ko-KR" altLang="en-US" sz="4000" dirty="0">
                <a:latin typeface="Arial"/>
                <a:ea typeface="ＭＳ Ｐゴシック" charset="0"/>
                <a:cs typeface="Arial"/>
              </a:rPr>
              <a:t> 터널</a:t>
            </a:r>
            <a:endParaRPr lang="en-US" sz="4000" dirty="0">
              <a:latin typeface="Arial"/>
              <a:ea typeface="ＭＳ Ｐゴシック" charset="0"/>
              <a:cs typeface="Arial"/>
            </a:endParaRPr>
          </a:p>
        </p:txBody>
      </p:sp>
      <p:pic>
        <p:nvPicPr>
          <p:cNvPr id="125954" name="Picture 3" descr="Hezekiah's Tun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700" y="2514600"/>
            <a:ext cx="43053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그림 10">
            <a:extLst>
              <a:ext uri="{FF2B5EF4-FFF2-40B4-BE49-F238E27FC236}">
                <a16:creationId xmlns:a16="http://schemas.microsoft.com/office/drawing/2014/main" id="{9ABF2882-4CAD-B74E-85BD-298A5C2CFBC4}"/>
              </a:ext>
            </a:extLst>
          </p:cNvPr>
          <p:cNvPicPr>
            <a:picLocks noChangeAspect="1"/>
          </p:cNvPicPr>
          <p:nvPr/>
        </p:nvPicPr>
        <p:blipFill>
          <a:blip r:embed="rId4"/>
          <a:stretch>
            <a:fillRect/>
          </a:stretch>
        </p:blipFill>
        <p:spPr>
          <a:xfrm>
            <a:off x="0" y="-14909"/>
            <a:ext cx="4572000" cy="6887818"/>
          </a:xfrm>
          <a:prstGeom prst="rect">
            <a:avLst/>
          </a:prstGeom>
        </p:spPr>
      </p:pic>
      <p:sp>
        <p:nvSpPr>
          <p:cNvPr id="10" name="Text Box 25"/>
          <p:cNvSpPr txBox="1">
            <a:spLocks noChangeAspect="1" noChangeArrowheads="1"/>
          </p:cNvSpPr>
          <p:nvPr/>
        </p:nvSpPr>
        <p:spPr bwMode="auto">
          <a:xfrm>
            <a:off x="8504353"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31</a:t>
            </a:r>
          </a:p>
        </p:txBody>
      </p:sp>
      <p:grpSp>
        <p:nvGrpSpPr>
          <p:cNvPr id="2" name="Group 8"/>
          <p:cNvGrpSpPr>
            <a:grpSpLocks/>
          </p:cNvGrpSpPr>
          <p:nvPr/>
        </p:nvGrpSpPr>
        <p:grpSpPr bwMode="auto">
          <a:xfrm>
            <a:off x="191007" y="0"/>
            <a:ext cx="6673851" cy="2560638"/>
            <a:chOff x="624" y="2544"/>
            <a:chExt cx="4204" cy="1613"/>
          </a:xfrm>
        </p:grpSpPr>
        <p:pic>
          <p:nvPicPr>
            <p:cNvPr id="179209" name="Picture 9" descr="Siloam Inscription"/>
            <p:cNvPicPr>
              <a:picLocks noChangeAspect="1" noChangeArrowheads="1"/>
            </p:cNvPicPr>
            <p:nvPr/>
          </p:nvPicPr>
          <p:blipFill>
            <a:blip r:embed="rId5"/>
            <a:srcRect/>
            <a:stretch>
              <a:fillRect/>
            </a:stretch>
          </p:blipFill>
          <p:spPr bwMode="auto">
            <a:xfrm>
              <a:off x="624" y="2544"/>
              <a:ext cx="3491" cy="1325"/>
            </a:xfrm>
            <a:prstGeom prst="rect">
              <a:avLst/>
            </a:prstGeom>
            <a:noFill/>
            <a:effectLst>
              <a:outerShdw blurRad="63500" dist="38099" dir="2700000" algn="ctr" rotWithShape="0">
                <a:schemeClr val="bg2">
                  <a:alpha val="74998"/>
                </a:schemeClr>
              </a:outerShdw>
            </a:effectLst>
          </p:spPr>
        </p:pic>
        <p:sp>
          <p:nvSpPr>
            <p:cNvPr id="179210" name="Text Box 10"/>
            <p:cNvSpPr txBox="1">
              <a:spLocks noChangeArrowheads="1"/>
            </p:cNvSpPr>
            <p:nvPr/>
          </p:nvSpPr>
          <p:spPr bwMode="auto">
            <a:xfrm>
              <a:off x="2590" y="3866"/>
              <a:ext cx="2238" cy="29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ko-KR" altLang="en-US" sz="2400" b="1" dirty="0" err="1">
                  <a:solidFill>
                    <a:srgbClr val="FFFFFF"/>
                  </a:solidFill>
                  <a:latin typeface="Arial"/>
                  <a:ea typeface="MS PGothic" pitchFamily="34" charset="-128"/>
                  <a:cs typeface="Arial"/>
                </a:rPr>
                <a:t>실로암이라</a:t>
              </a:r>
              <a:r>
                <a:rPr lang="ko-KR" altLang="en-US" sz="2400" b="1" dirty="0">
                  <a:solidFill>
                    <a:srgbClr val="FFFFFF"/>
                  </a:solidFill>
                  <a:latin typeface="Arial"/>
                  <a:ea typeface="MS PGothic" pitchFamily="34" charset="-128"/>
                  <a:cs typeface="Arial"/>
                </a:rPr>
                <a:t> 명문</a:t>
              </a:r>
              <a:r>
                <a:rPr lang="en-US" altLang="ko-KR" sz="2400" b="1" dirty="0">
                  <a:solidFill>
                    <a:srgbClr val="FFFFFF"/>
                  </a:solidFill>
                  <a:latin typeface="Arial"/>
                  <a:ea typeface="MS PGothic" pitchFamily="34" charset="-128"/>
                  <a:cs typeface="Arial"/>
                </a:rPr>
                <a:t>(</a:t>
              </a:r>
              <a:r>
                <a:rPr lang="ko-KR" altLang="en-US" sz="2400" b="1" dirty="0" err="1">
                  <a:solidFill>
                    <a:srgbClr val="FFFFFF"/>
                  </a:solidFill>
                  <a:latin typeface="Arial"/>
                  <a:ea typeface="MS PGothic" pitchFamily="34" charset="-128"/>
                  <a:cs typeface="Arial"/>
                </a:rPr>
                <a:t>새겨짐</a:t>
              </a:r>
              <a:r>
                <a:rPr lang="en-US" altLang="ko-KR" sz="2400" b="1" dirty="0">
                  <a:solidFill>
                    <a:srgbClr val="FFFFFF"/>
                  </a:solidFill>
                  <a:latin typeface="Arial"/>
                  <a:ea typeface="MS PGothic" pitchFamily="34" charset="-128"/>
                  <a:cs typeface="Arial"/>
                </a:rPr>
                <a:t>)</a:t>
              </a:r>
              <a:endParaRPr lang="en-US" sz="2400" b="1" dirty="0">
                <a:solidFill>
                  <a:srgbClr val="FFFFFF"/>
                </a:solidFill>
                <a:latin typeface="Arial"/>
                <a:ea typeface="MS PGothic" pitchFamily="34" charset="-128"/>
                <a:cs typeface="Arial"/>
              </a:endParaRPr>
            </a:p>
          </p:txBody>
        </p:sp>
      </p:grpSp>
      <p:sp>
        <p:nvSpPr>
          <p:cNvPr id="179205" name="Line 5"/>
          <p:cNvSpPr>
            <a:spLocks noChangeShapeType="1"/>
          </p:cNvSpPr>
          <p:nvPr/>
        </p:nvSpPr>
        <p:spPr bwMode="auto">
          <a:xfrm flipH="1">
            <a:off x="3419060" y="2601912"/>
            <a:ext cx="959771" cy="2301391"/>
          </a:xfrm>
          <a:prstGeom prst="line">
            <a:avLst/>
          </a:prstGeom>
          <a:noFill/>
          <a:ln w="76200">
            <a:solidFill>
              <a:srgbClr val="FF0000"/>
            </a:solidFill>
            <a:round/>
            <a:headEnd/>
            <a:tailEnd type="triangle" w="med" len="med"/>
          </a:ln>
          <a:effectLst/>
        </p:spPr>
        <p:txBody>
          <a:bodyPr/>
          <a:lstStyle/>
          <a:p>
            <a:pPr defTabSz="914400" eaLnBrk="0" fontAlgn="t" hangingPunct="0">
              <a:spcBef>
                <a:spcPct val="50000"/>
              </a:spcBef>
              <a:spcAft>
                <a:spcPct val="0"/>
              </a:spcAft>
              <a:defRPr/>
            </a:pPr>
            <a:endParaRPr lang="en-US" sz="36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Tree>
    <p:extLst>
      <p:ext uri="{BB962C8B-B14F-4D97-AF65-F5344CB8AC3E}">
        <p14:creationId xmlns:p14="http://schemas.microsoft.com/office/powerpoint/2010/main" val="501542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79205"/>
                                        </p:tgtEl>
                                        <p:attrNameLst>
                                          <p:attrName>style.visibility</p:attrName>
                                        </p:attrNameLst>
                                      </p:cBhvr>
                                      <p:to>
                                        <p:strVal val="visible"/>
                                      </p:to>
                                    </p:set>
                                    <p:animEffect transition="in" filter="wipe(up)">
                                      <p:cBhvr>
                                        <p:cTn id="7" dur="500"/>
                                        <p:tgtEl>
                                          <p:spTgt spid="1792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9" name="Text Box 11"/>
          <p:cNvSpPr txBox="1">
            <a:spLocks noChangeArrowheads="1"/>
          </p:cNvSpPr>
          <p:nvPr/>
        </p:nvSpPr>
        <p:spPr bwMode="auto">
          <a:xfrm>
            <a:off x="152400" y="2667000"/>
            <a:ext cx="8991600" cy="3046988"/>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ja-JP" altLang="en-US" sz="2400" b="1">
                <a:solidFill>
                  <a:srgbClr val="FFFFFF"/>
                </a:solidFill>
                <a:latin typeface="Arial" charset="0"/>
              </a:rPr>
              <a:t>“</a:t>
            </a:r>
            <a:r>
              <a:rPr lang="en-US" altLang="ko-KR" sz="2400" b="1" dirty="0">
                <a:solidFill>
                  <a:srgbClr val="FFFFFF"/>
                </a:solidFill>
                <a:latin typeface="Arial" charset="0"/>
              </a:rPr>
              <a:t>(</a:t>
            </a:r>
            <a:r>
              <a:rPr lang="ko-KR" altLang="en-US" sz="2400" b="1" dirty="0">
                <a:solidFill>
                  <a:srgbClr val="FFFFFF"/>
                </a:solidFill>
                <a:latin typeface="Arial" charset="0"/>
              </a:rPr>
              <a:t>터널이</a:t>
            </a:r>
            <a:r>
              <a:rPr lang="en-US" altLang="ko-KR" sz="2400" b="1" dirty="0">
                <a:solidFill>
                  <a:srgbClr val="FFFFFF"/>
                </a:solidFill>
                <a:latin typeface="Arial" charset="0"/>
              </a:rPr>
              <a:t>)</a:t>
            </a:r>
            <a:r>
              <a:rPr lang="ko-KR" altLang="en-US" sz="2400" b="1" dirty="0">
                <a:solidFill>
                  <a:srgbClr val="FFFFFF"/>
                </a:solidFill>
                <a:latin typeface="Arial" charset="0"/>
              </a:rPr>
              <a:t> 지나갔을 </a:t>
            </a:r>
            <a:r>
              <a:rPr lang="en-US" altLang="ko-KR" sz="2400" b="1" dirty="0">
                <a:solidFill>
                  <a:srgbClr val="FFFFFF"/>
                </a:solidFill>
                <a:latin typeface="Arial" charset="0"/>
              </a:rPr>
              <a:t>[</a:t>
            </a:r>
            <a:r>
              <a:rPr lang="ko-KR" altLang="en-US" sz="2400" b="1" dirty="0">
                <a:solidFill>
                  <a:srgbClr val="FFFFFF"/>
                </a:solidFill>
                <a:latin typeface="Arial" charset="0"/>
              </a:rPr>
              <a:t>때</a:t>
            </a:r>
            <a:r>
              <a:rPr lang="en-US" altLang="ko-KR" sz="2400" b="1" dirty="0">
                <a:solidFill>
                  <a:srgbClr val="FFFFFF"/>
                </a:solidFill>
                <a:latin typeface="Arial" charset="0"/>
              </a:rPr>
              <a:t>…]</a:t>
            </a:r>
            <a:r>
              <a:rPr lang="en-US" sz="2400" b="1" dirty="0">
                <a:solidFill>
                  <a:srgbClr val="FFFFFF"/>
                </a:solidFill>
                <a:latin typeface="Arial" charset="0"/>
              </a:rPr>
              <a:t> </a:t>
            </a:r>
            <a:r>
              <a:rPr lang="ko-KR" altLang="en-US" sz="2400" b="1" dirty="0">
                <a:solidFill>
                  <a:srgbClr val="FFFFFF"/>
                </a:solidFill>
                <a:latin typeface="Arial" charset="0"/>
              </a:rPr>
              <a:t>이것은 사이로 길을 낸 것이었다</a:t>
            </a:r>
            <a:r>
              <a:rPr lang="en-US" sz="2400" b="1" dirty="0">
                <a:solidFill>
                  <a:srgbClr val="FFFFFF"/>
                </a:solidFill>
                <a:latin typeface="Arial" charset="0"/>
              </a:rPr>
              <a:t>: </a:t>
            </a:r>
            <a:r>
              <a:rPr lang="ko-KR" altLang="en-US" sz="2400" b="1" dirty="0">
                <a:solidFill>
                  <a:srgbClr val="FFFFFF"/>
                </a:solidFill>
                <a:latin typeface="Arial" charset="0"/>
              </a:rPr>
              <a:t>때는</a:t>
            </a:r>
            <a:r>
              <a:rPr lang="en-US" sz="2400" b="1" dirty="0">
                <a:solidFill>
                  <a:srgbClr val="FFFFFF"/>
                </a:solidFill>
                <a:latin typeface="Arial" charset="0"/>
              </a:rPr>
              <a:t> [...] </a:t>
            </a:r>
            <a:r>
              <a:rPr lang="ko-KR" altLang="en-US" sz="2400" b="1" dirty="0">
                <a:solidFill>
                  <a:srgbClr val="FFFFFF"/>
                </a:solidFill>
                <a:latin typeface="Arial" charset="0"/>
              </a:rPr>
              <a:t>여전</a:t>
            </a:r>
            <a:r>
              <a:rPr lang="en-US" altLang="ko-KR" sz="2400" b="1" dirty="0">
                <a:solidFill>
                  <a:srgbClr val="FFFFFF"/>
                </a:solidFill>
                <a:latin typeface="Arial" charset="0"/>
              </a:rPr>
              <a:t>(</a:t>
            </a:r>
            <a:r>
              <a:rPr lang="ko-KR" altLang="en-US" sz="2400" b="1" dirty="0">
                <a:solidFill>
                  <a:srgbClr val="FFFFFF"/>
                </a:solidFill>
                <a:latin typeface="Arial" charset="0"/>
              </a:rPr>
              <a:t>했다</a:t>
            </a:r>
            <a:r>
              <a:rPr lang="en-US" altLang="ko-KR" sz="2400" b="1" dirty="0">
                <a:solidFill>
                  <a:srgbClr val="FFFFFF"/>
                </a:solidFill>
                <a:latin typeface="Arial" charset="0"/>
              </a:rPr>
              <a:t>)</a:t>
            </a:r>
            <a:r>
              <a:rPr lang="en-US" sz="2400" b="1" dirty="0">
                <a:solidFill>
                  <a:srgbClr val="FFFFFF"/>
                </a:solidFill>
                <a:latin typeface="Arial" charset="0"/>
              </a:rPr>
              <a:t> [...] </a:t>
            </a:r>
            <a:r>
              <a:rPr lang="ko-KR" altLang="en-US" sz="2400" b="1" dirty="0">
                <a:solidFill>
                  <a:srgbClr val="FFFFFF"/>
                </a:solidFill>
                <a:latin typeface="Arial" charset="0"/>
              </a:rPr>
              <a:t>도끼</a:t>
            </a:r>
            <a:r>
              <a:rPr lang="en-US" sz="2400" b="1" dirty="0">
                <a:solidFill>
                  <a:srgbClr val="FFFFFF"/>
                </a:solidFill>
                <a:latin typeface="Arial" charset="0"/>
              </a:rPr>
              <a:t>(</a:t>
            </a:r>
            <a:r>
              <a:rPr lang="ko-KR" altLang="en-US" sz="2400" b="1" dirty="0">
                <a:solidFill>
                  <a:srgbClr val="FFFFFF"/>
                </a:solidFill>
                <a:latin typeface="Arial" charset="0"/>
              </a:rPr>
              <a:t>들</a:t>
            </a:r>
            <a:r>
              <a:rPr lang="en-US" sz="2400" b="1" dirty="0">
                <a:solidFill>
                  <a:srgbClr val="FFFFFF"/>
                </a:solidFill>
                <a:latin typeface="Arial" charset="0"/>
              </a:rPr>
              <a:t>), </a:t>
            </a:r>
            <a:r>
              <a:rPr lang="ko-KR" altLang="en-US" sz="2400" b="1" dirty="0">
                <a:solidFill>
                  <a:srgbClr val="FFFFFF"/>
                </a:solidFill>
                <a:latin typeface="Arial" charset="0"/>
              </a:rPr>
              <a:t>각 사람들은 동료를 향하고</a:t>
            </a:r>
            <a:r>
              <a:rPr lang="en-US" sz="2400" b="1" dirty="0">
                <a:solidFill>
                  <a:srgbClr val="FFFFFF"/>
                </a:solidFill>
                <a:latin typeface="Arial" charset="0"/>
              </a:rPr>
              <a:t>,</a:t>
            </a:r>
            <a:r>
              <a:rPr lang="ko-KR" altLang="en-US" sz="2400" b="1" dirty="0">
                <a:solidFill>
                  <a:srgbClr val="FFFFFF"/>
                </a:solidFill>
                <a:latin typeface="Arial" charset="0"/>
              </a:rPr>
              <a:t> 길을 내야할 </a:t>
            </a:r>
            <a:r>
              <a:rPr lang="en-US" altLang="ko-KR" sz="2400" b="1" dirty="0">
                <a:solidFill>
                  <a:srgbClr val="FFFFFF"/>
                </a:solidFill>
                <a:latin typeface="Arial" charset="0"/>
              </a:rPr>
              <a:t>3</a:t>
            </a:r>
            <a:r>
              <a:rPr lang="ko-KR" altLang="en-US" sz="2400" b="1" dirty="0">
                <a:solidFill>
                  <a:srgbClr val="FFFFFF"/>
                </a:solidFill>
                <a:latin typeface="Arial" charset="0"/>
              </a:rPr>
              <a:t> </a:t>
            </a:r>
            <a:r>
              <a:rPr lang="ko-KR" altLang="en-US" sz="2400" b="1" dirty="0" err="1">
                <a:solidFill>
                  <a:srgbClr val="FFFFFF"/>
                </a:solidFill>
                <a:latin typeface="Arial" charset="0"/>
              </a:rPr>
              <a:t>규빗이</a:t>
            </a:r>
            <a:r>
              <a:rPr lang="ko-KR" altLang="en-US" sz="2400" b="1" dirty="0">
                <a:solidFill>
                  <a:srgbClr val="FFFFFF"/>
                </a:solidFill>
                <a:latin typeface="Arial" charset="0"/>
              </a:rPr>
              <a:t> 여전히 남았을 때</a:t>
            </a:r>
            <a:r>
              <a:rPr lang="en-US" sz="2400" b="1" dirty="0">
                <a:solidFill>
                  <a:srgbClr val="FFFFFF"/>
                </a:solidFill>
                <a:latin typeface="Arial" charset="0"/>
              </a:rPr>
              <a:t>, </a:t>
            </a:r>
            <a:r>
              <a:rPr lang="ko-KR" altLang="en-US" sz="2400" b="1" dirty="0">
                <a:solidFill>
                  <a:srgbClr val="FFFFFF"/>
                </a:solidFill>
                <a:latin typeface="Arial" charset="0"/>
              </a:rPr>
              <a:t>그의 동료들을 부르는 한 사람의 음성이 </a:t>
            </a:r>
            <a:r>
              <a:rPr lang="en-US" altLang="ko-KR" sz="2400" b="1" dirty="0">
                <a:solidFill>
                  <a:srgbClr val="FFFFFF"/>
                </a:solidFill>
                <a:latin typeface="Arial" charset="0"/>
              </a:rPr>
              <a:t>[</a:t>
            </a:r>
            <a:r>
              <a:rPr lang="ko-KR" altLang="en-US" sz="2400" b="1" dirty="0">
                <a:solidFill>
                  <a:srgbClr val="FFFFFF"/>
                </a:solidFill>
                <a:latin typeface="Arial" charset="0"/>
              </a:rPr>
              <a:t>들려왔다</a:t>
            </a:r>
            <a:r>
              <a:rPr lang="en-US" altLang="ko-KR" sz="2400" b="1" dirty="0">
                <a:solidFill>
                  <a:srgbClr val="FFFFFF"/>
                </a:solidFill>
                <a:latin typeface="Arial" charset="0"/>
              </a:rPr>
              <a:t>]</a:t>
            </a:r>
            <a:r>
              <a:rPr lang="en-US" sz="2400" b="1" dirty="0">
                <a:solidFill>
                  <a:srgbClr val="FFFFFF"/>
                </a:solidFill>
                <a:latin typeface="Arial" charset="0"/>
              </a:rPr>
              <a:t>, </a:t>
            </a:r>
            <a:r>
              <a:rPr lang="ko-KR" altLang="en-US" sz="2400" b="1" dirty="0">
                <a:solidFill>
                  <a:srgbClr val="FFFFFF"/>
                </a:solidFill>
                <a:latin typeface="Arial" charset="0"/>
              </a:rPr>
              <a:t>바위 오른쪽과 </a:t>
            </a:r>
            <a:r>
              <a:rPr lang="en-US" altLang="ko-KR" sz="2400" b="1" dirty="0">
                <a:solidFill>
                  <a:srgbClr val="FFFFFF"/>
                </a:solidFill>
                <a:latin typeface="Arial" charset="0"/>
              </a:rPr>
              <a:t>[</a:t>
            </a:r>
            <a:r>
              <a:rPr lang="ko-KR" altLang="en-US" sz="2400" b="1" dirty="0">
                <a:solidFill>
                  <a:srgbClr val="FFFFFF"/>
                </a:solidFill>
                <a:latin typeface="Arial" charset="0"/>
              </a:rPr>
              <a:t>왼쪽이</a:t>
            </a:r>
            <a:r>
              <a:rPr lang="en-US" altLang="ko-KR" sz="2400" b="1" dirty="0">
                <a:solidFill>
                  <a:srgbClr val="FFFFFF"/>
                </a:solidFill>
                <a:latin typeface="Arial" charset="0"/>
              </a:rPr>
              <a:t>]</a:t>
            </a:r>
            <a:r>
              <a:rPr lang="en-US" sz="2400" b="1" dirty="0">
                <a:solidFill>
                  <a:srgbClr val="FFFFFF"/>
                </a:solidFill>
                <a:latin typeface="Arial" charset="0"/>
              </a:rPr>
              <a:t> </a:t>
            </a:r>
            <a:r>
              <a:rPr lang="ko-KR" altLang="en-US" sz="2400" b="1" dirty="0">
                <a:solidFill>
                  <a:srgbClr val="FFFFFF"/>
                </a:solidFill>
                <a:latin typeface="Arial" charset="0"/>
              </a:rPr>
              <a:t>겹치는 부분이 있었기 때문에</a:t>
            </a:r>
            <a:r>
              <a:rPr lang="en-US" sz="2400" b="1" dirty="0">
                <a:solidFill>
                  <a:srgbClr val="FFFFFF"/>
                </a:solidFill>
                <a:latin typeface="Arial" charset="0"/>
              </a:rPr>
              <a:t>. </a:t>
            </a:r>
            <a:r>
              <a:rPr lang="ko-KR" altLang="en-US" sz="2400" b="1" dirty="0">
                <a:solidFill>
                  <a:srgbClr val="FFFFFF"/>
                </a:solidFill>
                <a:latin typeface="Arial" charset="0"/>
              </a:rPr>
              <a:t>그리고 터널이 지나갈 때</a:t>
            </a:r>
            <a:r>
              <a:rPr lang="en-US" altLang="ko-KR" sz="2400" b="1" dirty="0">
                <a:solidFill>
                  <a:srgbClr val="FFFFFF"/>
                </a:solidFill>
                <a:latin typeface="Arial" charset="0"/>
              </a:rPr>
              <a:t>,</a:t>
            </a:r>
            <a:r>
              <a:rPr lang="ko-KR" altLang="en-US" sz="2400" b="1" dirty="0">
                <a:solidFill>
                  <a:srgbClr val="FFFFFF"/>
                </a:solidFill>
                <a:latin typeface="Arial" charset="0"/>
              </a:rPr>
              <a:t> 동료들을 향하여 각 사람은 도끼와 도끼를 맞대고 채석장의 </a:t>
            </a:r>
            <a:r>
              <a:rPr lang="en-US" sz="2400" b="1" dirty="0">
                <a:solidFill>
                  <a:srgbClr val="FFFFFF"/>
                </a:solidFill>
                <a:latin typeface="Arial" charset="0"/>
              </a:rPr>
              <a:t>(</a:t>
            </a:r>
            <a:r>
              <a:rPr lang="ko-KR" altLang="en-US" sz="2400" b="1" dirty="0">
                <a:solidFill>
                  <a:srgbClr val="FFFFFF"/>
                </a:solidFill>
                <a:latin typeface="Arial" charset="0"/>
              </a:rPr>
              <a:t>돌을</a:t>
            </a:r>
            <a:r>
              <a:rPr lang="en-US" sz="2400" b="1" dirty="0">
                <a:solidFill>
                  <a:srgbClr val="FFFFFF"/>
                </a:solidFill>
                <a:latin typeface="Arial" charset="0"/>
              </a:rPr>
              <a:t>)</a:t>
            </a:r>
            <a:r>
              <a:rPr lang="ko-KR" altLang="en-US" sz="2400" b="1" dirty="0">
                <a:solidFill>
                  <a:srgbClr val="FFFFFF"/>
                </a:solidFill>
                <a:latin typeface="Arial" charset="0"/>
              </a:rPr>
              <a:t> 깎아 냈다</a:t>
            </a:r>
            <a:r>
              <a:rPr lang="en-US" sz="2400" b="1" dirty="0">
                <a:solidFill>
                  <a:srgbClr val="FFFFFF"/>
                </a:solidFill>
                <a:latin typeface="Arial" charset="0"/>
              </a:rPr>
              <a:t>; </a:t>
            </a:r>
            <a:r>
              <a:rPr lang="ko-KR" altLang="en-US" sz="2400" b="1" dirty="0">
                <a:solidFill>
                  <a:srgbClr val="FFFFFF"/>
                </a:solidFill>
                <a:latin typeface="Arial" charset="0"/>
              </a:rPr>
              <a:t>그리고 물은 샘으로부터 저수지 쪽으로 </a:t>
            </a:r>
            <a:r>
              <a:rPr lang="en-US" altLang="ko-KR" sz="2400" b="1" dirty="0">
                <a:solidFill>
                  <a:srgbClr val="FFFFFF"/>
                </a:solidFill>
                <a:latin typeface="Arial" charset="0"/>
              </a:rPr>
              <a:t>1,200</a:t>
            </a:r>
            <a:r>
              <a:rPr lang="ko-KR" altLang="en-US" sz="2400" b="1" dirty="0">
                <a:solidFill>
                  <a:srgbClr val="FFFFFF"/>
                </a:solidFill>
                <a:latin typeface="Arial" charset="0"/>
              </a:rPr>
              <a:t> </a:t>
            </a:r>
            <a:r>
              <a:rPr lang="ko-KR" altLang="en-US" sz="2400" b="1" dirty="0" err="1">
                <a:solidFill>
                  <a:srgbClr val="FFFFFF"/>
                </a:solidFill>
                <a:latin typeface="Arial" charset="0"/>
              </a:rPr>
              <a:t>규빗</a:t>
            </a:r>
            <a:r>
              <a:rPr lang="ko-KR" altLang="en-US" sz="2400" b="1" dirty="0">
                <a:solidFill>
                  <a:srgbClr val="FFFFFF"/>
                </a:solidFill>
                <a:latin typeface="Arial" charset="0"/>
              </a:rPr>
              <a:t> 정도 흘렀고</a:t>
            </a:r>
            <a:r>
              <a:rPr lang="en-US" altLang="ko-KR" sz="2400" b="1" dirty="0">
                <a:solidFill>
                  <a:srgbClr val="FFFFFF"/>
                </a:solidFill>
                <a:latin typeface="Arial" charset="0"/>
              </a:rPr>
              <a:t>,</a:t>
            </a:r>
            <a:r>
              <a:rPr lang="ko-KR" altLang="en-US" sz="2400" b="1" dirty="0">
                <a:solidFill>
                  <a:srgbClr val="FFFFFF"/>
                </a:solidFill>
                <a:latin typeface="Arial" charset="0"/>
              </a:rPr>
              <a:t> 채석장의 </a:t>
            </a:r>
            <a:r>
              <a:rPr lang="ko-KR" altLang="en-US" sz="2400" b="1" dirty="0" err="1">
                <a:solidFill>
                  <a:srgbClr val="FFFFFF"/>
                </a:solidFill>
                <a:latin typeface="Arial" charset="0"/>
              </a:rPr>
              <a:t>윗쪽</a:t>
            </a:r>
            <a:r>
              <a:rPr lang="ko-KR" altLang="en-US" sz="2400" b="1" dirty="0">
                <a:solidFill>
                  <a:srgbClr val="FFFFFF"/>
                </a:solidFill>
                <a:latin typeface="Arial" charset="0"/>
              </a:rPr>
              <a:t> 바위의 높이는 </a:t>
            </a:r>
            <a:r>
              <a:rPr lang="en-US" altLang="ko-KR" sz="2400" b="1" dirty="0">
                <a:solidFill>
                  <a:srgbClr val="FFFFFF"/>
                </a:solidFill>
                <a:latin typeface="Arial" charset="0"/>
              </a:rPr>
              <a:t>100</a:t>
            </a:r>
            <a:r>
              <a:rPr lang="ko-KR" altLang="en-US" sz="2400" b="1" dirty="0">
                <a:solidFill>
                  <a:srgbClr val="FFFFFF"/>
                </a:solidFill>
                <a:latin typeface="Arial" charset="0"/>
              </a:rPr>
              <a:t> </a:t>
            </a:r>
            <a:r>
              <a:rPr lang="ko-KR" altLang="en-US" sz="2400" b="1" dirty="0" err="1">
                <a:solidFill>
                  <a:srgbClr val="FFFFFF"/>
                </a:solidFill>
                <a:latin typeface="Arial" charset="0"/>
              </a:rPr>
              <a:t>규빗이었다</a:t>
            </a:r>
            <a:r>
              <a:rPr lang="en-US" altLang="ko-KR" sz="2400" b="1" dirty="0">
                <a:solidFill>
                  <a:srgbClr val="FFFFFF"/>
                </a:solidFill>
                <a:latin typeface="Arial" charset="0"/>
              </a:rPr>
              <a:t>.</a:t>
            </a:r>
            <a:r>
              <a:rPr lang="ja-JP" altLang="en-US" sz="2400" b="1">
                <a:solidFill>
                  <a:srgbClr val="FFFFFF"/>
                </a:solidFill>
                <a:latin typeface="Arial" charset="0"/>
              </a:rPr>
              <a:t>”</a:t>
            </a:r>
            <a:endParaRPr lang="en-US" sz="2400" b="1" dirty="0">
              <a:solidFill>
                <a:srgbClr val="FFFFFF"/>
              </a:solidFill>
              <a:latin typeface="Arial" charset="0"/>
            </a:endParaRPr>
          </a:p>
        </p:txBody>
      </p:sp>
      <p:sp>
        <p:nvSpPr>
          <p:cNvPr id="339970" name="Rectangle 2"/>
          <p:cNvSpPr>
            <a:spLocks noGrp="1" noRot="1" noChangeArrowheads="1"/>
          </p:cNvSpPr>
          <p:nvPr>
            <p:ph type="title"/>
          </p:nvPr>
        </p:nvSpPr>
        <p:spPr>
          <a:xfrm>
            <a:off x="5562600" y="762000"/>
            <a:ext cx="3505200" cy="1371600"/>
          </a:xfrm>
        </p:spPr>
        <p:txBody>
          <a:bodyPr/>
          <a:lstStyle/>
          <a:p>
            <a:pPr eaLnBrk="1" hangingPunct="1">
              <a:defRPr/>
            </a:pPr>
            <a:r>
              <a:rPr lang="ko-KR" altLang="en-US" sz="4000" dirty="0" err="1">
                <a:latin typeface="Arial"/>
                <a:ea typeface="ＭＳ Ｐゴシック" charset="0"/>
                <a:cs typeface="Arial"/>
              </a:rPr>
              <a:t>실로암</a:t>
            </a:r>
            <a:r>
              <a:rPr lang="ko-KR" altLang="en-US" sz="4000" dirty="0">
                <a:latin typeface="Arial"/>
                <a:ea typeface="ＭＳ Ｐゴシック" charset="0"/>
                <a:cs typeface="Arial"/>
              </a:rPr>
              <a:t> 명문</a:t>
            </a:r>
            <a:endParaRPr lang="en-US" sz="4000" dirty="0">
              <a:latin typeface="Arial"/>
              <a:ea typeface="ＭＳ Ｐゴシック" charset="0"/>
              <a:cs typeface="Arial"/>
            </a:endParaRPr>
          </a:p>
        </p:txBody>
      </p:sp>
      <p:pic>
        <p:nvPicPr>
          <p:cNvPr id="339982" name="Picture 14" descr="Siloam Inscription"/>
          <p:cNvPicPr>
            <a:picLocks noChangeAspect="1" noChangeArrowheads="1"/>
          </p:cNvPicPr>
          <p:nvPr/>
        </p:nvPicPr>
        <p:blipFill>
          <a:blip r:embed="rId3"/>
          <a:srcRect/>
          <a:stretch>
            <a:fillRect/>
          </a:stretch>
        </p:blipFill>
        <p:spPr bwMode="auto">
          <a:xfrm>
            <a:off x="381000" y="228600"/>
            <a:ext cx="5541963" cy="2103438"/>
          </a:xfrm>
          <a:prstGeom prst="rect">
            <a:avLst/>
          </a:prstGeom>
          <a:noFill/>
          <a:effectLst>
            <a:outerShdw blurRad="63500" dist="38099" dir="2700000" algn="ctr" rotWithShape="0">
              <a:schemeClr val="bg2">
                <a:alpha val="74998"/>
              </a:schemeClr>
            </a:outerShdw>
          </a:effectLst>
        </p:spPr>
      </p:pic>
      <p:sp>
        <p:nvSpPr>
          <p:cNvPr id="6" name="Text Box 25"/>
          <p:cNvSpPr txBox="1">
            <a:spLocks noChangeAspect="1" noChangeArrowheads="1"/>
          </p:cNvSpPr>
          <p:nvPr/>
        </p:nvSpPr>
        <p:spPr bwMode="auto">
          <a:xfrm>
            <a:off x="8504353"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30</a:t>
            </a:r>
          </a:p>
        </p:txBody>
      </p:sp>
    </p:spTree>
    <p:extLst>
      <p:ext uri="{BB962C8B-B14F-4D97-AF65-F5344CB8AC3E}">
        <p14:creationId xmlns:p14="http://schemas.microsoft.com/office/powerpoint/2010/main" val="3018830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04" name="Picture 8" descr="Hezekiah's Tunnel0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4177" y="0"/>
            <a:ext cx="5410200" cy="694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303" name="Rectangle 7"/>
          <p:cNvSpPr>
            <a:spLocks noGrp="1" noRot="1" noChangeArrowheads="1"/>
          </p:cNvSpPr>
          <p:nvPr>
            <p:ph type="title"/>
          </p:nvPr>
        </p:nvSpPr>
        <p:spPr>
          <a:xfrm>
            <a:off x="4068439" y="1675313"/>
            <a:ext cx="4787900" cy="533400"/>
          </a:xfrm>
        </p:spPr>
        <p:txBody>
          <a:bodyPr/>
          <a:lstStyle/>
          <a:p>
            <a:pPr eaLnBrk="1" hangingPunct="1">
              <a:defRPr/>
            </a:pPr>
            <a:r>
              <a:rPr lang="ko-KR" altLang="en-US" sz="4000" dirty="0">
                <a:latin typeface="Arial"/>
                <a:ea typeface="ＭＳ Ｐゴシック" charset="0"/>
                <a:cs typeface="Arial"/>
              </a:rPr>
              <a:t>워렌의 수직 터널</a:t>
            </a:r>
            <a:endParaRPr lang="en-US" sz="4000" dirty="0">
              <a:latin typeface="Arial"/>
              <a:ea typeface="ＭＳ Ｐゴシック" charset="0"/>
              <a:cs typeface="Arial"/>
            </a:endParaRPr>
          </a:p>
        </p:txBody>
      </p:sp>
      <p:sp>
        <p:nvSpPr>
          <p:cNvPr id="183298" name="Rectangle 2"/>
          <p:cNvSpPr>
            <a:spLocks noRot="1" noChangeArrowheads="1"/>
          </p:cNvSpPr>
          <p:nvPr/>
        </p:nvSpPr>
        <p:spPr bwMode="auto">
          <a:xfrm>
            <a:off x="7524750" y="152400"/>
            <a:ext cx="1619250" cy="4572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sz="2800" b="1" dirty="0">
                <a:solidFill>
                  <a:srgbClr val="E5E5FF"/>
                </a:solidFill>
                <a:effectLst>
                  <a:outerShdw blurRad="38100" dist="38100" dir="2700000" algn="tl">
                    <a:srgbClr val="000000"/>
                  </a:outerShdw>
                </a:effectLst>
                <a:latin typeface="Arial"/>
                <a:ea typeface="ＭＳ Ｐゴシック" charset="0"/>
                <a:cs typeface="Arial"/>
              </a:rPr>
              <a:t>31, 34</a:t>
            </a:r>
          </a:p>
        </p:txBody>
      </p:sp>
      <p:pic>
        <p:nvPicPr>
          <p:cNvPr id="3" name="그림 2">
            <a:extLst>
              <a:ext uri="{FF2B5EF4-FFF2-40B4-BE49-F238E27FC236}">
                <a16:creationId xmlns:a16="http://schemas.microsoft.com/office/drawing/2014/main" id="{BCD282BB-FD85-034B-B536-07462D7F305C}"/>
              </a:ext>
            </a:extLst>
          </p:cNvPr>
          <p:cNvPicPr>
            <a:picLocks noChangeAspect="1"/>
          </p:cNvPicPr>
          <p:nvPr/>
        </p:nvPicPr>
        <p:blipFill>
          <a:blip r:embed="rId4"/>
          <a:stretch>
            <a:fillRect/>
          </a:stretch>
        </p:blipFill>
        <p:spPr>
          <a:xfrm>
            <a:off x="3762988" y="3602488"/>
            <a:ext cx="5381012" cy="3255512"/>
          </a:xfrm>
          <a:prstGeom prst="rect">
            <a:avLst/>
          </a:prstGeom>
        </p:spPr>
      </p:pic>
      <p:pic>
        <p:nvPicPr>
          <p:cNvPr id="11" name="그림 10">
            <a:extLst>
              <a:ext uri="{FF2B5EF4-FFF2-40B4-BE49-F238E27FC236}">
                <a16:creationId xmlns:a16="http://schemas.microsoft.com/office/drawing/2014/main" id="{64240A64-BBB3-9E48-83A7-3ACC7B8187EA}"/>
              </a:ext>
            </a:extLst>
          </p:cNvPr>
          <p:cNvPicPr>
            <a:picLocks noChangeAspect="1"/>
          </p:cNvPicPr>
          <p:nvPr/>
        </p:nvPicPr>
        <p:blipFill>
          <a:blip r:embed="rId5"/>
          <a:stretch>
            <a:fillRect/>
          </a:stretch>
        </p:blipFill>
        <p:spPr>
          <a:xfrm>
            <a:off x="0" y="-18604"/>
            <a:ext cx="3994554" cy="6548231"/>
          </a:xfrm>
          <a:prstGeom prst="rect">
            <a:avLst/>
          </a:prstGeom>
        </p:spPr>
      </p:pic>
      <p:grpSp>
        <p:nvGrpSpPr>
          <p:cNvPr id="2" name="Group 3"/>
          <p:cNvGrpSpPr>
            <a:grpSpLocks/>
          </p:cNvGrpSpPr>
          <p:nvPr/>
        </p:nvGrpSpPr>
        <p:grpSpPr bwMode="auto">
          <a:xfrm rot="239694">
            <a:off x="2988669" y="2367050"/>
            <a:ext cx="2873725" cy="2704481"/>
            <a:chOff x="1824" y="336"/>
            <a:chExt cx="2544" cy="2784"/>
          </a:xfrm>
        </p:grpSpPr>
        <p:sp>
          <p:nvSpPr>
            <p:cNvPr id="183301" name="Line 5"/>
            <p:cNvSpPr>
              <a:spLocks noChangeShapeType="1"/>
            </p:cNvSpPr>
            <p:nvPr/>
          </p:nvSpPr>
          <p:spPr bwMode="auto">
            <a:xfrm flipH="1">
              <a:off x="1822" y="336"/>
              <a:ext cx="1920" cy="1343"/>
            </a:xfrm>
            <a:prstGeom prst="line">
              <a:avLst/>
            </a:prstGeom>
            <a:noFill/>
            <a:ln w="76200">
              <a:solidFill>
                <a:srgbClr val="FF0000"/>
              </a:solidFill>
              <a:round/>
              <a:headEnd/>
              <a:tailEnd type="triangle" w="med" len="me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83300" name="Line 4"/>
            <p:cNvSpPr>
              <a:spLocks noChangeShapeType="1"/>
            </p:cNvSpPr>
            <p:nvPr/>
          </p:nvSpPr>
          <p:spPr bwMode="auto">
            <a:xfrm>
              <a:off x="3744" y="336"/>
              <a:ext cx="624" cy="2784"/>
            </a:xfrm>
            <a:prstGeom prst="line">
              <a:avLst/>
            </a:prstGeom>
            <a:noFill/>
            <a:ln w="76200">
              <a:solidFill>
                <a:srgbClr val="FF0000"/>
              </a:solidFill>
              <a:round/>
              <a:headEnd/>
              <a:tailEnd type="triangle" w="med" len="me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spTree>
    <p:extLst>
      <p:ext uri="{BB962C8B-B14F-4D97-AF65-F5344CB8AC3E}">
        <p14:creationId xmlns:p14="http://schemas.microsoft.com/office/powerpoint/2010/main" val="734128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3304"/>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1"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rrowheads="1"/>
          </p:cNvSpPr>
          <p:nvPr>
            <p:ph type="title"/>
          </p:nvPr>
        </p:nvSpPr>
        <p:spPr>
          <a:xfrm>
            <a:off x="4572000" y="0"/>
            <a:ext cx="3429000" cy="792163"/>
          </a:xfrm>
          <a:effectLst>
            <a:outerShdw blurRad="63500" dist="38099" dir="2700000" algn="ctr" rotWithShape="0">
              <a:schemeClr val="bg2">
                <a:alpha val="74998"/>
              </a:schemeClr>
            </a:outerShdw>
          </a:effectLst>
        </p:spPr>
        <p:txBody>
          <a:bodyPr/>
          <a:lstStyle/>
          <a:p>
            <a:pPr eaLnBrk="1" hangingPunct="1">
              <a:defRPr/>
            </a:pPr>
            <a:r>
              <a:rPr lang="ko-KR" altLang="en-US" dirty="0">
                <a:latin typeface="Arial"/>
                <a:ea typeface="ＭＳ Ｐゴシック" charset="0"/>
                <a:cs typeface="Arial"/>
              </a:rPr>
              <a:t>예루살렘</a:t>
            </a:r>
            <a:endParaRPr lang="en-US" dirty="0">
              <a:latin typeface="Arial"/>
              <a:ea typeface="ＭＳ Ｐゴシック" charset="0"/>
              <a:cs typeface="Arial"/>
            </a:endParaRPr>
          </a:p>
        </p:txBody>
      </p:sp>
      <p:pic>
        <p:nvPicPr>
          <p:cNvPr id="182275"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effectLst>
            <a:outerShdw blurRad="63500" dist="38099" dir="2700000" algn="ctr" rotWithShape="0">
              <a:schemeClr val="bg2">
                <a:alpha val="74998"/>
              </a:schemeClr>
            </a:outerShdw>
          </a:effectLst>
        </p:spPr>
      </p:pic>
      <p:sp>
        <p:nvSpPr>
          <p:cNvPr id="182276" name="Text Box 4"/>
          <p:cNvSpPr txBox="1">
            <a:spLocks noChangeArrowheads="1"/>
          </p:cNvSpPr>
          <p:nvPr/>
        </p:nvSpPr>
        <p:spPr bwMode="auto">
          <a:xfrm>
            <a:off x="5486400" y="762000"/>
            <a:ext cx="3581400" cy="22891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buFontTx/>
              <a:buChar char="•"/>
              <a:defRPr/>
            </a:pPr>
            <a:r>
              <a:rPr lang="ko-KR" altLang="en-US" sz="3600" b="1" dirty="0">
                <a:solidFill>
                  <a:srgbClr val="FFFFFF"/>
                </a:solidFill>
                <a:latin typeface="Arial"/>
                <a:ea typeface="ＭＳ Ｐゴシック" charset="0"/>
                <a:cs typeface="Arial"/>
              </a:rPr>
              <a:t>불리한 점들</a:t>
            </a:r>
            <a:endParaRPr lang="en-US" sz="3600" b="1" dirty="0">
              <a:solidFill>
                <a:srgbClr val="FFFFFF"/>
              </a:solidFill>
              <a:latin typeface="Arial"/>
              <a:ea typeface="ＭＳ Ｐゴシック" charset="0"/>
              <a:cs typeface="Arial"/>
            </a:endParaRPr>
          </a:p>
          <a:p>
            <a:pPr defTabSz="914400" eaLnBrk="0" fontAlgn="base" hangingPunct="0">
              <a:spcBef>
                <a:spcPct val="50000"/>
              </a:spcBef>
              <a:spcAft>
                <a:spcPct val="0"/>
              </a:spcAft>
              <a:buFontTx/>
              <a:buChar char="•"/>
              <a:defRPr/>
            </a:pPr>
            <a:r>
              <a:rPr lang="ko-KR" altLang="en-US" sz="3600" b="1" dirty="0">
                <a:solidFill>
                  <a:srgbClr val="FFFFFF"/>
                </a:solidFill>
                <a:latin typeface="Arial"/>
                <a:ea typeface="ＭＳ Ｐゴシック" charset="0"/>
                <a:cs typeface="Arial"/>
              </a:rPr>
              <a:t>유리한 점들</a:t>
            </a:r>
            <a:endParaRPr lang="en-US" sz="3600" b="1" dirty="0">
              <a:solidFill>
                <a:srgbClr val="FFFFFF"/>
              </a:solidFill>
              <a:latin typeface="Arial"/>
              <a:ea typeface="ＭＳ Ｐゴシック" charset="0"/>
              <a:cs typeface="Arial"/>
            </a:endParaRPr>
          </a:p>
          <a:p>
            <a:pPr defTabSz="914400" eaLnBrk="0" fontAlgn="base" hangingPunct="0">
              <a:spcBef>
                <a:spcPct val="50000"/>
              </a:spcBef>
              <a:spcAft>
                <a:spcPct val="0"/>
              </a:spcAft>
              <a:buFontTx/>
              <a:buChar char="•"/>
              <a:defRPr/>
            </a:pPr>
            <a:r>
              <a:rPr lang="ko-KR" altLang="en-US" sz="3600" b="1" dirty="0">
                <a:solidFill>
                  <a:srgbClr val="FFFFFF"/>
                </a:solidFill>
                <a:latin typeface="Arial"/>
                <a:ea typeface="ＭＳ Ｐゴシック" charset="0"/>
                <a:cs typeface="Arial"/>
              </a:rPr>
              <a:t>단계들</a:t>
            </a:r>
            <a:endParaRPr lang="en-US" sz="3600" b="1" dirty="0">
              <a:solidFill>
                <a:srgbClr val="FFFFFF"/>
              </a:solidFill>
              <a:latin typeface="Arial"/>
              <a:ea typeface="ＭＳ Ｐゴシック" charset="0"/>
              <a:cs typeface="Arial"/>
            </a:endParaRPr>
          </a:p>
        </p:txBody>
      </p:sp>
      <p:grpSp>
        <p:nvGrpSpPr>
          <p:cNvPr id="2" name="Group 5"/>
          <p:cNvGrpSpPr>
            <a:grpSpLocks/>
          </p:cNvGrpSpPr>
          <p:nvPr/>
        </p:nvGrpSpPr>
        <p:grpSpPr bwMode="auto">
          <a:xfrm>
            <a:off x="3044825" y="3743325"/>
            <a:ext cx="5302251" cy="2438400"/>
            <a:chOff x="1918" y="2358"/>
            <a:chExt cx="3340" cy="1536"/>
          </a:xfrm>
        </p:grpSpPr>
        <p:sp>
          <p:nvSpPr>
            <p:cNvPr id="182278" name="Freeform 6" descr="Horizontal brick"/>
            <p:cNvSpPr>
              <a:spLocks/>
            </p:cNvSpPr>
            <p:nvPr/>
          </p:nvSpPr>
          <p:spPr bwMode="auto">
            <a:xfrm>
              <a:off x="1918" y="2928"/>
              <a:ext cx="386" cy="966"/>
            </a:xfrm>
            <a:custGeom>
              <a:avLst/>
              <a:gdLst/>
              <a:ahLst/>
              <a:cxnLst>
                <a:cxn ang="0">
                  <a:pos x="179" y="937"/>
                </a:cxn>
                <a:cxn ang="0">
                  <a:pos x="203" y="885"/>
                </a:cxn>
                <a:cxn ang="0">
                  <a:pos x="217" y="865"/>
                </a:cxn>
                <a:cxn ang="0">
                  <a:pos x="241" y="755"/>
                </a:cxn>
                <a:cxn ang="0">
                  <a:pos x="275" y="693"/>
                </a:cxn>
                <a:cxn ang="0">
                  <a:pos x="289" y="683"/>
                </a:cxn>
                <a:cxn ang="0">
                  <a:pos x="299" y="669"/>
                </a:cxn>
                <a:cxn ang="0">
                  <a:pos x="328" y="611"/>
                </a:cxn>
                <a:cxn ang="0">
                  <a:pos x="318" y="486"/>
                </a:cxn>
                <a:cxn ang="0">
                  <a:pos x="361" y="342"/>
                </a:cxn>
                <a:cxn ang="0">
                  <a:pos x="385" y="285"/>
                </a:cxn>
                <a:cxn ang="0">
                  <a:pos x="380" y="121"/>
                </a:cxn>
                <a:cxn ang="0">
                  <a:pos x="304" y="88"/>
                </a:cxn>
                <a:cxn ang="0">
                  <a:pos x="260" y="73"/>
                </a:cxn>
                <a:cxn ang="0">
                  <a:pos x="208" y="11"/>
                </a:cxn>
                <a:cxn ang="0">
                  <a:pos x="179" y="1"/>
                </a:cxn>
                <a:cxn ang="0">
                  <a:pos x="160" y="21"/>
                </a:cxn>
                <a:cxn ang="0">
                  <a:pos x="150" y="49"/>
                </a:cxn>
                <a:cxn ang="0">
                  <a:pos x="121" y="155"/>
                </a:cxn>
                <a:cxn ang="0">
                  <a:pos x="107" y="169"/>
                </a:cxn>
                <a:cxn ang="0">
                  <a:pos x="88" y="198"/>
                </a:cxn>
                <a:cxn ang="0">
                  <a:pos x="73" y="241"/>
                </a:cxn>
                <a:cxn ang="0">
                  <a:pos x="68" y="256"/>
                </a:cxn>
                <a:cxn ang="0">
                  <a:pos x="11" y="501"/>
                </a:cxn>
                <a:cxn ang="0">
                  <a:pos x="40" y="678"/>
                </a:cxn>
                <a:cxn ang="0">
                  <a:pos x="54" y="726"/>
                </a:cxn>
                <a:cxn ang="0">
                  <a:pos x="59" y="909"/>
                </a:cxn>
                <a:cxn ang="0">
                  <a:pos x="68" y="937"/>
                </a:cxn>
                <a:cxn ang="0">
                  <a:pos x="140" y="952"/>
                </a:cxn>
                <a:cxn ang="0">
                  <a:pos x="184" y="961"/>
                </a:cxn>
                <a:cxn ang="0">
                  <a:pos x="212" y="923"/>
                </a:cxn>
              </a:cxnLst>
              <a:rect l="0" t="0" r="r" b="b"/>
              <a:pathLst>
                <a:path w="386" h="966">
                  <a:moveTo>
                    <a:pt x="179" y="937"/>
                  </a:moveTo>
                  <a:cubicBezTo>
                    <a:pt x="187" y="920"/>
                    <a:pt x="194" y="902"/>
                    <a:pt x="203" y="885"/>
                  </a:cubicBezTo>
                  <a:cubicBezTo>
                    <a:pt x="207" y="878"/>
                    <a:pt x="215" y="873"/>
                    <a:pt x="217" y="865"/>
                  </a:cubicBezTo>
                  <a:cubicBezTo>
                    <a:pt x="227" y="829"/>
                    <a:pt x="225" y="790"/>
                    <a:pt x="241" y="755"/>
                  </a:cubicBezTo>
                  <a:cubicBezTo>
                    <a:pt x="251" y="732"/>
                    <a:pt x="261" y="714"/>
                    <a:pt x="275" y="693"/>
                  </a:cubicBezTo>
                  <a:cubicBezTo>
                    <a:pt x="278" y="688"/>
                    <a:pt x="285" y="687"/>
                    <a:pt x="289" y="683"/>
                  </a:cubicBezTo>
                  <a:cubicBezTo>
                    <a:pt x="293" y="679"/>
                    <a:pt x="296" y="674"/>
                    <a:pt x="299" y="669"/>
                  </a:cubicBezTo>
                  <a:cubicBezTo>
                    <a:pt x="311" y="650"/>
                    <a:pt x="315" y="629"/>
                    <a:pt x="328" y="611"/>
                  </a:cubicBezTo>
                  <a:cubicBezTo>
                    <a:pt x="334" y="567"/>
                    <a:pt x="329" y="528"/>
                    <a:pt x="318" y="486"/>
                  </a:cubicBezTo>
                  <a:cubicBezTo>
                    <a:pt x="321" y="427"/>
                    <a:pt x="311" y="377"/>
                    <a:pt x="361" y="342"/>
                  </a:cubicBezTo>
                  <a:cubicBezTo>
                    <a:pt x="368" y="322"/>
                    <a:pt x="378" y="305"/>
                    <a:pt x="385" y="285"/>
                  </a:cubicBezTo>
                  <a:cubicBezTo>
                    <a:pt x="383" y="230"/>
                    <a:pt x="386" y="175"/>
                    <a:pt x="380" y="121"/>
                  </a:cubicBezTo>
                  <a:cubicBezTo>
                    <a:pt x="380" y="119"/>
                    <a:pt x="314" y="91"/>
                    <a:pt x="304" y="88"/>
                  </a:cubicBezTo>
                  <a:cubicBezTo>
                    <a:pt x="289" y="83"/>
                    <a:pt x="260" y="73"/>
                    <a:pt x="260" y="73"/>
                  </a:cubicBezTo>
                  <a:cubicBezTo>
                    <a:pt x="252" y="45"/>
                    <a:pt x="234" y="23"/>
                    <a:pt x="208" y="11"/>
                  </a:cubicBezTo>
                  <a:cubicBezTo>
                    <a:pt x="199" y="7"/>
                    <a:pt x="179" y="1"/>
                    <a:pt x="179" y="1"/>
                  </a:cubicBezTo>
                  <a:cubicBezTo>
                    <a:pt x="158" y="8"/>
                    <a:pt x="167" y="0"/>
                    <a:pt x="160" y="21"/>
                  </a:cubicBezTo>
                  <a:cubicBezTo>
                    <a:pt x="157" y="30"/>
                    <a:pt x="150" y="49"/>
                    <a:pt x="150" y="49"/>
                  </a:cubicBezTo>
                  <a:cubicBezTo>
                    <a:pt x="144" y="86"/>
                    <a:pt x="133" y="120"/>
                    <a:pt x="121" y="155"/>
                  </a:cubicBezTo>
                  <a:cubicBezTo>
                    <a:pt x="119" y="161"/>
                    <a:pt x="111" y="164"/>
                    <a:pt x="107" y="169"/>
                  </a:cubicBezTo>
                  <a:cubicBezTo>
                    <a:pt x="100" y="178"/>
                    <a:pt x="94" y="188"/>
                    <a:pt x="88" y="198"/>
                  </a:cubicBezTo>
                  <a:cubicBezTo>
                    <a:pt x="80" y="211"/>
                    <a:pt x="78" y="227"/>
                    <a:pt x="73" y="241"/>
                  </a:cubicBezTo>
                  <a:cubicBezTo>
                    <a:pt x="71" y="246"/>
                    <a:pt x="68" y="256"/>
                    <a:pt x="68" y="256"/>
                  </a:cubicBezTo>
                  <a:cubicBezTo>
                    <a:pt x="62" y="343"/>
                    <a:pt x="24" y="415"/>
                    <a:pt x="11" y="501"/>
                  </a:cubicBezTo>
                  <a:cubicBezTo>
                    <a:pt x="14" y="582"/>
                    <a:pt x="0" y="622"/>
                    <a:pt x="40" y="678"/>
                  </a:cubicBezTo>
                  <a:cubicBezTo>
                    <a:pt x="44" y="694"/>
                    <a:pt x="50" y="710"/>
                    <a:pt x="54" y="726"/>
                  </a:cubicBezTo>
                  <a:cubicBezTo>
                    <a:pt x="56" y="787"/>
                    <a:pt x="56" y="848"/>
                    <a:pt x="59" y="909"/>
                  </a:cubicBezTo>
                  <a:cubicBezTo>
                    <a:pt x="59" y="919"/>
                    <a:pt x="61" y="930"/>
                    <a:pt x="68" y="937"/>
                  </a:cubicBezTo>
                  <a:cubicBezTo>
                    <a:pt x="82" y="951"/>
                    <a:pt x="120" y="948"/>
                    <a:pt x="140" y="952"/>
                  </a:cubicBezTo>
                  <a:cubicBezTo>
                    <a:pt x="155" y="955"/>
                    <a:pt x="184" y="961"/>
                    <a:pt x="184" y="961"/>
                  </a:cubicBezTo>
                  <a:cubicBezTo>
                    <a:pt x="223" y="955"/>
                    <a:pt x="212" y="966"/>
                    <a:pt x="212" y="923"/>
                  </a:cubicBezTo>
                </a:path>
              </a:pathLst>
            </a:custGeom>
            <a:pattFill prst="horzBrick">
              <a:fgClr>
                <a:schemeClr val="accent1"/>
              </a:fgClr>
              <a:bgClr>
                <a:srgbClr val="FFFFFF"/>
              </a:bgClr>
            </a:pattFill>
            <a:ln w="9525">
              <a:solidFill>
                <a:schemeClr val="tx1"/>
              </a:solidFill>
              <a:round/>
              <a:headEnd/>
              <a:tailEnd/>
            </a:ln>
            <a:effectLst>
              <a:outerShdw blurRad="63500" dist="38099" dir="2700000" algn="ctr" rotWithShape="0">
                <a:schemeClr val="bg2">
                  <a:alpha val="74998"/>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82279" name="Line 7"/>
            <p:cNvSpPr>
              <a:spLocks noChangeShapeType="1"/>
            </p:cNvSpPr>
            <p:nvPr/>
          </p:nvSpPr>
          <p:spPr bwMode="auto">
            <a:xfrm>
              <a:off x="3120" y="2471"/>
              <a:ext cx="288" cy="0"/>
            </a:xfrm>
            <a:prstGeom prst="line">
              <a:avLst/>
            </a:prstGeom>
            <a:noFill/>
            <a:ln w="76200">
              <a:pattFill prst="horzBrick">
                <a:fgClr>
                  <a:schemeClr val="accent1"/>
                </a:fgClr>
                <a:bgClr>
                  <a:srgbClr val="FFFFFF"/>
                </a:bgClr>
              </a:patt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82280" name="Text Box 8"/>
            <p:cNvSpPr txBox="1">
              <a:spLocks noChangeArrowheads="1"/>
            </p:cNvSpPr>
            <p:nvPr/>
          </p:nvSpPr>
          <p:spPr bwMode="auto">
            <a:xfrm>
              <a:off x="3504" y="2358"/>
              <a:ext cx="1754"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defTabSz="914400" eaLnBrk="0" fontAlgn="t" hangingPunct="0">
                <a:spcBef>
                  <a:spcPct val="50000"/>
                </a:spcBef>
                <a:spcAft>
                  <a:spcPct val="0"/>
                </a:spcAft>
                <a:defRPr/>
              </a:pPr>
              <a:r>
                <a:rPr lang="ko-KR" altLang="en-US" sz="2400" b="1" dirty="0" err="1">
                  <a:solidFill>
                    <a:srgbClr val="FFFFFF"/>
                  </a:solidFill>
                  <a:latin typeface="Arial"/>
                  <a:ea typeface="ＭＳ Ｐゴシック" charset="0"/>
                  <a:cs typeface="Arial"/>
                </a:rPr>
                <a:t>여부스</a:t>
              </a:r>
              <a:r>
                <a:rPr lang="en-US" sz="2400" b="1" dirty="0">
                  <a:solidFill>
                    <a:srgbClr val="FFFFFF"/>
                  </a:solidFill>
                  <a:latin typeface="Arial"/>
                  <a:ea typeface="ＭＳ Ｐゴシック" charset="0"/>
                  <a:cs typeface="Arial"/>
                </a:rPr>
                <a:t> (</a:t>
              </a:r>
              <a:r>
                <a:rPr lang="ko-KR" altLang="en-US" sz="2400" b="1" dirty="0">
                  <a:solidFill>
                    <a:srgbClr val="FFFFFF"/>
                  </a:solidFill>
                  <a:latin typeface="Arial"/>
                  <a:ea typeface="ＭＳ Ｐゴシック" charset="0"/>
                  <a:cs typeface="Arial"/>
                </a:rPr>
                <a:t>주전 </a:t>
              </a:r>
              <a:r>
                <a:rPr lang="en-US" sz="2400" b="1" dirty="0">
                  <a:solidFill>
                    <a:srgbClr val="FFFFFF"/>
                  </a:solidFill>
                  <a:latin typeface="Arial"/>
                  <a:ea typeface="ＭＳ Ｐゴシック" charset="0"/>
                  <a:cs typeface="Arial"/>
                </a:rPr>
                <a:t>1500)</a:t>
              </a:r>
            </a:p>
          </p:txBody>
        </p:sp>
      </p:grpSp>
      <p:sp>
        <p:nvSpPr>
          <p:cNvPr id="10" name="Text Box 25"/>
          <p:cNvSpPr txBox="1">
            <a:spLocks noChangeAspect="1" noChangeArrowheads="1"/>
          </p:cNvSpPr>
          <p:nvPr/>
        </p:nvSpPr>
        <p:spPr bwMode="auto">
          <a:xfrm>
            <a:off x="8504353"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27</a:t>
            </a:r>
          </a:p>
        </p:txBody>
      </p:sp>
    </p:spTree>
    <p:extLst>
      <p:ext uri="{BB962C8B-B14F-4D97-AF65-F5344CB8AC3E}">
        <p14:creationId xmlns:p14="http://schemas.microsoft.com/office/powerpoint/2010/main" val="2990072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70" decel="100000"/>
                                        <p:tgtEl>
                                          <p:spTgt spid="2"/>
                                        </p:tgtEl>
                                      </p:cBhvr>
                                    </p:animEffect>
                                    <p:animScale>
                                      <p:cBhvr>
                                        <p:cTn id="8" dur="770" decel="100000"/>
                                        <p:tgtEl>
                                          <p:spTgt spid="2"/>
                                        </p:tgtEl>
                                      </p:cBhvr>
                                      <p:from x="10000" y="10000"/>
                                      <p:to x="200000" y="450000"/>
                                    </p:animScale>
                                    <p:animScale>
                                      <p:cBhvr>
                                        <p:cTn id="9" dur="1230" accel="100000" fill="hold">
                                          <p:stCondLst>
                                            <p:cond delay="770"/>
                                          </p:stCondLst>
                                        </p:cTn>
                                        <p:tgtEl>
                                          <p:spTgt spid="2"/>
                                        </p:tgtEl>
                                      </p:cBhvr>
                                      <p:from x="200000" y="450000"/>
                                      <p:to x="100000" y="100000"/>
                                    </p:animScale>
                                    <p:set>
                                      <p:cBhvr>
                                        <p:cTn id="10" dur="770" fill="hold"/>
                                        <p:tgtEl>
                                          <p:spTgt spid="2"/>
                                        </p:tgtEl>
                                        <p:attrNameLst>
                                          <p:attrName>ppt_x</p:attrName>
                                        </p:attrNameLst>
                                      </p:cBhvr>
                                      <p:to>
                                        <p:strVal val="(0.5)"/>
                                      </p:to>
                                    </p:set>
                                    <p:anim from="(0.5)" to="(#ppt_x)" calcmode="lin" valueType="num">
                                      <p:cBhvr>
                                        <p:cTn id="11" dur="1230" accel="100000" fill="hold">
                                          <p:stCondLst>
                                            <p:cond delay="770"/>
                                          </p:stCondLst>
                                        </p:cTn>
                                        <p:tgtEl>
                                          <p:spTgt spid="2"/>
                                        </p:tgtEl>
                                        <p:attrNameLst>
                                          <p:attrName>ppt_x</p:attrName>
                                        </p:attrNameLst>
                                      </p:cBhvr>
                                    </p:anim>
                                    <p:set>
                                      <p:cBhvr>
                                        <p:cTn id="12" dur="770" fill="hold"/>
                                        <p:tgtEl>
                                          <p:spTgt spid="2"/>
                                        </p:tgtEl>
                                        <p:attrNameLst>
                                          <p:attrName>ppt_y</p:attrName>
                                        </p:attrNameLst>
                                      </p:cBhvr>
                                      <p:to>
                                        <p:strVal val="(#ppt_y+0.4)"/>
                                      </p:to>
                                    </p:set>
                                    <p:anim from="(#ppt_y+0.4)" to="(#ppt_y)" calcmode="lin" valueType="num">
                                      <p:cBhvr>
                                        <p:cTn id="13"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2" name="Rectangle 4"/>
          <p:cNvSpPr>
            <a:spLocks noGrp="1" noRot="1" noChangeArrowheads="1"/>
          </p:cNvSpPr>
          <p:nvPr>
            <p:ph type="title"/>
          </p:nvPr>
        </p:nvSpPr>
        <p:spPr>
          <a:xfrm>
            <a:off x="457200" y="152400"/>
            <a:ext cx="8229600" cy="1143000"/>
          </a:xfrm>
        </p:spPr>
        <p:txBody>
          <a:bodyPr/>
          <a:lstStyle/>
          <a:p>
            <a:pPr eaLnBrk="1" hangingPunct="1">
              <a:defRPr/>
            </a:pPr>
            <a:r>
              <a:rPr lang="ko-KR" altLang="en-US" sz="4000" dirty="0">
                <a:latin typeface="Arial"/>
                <a:ea typeface="ＭＳ Ｐゴシック" charset="0"/>
                <a:cs typeface="Arial"/>
              </a:rPr>
              <a:t>다윗 성 모델</a:t>
            </a:r>
            <a:r>
              <a:rPr lang="en-US" sz="4000" dirty="0">
                <a:latin typeface="Arial"/>
                <a:ea typeface="ＭＳ Ｐゴシック" charset="0"/>
                <a:cs typeface="Arial"/>
              </a:rPr>
              <a:t> (</a:t>
            </a:r>
            <a:r>
              <a:rPr lang="ko-KR" altLang="en-US" sz="3200" dirty="0" err="1">
                <a:latin typeface="Arial"/>
                <a:ea typeface="ＭＳ Ｐゴシック" charset="0"/>
                <a:cs typeface="Arial"/>
              </a:rPr>
              <a:t>주후</a:t>
            </a:r>
            <a:r>
              <a:rPr lang="en-US" sz="4000" dirty="0">
                <a:latin typeface="Arial"/>
                <a:ea typeface="ＭＳ Ｐゴシック" charset="0"/>
                <a:cs typeface="Arial"/>
              </a:rPr>
              <a:t> 66)</a:t>
            </a:r>
            <a:br>
              <a:rPr lang="en-US" sz="4000" dirty="0">
                <a:latin typeface="Arial"/>
                <a:ea typeface="ＭＳ Ｐゴシック" charset="0"/>
                <a:cs typeface="Arial"/>
              </a:rPr>
            </a:br>
            <a:r>
              <a:rPr lang="en-US" sz="4000" dirty="0">
                <a:latin typeface="Arial"/>
                <a:ea typeface="ＭＳ Ｐゴシック" charset="0"/>
                <a:cs typeface="Arial"/>
              </a:rPr>
              <a:t>(</a:t>
            </a:r>
            <a:r>
              <a:rPr lang="ko-KR" altLang="en-US" sz="4000" dirty="0">
                <a:latin typeface="Arial"/>
                <a:ea typeface="ＭＳ Ｐゴシック" charset="0"/>
                <a:cs typeface="Arial"/>
              </a:rPr>
              <a:t>옛 </a:t>
            </a:r>
            <a:r>
              <a:rPr lang="ko-KR" altLang="en-US" sz="4000" dirty="0" err="1">
                <a:latin typeface="Arial"/>
                <a:ea typeface="ＭＳ Ｐゴシック" charset="0"/>
                <a:cs typeface="Arial"/>
              </a:rPr>
              <a:t>여부스</a:t>
            </a:r>
            <a:r>
              <a:rPr lang="ko-KR" altLang="en-US" sz="4000" dirty="0">
                <a:latin typeface="Arial"/>
                <a:ea typeface="ＭＳ Ｐゴシック" charset="0"/>
                <a:cs typeface="Arial"/>
              </a:rPr>
              <a:t> 산성의 재건</a:t>
            </a:r>
            <a:r>
              <a:rPr lang="en-US" sz="4000" dirty="0">
                <a:latin typeface="Arial"/>
                <a:ea typeface="ＭＳ Ｐゴシック" charset="0"/>
                <a:cs typeface="Arial"/>
              </a:rPr>
              <a:t>)</a:t>
            </a:r>
          </a:p>
        </p:txBody>
      </p:sp>
      <p:pic>
        <p:nvPicPr>
          <p:cNvPr id="134146" name="Picture 3" descr="Model of the City of Davi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1384300"/>
            <a:ext cx="7010400" cy="5549900"/>
          </a:xfrm>
          <a:noFill/>
          <a:extLst>
            <a:ext uri="{909E8E84-426E-40dd-AFC4-6F175D3DCCD1}">
              <a14:hiddenFill xmlns="" xmlns:a14="http://schemas.microsoft.com/office/drawing/2010/main">
                <a:solidFill>
                  <a:srgbClr val="FFFFFF"/>
                </a:solidFill>
              </a14:hiddenFill>
            </a:ext>
          </a:extLst>
        </p:spPr>
      </p:pic>
      <p:sp>
        <p:nvSpPr>
          <p:cNvPr id="186370" name="Oval 2"/>
          <p:cNvSpPr>
            <a:spLocks noChangeArrowheads="1"/>
          </p:cNvSpPr>
          <p:nvPr/>
        </p:nvSpPr>
        <p:spPr bwMode="auto">
          <a:xfrm rot="20780114">
            <a:off x="3810000" y="1905000"/>
            <a:ext cx="2057400" cy="5105400"/>
          </a:xfrm>
          <a:prstGeom prst="ellipse">
            <a:avLst/>
          </a:prstGeom>
          <a:noFill/>
          <a:ln w="76200">
            <a:solidFill>
              <a:srgbClr val="FF0000"/>
            </a:solidFill>
            <a:round/>
            <a:headEnd/>
            <a:tailEnd/>
          </a:ln>
          <a:effectLst>
            <a:outerShdw blurRad="63500" dist="38099" dir="2700000" algn="ctr" rotWithShape="0">
              <a:schemeClr val="bg2">
                <a:alpha val="50000"/>
              </a:schemeClr>
            </a:outerShdw>
          </a:effectLst>
        </p:spPr>
        <p:txBody>
          <a:bodyPr wrap="none" anchor="ctr">
            <a:spAutoFit/>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Tree>
    <p:extLst>
      <p:ext uri="{BB962C8B-B14F-4D97-AF65-F5344CB8AC3E}">
        <p14:creationId xmlns:p14="http://schemas.microsoft.com/office/powerpoint/2010/main" val="2584174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86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68" name="Rectangle 40"/>
          <p:cNvSpPr>
            <a:spLocks noGrp="1" noRot="1" noChangeArrowheads="1"/>
          </p:cNvSpPr>
          <p:nvPr>
            <p:ph type="title"/>
          </p:nvPr>
        </p:nvSpPr>
        <p:spPr>
          <a:xfrm>
            <a:off x="5181600" y="0"/>
            <a:ext cx="3581400" cy="792163"/>
          </a:xfrm>
          <a:effectLst>
            <a:outerShdw blurRad="63500" dist="38099" dir="2700000" algn="ctr" rotWithShape="0">
              <a:schemeClr val="bg2">
                <a:alpha val="74998"/>
              </a:schemeClr>
            </a:outerShdw>
          </a:effectLst>
        </p:spPr>
        <p:txBody>
          <a:bodyPr/>
          <a:lstStyle/>
          <a:p>
            <a:pPr algn="l" eaLnBrk="1" hangingPunct="1">
              <a:defRPr/>
            </a:pPr>
            <a:r>
              <a:rPr lang="ko-KR" altLang="en-US" dirty="0">
                <a:latin typeface="Arial"/>
                <a:ea typeface="ＭＳ Ｐゴシック" charset="0"/>
                <a:cs typeface="Arial"/>
              </a:rPr>
              <a:t>예루살렘</a:t>
            </a:r>
            <a:endParaRPr lang="en-US" dirty="0">
              <a:latin typeface="Arial"/>
              <a:ea typeface="ＭＳ Ｐゴシック" charset="0"/>
              <a:cs typeface="Arial"/>
            </a:endParaRPr>
          </a:p>
        </p:txBody>
      </p:sp>
      <p:pic>
        <p:nvPicPr>
          <p:cNvPr id="226306" name="Picture 39"/>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 xmlns:a14="http://schemas.microsoft.com/office/drawing/2010/main">
                <a:solidFill>
                  <a:srgbClr val="FFFFFF"/>
                </a:solidFill>
              </a14:hiddenFill>
            </a:ext>
          </a:extLst>
        </p:spPr>
      </p:pic>
      <p:sp>
        <p:nvSpPr>
          <p:cNvPr id="22566" name="Text Box 38"/>
          <p:cNvSpPr txBox="1">
            <a:spLocks noChangeArrowheads="1"/>
          </p:cNvSpPr>
          <p:nvPr/>
        </p:nvSpPr>
        <p:spPr bwMode="auto">
          <a:xfrm>
            <a:off x="5486400" y="762000"/>
            <a:ext cx="3581400" cy="22891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buFontTx/>
              <a:buChar char="•"/>
              <a:defRPr/>
            </a:pPr>
            <a:r>
              <a:rPr lang="ko-KR" altLang="en-US" sz="3600" b="1" dirty="0">
                <a:solidFill>
                  <a:srgbClr val="FFFFFF"/>
                </a:solidFill>
                <a:latin typeface="Arial"/>
                <a:ea typeface="ＭＳ Ｐゴシック" charset="0"/>
                <a:cs typeface="Arial"/>
              </a:rPr>
              <a:t>불리한 점들</a:t>
            </a:r>
            <a:endParaRPr lang="en-US" sz="3600" b="1" dirty="0">
              <a:solidFill>
                <a:srgbClr val="FFFFFF"/>
              </a:solidFill>
              <a:latin typeface="Arial"/>
              <a:ea typeface="ＭＳ Ｐゴシック" charset="0"/>
              <a:cs typeface="Arial"/>
            </a:endParaRPr>
          </a:p>
          <a:p>
            <a:pPr defTabSz="914400" eaLnBrk="0" fontAlgn="base" hangingPunct="0">
              <a:spcBef>
                <a:spcPct val="50000"/>
              </a:spcBef>
              <a:spcAft>
                <a:spcPct val="0"/>
              </a:spcAft>
              <a:buFontTx/>
              <a:buChar char="•"/>
              <a:defRPr/>
            </a:pPr>
            <a:r>
              <a:rPr lang="ko-KR" altLang="en-US" sz="3600" b="1" dirty="0">
                <a:solidFill>
                  <a:srgbClr val="FFFFFF"/>
                </a:solidFill>
                <a:latin typeface="Arial"/>
                <a:ea typeface="ＭＳ Ｐゴシック" charset="0"/>
                <a:cs typeface="Arial"/>
              </a:rPr>
              <a:t>유리한 점들</a:t>
            </a:r>
            <a:endParaRPr lang="en-US" sz="3600" b="1" dirty="0">
              <a:solidFill>
                <a:srgbClr val="FFFFFF"/>
              </a:solidFill>
              <a:latin typeface="Arial"/>
              <a:ea typeface="ＭＳ Ｐゴシック" charset="0"/>
              <a:cs typeface="Arial"/>
            </a:endParaRPr>
          </a:p>
          <a:p>
            <a:pPr defTabSz="914400" eaLnBrk="0" fontAlgn="base" hangingPunct="0">
              <a:spcBef>
                <a:spcPct val="50000"/>
              </a:spcBef>
              <a:spcAft>
                <a:spcPct val="0"/>
              </a:spcAft>
              <a:buFontTx/>
              <a:buChar char="•"/>
              <a:defRPr/>
            </a:pPr>
            <a:r>
              <a:rPr lang="ko-KR" altLang="en-US" sz="3600" b="1" dirty="0">
                <a:solidFill>
                  <a:srgbClr val="FFFFFF"/>
                </a:solidFill>
                <a:latin typeface="Arial"/>
                <a:ea typeface="ＭＳ Ｐゴシック" charset="0"/>
                <a:cs typeface="Arial"/>
              </a:rPr>
              <a:t>단계들</a:t>
            </a:r>
            <a:endParaRPr lang="en-US" sz="3600" b="1" dirty="0">
              <a:solidFill>
                <a:srgbClr val="FFFFFF"/>
              </a:solidFill>
              <a:latin typeface="Arial"/>
              <a:ea typeface="ＭＳ Ｐゴシック" charset="0"/>
              <a:cs typeface="Arial"/>
            </a:endParaRPr>
          </a:p>
        </p:txBody>
      </p:sp>
      <p:sp>
        <p:nvSpPr>
          <p:cNvPr id="22565" name="Freeform 37" descr="Horizontal brick"/>
          <p:cNvSpPr>
            <a:spLocks/>
          </p:cNvSpPr>
          <p:nvPr/>
        </p:nvSpPr>
        <p:spPr bwMode="auto">
          <a:xfrm>
            <a:off x="3044825" y="4618717"/>
            <a:ext cx="612775" cy="1533525"/>
          </a:xfrm>
          <a:custGeom>
            <a:avLst/>
            <a:gdLst/>
            <a:ahLst/>
            <a:cxnLst>
              <a:cxn ang="0">
                <a:pos x="179" y="937"/>
              </a:cxn>
              <a:cxn ang="0">
                <a:pos x="203" y="885"/>
              </a:cxn>
              <a:cxn ang="0">
                <a:pos x="217" y="865"/>
              </a:cxn>
              <a:cxn ang="0">
                <a:pos x="241" y="755"/>
              </a:cxn>
              <a:cxn ang="0">
                <a:pos x="275" y="693"/>
              </a:cxn>
              <a:cxn ang="0">
                <a:pos x="289" y="683"/>
              </a:cxn>
              <a:cxn ang="0">
                <a:pos x="299" y="669"/>
              </a:cxn>
              <a:cxn ang="0">
                <a:pos x="328" y="611"/>
              </a:cxn>
              <a:cxn ang="0">
                <a:pos x="318" y="486"/>
              </a:cxn>
              <a:cxn ang="0">
                <a:pos x="361" y="342"/>
              </a:cxn>
              <a:cxn ang="0">
                <a:pos x="385" y="285"/>
              </a:cxn>
              <a:cxn ang="0">
                <a:pos x="380" y="121"/>
              </a:cxn>
              <a:cxn ang="0">
                <a:pos x="304" y="88"/>
              </a:cxn>
              <a:cxn ang="0">
                <a:pos x="260" y="73"/>
              </a:cxn>
              <a:cxn ang="0">
                <a:pos x="208" y="11"/>
              </a:cxn>
              <a:cxn ang="0">
                <a:pos x="179" y="1"/>
              </a:cxn>
              <a:cxn ang="0">
                <a:pos x="160" y="21"/>
              </a:cxn>
              <a:cxn ang="0">
                <a:pos x="150" y="49"/>
              </a:cxn>
              <a:cxn ang="0">
                <a:pos x="121" y="155"/>
              </a:cxn>
              <a:cxn ang="0">
                <a:pos x="107" y="169"/>
              </a:cxn>
              <a:cxn ang="0">
                <a:pos x="88" y="198"/>
              </a:cxn>
              <a:cxn ang="0">
                <a:pos x="73" y="241"/>
              </a:cxn>
              <a:cxn ang="0">
                <a:pos x="68" y="256"/>
              </a:cxn>
              <a:cxn ang="0">
                <a:pos x="11" y="501"/>
              </a:cxn>
              <a:cxn ang="0">
                <a:pos x="40" y="678"/>
              </a:cxn>
              <a:cxn ang="0">
                <a:pos x="54" y="726"/>
              </a:cxn>
              <a:cxn ang="0">
                <a:pos x="59" y="909"/>
              </a:cxn>
              <a:cxn ang="0">
                <a:pos x="68" y="937"/>
              </a:cxn>
              <a:cxn ang="0">
                <a:pos x="140" y="952"/>
              </a:cxn>
              <a:cxn ang="0">
                <a:pos x="184" y="961"/>
              </a:cxn>
              <a:cxn ang="0">
                <a:pos x="212" y="923"/>
              </a:cxn>
            </a:cxnLst>
            <a:rect l="0" t="0" r="r" b="b"/>
            <a:pathLst>
              <a:path w="386" h="966">
                <a:moveTo>
                  <a:pt x="179" y="937"/>
                </a:moveTo>
                <a:cubicBezTo>
                  <a:pt x="187" y="920"/>
                  <a:pt x="194" y="902"/>
                  <a:pt x="203" y="885"/>
                </a:cubicBezTo>
                <a:cubicBezTo>
                  <a:pt x="207" y="878"/>
                  <a:pt x="215" y="873"/>
                  <a:pt x="217" y="865"/>
                </a:cubicBezTo>
                <a:cubicBezTo>
                  <a:pt x="227" y="829"/>
                  <a:pt x="225" y="790"/>
                  <a:pt x="241" y="755"/>
                </a:cubicBezTo>
                <a:cubicBezTo>
                  <a:pt x="251" y="732"/>
                  <a:pt x="261" y="714"/>
                  <a:pt x="275" y="693"/>
                </a:cubicBezTo>
                <a:cubicBezTo>
                  <a:pt x="278" y="688"/>
                  <a:pt x="285" y="687"/>
                  <a:pt x="289" y="683"/>
                </a:cubicBezTo>
                <a:cubicBezTo>
                  <a:pt x="293" y="679"/>
                  <a:pt x="296" y="674"/>
                  <a:pt x="299" y="669"/>
                </a:cubicBezTo>
                <a:cubicBezTo>
                  <a:pt x="311" y="650"/>
                  <a:pt x="315" y="629"/>
                  <a:pt x="328" y="611"/>
                </a:cubicBezTo>
                <a:cubicBezTo>
                  <a:pt x="334" y="567"/>
                  <a:pt x="329" y="528"/>
                  <a:pt x="318" y="486"/>
                </a:cubicBezTo>
                <a:cubicBezTo>
                  <a:pt x="321" y="427"/>
                  <a:pt x="311" y="377"/>
                  <a:pt x="361" y="342"/>
                </a:cubicBezTo>
                <a:cubicBezTo>
                  <a:pt x="368" y="322"/>
                  <a:pt x="378" y="305"/>
                  <a:pt x="385" y="285"/>
                </a:cubicBezTo>
                <a:cubicBezTo>
                  <a:pt x="383" y="230"/>
                  <a:pt x="386" y="175"/>
                  <a:pt x="380" y="121"/>
                </a:cubicBezTo>
                <a:cubicBezTo>
                  <a:pt x="380" y="119"/>
                  <a:pt x="314" y="91"/>
                  <a:pt x="304" y="88"/>
                </a:cubicBezTo>
                <a:cubicBezTo>
                  <a:pt x="289" y="83"/>
                  <a:pt x="260" y="73"/>
                  <a:pt x="260" y="73"/>
                </a:cubicBezTo>
                <a:cubicBezTo>
                  <a:pt x="252" y="45"/>
                  <a:pt x="234" y="23"/>
                  <a:pt x="208" y="11"/>
                </a:cubicBezTo>
                <a:cubicBezTo>
                  <a:pt x="199" y="7"/>
                  <a:pt x="179" y="1"/>
                  <a:pt x="179" y="1"/>
                </a:cubicBezTo>
                <a:cubicBezTo>
                  <a:pt x="158" y="8"/>
                  <a:pt x="167" y="0"/>
                  <a:pt x="160" y="21"/>
                </a:cubicBezTo>
                <a:cubicBezTo>
                  <a:pt x="157" y="30"/>
                  <a:pt x="150" y="49"/>
                  <a:pt x="150" y="49"/>
                </a:cubicBezTo>
                <a:cubicBezTo>
                  <a:pt x="144" y="86"/>
                  <a:pt x="133" y="120"/>
                  <a:pt x="121" y="155"/>
                </a:cubicBezTo>
                <a:cubicBezTo>
                  <a:pt x="119" y="161"/>
                  <a:pt x="111" y="164"/>
                  <a:pt x="107" y="169"/>
                </a:cubicBezTo>
                <a:cubicBezTo>
                  <a:pt x="100" y="178"/>
                  <a:pt x="94" y="188"/>
                  <a:pt x="88" y="198"/>
                </a:cubicBezTo>
                <a:cubicBezTo>
                  <a:pt x="80" y="211"/>
                  <a:pt x="78" y="227"/>
                  <a:pt x="73" y="241"/>
                </a:cubicBezTo>
                <a:cubicBezTo>
                  <a:pt x="71" y="246"/>
                  <a:pt x="68" y="256"/>
                  <a:pt x="68" y="256"/>
                </a:cubicBezTo>
                <a:cubicBezTo>
                  <a:pt x="62" y="343"/>
                  <a:pt x="24" y="415"/>
                  <a:pt x="11" y="501"/>
                </a:cubicBezTo>
                <a:cubicBezTo>
                  <a:pt x="14" y="582"/>
                  <a:pt x="0" y="622"/>
                  <a:pt x="40" y="678"/>
                </a:cubicBezTo>
                <a:cubicBezTo>
                  <a:pt x="44" y="694"/>
                  <a:pt x="50" y="710"/>
                  <a:pt x="54" y="726"/>
                </a:cubicBezTo>
                <a:cubicBezTo>
                  <a:pt x="56" y="787"/>
                  <a:pt x="56" y="848"/>
                  <a:pt x="59" y="909"/>
                </a:cubicBezTo>
                <a:cubicBezTo>
                  <a:pt x="59" y="919"/>
                  <a:pt x="61" y="930"/>
                  <a:pt x="68" y="937"/>
                </a:cubicBezTo>
                <a:cubicBezTo>
                  <a:pt x="82" y="951"/>
                  <a:pt x="120" y="948"/>
                  <a:pt x="140" y="952"/>
                </a:cubicBezTo>
                <a:cubicBezTo>
                  <a:pt x="155" y="955"/>
                  <a:pt x="184" y="961"/>
                  <a:pt x="184" y="961"/>
                </a:cubicBezTo>
                <a:cubicBezTo>
                  <a:pt x="223" y="955"/>
                  <a:pt x="212" y="966"/>
                  <a:pt x="212" y="923"/>
                </a:cubicBezTo>
              </a:path>
            </a:pathLst>
          </a:custGeom>
          <a:pattFill prst="horzBrick">
            <a:fgClr>
              <a:schemeClr val="accent1"/>
            </a:fgClr>
            <a:bgClr>
              <a:srgbClr val="FFFFFF"/>
            </a:bgClr>
          </a:pattFill>
          <a:ln w="9525">
            <a:solidFill>
              <a:schemeClr val="tx1"/>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nvGrpSpPr>
          <p:cNvPr id="2" name="Group 1">
            <a:extLst>
              <a:ext uri="{FF2B5EF4-FFF2-40B4-BE49-F238E27FC236}">
                <a16:creationId xmlns:a16="http://schemas.microsoft.com/office/drawing/2014/main" id="{6A6EA094-7483-9F49-85DB-0AB1ED59341F}"/>
              </a:ext>
            </a:extLst>
          </p:cNvPr>
          <p:cNvGrpSpPr/>
          <p:nvPr/>
        </p:nvGrpSpPr>
        <p:grpSpPr>
          <a:xfrm>
            <a:off x="4953000" y="3399517"/>
            <a:ext cx="3924931" cy="461665"/>
            <a:chOff x="4953000" y="3399517"/>
            <a:chExt cx="3924931" cy="461665"/>
          </a:xfrm>
        </p:grpSpPr>
        <p:sp>
          <p:nvSpPr>
            <p:cNvPr id="22564" name="Line 36"/>
            <p:cNvSpPr>
              <a:spLocks noChangeShapeType="1"/>
            </p:cNvSpPr>
            <p:nvPr/>
          </p:nvSpPr>
          <p:spPr bwMode="auto">
            <a:xfrm>
              <a:off x="4953000" y="3566025"/>
              <a:ext cx="457200" cy="0"/>
            </a:xfrm>
            <a:prstGeom prst="line">
              <a:avLst/>
            </a:prstGeom>
            <a:noFill/>
            <a:ln w="76200">
              <a:pattFill prst="horzBrick">
                <a:fgClr>
                  <a:schemeClr val="accent1"/>
                </a:fgClr>
                <a:bgClr>
                  <a:srgbClr val="FFFFFF"/>
                </a:bgClr>
              </a:patt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2563" name="Text Box 35"/>
            <p:cNvSpPr txBox="1">
              <a:spLocks noChangeArrowheads="1"/>
            </p:cNvSpPr>
            <p:nvPr/>
          </p:nvSpPr>
          <p:spPr bwMode="auto">
            <a:xfrm>
              <a:off x="5562600" y="3399517"/>
              <a:ext cx="3315331"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defTabSz="914400" eaLnBrk="0" fontAlgn="t" hangingPunct="0">
                <a:spcBef>
                  <a:spcPct val="50000"/>
                </a:spcBef>
                <a:spcAft>
                  <a:spcPct val="0"/>
                </a:spcAft>
                <a:defRPr/>
              </a:pPr>
              <a:r>
                <a:rPr lang="ko-KR" altLang="en-US" sz="2400" b="1" dirty="0" err="1">
                  <a:solidFill>
                    <a:srgbClr val="FFFFFF"/>
                  </a:solidFill>
                  <a:latin typeface="Arial"/>
                  <a:ea typeface="ＭＳ Ｐゴシック" charset="0"/>
                  <a:cs typeface="Arial"/>
                </a:rPr>
                <a:t>여부스산성</a:t>
              </a:r>
              <a:r>
                <a:rPr lang="en-US" sz="2400" b="1" dirty="0">
                  <a:solidFill>
                    <a:srgbClr val="FFFFFF"/>
                  </a:solidFill>
                  <a:latin typeface="Arial"/>
                  <a:ea typeface="ＭＳ Ｐゴシック" charset="0"/>
                  <a:cs typeface="Arial"/>
                </a:rPr>
                <a:t> (</a:t>
              </a:r>
              <a:r>
                <a:rPr lang="ko-KR" altLang="en-US" sz="2400" b="1" dirty="0">
                  <a:solidFill>
                    <a:srgbClr val="FFFFFF"/>
                  </a:solidFill>
                  <a:latin typeface="Arial"/>
                  <a:ea typeface="ＭＳ Ｐゴシック" charset="0"/>
                  <a:cs typeface="Arial"/>
                </a:rPr>
                <a:t>주전</a:t>
              </a:r>
              <a:r>
                <a:rPr lang="en-US" sz="2400" b="1" dirty="0">
                  <a:solidFill>
                    <a:srgbClr val="FFFFFF"/>
                  </a:solidFill>
                  <a:latin typeface="Arial"/>
                  <a:ea typeface="ＭＳ Ｐゴシック" charset="0"/>
                  <a:cs typeface="Arial"/>
                </a:rPr>
                <a:t>1500)</a:t>
              </a:r>
            </a:p>
          </p:txBody>
        </p:sp>
      </p:grpSp>
      <p:sp>
        <p:nvSpPr>
          <p:cNvPr id="22561" name="Freeform 33"/>
          <p:cNvSpPr>
            <a:spLocks/>
          </p:cNvSpPr>
          <p:nvPr/>
        </p:nvSpPr>
        <p:spPr bwMode="auto">
          <a:xfrm>
            <a:off x="2700338" y="2303100"/>
            <a:ext cx="1354137" cy="2554287"/>
          </a:xfrm>
          <a:custGeom>
            <a:avLst/>
            <a:gdLst/>
            <a:ahLst/>
            <a:cxnLst>
              <a:cxn ang="0">
                <a:pos x="598" y="1608"/>
              </a:cxn>
              <a:cxn ang="0">
                <a:pos x="617" y="1570"/>
              </a:cxn>
              <a:cxn ang="0">
                <a:pos x="656" y="1522"/>
              </a:cxn>
              <a:cxn ang="0">
                <a:pos x="699" y="1397"/>
              </a:cxn>
              <a:cxn ang="0">
                <a:pos x="728" y="1306"/>
              </a:cxn>
              <a:cxn ang="0">
                <a:pos x="752" y="1253"/>
              </a:cxn>
              <a:cxn ang="0">
                <a:pos x="819" y="1147"/>
              </a:cxn>
              <a:cxn ang="0">
                <a:pos x="853" y="1099"/>
              </a:cxn>
              <a:cxn ang="0">
                <a:pos x="824" y="874"/>
              </a:cxn>
              <a:cxn ang="0">
                <a:pos x="800" y="663"/>
              </a:cxn>
              <a:cxn ang="0">
                <a:pos x="728" y="245"/>
              </a:cxn>
              <a:cxn ang="0">
                <a:pos x="709" y="168"/>
              </a:cxn>
              <a:cxn ang="0">
                <a:pos x="675" y="0"/>
              </a:cxn>
              <a:cxn ang="0">
                <a:pos x="430" y="10"/>
              </a:cxn>
              <a:cxn ang="0">
                <a:pos x="17" y="48"/>
              </a:cxn>
              <a:cxn ang="0">
                <a:pos x="13" y="101"/>
              </a:cxn>
              <a:cxn ang="0">
                <a:pos x="27" y="283"/>
              </a:cxn>
              <a:cxn ang="0">
                <a:pos x="61" y="451"/>
              </a:cxn>
              <a:cxn ang="0">
                <a:pos x="118" y="591"/>
              </a:cxn>
              <a:cxn ang="0">
                <a:pos x="152" y="667"/>
              </a:cxn>
              <a:cxn ang="0">
                <a:pos x="176" y="735"/>
              </a:cxn>
              <a:cxn ang="0">
                <a:pos x="224" y="970"/>
              </a:cxn>
              <a:cxn ang="0">
                <a:pos x="267" y="1128"/>
              </a:cxn>
              <a:cxn ang="0">
                <a:pos x="344" y="1397"/>
              </a:cxn>
              <a:cxn ang="0">
                <a:pos x="377" y="1469"/>
              </a:cxn>
              <a:cxn ang="0">
                <a:pos x="382" y="1483"/>
              </a:cxn>
              <a:cxn ang="0">
                <a:pos x="425" y="1493"/>
              </a:cxn>
              <a:cxn ang="0">
                <a:pos x="459" y="1527"/>
              </a:cxn>
              <a:cxn ang="0">
                <a:pos x="469" y="1541"/>
              </a:cxn>
              <a:cxn ang="0">
                <a:pos x="526" y="1560"/>
              </a:cxn>
              <a:cxn ang="0">
                <a:pos x="569" y="1584"/>
              </a:cxn>
              <a:cxn ang="0">
                <a:pos x="603" y="1599"/>
              </a:cxn>
              <a:cxn ang="0">
                <a:pos x="617" y="1603"/>
              </a:cxn>
              <a:cxn ang="0">
                <a:pos x="598" y="1608"/>
              </a:cxn>
            </a:cxnLst>
            <a:rect l="0" t="0" r="r" b="b"/>
            <a:pathLst>
              <a:path w="853" h="1609">
                <a:moveTo>
                  <a:pt x="598" y="1608"/>
                </a:moveTo>
                <a:cubicBezTo>
                  <a:pt x="604" y="1595"/>
                  <a:pt x="609" y="1581"/>
                  <a:pt x="617" y="1570"/>
                </a:cubicBezTo>
                <a:cubicBezTo>
                  <a:pt x="664" y="1506"/>
                  <a:pt x="643" y="1559"/>
                  <a:pt x="656" y="1522"/>
                </a:cubicBezTo>
                <a:cubicBezTo>
                  <a:pt x="663" y="1481"/>
                  <a:pt x="674" y="1432"/>
                  <a:pt x="699" y="1397"/>
                </a:cubicBezTo>
                <a:cubicBezTo>
                  <a:pt x="707" y="1365"/>
                  <a:pt x="712" y="1335"/>
                  <a:pt x="728" y="1306"/>
                </a:cubicBezTo>
                <a:cubicBezTo>
                  <a:pt x="733" y="1281"/>
                  <a:pt x="741" y="1274"/>
                  <a:pt x="752" y="1253"/>
                </a:cubicBezTo>
                <a:cubicBezTo>
                  <a:pt x="773" y="1214"/>
                  <a:pt x="770" y="1165"/>
                  <a:pt x="819" y="1147"/>
                </a:cubicBezTo>
                <a:cubicBezTo>
                  <a:pt x="834" y="1126"/>
                  <a:pt x="847" y="1124"/>
                  <a:pt x="853" y="1099"/>
                </a:cubicBezTo>
                <a:cubicBezTo>
                  <a:pt x="849" y="1026"/>
                  <a:pt x="849" y="944"/>
                  <a:pt x="824" y="874"/>
                </a:cubicBezTo>
                <a:cubicBezTo>
                  <a:pt x="821" y="784"/>
                  <a:pt x="814" y="740"/>
                  <a:pt x="800" y="663"/>
                </a:cubicBezTo>
                <a:cubicBezTo>
                  <a:pt x="794" y="505"/>
                  <a:pt x="774" y="393"/>
                  <a:pt x="728" y="245"/>
                </a:cubicBezTo>
                <a:cubicBezTo>
                  <a:pt x="724" y="218"/>
                  <a:pt x="716" y="194"/>
                  <a:pt x="709" y="168"/>
                </a:cubicBezTo>
                <a:cubicBezTo>
                  <a:pt x="705" y="125"/>
                  <a:pt x="707" y="23"/>
                  <a:pt x="675" y="0"/>
                </a:cubicBezTo>
                <a:cubicBezTo>
                  <a:pt x="566" y="39"/>
                  <a:pt x="777" y="18"/>
                  <a:pt x="430" y="10"/>
                </a:cubicBezTo>
                <a:cubicBezTo>
                  <a:pt x="292" y="13"/>
                  <a:pt x="150" y="4"/>
                  <a:pt x="17" y="48"/>
                </a:cubicBezTo>
                <a:cubicBezTo>
                  <a:pt x="0" y="76"/>
                  <a:pt x="10" y="52"/>
                  <a:pt x="13" y="101"/>
                </a:cubicBezTo>
                <a:cubicBezTo>
                  <a:pt x="16" y="164"/>
                  <a:pt x="11" y="223"/>
                  <a:pt x="27" y="283"/>
                </a:cubicBezTo>
                <a:cubicBezTo>
                  <a:pt x="34" y="339"/>
                  <a:pt x="42" y="397"/>
                  <a:pt x="61" y="451"/>
                </a:cubicBezTo>
                <a:cubicBezTo>
                  <a:pt x="69" y="501"/>
                  <a:pt x="96" y="546"/>
                  <a:pt x="118" y="591"/>
                </a:cubicBezTo>
                <a:cubicBezTo>
                  <a:pt x="130" y="616"/>
                  <a:pt x="136" y="644"/>
                  <a:pt x="152" y="667"/>
                </a:cubicBezTo>
                <a:cubicBezTo>
                  <a:pt x="158" y="691"/>
                  <a:pt x="168" y="712"/>
                  <a:pt x="176" y="735"/>
                </a:cubicBezTo>
                <a:cubicBezTo>
                  <a:pt x="201" y="808"/>
                  <a:pt x="217" y="893"/>
                  <a:pt x="224" y="970"/>
                </a:cubicBezTo>
                <a:cubicBezTo>
                  <a:pt x="227" y="1007"/>
                  <a:pt x="216" y="1110"/>
                  <a:pt x="267" y="1128"/>
                </a:cubicBezTo>
                <a:cubicBezTo>
                  <a:pt x="291" y="1218"/>
                  <a:pt x="317" y="1308"/>
                  <a:pt x="344" y="1397"/>
                </a:cubicBezTo>
                <a:cubicBezTo>
                  <a:pt x="352" y="1425"/>
                  <a:pt x="360" y="1444"/>
                  <a:pt x="377" y="1469"/>
                </a:cubicBezTo>
                <a:cubicBezTo>
                  <a:pt x="380" y="1473"/>
                  <a:pt x="378" y="1481"/>
                  <a:pt x="382" y="1483"/>
                </a:cubicBezTo>
                <a:cubicBezTo>
                  <a:pt x="395" y="1490"/>
                  <a:pt x="411" y="1490"/>
                  <a:pt x="425" y="1493"/>
                </a:cubicBezTo>
                <a:cubicBezTo>
                  <a:pt x="448" y="1526"/>
                  <a:pt x="434" y="1518"/>
                  <a:pt x="459" y="1527"/>
                </a:cubicBezTo>
                <a:cubicBezTo>
                  <a:pt x="462" y="1532"/>
                  <a:pt x="464" y="1538"/>
                  <a:pt x="469" y="1541"/>
                </a:cubicBezTo>
                <a:cubicBezTo>
                  <a:pt x="486" y="1552"/>
                  <a:pt x="508" y="1551"/>
                  <a:pt x="526" y="1560"/>
                </a:cubicBezTo>
                <a:cubicBezTo>
                  <a:pt x="541" y="1568"/>
                  <a:pt x="555" y="1576"/>
                  <a:pt x="569" y="1584"/>
                </a:cubicBezTo>
                <a:cubicBezTo>
                  <a:pt x="583" y="1592"/>
                  <a:pt x="589" y="1595"/>
                  <a:pt x="603" y="1599"/>
                </a:cubicBezTo>
                <a:cubicBezTo>
                  <a:pt x="608" y="1600"/>
                  <a:pt x="619" y="1599"/>
                  <a:pt x="617" y="1603"/>
                </a:cubicBezTo>
                <a:cubicBezTo>
                  <a:pt x="614" y="1609"/>
                  <a:pt x="604" y="1606"/>
                  <a:pt x="598" y="1608"/>
                </a:cubicBezTo>
                <a:close/>
              </a:path>
            </a:pathLst>
          </a:custGeom>
          <a:noFill/>
          <a:ln w="76200">
            <a:solidFill>
              <a:schemeClr val="tx1"/>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nvGrpSpPr>
          <p:cNvPr id="11" name="Group 10">
            <a:extLst>
              <a:ext uri="{FF2B5EF4-FFF2-40B4-BE49-F238E27FC236}">
                <a16:creationId xmlns:a16="http://schemas.microsoft.com/office/drawing/2014/main" id="{C0B95434-8F09-F448-AD52-2865F9F31AAD}"/>
              </a:ext>
            </a:extLst>
          </p:cNvPr>
          <p:cNvGrpSpPr/>
          <p:nvPr/>
        </p:nvGrpSpPr>
        <p:grpSpPr>
          <a:xfrm>
            <a:off x="4953000" y="3819162"/>
            <a:ext cx="3137856" cy="461665"/>
            <a:chOff x="4953000" y="3819162"/>
            <a:chExt cx="3137856" cy="461665"/>
          </a:xfrm>
        </p:grpSpPr>
        <p:sp>
          <p:nvSpPr>
            <p:cNvPr id="22560" name="Line 32"/>
            <p:cNvSpPr>
              <a:spLocks noChangeShapeType="1"/>
            </p:cNvSpPr>
            <p:nvPr/>
          </p:nvSpPr>
          <p:spPr bwMode="auto">
            <a:xfrm>
              <a:off x="4953000" y="3979358"/>
              <a:ext cx="457200" cy="0"/>
            </a:xfrm>
            <a:prstGeom prst="line">
              <a:avLst/>
            </a:prstGeom>
            <a:noFill/>
            <a:ln w="76200">
              <a:solidFill>
                <a:schemeClr val="tx1"/>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2559" name="Text Box 31"/>
            <p:cNvSpPr txBox="1">
              <a:spLocks noChangeArrowheads="1"/>
            </p:cNvSpPr>
            <p:nvPr/>
          </p:nvSpPr>
          <p:spPr bwMode="auto">
            <a:xfrm>
              <a:off x="5562600" y="3819162"/>
              <a:ext cx="2528256"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defTabSz="914400" eaLnBrk="0" fontAlgn="t" hangingPunct="0">
                <a:spcBef>
                  <a:spcPct val="50000"/>
                </a:spcBef>
                <a:spcAft>
                  <a:spcPct val="0"/>
                </a:spcAft>
                <a:defRPr/>
              </a:pPr>
              <a:r>
                <a:rPr lang="ko-KR" altLang="en-US" sz="2400" b="1" dirty="0">
                  <a:solidFill>
                    <a:srgbClr val="FFFFFF"/>
                  </a:solidFill>
                  <a:latin typeface="Arial"/>
                  <a:ea typeface="ＭＳ Ｐゴシック" charset="0"/>
                  <a:cs typeface="Arial"/>
                </a:rPr>
                <a:t>솔로몬</a:t>
              </a:r>
              <a:r>
                <a:rPr lang="en-US" sz="2400" b="1" dirty="0">
                  <a:solidFill>
                    <a:srgbClr val="FFFFFF"/>
                  </a:solidFill>
                  <a:latin typeface="Arial"/>
                  <a:ea typeface="ＭＳ Ｐゴシック" charset="0"/>
                  <a:cs typeface="Arial"/>
                </a:rPr>
                <a:t> (</a:t>
              </a:r>
              <a:r>
                <a:rPr lang="ko-KR" altLang="en-US" sz="2400" b="1" dirty="0">
                  <a:solidFill>
                    <a:srgbClr val="FFFFFF"/>
                  </a:solidFill>
                  <a:latin typeface="Arial"/>
                  <a:ea typeface="ＭＳ Ｐゴシック" charset="0"/>
                  <a:cs typeface="Arial"/>
                </a:rPr>
                <a:t>주전</a:t>
              </a:r>
              <a:r>
                <a:rPr lang="en-US" sz="2400" b="1" dirty="0">
                  <a:solidFill>
                    <a:srgbClr val="FFFFFF"/>
                  </a:solidFill>
                  <a:latin typeface="Arial"/>
                  <a:ea typeface="ＭＳ Ｐゴシック" charset="0"/>
                  <a:cs typeface="Arial"/>
                </a:rPr>
                <a:t>971)</a:t>
              </a:r>
            </a:p>
          </p:txBody>
        </p:sp>
      </p:grpSp>
      <p:sp>
        <p:nvSpPr>
          <p:cNvPr id="22557" name="Freeform 29"/>
          <p:cNvSpPr>
            <a:spLocks/>
          </p:cNvSpPr>
          <p:nvPr/>
        </p:nvSpPr>
        <p:spPr bwMode="auto">
          <a:xfrm>
            <a:off x="3435350" y="4906963"/>
            <a:ext cx="457200" cy="1554163"/>
          </a:xfrm>
          <a:custGeom>
            <a:avLst/>
            <a:gdLst/>
            <a:ahLst/>
            <a:cxnLst>
              <a:cxn ang="0">
                <a:pos x="15" y="979"/>
              </a:cxn>
              <a:cxn ang="0">
                <a:pos x="10" y="869"/>
              </a:cxn>
              <a:cxn ang="0">
                <a:pos x="30" y="840"/>
              </a:cxn>
              <a:cxn ang="0">
                <a:pos x="73" y="739"/>
              </a:cxn>
              <a:cxn ang="0">
                <a:pos x="169" y="567"/>
              </a:cxn>
              <a:cxn ang="0">
                <a:pos x="202" y="528"/>
              </a:cxn>
              <a:cxn ang="0">
                <a:pos x="255" y="365"/>
              </a:cxn>
              <a:cxn ang="0">
                <a:pos x="260" y="331"/>
              </a:cxn>
              <a:cxn ang="0">
                <a:pos x="270" y="293"/>
              </a:cxn>
              <a:cxn ang="0">
                <a:pos x="274" y="245"/>
              </a:cxn>
              <a:cxn ang="0">
                <a:pos x="284" y="216"/>
              </a:cxn>
              <a:cxn ang="0">
                <a:pos x="231" y="67"/>
              </a:cxn>
              <a:cxn ang="0">
                <a:pos x="212" y="24"/>
              </a:cxn>
              <a:cxn ang="0">
                <a:pos x="178" y="0"/>
              </a:cxn>
            </a:cxnLst>
            <a:rect l="0" t="0" r="r" b="b"/>
            <a:pathLst>
              <a:path w="288" h="979">
                <a:moveTo>
                  <a:pt x="15" y="979"/>
                </a:moveTo>
                <a:cubicBezTo>
                  <a:pt x="2" y="942"/>
                  <a:pt x="0" y="911"/>
                  <a:pt x="10" y="869"/>
                </a:cubicBezTo>
                <a:cubicBezTo>
                  <a:pt x="13" y="858"/>
                  <a:pt x="30" y="840"/>
                  <a:pt x="30" y="840"/>
                </a:cubicBezTo>
                <a:cubicBezTo>
                  <a:pt x="32" y="814"/>
                  <a:pt x="43" y="749"/>
                  <a:pt x="73" y="739"/>
                </a:cubicBezTo>
                <a:cubicBezTo>
                  <a:pt x="94" y="676"/>
                  <a:pt x="114" y="608"/>
                  <a:pt x="169" y="567"/>
                </a:cubicBezTo>
                <a:cubicBezTo>
                  <a:pt x="179" y="550"/>
                  <a:pt x="186" y="539"/>
                  <a:pt x="202" y="528"/>
                </a:cubicBezTo>
                <a:cubicBezTo>
                  <a:pt x="222" y="473"/>
                  <a:pt x="245" y="424"/>
                  <a:pt x="255" y="365"/>
                </a:cubicBezTo>
                <a:cubicBezTo>
                  <a:pt x="257" y="354"/>
                  <a:pt x="258" y="342"/>
                  <a:pt x="260" y="331"/>
                </a:cubicBezTo>
                <a:cubicBezTo>
                  <a:pt x="263" y="318"/>
                  <a:pt x="270" y="293"/>
                  <a:pt x="270" y="293"/>
                </a:cubicBezTo>
                <a:cubicBezTo>
                  <a:pt x="271" y="277"/>
                  <a:pt x="271" y="261"/>
                  <a:pt x="274" y="245"/>
                </a:cubicBezTo>
                <a:cubicBezTo>
                  <a:pt x="276" y="235"/>
                  <a:pt x="284" y="216"/>
                  <a:pt x="284" y="216"/>
                </a:cubicBezTo>
                <a:cubicBezTo>
                  <a:pt x="281" y="169"/>
                  <a:pt x="288" y="86"/>
                  <a:pt x="231" y="67"/>
                </a:cubicBezTo>
                <a:cubicBezTo>
                  <a:pt x="226" y="52"/>
                  <a:pt x="224" y="36"/>
                  <a:pt x="212" y="24"/>
                </a:cubicBezTo>
                <a:cubicBezTo>
                  <a:pt x="199" y="11"/>
                  <a:pt x="186" y="16"/>
                  <a:pt x="178" y="0"/>
                </a:cubicBezTo>
              </a:path>
            </a:pathLst>
          </a:custGeom>
          <a:noFill/>
          <a:ln w="76200">
            <a:solidFill>
              <a:srgbClr val="008000"/>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nvGrpSpPr>
          <p:cNvPr id="13" name="Group 12">
            <a:extLst>
              <a:ext uri="{FF2B5EF4-FFF2-40B4-BE49-F238E27FC236}">
                <a16:creationId xmlns:a16="http://schemas.microsoft.com/office/drawing/2014/main" id="{A8485EF4-C679-6A4A-B9AC-569A6F332B85}"/>
              </a:ext>
            </a:extLst>
          </p:cNvPr>
          <p:cNvGrpSpPr/>
          <p:nvPr/>
        </p:nvGrpSpPr>
        <p:grpSpPr>
          <a:xfrm>
            <a:off x="4953000" y="4638675"/>
            <a:ext cx="3530592" cy="461665"/>
            <a:chOff x="4953000" y="4638675"/>
            <a:chExt cx="3530592" cy="461665"/>
          </a:xfrm>
        </p:grpSpPr>
        <p:sp>
          <p:nvSpPr>
            <p:cNvPr id="22556" name="Line 28"/>
            <p:cNvSpPr>
              <a:spLocks noChangeShapeType="1"/>
            </p:cNvSpPr>
            <p:nvPr/>
          </p:nvSpPr>
          <p:spPr bwMode="auto">
            <a:xfrm>
              <a:off x="4953000" y="4806024"/>
              <a:ext cx="457200" cy="0"/>
            </a:xfrm>
            <a:prstGeom prst="line">
              <a:avLst/>
            </a:prstGeom>
            <a:noFill/>
            <a:ln w="76200">
              <a:solidFill>
                <a:srgbClr val="008000"/>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2555" name="Text Box 27"/>
            <p:cNvSpPr txBox="1">
              <a:spLocks noChangeArrowheads="1"/>
            </p:cNvSpPr>
            <p:nvPr/>
          </p:nvSpPr>
          <p:spPr bwMode="auto">
            <a:xfrm>
              <a:off x="5562600" y="4638675"/>
              <a:ext cx="2920992"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defTabSz="914400" eaLnBrk="0" fontAlgn="t" hangingPunct="0">
                <a:spcBef>
                  <a:spcPct val="50000"/>
                </a:spcBef>
                <a:spcAft>
                  <a:spcPct val="0"/>
                </a:spcAft>
                <a:defRPr/>
              </a:pPr>
              <a:r>
                <a:rPr lang="ko-KR" altLang="en-US" sz="2400" b="1" dirty="0" err="1">
                  <a:solidFill>
                    <a:srgbClr val="FFFFFF"/>
                  </a:solidFill>
                  <a:latin typeface="Arial"/>
                  <a:ea typeface="ＭＳ Ｐゴシック" charset="0"/>
                  <a:cs typeface="Arial"/>
                </a:rPr>
                <a:t>히스기야</a:t>
              </a:r>
              <a:r>
                <a:rPr lang="en-US" sz="2400" b="1" dirty="0">
                  <a:solidFill>
                    <a:srgbClr val="FFFFFF"/>
                  </a:solidFill>
                  <a:latin typeface="Arial"/>
                  <a:ea typeface="ＭＳ Ｐゴシック" charset="0"/>
                  <a:cs typeface="Arial"/>
                </a:rPr>
                <a:t> (</a:t>
              </a:r>
              <a:r>
                <a:rPr lang="ko-KR" altLang="en-US" sz="2400" b="1" dirty="0">
                  <a:solidFill>
                    <a:srgbClr val="FFFFFF"/>
                  </a:solidFill>
                  <a:latin typeface="Arial"/>
                  <a:ea typeface="ＭＳ Ｐゴシック" charset="0"/>
                  <a:cs typeface="Arial"/>
                </a:rPr>
                <a:t>주전</a:t>
              </a:r>
              <a:r>
                <a:rPr lang="en-US" sz="2400" b="1" dirty="0">
                  <a:solidFill>
                    <a:srgbClr val="FFFFFF"/>
                  </a:solidFill>
                  <a:latin typeface="Arial"/>
                  <a:ea typeface="ＭＳ Ｐゴシック" charset="0"/>
                  <a:cs typeface="Arial"/>
                </a:rPr>
                <a:t>700)</a:t>
              </a:r>
            </a:p>
          </p:txBody>
        </p:sp>
      </p:grpSp>
      <p:grpSp>
        <p:nvGrpSpPr>
          <p:cNvPr id="12" name="Group 11">
            <a:extLst>
              <a:ext uri="{FF2B5EF4-FFF2-40B4-BE49-F238E27FC236}">
                <a16:creationId xmlns:a16="http://schemas.microsoft.com/office/drawing/2014/main" id="{0795624B-48F2-7048-A374-9C7828643624}"/>
              </a:ext>
            </a:extLst>
          </p:cNvPr>
          <p:cNvGrpSpPr/>
          <p:nvPr/>
        </p:nvGrpSpPr>
        <p:grpSpPr>
          <a:xfrm>
            <a:off x="4953000" y="4235450"/>
            <a:ext cx="3445633" cy="461665"/>
            <a:chOff x="4953000" y="4235450"/>
            <a:chExt cx="3445633" cy="461665"/>
          </a:xfrm>
        </p:grpSpPr>
        <p:sp>
          <p:nvSpPr>
            <p:cNvPr id="22553" name="Line 25"/>
            <p:cNvSpPr>
              <a:spLocks noChangeShapeType="1"/>
            </p:cNvSpPr>
            <p:nvPr/>
          </p:nvSpPr>
          <p:spPr bwMode="auto">
            <a:xfrm>
              <a:off x="4953000" y="4392691"/>
              <a:ext cx="457200" cy="0"/>
            </a:xfrm>
            <a:prstGeom prst="line">
              <a:avLst/>
            </a:prstGeom>
            <a:noFill/>
            <a:ln w="76200">
              <a:solidFill>
                <a:srgbClr val="FF0000"/>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2552" name="Text Box 24"/>
            <p:cNvSpPr txBox="1">
              <a:spLocks noChangeArrowheads="1"/>
            </p:cNvSpPr>
            <p:nvPr/>
          </p:nvSpPr>
          <p:spPr bwMode="auto">
            <a:xfrm>
              <a:off x="5562600" y="4235450"/>
              <a:ext cx="2836033"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defTabSz="914400" eaLnBrk="0" fontAlgn="t" hangingPunct="0">
                <a:spcBef>
                  <a:spcPct val="50000"/>
                </a:spcBef>
                <a:spcAft>
                  <a:spcPct val="0"/>
                </a:spcAft>
                <a:defRPr/>
              </a:pPr>
              <a:r>
                <a:rPr lang="ko-KR" altLang="en-US" sz="2400" b="1" dirty="0" err="1">
                  <a:solidFill>
                    <a:srgbClr val="FFFFFF"/>
                  </a:solidFill>
                  <a:latin typeface="Arial"/>
                  <a:ea typeface="ＭＳ Ｐゴシック" charset="0"/>
                  <a:cs typeface="Arial"/>
                </a:rPr>
                <a:t>히스기야</a:t>
              </a:r>
              <a:r>
                <a:rPr lang="en-US" sz="2400" b="1" dirty="0">
                  <a:solidFill>
                    <a:srgbClr val="FFFFFF"/>
                  </a:solidFill>
                  <a:latin typeface="Arial"/>
                  <a:ea typeface="ＭＳ Ｐゴシック" charset="0"/>
                  <a:cs typeface="Arial"/>
                </a:rPr>
                <a:t> (</a:t>
              </a:r>
              <a:r>
                <a:rPr lang="ko-KR" altLang="en-US" sz="2400" b="1" dirty="0">
                  <a:solidFill>
                    <a:srgbClr val="FFFFFF"/>
                  </a:solidFill>
                  <a:latin typeface="Arial"/>
                  <a:ea typeface="ＭＳ Ｐゴシック" charset="0"/>
                  <a:cs typeface="Arial"/>
                </a:rPr>
                <a:t>주전</a:t>
              </a:r>
              <a:r>
                <a:rPr lang="en-US" sz="2400" b="1" dirty="0">
                  <a:solidFill>
                    <a:srgbClr val="FFFFFF"/>
                  </a:solidFill>
                  <a:latin typeface="Arial"/>
                  <a:ea typeface="ＭＳ Ｐゴシック" charset="0"/>
                  <a:cs typeface="Arial"/>
                </a:rPr>
                <a:t>700)</a:t>
              </a:r>
            </a:p>
          </p:txBody>
        </p:sp>
      </p:grpSp>
      <p:sp>
        <p:nvSpPr>
          <p:cNvPr id="22551" name="Freeform 23"/>
          <p:cNvSpPr>
            <a:spLocks/>
          </p:cNvSpPr>
          <p:nvPr/>
        </p:nvSpPr>
        <p:spPr bwMode="auto">
          <a:xfrm>
            <a:off x="1552575" y="2422525"/>
            <a:ext cx="1879600" cy="4117975"/>
          </a:xfrm>
          <a:custGeom>
            <a:avLst/>
            <a:gdLst/>
            <a:ahLst/>
            <a:cxnLst>
              <a:cxn ang="0">
                <a:pos x="721" y="0"/>
              </a:cxn>
              <a:cxn ang="0">
                <a:pos x="625" y="58"/>
              </a:cxn>
              <a:cxn ang="0">
                <a:pos x="587" y="106"/>
              </a:cxn>
              <a:cxn ang="0">
                <a:pos x="548" y="164"/>
              </a:cxn>
              <a:cxn ang="0">
                <a:pos x="520" y="192"/>
              </a:cxn>
              <a:cxn ang="0">
                <a:pos x="500" y="231"/>
              </a:cxn>
              <a:cxn ang="0">
                <a:pos x="452" y="269"/>
              </a:cxn>
              <a:cxn ang="0">
                <a:pos x="414" y="327"/>
              </a:cxn>
              <a:cxn ang="0">
                <a:pos x="376" y="394"/>
              </a:cxn>
              <a:cxn ang="0">
                <a:pos x="347" y="461"/>
              </a:cxn>
              <a:cxn ang="0">
                <a:pos x="280" y="682"/>
              </a:cxn>
              <a:cxn ang="0">
                <a:pos x="241" y="1008"/>
              </a:cxn>
              <a:cxn ang="0">
                <a:pos x="174" y="1172"/>
              </a:cxn>
              <a:cxn ang="0">
                <a:pos x="136" y="1229"/>
              </a:cxn>
              <a:cxn ang="0">
                <a:pos x="116" y="1258"/>
              </a:cxn>
              <a:cxn ang="0">
                <a:pos x="88" y="1392"/>
              </a:cxn>
              <a:cxn ang="0">
                <a:pos x="126" y="1940"/>
              </a:cxn>
              <a:cxn ang="0">
                <a:pos x="155" y="1988"/>
              </a:cxn>
              <a:cxn ang="0">
                <a:pos x="164" y="2016"/>
              </a:cxn>
              <a:cxn ang="0">
                <a:pos x="184" y="2045"/>
              </a:cxn>
              <a:cxn ang="0">
                <a:pos x="212" y="2151"/>
              </a:cxn>
              <a:cxn ang="0">
                <a:pos x="251" y="2304"/>
              </a:cxn>
              <a:cxn ang="0">
                <a:pos x="385" y="2410"/>
              </a:cxn>
              <a:cxn ang="0">
                <a:pos x="462" y="2468"/>
              </a:cxn>
              <a:cxn ang="0">
                <a:pos x="520" y="2487"/>
              </a:cxn>
              <a:cxn ang="0">
                <a:pos x="644" y="2525"/>
              </a:cxn>
              <a:cxn ang="0">
                <a:pos x="932" y="2554"/>
              </a:cxn>
              <a:cxn ang="0">
                <a:pos x="1163" y="2554"/>
              </a:cxn>
              <a:cxn ang="0">
                <a:pos x="1124" y="2381"/>
              </a:cxn>
            </a:cxnLst>
            <a:rect l="0" t="0" r="r" b="b"/>
            <a:pathLst>
              <a:path w="1184" h="2594">
                <a:moveTo>
                  <a:pt x="721" y="0"/>
                </a:moveTo>
                <a:cubicBezTo>
                  <a:pt x="670" y="11"/>
                  <a:pt x="653" y="15"/>
                  <a:pt x="625" y="58"/>
                </a:cubicBezTo>
                <a:cubicBezTo>
                  <a:pt x="605" y="122"/>
                  <a:pt x="633" y="54"/>
                  <a:pt x="587" y="106"/>
                </a:cubicBezTo>
                <a:cubicBezTo>
                  <a:pt x="572" y="123"/>
                  <a:pt x="561" y="145"/>
                  <a:pt x="548" y="164"/>
                </a:cubicBezTo>
                <a:cubicBezTo>
                  <a:pt x="541" y="175"/>
                  <a:pt x="528" y="181"/>
                  <a:pt x="520" y="192"/>
                </a:cubicBezTo>
                <a:cubicBezTo>
                  <a:pt x="511" y="204"/>
                  <a:pt x="509" y="220"/>
                  <a:pt x="500" y="231"/>
                </a:cubicBezTo>
                <a:cubicBezTo>
                  <a:pt x="487" y="247"/>
                  <a:pt x="467" y="255"/>
                  <a:pt x="452" y="269"/>
                </a:cubicBezTo>
                <a:cubicBezTo>
                  <a:pt x="433" y="330"/>
                  <a:pt x="458" y="266"/>
                  <a:pt x="414" y="327"/>
                </a:cubicBezTo>
                <a:cubicBezTo>
                  <a:pt x="399" y="348"/>
                  <a:pt x="390" y="373"/>
                  <a:pt x="376" y="394"/>
                </a:cubicBezTo>
                <a:cubicBezTo>
                  <a:pt x="355" y="473"/>
                  <a:pt x="380" y="395"/>
                  <a:pt x="347" y="461"/>
                </a:cubicBezTo>
                <a:cubicBezTo>
                  <a:pt x="315" y="525"/>
                  <a:pt x="294" y="612"/>
                  <a:pt x="280" y="682"/>
                </a:cubicBezTo>
                <a:cubicBezTo>
                  <a:pt x="259" y="789"/>
                  <a:pt x="270" y="903"/>
                  <a:pt x="241" y="1008"/>
                </a:cubicBezTo>
                <a:cubicBezTo>
                  <a:pt x="226" y="1063"/>
                  <a:pt x="208" y="1127"/>
                  <a:pt x="174" y="1172"/>
                </a:cubicBezTo>
                <a:cubicBezTo>
                  <a:pt x="160" y="1190"/>
                  <a:pt x="149" y="1210"/>
                  <a:pt x="136" y="1229"/>
                </a:cubicBezTo>
                <a:cubicBezTo>
                  <a:pt x="129" y="1239"/>
                  <a:pt x="116" y="1258"/>
                  <a:pt x="116" y="1258"/>
                </a:cubicBezTo>
                <a:cubicBezTo>
                  <a:pt x="102" y="1304"/>
                  <a:pt x="94" y="1344"/>
                  <a:pt x="88" y="1392"/>
                </a:cubicBezTo>
                <a:cubicBezTo>
                  <a:pt x="91" y="1575"/>
                  <a:pt x="0" y="1807"/>
                  <a:pt x="126" y="1940"/>
                </a:cubicBezTo>
                <a:cubicBezTo>
                  <a:pt x="156" y="2024"/>
                  <a:pt x="113" y="1917"/>
                  <a:pt x="155" y="1988"/>
                </a:cubicBezTo>
                <a:cubicBezTo>
                  <a:pt x="160" y="1996"/>
                  <a:pt x="160" y="2007"/>
                  <a:pt x="164" y="2016"/>
                </a:cubicBezTo>
                <a:cubicBezTo>
                  <a:pt x="169" y="2026"/>
                  <a:pt x="177" y="2035"/>
                  <a:pt x="184" y="2045"/>
                </a:cubicBezTo>
                <a:cubicBezTo>
                  <a:pt x="192" y="2081"/>
                  <a:pt x="206" y="2115"/>
                  <a:pt x="212" y="2151"/>
                </a:cubicBezTo>
                <a:cubicBezTo>
                  <a:pt x="220" y="2197"/>
                  <a:pt x="226" y="2262"/>
                  <a:pt x="251" y="2304"/>
                </a:cubicBezTo>
                <a:cubicBezTo>
                  <a:pt x="286" y="2361"/>
                  <a:pt x="324" y="2390"/>
                  <a:pt x="385" y="2410"/>
                </a:cubicBezTo>
                <a:cubicBezTo>
                  <a:pt x="518" y="2454"/>
                  <a:pt x="400" y="2431"/>
                  <a:pt x="462" y="2468"/>
                </a:cubicBezTo>
                <a:cubicBezTo>
                  <a:pt x="479" y="2479"/>
                  <a:pt x="502" y="2478"/>
                  <a:pt x="520" y="2487"/>
                </a:cubicBezTo>
                <a:cubicBezTo>
                  <a:pt x="570" y="2513"/>
                  <a:pt x="581" y="2516"/>
                  <a:pt x="644" y="2525"/>
                </a:cubicBezTo>
                <a:cubicBezTo>
                  <a:pt x="733" y="2556"/>
                  <a:pt x="844" y="2549"/>
                  <a:pt x="932" y="2554"/>
                </a:cubicBezTo>
                <a:cubicBezTo>
                  <a:pt x="1002" y="2569"/>
                  <a:pt x="1103" y="2594"/>
                  <a:pt x="1163" y="2554"/>
                </a:cubicBezTo>
                <a:cubicBezTo>
                  <a:pt x="1184" y="2540"/>
                  <a:pt x="1149" y="2406"/>
                  <a:pt x="1124" y="2381"/>
                </a:cubicBezTo>
              </a:path>
            </a:pathLst>
          </a:custGeom>
          <a:noFill/>
          <a:ln w="57150">
            <a:solidFill>
              <a:srgbClr val="FF0000"/>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nvGrpSpPr>
          <p:cNvPr id="16" name="Group 15">
            <a:extLst>
              <a:ext uri="{FF2B5EF4-FFF2-40B4-BE49-F238E27FC236}">
                <a16:creationId xmlns:a16="http://schemas.microsoft.com/office/drawing/2014/main" id="{0FA8AF49-BD07-3042-9B0F-7B9CD10B7968}"/>
              </a:ext>
            </a:extLst>
          </p:cNvPr>
          <p:cNvGrpSpPr/>
          <p:nvPr/>
        </p:nvGrpSpPr>
        <p:grpSpPr>
          <a:xfrm>
            <a:off x="4953000" y="5869277"/>
            <a:ext cx="3359071" cy="461665"/>
            <a:chOff x="4953000" y="5869277"/>
            <a:chExt cx="3359071" cy="461665"/>
          </a:xfrm>
        </p:grpSpPr>
        <p:sp>
          <p:nvSpPr>
            <p:cNvPr id="22549" name="Line 21"/>
            <p:cNvSpPr>
              <a:spLocks noChangeShapeType="1"/>
            </p:cNvSpPr>
            <p:nvPr/>
          </p:nvSpPr>
          <p:spPr bwMode="auto">
            <a:xfrm>
              <a:off x="4953000" y="6046023"/>
              <a:ext cx="457200" cy="0"/>
            </a:xfrm>
            <a:prstGeom prst="line">
              <a:avLst/>
            </a:prstGeom>
            <a:noFill/>
            <a:ln w="76200">
              <a:solidFill>
                <a:schemeClr val="accent1"/>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2548" name="Text Box 20"/>
            <p:cNvSpPr txBox="1">
              <a:spLocks noChangeArrowheads="1"/>
            </p:cNvSpPr>
            <p:nvPr/>
          </p:nvSpPr>
          <p:spPr bwMode="auto">
            <a:xfrm>
              <a:off x="5562600" y="5869277"/>
              <a:ext cx="2749471"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defTabSz="914400" eaLnBrk="0" fontAlgn="t" hangingPunct="0">
                <a:spcBef>
                  <a:spcPct val="50000"/>
                </a:spcBef>
                <a:spcAft>
                  <a:spcPct val="0"/>
                </a:spcAft>
                <a:defRPr/>
              </a:pPr>
              <a:r>
                <a:rPr lang="ko-KR" altLang="en-US" sz="2400" b="1" dirty="0" err="1">
                  <a:solidFill>
                    <a:srgbClr val="FFFFFF"/>
                  </a:solidFill>
                  <a:latin typeface="Arial"/>
                  <a:ea typeface="ＭＳ Ｐゴシック" charset="0"/>
                  <a:cs typeface="Arial"/>
                </a:rPr>
                <a:t>헤롯대왕</a:t>
              </a:r>
              <a:r>
                <a:rPr lang="en-US" sz="2400" b="1" dirty="0">
                  <a:solidFill>
                    <a:srgbClr val="FFFFFF"/>
                  </a:solidFill>
                  <a:latin typeface="Arial"/>
                  <a:ea typeface="ＭＳ Ｐゴシック" charset="0"/>
                  <a:cs typeface="Arial"/>
                </a:rPr>
                <a:t> (</a:t>
              </a:r>
              <a:r>
                <a:rPr lang="ko-KR" altLang="en-US" sz="2400" b="1" dirty="0">
                  <a:solidFill>
                    <a:srgbClr val="FFFFFF"/>
                  </a:solidFill>
                  <a:latin typeface="Arial"/>
                  <a:ea typeface="ＭＳ Ｐゴシック" charset="0"/>
                  <a:cs typeface="Arial"/>
                </a:rPr>
                <a:t>주전</a:t>
              </a:r>
              <a:r>
                <a:rPr lang="en-US" sz="2400" b="1" dirty="0">
                  <a:solidFill>
                    <a:srgbClr val="FFFFFF"/>
                  </a:solidFill>
                  <a:latin typeface="Arial"/>
                  <a:ea typeface="ＭＳ Ｐゴシック" charset="0"/>
                  <a:cs typeface="Arial"/>
                </a:rPr>
                <a:t>20)</a:t>
              </a:r>
            </a:p>
          </p:txBody>
        </p:sp>
      </p:grpSp>
      <p:sp>
        <p:nvSpPr>
          <p:cNvPr id="22547" name="Freeform 19"/>
          <p:cNvSpPr>
            <a:spLocks/>
          </p:cNvSpPr>
          <p:nvPr/>
        </p:nvSpPr>
        <p:spPr bwMode="auto">
          <a:xfrm>
            <a:off x="720725" y="980728"/>
            <a:ext cx="2724150" cy="5479305"/>
          </a:xfrm>
          <a:custGeom>
            <a:avLst/>
            <a:gdLst/>
            <a:ahLst/>
            <a:cxnLst>
              <a:cxn ang="0">
                <a:pos x="1389" y="271"/>
              </a:cxn>
              <a:cxn ang="0">
                <a:pos x="1216" y="50"/>
              </a:cxn>
              <a:cxn ang="0">
                <a:pos x="1053" y="11"/>
              </a:cxn>
              <a:cxn ang="0">
                <a:pos x="996" y="79"/>
              </a:cxn>
              <a:cxn ang="0">
                <a:pos x="775" y="107"/>
              </a:cxn>
              <a:cxn ang="0">
                <a:pos x="564" y="280"/>
              </a:cxn>
              <a:cxn ang="0">
                <a:pos x="487" y="424"/>
              </a:cxn>
              <a:cxn ang="0">
                <a:pos x="554" y="703"/>
              </a:cxn>
              <a:cxn ang="0">
                <a:pos x="679" y="1163"/>
              </a:cxn>
              <a:cxn ang="0">
                <a:pos x="564" y="1279"/>
              </a:cxn>
              <a:cxn ang="0">
                <a:pos x="352" y="1461"/>
              </a:cxn>
              <a:cxn ang="0">
                <a:pos x="295" y="1682"/>
              </a:cxn>
              <a:cxn ang="0">
                <a:pos x="64" y="1787"/>
              </a:cxn>
              <a:cxn ang="0">
                <a:pos x="16" y="2488"/>
              </a:cxn>
              <a:cxn ang="0">
                <a:pos x="84" y="2757"/>
              </a:cxn>
              <a:cxn ang="0">
                <a:pos x="122" y="2959"/>
              </a:cxn>
              <a:cxn ang="0">
                <a:pos x="180" y="3026"/>
              </a:cxn>
              <a:cxn ang="0">
                <a:pos x="352" y="3227"/>
              </a:cxn>
              <a:cxn ang="0">
                <a:pos x="477" y="3122"/>
              </a:cxn>
              <a:cxn ang="0">
                <a:pos x="535" y="3083"/>
              </a:cxn>
              <a:cxn ang="0">
                <a:pos x="592" y="2978"/>
              </a:cxn>
              <a:cxn ang="0">
                <a:pos x="688" y="2853"/>
              </a:cxn>
              <a:cxn ang="0">
                <a:pos x="852" y="2719"/>
              </a:cxn>
              <a:cxn ang="0">
                <a:pos x="957" y="2546"/>
              </a:cxn>
              <a:cxn ang="0">
                <a:pos x="1015" y="2421"/>
              </a:cxn>
              <a:cxn ang="0">
                <a:pos x="1082" y="2306"/>
              </a:cxn>
              <a:cxn ang="0">
                <a:pos x="1226" y="2123"/>
              </a:cxn>
              <a:cxn ang="0">
                <a:pos x="1255" y="2075"/>
              </a:cxn>
              <a:cxn ang="0">
                <a:pos x="1437" y="2037"/>
              </a:cxn>
              <a:cxn ang="0">
                <a:pos x="1533" y="2037"/>
              </a:cxn>
              <a:cxn ang="0">
                <a:pos x="1572" y="2114"/>
              </a:cxn>
              <a:cxn ang="0">
                <a:pos x="1476" y="2555"/>
              </a:cxn>
              <a:cxn ang="0">
                <a:pos x="1456" y="2613"/>
              </a:cxn>
              <a:cxn ang="0">
                <a:pos x="1495" y="2863"/>
              </a:cxn>
              <a:cxn ang="0">
                <a:pos x="1543" y="3064"/>
              </a:cxn>
              <a:cxn ang="0">
                <a:pos x="1639" y="3122"/>
              </a:cxn>
            </a:cxnLst>
            <a:rect l="0" t="0" r="r" b="b"/>
            <a:pathLst>
              <a:path w="1716" h="3237">
                <a:moveTo>
                  <a:pt x="1476" y="645"/>
                </a:moveTo>
                <a:cubicBezTo>
                  <a:pt x="1376" y="550"/>
                  <a:pt x="1536" y="317"/>
                  <a:pt x="1389" y="271"/>
                </a:cubicBezTo>
                <a:cubicBezTo>
                  <a:pt x="1376" y="229"/>
                  <a:pt x="1334" y="188"/>
                  <a:pt x="1303" y="155"/>
                </a:cubicBezTo>
                <a:cubicBezTo>
                  <a:pt x="1285" y="104"/>
                  <a:pt x="1271" y="67"/>
                  <a:pt x="1216" y="50"/>
                </a:cubicBezTo>
                <a:cubicBezTo>
                  <a:pt x="1188" y="31"/>
                  <a:pt x="1172" y="12"/>
                  <a:pt x="1140" y="2"/>
                </a:cubicBezTo>
                <a:cubicBezTo>
                  <a:pt x="1111" y="5"/>
                  <a:pt x="1080" y="0"/>
                  <a:pt x="1053" y="11"/>
                </a:cubicBezTo>
                <a:cubicBezTo>
                  <a:pt x="1044" y="15"/>
                  <a:pt x="1049" y="31"/>
                  <a:pt x="1044" y="40"/>
                </a:cubicBezTo>
                <a:cubicBezTo>
                  <a:pt x="1039" y="48"/>
                  <a:pt x="1002" y="77"/>
                  <a:pt x="996" y="79"/>
                </a:cubicBezTo>
                <a:cubicBezTo>
                  <a:pt x="937" y="97"/>
                  <a:pt x="874" y="93"/>
                  <a:pt x="813" y="98"/>
                </a:cubicBezTo>
                <a:cubicBezTo>
                  <a:pt x="800" y="101"/>
                  <a:pt x="787" y="103"/>
                  <a:pt x="775" y="107"/>
                </a:cubicBezTo>
                <a:cubicBezTo>
                  <a:pt x="755" y="113"/>
                  <a:pt x="717" y="127"/>
                  <a:pt x="717" y="127"/>
                </a:cubicBezTo>
                <a:cubicBezTo>
                  <a:pt x="674" y="170"/>
                  <a:pt x="616" y="263"/>
                  <a:pt x="564" y="280"/>
                </a:cubicBezTo>
                <a:cubicBezTo>
                  <a:pt x="541" y="302"/>
                  <a:pt x="523" y="321"/>
                  <a:pt x="496" y="338"/>
                </a:cubicBezTo>
                <a:cubicBezTo>
                  <a:pt x="469" y="380"/>
                  <a:pt x="471" y="361"/>
                  <a:pt x="487" y="424"/>
                </a:cubicBezTo>
                <a:cubicBezTo>
                  <a:pt x="492" y="444"/>
                  <a:pt x="506" y="482"/>
                  <a:pt x="506" y="482"/>
                </a:cubicBezTo>
                <a:cubicBezTo>
                  <a:pt x="511" y="550"/>
                  <a:pt x="501" y="647"/>
                  <a:pt x="554" y="703"/>
                </a:cubicBezTo>
                <a:cubicBezTo>
                  <a:pt x="576" y="766"/>
                  <a:pt x="586" y="830"/>
                  <a:pt x="602" y="895"/>
                </a:cubicBezTo>
                <a:cubicBezTo>
                  <a:pt x="624" y="985"/>
                  <a:pt x="655" y="1073"/>
                  <a:pt x="679" y="1163"/>
                </a:cubicBezTo>
                <a:cubicBezTo>
                  <a:pt x="668" y="1336"/>
                  <a:pt x="711" y="1335"/>
                  <a:pt x="592" y="1298"/>
                </a:cubicBezTo>
                <a:cubicBezTo>
                  <a:pt x="583" y="1292"/>
                  <a:pt x="575" y="1280"/>
                  <a:pt x="564" y="1279"/>
                </a:cubicBezTo>
                <a:cubicBezTo>
                  <a:pt x="507" y="1272"/>
                  <a:pt x="436" y="1313"/>
                  <a:pt x="381" y="1327"/>
                </a:cubicBezTo>
                <a:cubicBezTo>
                  <a:pt x="339" y="1389"/>
                  <a:pt x="373" y="1329"/>
                  <a:pt x="352" y="1461"/>
                </a:cubicBezTo>
                <a:cubicBezTo>
                  <a:pt x="344" y="1509"/>
                  <a:pt x="332" y="1557"/>
                  <a:pt x="324" y="1605"/>
                </a:cubicBezTo>
                <a:cubicBezTo>
                  <a:pt x="320" y="1629"/>
                  <a:pt x="317" y="1665"/>
                  <a:pt x="295" y="1682"/>
                </a:cubicBezTo>
                <a:cubicBezTo>
                  <a:pt x="270" y="1702"/>
                  <a:pt x="159" y="1728"/>
                  <a:pt x="122" y="1749"/>
                </a:cubicBezTo>
                <a:cubicBezTo>
                  <a:pt x="102" y="1760"/>
                  <a:pt x="64" y="1787"/>
                  <a:pt x="64" y="1787"/>
                </a:cubicBezTo>
                <a:cubicBezTo>
                  <a:pt x="20" y="1854"/>
                  <a:pt x="34" y="1823"/>
                  <a:pt x="16" y="1874"/>
                </a:cubicBezTo>
                <a:cubicBezTo>
                  <a:pt x="7" y="2161"/>
                  <a:pt x="0" y="2190"/>
                  <a:pt x="16" y="2488"/>
                </a:cubicBezTo>
                <a:cubicBezTo>
                  <a:pt x="19" y="2543"/>
                  <a:pt x="55" y="2596"/>
                  <a:pt x="64" y="2651"/>
                </a:cubicBezTo>
                <a:cubicBezTo>
                  <a:pt x="81" y="2755"/>
                  <a:pt x="63" y="2697"/>
                  <a:pt x="84" y="2757"/>
                </a:cubicBezTo>
                <a:cubicBezTo>
                  <a:pt x="91" y="2805"/>
                  <a:pt x="97" y="2876"/>
                  <a:pt x="112" y="2930"/>
                </a:cubicBezTo>
                <a:cubicBezTo>
                  <a:pt x="115" y="2940"/>
                  <a:pt x="116" y="2951"/>
                  <a:pt x="122" y="2959"/>
                </a:cubicBezTo>
                <a:cubicBezTo>
                  <a:pt x="129" y="2968"/>
                  <a:pt x="141" y="2972"/>
                  <a:pt x="151" y="2978"/>
                </a:cubicBezTo>
                <a:cubicBezTo>
                  <a:pt x="176" y="3059"/>
                  <a:pt x="140" y="2960"/>
                  <a:pt x="180" y="3026"/>
                </a:cubicBezTo>
                <a:cubicBezTo>
                  <a:pt x="212" y="3079"/>
                  <a:pt x="184" y="3119"/>
                  <a:pt x="247" y="3160"/>
                </a:cubicBezTo>
                <a:cubicBezTo>
                  <a:pt x="277" y="3205"/>
                  <a:pt x="299" y="3209"/>
                  <a:pt x="352" y="3227"/>
                </a:cubicBezTo>
                <a:cubicBezTo>
                  <a:pt x="362" y="3230"/>
                  <a:pt x="381" y="3237"/>
                  <a:pt x="381" y="3237"/>
                </a:cubicBezTo>
                <a:cubicBezTo>
                  <a:pt x="413" y="3189"/>
                  <a:pt x="417" y="3141"/>
                  <a:pt x="477" y="3122"/>
                </a:cubicBezTo>
                <a:cubicBezTo>
                  <a:pt x="487" y="3112"/>
                  <a:pt x="495" y="3101"/>
                  <a:pt x="506" y="3093"/>
                </a:cubicBezTo>
                <a:cubicBezTo>
                  <a:pt x="514" y="3087"/>
                  <a:pt x="527" y="3089"/>
                  <a:pt x="535" y="3083"/>
                </a:cubicBezTo>
                <a:cubicBezTo>
                  <a:pt x="551" y="3070"/>
                  <a:pt x="559" y="3050"/>
                  <a:pt x="573" y="3035"/>
                </a:cubicBezTo>
                <a:cubicBezTo>
                  <a:pt x="580" y="3016"/>
                  <a:pt x="582" y="2995"/>
                  <a:pt x="592" y="2978"/>
                </a:cubicBezTo>
                <a:cubicBezTo>
                  <a:pt x="603" y="2960"/>
                  <a:pt x="620" y="2947"/>
                  <a:pt x="631" y="2930"/>
                </a:cubicBezTo>
                <a:cubicBezTo>
                  <a:pt x="647" y="2880"/>
                  <a:pt x="633" y="2907"/>
                  <a:pt x="688" y="2853"/>
                </a:cubicBezTo>
                <a:cubicBezTo>
                  <a:pt x="695" y="2847"/>
                  <a:pt x="708" y="2834"/>
                  <a:pt x="708" y="2834"/>
                </a:cubicBezTo>
                <a:cubicBezTo>
                  <a:pt x="729" y="2766"/>
                  <a:pt x="807" y="2766"/>
                  <a:pt x="852" y="2719"/>
                </a:cubicBezTo>
                <a:cubicBezTo>
                  <a:pt x="873" y="2697"/>
                  <a:pt x="888" y="2673"/>
                  <a:pt x="909" y="2651"/>
                </a:cubicBezTo>
                <a:cubicBezTo>
                  <a:pt x="929" y="2596"/>
                  <a:pt x="915" y="2632"/>
                  <a:pt x="957" y="2546"/>
                </a:cubicBezTo>
                <a:cubicBezTo>
                  <a:pt x="963" y="2534"/>
                  <a:pt x="962" y="2519"/>
                  <a:pt x="967" y="2507"/>
                </a:cubicBezTo>
                <a:cubicBezTo>
                  <a:pt x="979" y="2479"/>
                  <a:pt x="998" y="2447"/>
                  <a:pt x="1015" y="2421"/>
                </a:cubicBezTo>
                <a:cubicBezTo>
                  <a:pt x="1021" y="2403"/>
                  <a:pt x="1037" y="2344"/>
                  <a:pt x="1053" y="2325"/>
                </a:cubicBezTo>
                <a:cubicBezTo>
                  <a:pt x="1060" y="2316"/>
                  <a:pt x="1073" y="2314"/>
                  <a:pt x="1082" y="2306"/>
                </a:cubicBezTo>
                <a:cubicBezTo>
                  <a:pt x="1122" y="2271"/>
                  <a:pt x="1156" y="2223"/>
                  <a:pt x="1188" y="2181"/>
                </a:cubicBezTo>
                <a:cubicBezTo>
                  <a:pt x="1202" y="2163"/>
                  <a:pt x="1218" y="2145"/>
                  <a:pt x="1226" y="2123"/>
                </a:cubicBezTo>
                <a:cubicBezTo>
                  <a:pt x="1229" y="2114"/>
                  <a:pt x="1231" y="2103"/>
                  <a:pt x="1236" y="2095"/>
                </a:cubicBezTo>
                <a:cubicBezTo>
                  <a:pt x="1241" y="2087"/>
                  <a:pt x="1246" y="2077"/>
                  <a:pt x="1255" y="2075"/>
                </a:cubicBezTo>
                <a:cubicBezTo>
                  <a:pt x="1286" y="2067"/>
                  <a:pt x="1319" y="2069"/>
                  <a:pt x="1351" y="2066"/>
                </a:cubicBezTo>
                <a:cubicBezTo>
                  <a:pt x="1418" y="2044"/>
                  <a:pt x="1389" y="2054"/>
                  <a:pt x="1437" y="2037"/>
                </a:cubicBezTo>
                <a:cubicBezTo>
                  <a:pt x="1447" y="2034"/>
                  <a:pt x="1466" y="2027"/>
                  <a:pt x="1466" y="2027"/>
                </a:cubicBezTo>
                <a:cubicBezTo>
                  <a:pt x="1488" y="2030"/>
                  <a:pt x="1513" y="2027"/>
                  <a:pt x="1533" y="2037"/>
                </a:cubicBezTo>
                <a:cubicBezTo>
                  <a:pt x="1542" y="2042"/>
                  <a:pt x="1540" y="2056"/>
                  <a:pt x="1543" y="2066"/>
                </a:cubicBezTo>
                <a:cubicBezTo>
                  <a:pt x="1556" y="2105"/>
                  <a:pt x="1544" y="2087"/>
                  <a:pt x="1572" y="2114"/>
                </a:cubicBezTo>
                <a:cubicBezTo>
                  <a:pt x="1610" y="2237"/>
                  <a:pt x="1598" y="2380"/>
                  <a:pt x="1504" y="2469"/>
                </a:cubicBezTo>
                <a:cubicBezTo>
                  <a:pt x="1495" y="2498"/>
                  <a:pt x="1486" y="2526"/>
                  <a:pt x="1476" y="2555"/>
                </a:cubicBezTo>
                <a:cubicBezTo>
                  <a:pt x="1473" y="2565"/>
                  <a:pt x="1469" y="2574"/>
                  <a:pt x="1466" y="2584"/>
                </a:cubicBezTo>
                <a:cubicBezTo>
                  <a:pt x="1463" y="2594"/>
                  <a:pt x="1456" y="2613"/>
                  <a:pt x="1456" y="2613"/>
                </a:cubicBezTo>
                <a:cubicBezTo>
                  <a:pt x="1468" y="2804"/>
                  <a:pt x="1448" y="2721"/>
                  <a:pt x="1476" y="2805"/>
                </a:cubicBezTo>
                <a:cubicBezTo>
                  <a:pt x="1482" y="2824"/>
                  <a:pt x="1489" y="2844"/>
                  <a:pt x="1495" y="2863"/>
                </a:cubicBezTo>
                <a:cubicBezTo>
                  <a:pt x="1498" y="2872"/>
                  <a:pt x="1504" y="2891"/>
                  <a:pt x="1504" y="2891"/>
                </a:cubicBezTo>
                <a:cubicBezTo>
                  <a:pt x="1512" y="2956"/>
                  <a:pt x="1523" y="3003"/>
                  <a:pt x="1543" y="3064"/>
                </a:cubicBezTo>
                <a:cubicBezTo>
                  <a:pt x="1546" y="3074"/>
                  <a:pt x="1544" y="3087"/>
                  <a:pt x="1552" y="3093"/>
                </a:cubicBezTo>
                <a:cubicBezTo>
                  <a:pt x="1583" y="3115"/>
                  <a:pt x="1609" y="3105"/>
                  <a:pt x="1639" y="3122"/>
                </a:cubicBezTo>
                <a:cubicBezTo>
                  <a:pt x="1709" y="3161"/>
                  <a:pt x="1673" y="3170"/>
                  <a:pt x="1716" y="3151"/>
                </a:cubicBezTo>
              </a:path>
            </a:pathLst>
          </a:custGeom>
          <a:noFill/>
          <a:ln w="57150">
            <a:solidFill>
              <a:schemeClr val="accent1"/>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nvGrpSpPr>
          <p:cNvPr id="14" name="Group 13">
            <a:extLst>
              <a:ext uri="{FF2B5EF4-FFF2-40B4-BE49-F238E27FC236}">
                <a16:creationId xmlns:a16="http://schemas.microsoft.com/office/drawing/2014/main" id="{D6F5CA45-2C0B-5F4C-9692-478CC645F84D}"/>
              </a:ext>
            </a:extLst>
          </p:cNvPr>
          <p:cNvGrpSpPr/>
          <p:nvPr/>
        </p:nvGrpSpPr>
        <p:grpSpPr>
          <a:xfrm>
            <a:off x="4953000" y="5040313"/>
            <a:ext cx="3615551" cy="461665"/>
            <a:chOff x="4953000" y="5040313"/>
            <a:chExt cx="3615551" cy="461665"/>
          </a:xfrm>
        </p:grpSpPr>
        <p:sp>
          <p:nvSpPr>
            <p:cNvPr id="22545" name="Text Box 17"/>
            <p:cNvSpPr txBox="1">
              <a:spLocks noChangeArrowheads="1"/>
            </p:cNvSpPr>
            <p:nvPr/>
          </p:nvSpPr>
          <p:spPr bwMode="auto">
            <a:xfrm>
              <a:off x="5562600" y="5040313"/>
              <a:ext cx="3005951"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defTabSz="914400" eaLnBrk="0" fontAlgn="t" hangingPunct="0">
                <a:spcBef>
                  <a:spcPct val="50000"/>
                </a:spcBef>
                <a:spcAft>
                  <a:spcPct val="0"/>
                </a:spcAft>
                <a:defRPr/>
              </a:pPr>
              <a:r>
                <a:rPr lang="ko-KR" altLang="en-US" sz="2400" b="1" dirty="0" err="1">
                  <a:solidFill>
                    <a:srgbClr val="FFFFFF"/>
                  </a:solidFill>
                  <a:latin typeface="Arial"/>
                  <a:ea typeface="ＭＳ Ｐゴシック" charset="0"/>
                  <a:cs typeface="Arial"/>
                </a:rPr>
                <a:t>느헤미야</a:t>
              </a:r>
              <a:r>
                <a:rPr lang="en-US" sz="2400" b="1" dirty="0">
                  <a:solidFill>
                    <a:srgbClr val="FFFFFF"/>
                  </a:solidFill>
                  <a:latin typeface="Arial"/>
                  <a:ea typeface="ＭＳ Ｐゴシック" charset="0"/>
                  <a:cs typeface="Arial"/>
                </a:rPr>
                <a:t> (</a:t>
              </a:r>
              <a:r>
                <a:rPr lang="ko-KR" altLang="en-US" sz="2400" b="1" dirty="0">
                  <a:solidFill>
                    <a:srgbClr val="FFFFFF"/>
                  </a:solidFill>
                  <a:latin typeface="Arial"/>
                  <a:ea typeface="ＭＳ Ｐゴシック" charset="0"/>
                  <a:cs typeface="Arial"/>
                </a:rPr>
                <a:t>주전</a:t>
              </a:r>
              <a:r>
                <a:rPr lang="en-US" sz="2400" b="1" dirty="0">
                  <a:solidFill>
                    <a:srgbClr val="FFFFFF"/>
                  </a:solidFill>
                  <a:latin typeface="Arial"/>
                  <a:ea typeface="ＭＳ Ｐゴシック" charset="0"/>
                  <a:cs typeface="Arial"/>
                </a:rPr>
                <a:t>444 )</a:t>
              </a:r>
            </a:p>
          </p:txBody>
        </p:sp>
        <p:sp>
          <p:nvSpPr>
            <p:cNvPr id="22544" name="Line 16"/>
            <p:cNvSpPr>
              <a:spLocks noChangeShapeType="1"/>
            </p:cNvSpPr>
            <p:nvPr/>
          </p:nvSpPr>
          <p:spPr bwMode="auto">
            <a:xfrm>
              <a:off x="4953000" y="5219357"/>
              <a:ext cx="457200" cy="0"/>
            </a:xfrm>
            <a:prstGeom prst="line">
              <a:avLst/>
            </a:prstGeom>
            <a:noFill/>
            <a:ln w="76200">
              <a:solidFill>
                <a:srgbClr val="800080"/>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sp>
        <p:nvSpPr>
          <p:cNvPr id="22543" name="Freeform 15"/>
          <p:cNvSpPr>
            <a:spLocks/>
          </p:cNvSpPr>
          <p:nvPr/>
        </p:nvSpPr>
        <p:spPr bwMode="auto">
          <a:xfrm>
            <a:off x="2867025" y="2573338"/>
            <a:ext cx="1131888" cy="3703637"/>
          </a:xfrm>
          <a:custGeom>
            <a:avLst/>
            <a:gdLst/>
            <a:ahLst/>
            <a:cxnLst>
              <a:cxn ang="0">
                <a:pos x="313" y="2333"/>
              </a:cxn>
              <a:cxn ang="0">
                <a:pos x="313" y="2245"/>
              </a:cxn>
              <a:cxn ang="0">
                <a:pos x="420" y="1972"/>
              </a:cxn>
              <a:cxn ang="0">
                <a:pos x="469" y="1542"/>
              </a:cxn>
              <a:cxn ang="0">
                <a:pos x="518" y="1454"/>
              </a:cxn>
              <a:cxn ang="0">
                <a:pos x="566" y="1279"/>
              </a:cxn>
              <a:cxn ang="0">
                <a:pos x="605" y="1191"/>
              </a:cxn>
              <a:cxn ang="0">
                <a:pos x="625" y="1122"/>
              </a:cxn>
              <a:cxn ang="0">
                <a:pos x="664" y="1064"/>
              </a:cxn>
              <a:cxn ang="0">
                <a:pos x="703" y="937"/>
              </a:cxn>
              <a:cxn ang="0">
                <a:pos x="713" y="908"/>
              </a:cxn>
              <a:cxn ang="0">
                <a:pos x="683" y="556"/>
              </a:cxn>
              <a:cxn ang="0">
                <a:pos x="664" y="449"/>
              </a:cxn>
              <a:cxn ang="0">
                <a:pos x="644" y="390"/>
              </a:cxn>
              <a:cxn ang="0">
                <a:pos x="635" y="322"/>
              </a:cxn>
              <a:cxn ang="0">
                <a:pos x="586" y="175"/>
              </a:cxn>
              <a:cxn ang="0">
                <a:pos x="576" y="146"/>
              </a:cxn>
              <a:cxn ang="0">
                <a:pos x="547" y="127"/>
              </a:cxn>
              <a:cxn ang="0">
                <a:pos x="469" y="78"/>
              </a:cxn>
              <a:cxn ang="0">
                <a:pos x="439" y="68"/>
              </a:cxn>
              <a:cxn ang="0">
                <a:pos x="410" y="58"/>
              </a:cxn>
              <a:cxn ang="0">
                <a:pos x="332" y="0"/>
              </a:cxn>
              <a:cxn ang="0">
                <a:pos x="68" y="9"/>
              </a:cxn>
              <a:cxn ang="0">
                <a:pos x="39" y="19"/>
              </a:cxn>
              <a:cxn ang="0">
                <a:pos x="0" y="78"/>
              </a:cxn>
              <a:cxn ang="0">
                <a:pos x="107" y="449"/>
              </a:cxn>
              <a:cxn ang="0">
                <a:pos x="166" y="537"/>
              </a:cxn>
              <a:cxn ang="0">
                <a:pos x="186" y="595"/>
              </a:cxn>
              <a:cxn ang="0">
                <a:pos x="225" y="654"/>
              </a:cxn>
              <a:cxn ang="0">
                <a:pos x="244" y="712"/>
              </a:cxn>
              <a:cxn ang="0">
                <a:pos x="254" y="742"/>
              </a:cxn>
              <a:cxn ang="0">
                <a:pos x="264" y="1357"/>
              </a:cxn>
              <a:cxn ang="0">
                <a:pos x="215" y="1484"/>
              </a:cxn>
              <a:cxn ang="0">
                <a:pos x="186" y="1669"/>
              </a:cxn>
              <a:cxn ang="0">
                <a:pos x="137" y="1728"/>
              </a:cxn>
              <a:cxn ang="0">
                <a:pos x="98" y="1864"/>
              </a:cxn>
              <a:cxn ang="0">
                <a:pos x="137" y="2030"/>
              </a:cxn>
              <a:cxn ang="0">
                <a:pos x="205" y="2235"/>
              </a:cxn>
              <a:cxn ang="0">
                <a:pos x="225" y="2294"/>
              </a:cxn>
              <a:cxn ang="0">
                <a:pos x="254" y="2313"/>
              </a:cxn>
              <a:cxn ang="0">
                <a:pos x="313" y="2333"/>
              </a:cxn>
            </a:cxnLst>
            <a:rect l="0" t="0" r="r" b="b"/>
            <a:pathLst>
              <a:path w="713" h="2333">
                <a:moveTo>
                  <a:pt x="313" y="2333"/>
                </a:moveTo>
                <a:cubicBezTo>
                  <a:pt x="289" y="2263"/>
                  <a:pt x="281" y="2291"/>
                  <a:pt x="313" y="2245"/>
                </a:cubicBezTo>
                <a:cubicBezTo>
                  <a:pt x="336" y="2150"/>
                  <a:pt x="349" y="2043"/>
                  <a:pt x="420" y="1972"/>
                </a:cubicBezTo>
                <a:cubicBezTo>
                  <a:pt x="466" y="1833"/>
                  <a:pt x="378" y="1674"/>
                  <a:pt x="469" y="1542"/>
                </a:cubicBezTo>
                <a:cubicBezTo>
                  <a:pt x="479" y="1510"/>
                  <a:pt x="518" y="1454"/>
                  <a:pt x="518" y="1454"/>
                </a:cubicBezTo>
                <a:cubicBezTo>
                  <a:pt x="536" y="1398"/>
                  <a:pt x="543" y="1333"/>
                  <a:pt x="566" y="1279"/>
                </a:cubicBezTo>
                <a:cubicBezTo>
                  <a:pt x="579" y="1248"/>
                  <a:pt x="596" y="1225"/>
                  <a:pt x="605" y="1191"/>
                </a:cubicBezTo>
                <a:cubicBezTo>
                  <a:pt x="608" y="1182"/>
                  <a:pt x="619" y="1134"/>
                  <a:pt x="625" y="1122"/>
                </a:cubicBezTo>
                <a:cubicBezTo>
                  <a:pt x="636" y="1102"/>
                  <a:pt x="664" y="1064"/>
                  <a:pt x="664" y="1064"/>
                </a:cubicBezTo>
                <a:cubicBezTo>
                  <a:pt x="675" y="1020"/>
                  <a:pt x="688" y="980"/>
                  <a:pt x="703" y="937"/>
                </a:cubicBezTo>
                <a:cubicBezTo>
                  <a:pt x="706" y="927"/>
                  <a:pt x="713" y="908"/>
                  <a:pt x="713" y="908"/>
                </a:cubicBezTo>
                <a:cubicBezTo>
                  <a:pt x="707" y="760"/>
                  <a:pt x="706" y="683"/>
                  <a:pt x="683" y="556"/>
                </a:cubicBezTo>
                <a:cubicBezTo>
                  <a:pt x="677" y="520"/>
                  <a:pt x="672" y="484"/>
                  <a:pt x="664" y="449"/>
                </a:cubicBezTo>
                <a:cubicBezTo>
                  <a:pt x="659" y="429"/>
                  <a:pt x="644" y="390"/>
                  <a:pt x="644" y="390"/>
                </a:cubicBezTo>
                <a:cubicBezTo>
                  <a:pt x="641" y="367"/>
                  <a:pt x="640" y="344"/>
                  <a:pt x="635" y="322"/>
                </a:cubicBezTo>
                <a:cubicBezTo>
                  <a:pt x="624" y="276"/>
                  <a:pt x="601" y="221"/>
                  <a:pt x="586" y="175"/>
                </a:cubicBezTo>
                <a:cubicBezTo>
                  <a:pt x="583" y="165"/>
                  <a:pt x="585" y="152"/>
                  <a:pt x="576" y="146"/>
                </a:cubicBezTo>
                <a:cubicBezTo>
                  <a:pt x="566" y="140"/>
                  <a:pt x="557" y="133"/>
                  <a:pt x="547" y="127"/>
                </a:cubicBezTo>
                <a:cubicBezTo>
                  <a:pt x="516" y="80"/>
                  <a:pt x="539" y="101"/>
                  <a:pt x="469" y="78"/>
                </a:cubicBezTo>
                <a:cubicBezTo>
                  <a:pt x="459" y="75"/>
                  <a:pt x="449" y="71"/>
                  <a:pt x="439" y="68"/>
                </a:cubicBezTo>
                <a:cubicBezTo>
                  <a:pt x="429" y="65"/>
                  <a:pt x="410" y="58"/>
                  <a:pt x="410" y="58"/>
                </a:cubicBezTo>
                <a:cubicBezTo>
                  <a:pt x="384" y="19"/>
                  <a:pt x="370" y="25"/>
                  <a:pt x="332" y="0"/>
                </a:cubicBezTo>
                <a:cubicBezTo>
                  <a:pt x="244" y="3"/>
                  <a:pt x="156" y="3"/>
                  <a:pt x="68" y="9"/>
                </a:cubicBezTo>
                <a:cubicBezTo>
                  <a:pt x="58" y="10"/>
                  <a:pt x="46" y="12"/>
                  <a:pt x="39" y="19"/>
                </a:cubicBezTo>
                <a:cubicBezTo>
                  <a:pt x="22" y="36"/>
                  <a:pt x="16" y="61"/>
                  <a:pt x="0" y="78"/>
                </a:cubicBezTo>
                <a:cubicBezTo>
                  <a:pt x="10" y="254"/>
                  <a:pt x="6" y="320"/>
                  <a:pt x="107" y="449"/>
                </a:cubicBezTo>
                <a:cubicBezTo>
                  <a:pt x="127" y="474"/>
                  <a:pt x="148" y="509"/>
                  <a:pt x="166" y="537"/>
                </a:cubicBezTo>
                <a:cubicBezTo>
                  <a:pt x="177" y="554"/>
                  <a:pt x="175" y="578"/>
                  <a:pt x="186" y="595"/>
                </a:cubicBezTo>
                <a:cubicBezTo>
                  <a:pt x="199" y="615"/>
                  <a:pt x="225" y="654"/>
                  <a:pt x="225" y="654"/>
                </a:cubicBezTo>
                <a:cubicBezTo>
                  <a:pt x="231" y="673"/>
                  <a:pt x="238" y="693"/>
                  <a:pt x="244" y="712"/>
                </a:cubicBezTo>
                <a:cubicBezTo>
                  <a:pt x="247" y="722"/>
                  <a:pt x="254" y="742"/>
                  <a:pt x="254" y="742"/>
                </a:cubicBezTo>
                <a:cubicBezTo>
                  <a:pt x="281" y="950"/>
                  <a:pt x="273" y="1142"/>
                  <a:pt x="264" y="1357"/>
                </a:cubicBezTo>
                <a:cubicBezTo>
                  <a:pt x="262" y="1404"/>
                  <a:pt x="229" y="1441"/>
                  <a:pt x="215" y="1484"/>
                </a:cubicBezTo>
                <a:cubicBezTo>
                  <a:pt x="203" y="1631"/>
                  <a:pt x="218" y="1570"/>
                  <a:pt x="186" y="1669"/>
                </a:cubicBezTo>
                <a:cubicBezTo>
                  <a:pt x="178" y="1693"/>
                  <a:pt x="147" y="1705"/>
                  <a:pt x="137" y="1728"/>
                </a:cubicBezTo>
                <a:cubicBezTo>
                  <a:pt x="117" y="1773"/>
                  <a:pt x="107" y="1817"/>
                  <a:pt x="98" y="1864"/>
                </a:cubicBezTo>
                <a:cubicBezTo>
                  <a:pt x="105" y="1946"/>
                  <a:pt x="97" y="1972"/>
                  <a:pt x="137" y="2030"/>
                </a:cubicBezTo>
                <a:cubicBezTo>
                  <a:pt x="159" y="2099"/>
                  <a:pt x="182" y="2167"/>
                  <a:pt x="205" y="2235"/>
                </a:cubicBezTo>
                <a:cubicBezTo>
                  <a:pt x="212" y="2255"/>
                  <a:pt x="208" y="2283"/>
                  <a:pt x="225" y="2294"/>
                </a:cubicBezTo>
                <a:cubicBezTo>
                  <a:pt x="235" y="2300"/>
                  <a:pt x="243" y="2308"/>
                  <a:pt x="254" y="2313"/>
                </a:cubicBezTo>
                <a:cubicBezTo>
                  <a:pt x="273" y="2321"/>
                  <a:pt x="313" y="2333"/>
                  <a:pt x="313" y="2333"/>
                </a:cubicBezTo>
                <a:close/>
              </a:path>
            </a:pathLst>
          </a:custGeom>
          <a:noFill/>
          <a:ln w="57150">
            <a:solidFill>
              <a:srgbClr val="800080"/>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nvGrpSpPr>
          <p:cNvPr id="15" name="Group 14">
            <a:extLst>
              <a:ext uri="{FF2B5EF4-FFF2-40B4-BE49-F238E27FC236}">
                <a16:creationId xmlns:a16="http://schemas.microsoft.com/office/drawing/2014/main" id="{67B7A208-BD9D-684C-8E35-712ED6096109}"/>
              </a:ext>
            </a:extLst>
          </p:cNvPr>
          <p:cNvGrpSpPr/>
          <p:nvPr/>
        </p:nvGrpSpPr>
        <p:grpSpPr>
          <a:xfrm>
            <a:off x="4953000" y="5443538"/>
            <a:ext cx="3838369" cy="461665"/>
            <a:chOff x="4953000" y="5443538"/>
            <a:chExt cx="3838369" cy="461665"/>
          </a:xfrm>
        </p:grpSpPr>
        <p:sp>
          <p:nvSpPr>
            <p:cNvPr id="22541" name="Line 13"/>
            <p:cNvSpPr>
              <a:spLocks noChangeShapeType="1"/>
            </p:cNvSpPr>
            <p:nvPr/>
          </p:nvSpPr>
          <p:spPr bwMode="auto">
            <a:xfrm>
              <a:off x="4953000" y="5632690"/>
              <a:ext cx="457200" cy="0"/>
            </a:xfrm>
            <a:prstGeom prst="line">
              <a:avLst/>
            </a:prstGeom>
            <a:noFill/>
            <a:ln w="76200">
              <a:solidFill>
                <a:srgbClr val="663300"/>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2540" name="Text Box 12"/>
            <p:cNvSpPr txBox="1">
              <a:spLocks noChangeArrowheads="1"/>
            </p:cNvSpPr>
            <p:nvPr/>
          </p:nvSpPr>
          <p:spPr bwMode="auto">
            <a:xfrm>
              <a:off x="5562600" y="5443538"/>
              <a:ext cx="3228769"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defTabSz="914400" eaLnBrk="0" fontAlgn="t" hangingPunct="0">
                <a:spcBef>
                  <a:spcPct val="50000"/>
                </a:spcBef>
                <a:spcAft>
                  <a:spcPct val="0"/>
                </a:spcAft>
                <a:defRPr/>
              </a:pPr>
              <a:r>
                <a:rPr lang="ko-KR" altLang="en-US" sz="2400" b="1" dirty="0" err="1">
                  <a:solidFill>
                    <a:srgbClr val="FFFFFF"/>
                  </a:solidFill>
                  <a:latin typeface="Arial"/>
                  <a:ea typeface="ＭＳ Ｐゴシック" charset="0"/>
                  <a:cs typeface="Arial"/>
                </a:rPr>
                <a:t>하스모니안</a:t>
              </a:r>
              <a:r>
                <a:rPr lang="en-US" sz="2400" b="1" dirty="0">
                  <a:solidFill>
                    <a:srgbClr val="FFFFFF"/>
                  </a:solidFill>
                  <a:latin typeface="Arial"/>
                  <a:ea typeface="ＭＳ Ｐゴシック" charset="0"/>
                  <a:cs typeface="Arial"/>
                </a:rPr>
                <a:t> (</a:t>
              </a:r>
              <a:r>
                <a:rPr lang="ko-KR" altLang="en-US" sz="2400" b="1" dirty="0">
                  <a:solidFill>
                    <a:srgbClr val="FFFFFF"/>
                  </a:solidFill>
                  <a:latin typeface="Arial"/>
                  <a:ea typeface="ＭＳ Ｐゴシック" charset="0"/>
                  <a:cs typeface="Arial"/>
                </a:rPr>
                <a:t>주전</a:t>
              </a:r>
              <a:r>
                <a:rPr lang="en-US" sz="2400" b="1" dirty="0">
                  <a:solidFill>
                    <a:srgbClr val="FFFFFF"/>
                  </a:solidFill>
                  <a:latin typeface="Arial"/>
                  <a:ea typeface="ＭＳ Ｐゴシック" charset="0"/>
                  <a:cs typeface="Arial"/>
                </a:rPr>
                <a:t>100)</a:t>
              </a:r>
            </a:p>
          </p:txBody>
        </p:sp>
      </p:grpSp>
      <p:sp>
        <p:nvSpPr>
          <p:cNvPr id="22539" name="Freeform 11"/>
          <p:cNvSpPr>
            <a:spLocks/>
          </p:cNvSpPr>
          <p:nvPr/>
        </p:nvSpPr>
        <p:spPr bwMode="auto">
          <a:xfrm>
            <a:off x="644525" y="2122488"/>
            <a:ext cx="2378075" cy="4294187"/>
          </a:xfrm>
          <a:custGeom>
            <a:avLst/>
            <a:gdLst/>
            <a:ahLst/>
            <a:cxnLst>
              <a:cxn ang="0">
                <a:pos x="1498" y="127"/>
              </a:cxn>
              <a:cxn ang="0">
                <a:pos x="1468" y="10"/>
              </a:cxn>
              <a:cxn ang="0">
                <a:pos x="1439" y="0"/>
              </a:cxn>
              <a:cxn ang="0">
                <a:pos x="1283" y="30"/>
              </a:cxn>
              <a:cxn ang="0">
                <a:pos x="1322" y="206"/>
              </a:cxn>
              <a:cxn ang="0">
                <a:pos x="1342" y="352"/>
              </a:cxn>
              <a:cxn ang="0">
                <a:pos x="1371" y="411"/>
              </a:cxn>
              <a:cxn ang="0">
                <a:pos x="1381" y="821"/>
              </a:cxn>
              <a:cxn ang="0">
                <a:pos x="1390" y="860"/>
              </a:cxn>
              <a:cxn ang="0">
                <a:pos x="1371" y="830"/>
              </a:cxn>
              <a:cxn ang="0">
                <a:pos x="1312" y="811"/>
              </a:cxn>
              <a:cxn ang="0">
                <a:pos x="1234" y="821"/>
              </a:cxn>
              <a:cxn ang="0">
                <a:pos x="1176" y="860"/>
              </a:cxn>
              <a:cxn ang="0">
                <a:pos x="1019" y="928"/>
              </a:cxn>
              <a:cxn ang="0">
                <a:pos x="1000" y="957"/>
              </a:cxn>
              <a:cxn ang="0">
                <a:pos x="971" y="977"/>
              </a:cxn>
              <a:cxn ang="0">
                <a:pos x="931" y="1035"/>
              </a:cxn>
              <a:cxn ang="0">
                <a:pos x="922" y="1006"/>
              </a:cxn>
              <a:cxn ang="0">
                <a:pos x="834" y="1035"/>
              </a:cxn>
              <a:cxn ang="0">
                <a:pos x="639" y="1074"/>
              </a:cxn>
              <a:cxn ang="0">
                <a:pos x="541" y="1084"/>
              </a:cxn>
              <a:cxn ang="0">
                <a:pos x="346" y="1143"/>
              </a:cxn>
              <a:cxn ang="0">
                <a:pos x="238" y="1182"/>
              </a:cxn>
              <a:cxn ang="0">
                <a:pos x="190" y="1231"/>
              </a:cxn>
              <a:cxn ang="0">
                <a:pos x="111" y="1289"/>
              </a:cxn>
              <a:cxn ang="0">
                <a:pos x="72" y="1377"/>
              </a:cxn>
              <a:cxn ang="0">
                <a:pos x="53" y="1436"/>
              </a:cxn>
              <a:cxn ang="0">
                <a:pos x="43" y="1465"/>
              </a:cxn>
              <a:cxn ang="0">
                <a:pos x="111" y="2256"/>
              </a:cxn>
              <a:cxn ang="0">
                <a:pos x="121" y="2412"/>
              </a:cxn>
              <a:cxn ang="0">
                <a:pos x="150" y="2480"/>
              </a:cxn>
              <a:cxn ang="0">
                <a:pos x="248" y="2656"/>
              </a:cxn>
              <a:cxn ang="0">
                <a:pos x="512" y="2705"/>
              </a:cxn>
              <a:cxn ang="0">
                <a:pos x="853" y="2666"/>
              </a:cxn>
              <a:cxn ang="0">
                <a:pos x="1185" y="2675"/>
              </a:cxn>
            </a:cxnLst>
            <a:rect l="0" t="0" r="r" b="b"/>
            <a:pathLst>
              <a:path w="1498" h="2705">
                <a:moveTo>
                  <a:pt x="1498" y="127"/>
                </a:moveTo>
                <a:cubicBezTo>
                  <a:pt x="1494" y="113"/>
                  <a:pt x="1472" y="16"/>
                  <a:pt x="1468" y="10"/>
                </a:cubicBezTo>
                <a:cubicBezTo>
                  <a:pt x="1462" y="1"/>
                  <a:pt x="1449" y="3"/>
                  <a:pt x="1439" y="0"/>
                </a:cubicBezTo>
                <a:cubicBezTo>
                  <a:pt x="1385" y="8"/>
                  <a:pt x="1337" y="21"/>
                  <a:pt x="1283" y="30"/>
                </a:cubicBezTo>
                <a:cubicBezTo>
                  <a:pt x="1294" y="94"/>
                  <a:pt x="1302" y="146"/>
                  <a:pt x="1322" y="206"/>
                </a:cubicBezTo>
                <a:cubicBezTo>
                  <a:pt x="1324" y="226"/>
                  <a:pt x="1327" y="316"/>
                  <a:pt x="1342" y="352"/>
                </a:cubicBezTo>
                <a:cubicBezTo>
                  <a:pt x="1398" y="483"/>
                  <a:pt x="1329" y="285"/>
                  <a:pt x="1371" y="411"/>
                </a:cubicBezTo>
                <a:cubicBezTo>
                  <a:pt x="1374" y="548"/>
                  <a:pt x="1375" y="684"/>
                  <a:pt x="1381" y="821"/>
                </a:cubicBezTo>
                <a:cubicBezTo>
                  <a:pt x="1382" y="834"/>
                  <a:pt x="1400" y="851"/>
                  <a:pt x="1390" y="860"/>
                </a:cubicBezTo>
                <a:cubicBezTo>
                  <a:pt x="1381" y="868"/>
                  <a:pt x="1381" y="836"/>
                  <a:pt x="1371" y="830"/>
                </a:cubicBezTo>
                <a:cubicBezTo>
                  <a:pt x="1354" y="819"/>
                  <a:pt x="1312" y="811"/>
                  <a:pt x="1312" y="811"/>
                </a:cubicBezTo>
                <a:cubicBezTo>
                  <a:pt x="1286" y="814"/>
                  <a:pt x="1259" y="812"/>
                  <a:pt x="1234" y="821"/>
                </a:cubicBezTo>
                <a:cubicBezTo>
                  <a:pt x="1212" y="829"/>
                  <a:pt x="1196" y="849"/>
                  <a:pt x="1176" y="860"/>
                </a:cubicBezTo>
                <a:cubicBezTo>
                  <a:pt x="1127" y="887"/>
                  <a:pt x="1072" y="910"/>
                  <a:pt x="1019" y="928"/>
                </a:cubicBezTo>
                <a:cubicBezTo>
                  <a:pt x="1013" y="938"/>
                  <a:pt x="1008" y="949"/>
                  <a:pt x="1000" y="957"/>
                </a:cubicBezTo>
                <a:cubicBezTo>
                  <a:pt x="992" y="965"/>
                  <a:pt x="977" y="967"/>
                  <a:pt x="971" y="977"/>
                </a:cubicBezTo>
                <a:cubicBezTo>
                  <a:pt x="923" y="1050"/>
                  <a:pt x="1003" y="989"/>
                  <a:pt x="931" y="1035"/>
                </a:cubicBezTo>
                <a:cubicBezTo>
                  <a:pt x="928" y="1025"/>
                  <a:pt x="932" y="1009"/>
                  <a:pt x="922" y="1006"/>
                </a:cubicBezTo>
                <a:cubicBezTo>
                  <a:pt x="866" y="990"/>
                  <a:pt x="871" y="1021"/>
                  <a:pt x="834" y="1035"/>
                </a:cubicBezTo>
                <a:cubicBezTo>
                  <a:pt x="771" y="1059"/>
                  <a:pt x="706" y="1067"/>
                  <a:pt x="639" y="1074"/>
                </a:cubicBezTo>
                <a:cubicBezTo>
                  <a:pt x="599" y="1084"/>
                  <a:pt x="580" y="1097"/>
                  <a:pt x="541" y="1084"/>
                </a:cubicBezTo>
                <a:cubicBezTo>
                  <a:pt x="475" y="1098"/>
                  <a:pt x="412" y="1131"/>
                  <a:pt x="346" y="1143"/>
                </a:cubicBezTo>
                <a:cubicBezTo>
                  <a:pt x="300" y="1151"/>
                  <a:pt x="276" y="1157"/>
                  <a:pt x="238" y="1182"/>
                </a:cubicBezTo>
                <a:cubicBezTo>
                  <a:pt x="190" y="1255"/>
                  <a:pt x="251" y="1170"/>
                  <a:pt x="190" y="1231"/>
                </a:cubicBezTo>
                <a:cubicBezTo>
                  <a:pt x="157" y="1264"/>
                  <a:pt x="160" y="1273"/>
                  <a:pt x="111" y="1289"/>
                </a:cubicBezTo>
                <a:cubicBezTo>
                  <a:pt x="101" y="1321"/>
                  <a:pt x="83" y="1345"/>
                  <a:pt x="72" y="1377"/>
                </a:cubicBezTo>
                <a:cubicBezTo>
                  <a:pt x="66" y="1397"/>
                  <a:pt x="59" y="1416"/>
                  <a:pt x="53" y="1436"/>
                </a:cubicBezTo>
                <a:cubicBezTo>
                  <a:pt x="50" y="1446"/>
                  <a:pt x="43" y="1465"/>
                  <a:pt x="43" y="1465"/>
                </a:cubicBezTo>
                <a:cubicBezTo>
                  <a:pt x="57" y="2365"/>
                  <a:pt x="0" y="1884"/>
                  <a:pt x="111" y="2256"/>
                </a:cubicBezTo>
                <a:cubicBezTo>
                  <a:pt x="114" y="2308"/>
                  <a:pt x="116" y="2360"/>
                  <a:pt x="121" y="2412"/>
                </a:cubicBezTo>
                <a:cubicBezTo>
                  <a:pt x="127" y="2469"/>
                  <a:pt x="130" y="2434"/>
                  <a:pt x="150" y="2480"/>
                </a:cubicBezTo>
                <a:cubicBezTo>
                  <a:pt x="177" y="2542"/>
                  <a:pt x="186" y="2614"/>
                  <a:pt x="248" y="2656"/>
                </a:cubicBezTo>
                <a:cubicBezTo>
                  <a:pt x="303" y="2693"/>
                  <a:pt x="447" y="2697"/>
                  <a:pt x="512" y="2705"/>
                </a:cubicBezTo>
                <a:cubicBezTo>
                  <a:pt x="624" y="2698"/>
                  <a:pt x="745" y="2700"/>
                  <a:pt x="853" y="2666"/>
                </a:cubicBezTo>
                <a:cubicBezTo>
                  <a:pt x="959" y="2595"/>
                  <a:pt x="1076" y="2675"/>
                  <a:pt x="1185" y="2675"/>
                </a:cubicBezTo>
              </a:path>
            </a:pathLst>
          </a:custGeom>
          <a:noFill/>
          <a:ln w="57150">
            <a:solidFill>
              <a:srgbClr val="663300"/>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nvGrpSpPr>
          <p:cNvPr id="17" name="Group 16">
            <a:extLst>
              <a:ext uri="{FF2B5EF4-FFF2-40B4-BE49-F238E27FC236}">
                <a16:creationId xmlns:a16="http://schemas.microsoft.com/office/drawing/2014/main" id="{15014D30-CABE-9349-8ACA-8FDA80D6816F}"/>
              </a:ext>
            </a:extLst>
          </p:cNvPr>
          <p:cNvGrpSpPr/>
          <p:nvPr/>
        </p:nvGrpSpPr>
        <p:grpSpPr>
          <a:xfrm>
            <a:off x="4953000" y="6248400"/>
            <a:ext cx="2418108" cy="461665"/>
            <a:chOff x="4953000" y="6248400"/>
            <a:chExt cx="2418108" cy="461665"/>
          </a:xfrm>
        </p:grpSpPr>
        <p:sp>
          <p:nvSpPr>
            <p:cNvPr id="22537" name="Line 9"/>
            <p:cNvSpPr>
              <a:spLocks noChangeShapeType="1"/>
            </p:cNvSpPr>
            <p:nvPr/>
          </p:nvSpPr>
          <p:spPr bwMode="auto">
            <a:xfrm>
              <a:off x="4953000" y="6459359"/>
              <a:ext cx="457200" cy="0"/>
            </a:xfrm>
            <a:prstGeom prst="line">
              <a:avLst/>
            </a:prstGeom>
            <a:noFill/>
            <a:ln w="76200">
              <a:solidFill>
                <a:schemeClr val="bg2"/>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2536" name="Text Box 8"/>
            <p:cNvSpPr txBox="1">
              <a:spLocks noChangeArrowheads="1"/>
            </p:cNvSpPr>
            <p:nvPr/>
          </p:nvSpPr>
          <p:spPr bwMode="auto">
            <a:xfrm>
              <a:off x="5562600" y="6248400"/>
              <a:ext cx="1808508"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defTabSz="914400" eaLnBrk="0" fontAlgn="t" hangingPunct="0">
                <a:spcBef>
                  <a:spcPct val="50000"/>
                </a:spcBef>
                <a:spcAft>
                  <a:spcPct val="0"/>
                </a:spcAft>
                <a:defRPr/>
              </a:pPr>
              <a:r>
                <a:rPr lang="ko-KR" altLang="en-US" sz="2400" b="1" dirty="0">
                  <a:solidFill>
                    <a:srgbClr val="FFFFFF"/>
                  </a:solidFill>
                  <a:latin typeface="Arial"/>
                  <a:ea typeface="ＭＳ Ｐゴシック" charset="0"/>
                  <a:cs typeface="Arial"/>
                </a:rPr>
                <a:t>현재의 성벽</a:t>
              </a:r>
              <a:endParaRPr lang="en-US" sz="2400" b="1" dirty="0">
                <a:solidFill>
                  <a:srgbClr val="FFFFFF"/>
                </a:solidFill>
                <a:latin typeface="Arial"/>
                <a:ea typeface="ＭＳ Ｐゴシック" charset="0"/>
                <a:cs typeface="Arial"/>
              </a:endParaRPr>
            </a:p>
          </p:txBody>
        </p:sp>
      </p:grpSp>
      <p:sp>
        <p:nvSpPr>
          <p:cNvPr id="22535" name="Freeform 7"/>
          <p:cNvSpPr>
            <a:spLocks/>
          </p:cNvSpPr>
          <p:nvPr/>
        </p:nvSpPr>
        <p:spPr bwMode="auto">
          <a:xfrm>
            <a:off x="0" y="914400"/>
            <a:ext cx="4038600" cy="5661025"/>
          </a:xfrm>
          <a:custGeom>
            <a:avLst/>
            <a:gdLst/>
            <a:ahLst/>
            <a:cxnLst>
              <a:cxn ang="0">
                <a:pos x="2390" y="230"/>
              </a:cxn>
              <a:cxn ang="0">
                <a:pos x="2333" y="0"/>
              </a:cxn>
              <a:cxn ang="0">
                <a:pos x="2016" y="67"/>
              </a:cxn>
              <a:cxn ang="0">
                <a:pos x="1747" y="154"/>
              </a:cxn>
              <a:cxn ang="0">
                <a:pos x="1613" y="211"/>
              </a:cxn>
              <a:cxn ang="0">
                <a:pos x="1392" y="298"/>
              </a:cxn>
              <a:cxn ang="0">
                <a:pos x="1046" y="432"/>
              </a:cxn>
              <a:cxn ang="0">
                <a:pos x="941" y="566"/>
              </a:cxn>
              <a:cxn ang="0">
                <a:pos x="816" y="643"/>
              </a:cxn>
              <a:cxn ang="0">
                <a:pos x="643" y="845"/>
              </a:cxn>
              <a:cxn ang="0">
                <a:pos x="480" y="989"/>
              </a:cxn>
              <a:cxn ang="0">
                <a:pos x="250" y="1056"/>
              </a:cxn>
              <a:cxn ang="0">
                <a:pos x="0" y="1171"/>
              </a:cxn>
              <a:cxn ang="0">
                <a:pos x="115" y="1450"/>
              </a:cxn>
              <a:cxn ang="0">
                <a:pos x="173" y="1517"/>
              </a:cxn>
              <a:cxn ang="0">
                <a:pos x="374" y="1680"/>
              </a:cxn>
              <a:cxn ang="0">
                <a:pos x="518" y="1930"/>
              </a:cxn>
              <a:cxn ang="0">
                <a:pos x="461" y="2150"/>
              </a:cxn>
              <a:cxn ang="0">
                <a:pos x="490" y="2726"/>
              </a:cxn>
              <a:cxn ang="0">
                <a:pos x="566" y="3283"/>
              </a:cxn>
              <a:cxn ang="0">
                <a:pos x="653" y="3360"/>
              </a:cxn>
              <a:cxn ang="0">
                <a:pos x="768" y="3437"/>
              </a:cxn>
              <a:cxn ang="0">
                <a:pos x="1075" y="3437"/>
              </a:cxn>
              <a:cxn ang="0">
                <a:pos x="1968" y="3562"/>
              </a:cxn>
              <a:cxn ang="0">
                <a:pos x="2131" y="3456"/>
              </a:cxn>
              <a:cxn ang="0">
                <a:pos x="2150" y="3216"/>
              </a:cxn>
              <a:cxn ang="0">
                <a:pos x="2227" y="2851"/>
              </a:cxn>
              <a:cxn ang="0">
                <a:pos x="2333" y="2486"/>
              </a:cxn>
              <a:cxn ang="0">
                <a:pos x="2390" y="2294"/>
              </a:cxn>
              <a:cxn ang="0">
                <a:pos x="2486" y="2122"/>
              </a:cxn>
              <a:cxn ang="0">
                <a:pos x="2458" y="1440"/>
              </a:cxn>
              <a:cxn ang="0">
                <a:pos x="2371" y="883"/>
              </a:cxn>
              <a:cxn ang="0">
                <a:pos x="2390" y="864"/>
              </a:cxn>
            </a:cxnLst>
            <a:rect l="0" t="0" r="r" b="b"/>
            <a:pathLst>
              <a:path w="2544" h="3566">
                <a:moveTo>
                  <a:pt x="2390" y="864"/>
                </a:moveTo>
                <a:cubicBezTo>
                  <a:pt x="2323" y="660"/>
                  <a:pt x="2370" y="440"/>
                  <a:pt x="2390" y="230"/>
                </a:cubicBezTo>
                <a:cubicBezTo>
                  <a:pt x="2387" y="192"/>
                  <a:pt x="2386" y="153"/>
                  <a:pt x="2381" y="115"/>
                </a:cubicBezTo>
                <a:cubicBezTo>
                  <a:pt x="2377" y="86"/>
                  <a:pt x="2344" y="35"/>
                  <a:pt x="2333" y="0"/>
                </a:cubicBezTo>
                <a:cubicBezTo>
                  <a:pt x="2291" y="11"/>
                  <a:pt x="2250" y="25"/>
                  <a:pt x="2208" y="38"/>
                </a:cubicBezTo>
                <a:cubicBezTo>
                  <a:pt x="2148" y="57"/>
                  <a:pt x="2078" y="49"/>
                  <a:pt x="2016" y="67"/>
                </a:cubicBezTo>
                <a:cubicBezTo>
                  <a:pt x="1969" y="80"/>
                  <a:pt x="1924" y="139"/>
                  <a:pt x="1882" y="144"/>
                </a:cubicBezTo>
                <a:cubicBezTo>
                  <a:pt x="1837" y="149"/>
                  <a:pt x="1792" y="151"/>
                  <a:pt x="1747" y="154"/>
                </a:cubicBezTo>
                <a:cubicBezTo>
                  <a:pt x="1718" y="163"/>
                  <a:pt x="1690" y="173"/>
                  <a:pt x="1661" y="182"/>
                </a:cubicBezTo>
                <a:cubicBezTo>
                  <a:pt x="1618" y="227"/>
                  <a:pt x="1669" y="180"/>
                  <a:pt x="1613" y="211"/>
                </a:cubicBezTo>
                <a:cubicBezTo>
                  <a:pt x="1501" y="273"/>
                  <a:pt x="1614" y="236"/>
                  <a:pt x="1478" y="269"/>
                </a:cubicBezTo>
                <a:cubicBezTo>
                  <a:pt x="1449" y="276"/>
                  <a:pt x="1422" y="292"/>
                  <a:pt x="1392" y="298"/>
                </a:cubicBezTo>
                <a:cubicBezTo>
                  <a:pt x="1298" y="316"/>
                  <a:pt x="1204" y="352"/>
                  <a:pt x="1114" y="384"/>
                </a:cubicBezTo>
                <a:cubicBezTo>
                  <a:pt x="1092" y="401"/>
                  <a:pt x="1064" y="411"/>
                  <a:pt x="1046" y="432"/>
                </a:cubicBezTo>
                <a:cubicBezTo>
                  <a:pt x="1023" y="458"/>
                  <a:pt x="1013" y="494"/>
                  <a:pt x="989" y="518"/>
                </a:cubicBezTo>
                <a:cubicBezTo>
                  <a:pt x="973" y="534"/>
                  <a:pt x="941" y="566"/>
                  <a:pt x="941" y="566"/>
                </a:cubicBezTo>
                <a:cubicBezTo>
                  <a:pt x="924" y="615"/>
                  <a:pt x="894" y="617"/>
                  <a:pt x="845" y="634"/>
                </a:cubicBezTo>
                <a:cubicBezTo>
                  <a:pt x="835" y="637"/>
                  <a:pt x="816" y="643"/>
                  <a:pt x="816" y="643"/>
                </a:cubicBezTo>
                <a:cubicBezTo>
                  <a:pt x="764" y="677"/>
                  <a:pt x="742" y="735"/>
                  <a:pt x="691" y="768"/>
                </a:cubicBezTo>
                <a:cubicBezTo>
                  <a:pt x="680" y="802"/>
                  <a:pt x="661" y="814"/>
                  <a:pt x="643" y="845"/>
                </a:cubicBezTo>
                <a:cubicBezTo>
                  <a:pt x="617" y="890"/>
                  <a:pt x="609" y="934"/>
                  <a:pt x="557" y="950"/>
                </a:cubicBezTo>
                <a:cubicBezTo>
                  <a:pt x="532" y="977"/>
                  <a:pt x="511" y="972"/>
                  <a:pt x="480" y="989"/>
                </a:cubicBezTo>
                <a:cubicBezTo>
                  <a:pt x="460" y="1000"/>
                  <a:pt x="441" y="1014"/>
                  <a:pt x="422" y="1027"/>
                </a:cubicBezTo>
                <a:cubicBezTo>
                  <a:pt x="352" y="1073"/>
                  <a:pt x="413" y="1045"/>
                  <a:pt x="250" y="1056"/>
                </a:cubicBezTo>
                <a:cubicBezTo>
                  <a:pt x="235" y="1070"/>
                  <a:pt x="226" y="1090"/>
                  <a:pt x="211" y="1104"/>
                </a:cubicBezTo>
                <a:cubicBezTo>
                  <a:pt x="149" y="1159"/>
                  <a:pt x="79" y="1160"/>
                  <a:pt x="0" y="1171"/>
                </a:cubicBezTo>
                <a:cubicBezTo>
                  <a:pt x="11" y="1280"/>
                  <a:pt x="8" y="1322"/>
                  <a:pt x="67" y="1411"/>
                </a:cubicBezTo>
                <a:cubicBezTo>
                  <a:pt x="78" y="1428"/>
                  <a:pt x="101" y="1435"/>
                  <a:pt x="115" y="1450"/>
                </a:cubicBezTo>
                <a:cubicBezTo>
                  <a:pt x="137" y="1512"/>
                  <a:pt x="107" y="1449"/>
                  <a:pt x="154" y="1488"/>
                </a:cubicBezTo>
                <a:cubicBezTo>
                  <a:pt x="163" y="1495"/>
                  <a:pt x="166" y="1508"/>
                  <a:pt x="173" y="1517"/>
                </a:cubicBezTo>
                <a:cubicBezTo>
                  <a:pt x="216" y="1569"/>
                  <a:pt x="186" y="1526"/>
                  <a:pt x="230" y="1565"/>
                </a:cubicBezTo>
                <a:cubicBezTo>
                  <a:pt x="277" y="1606"/>
                  <a:pt x="314" y="1659"/>
                  <a:pt x="374" y="1680"/>
                </a:cubicBezTo>
                <a:cubicBezTo>
                  <a:pt x="397" y="1701"/>
                  <a:pt x="419" y="1707"/>
                  <a:pt x="442" y="1728"/>
                </a:cubicBezTo>
                <a:cubicBezTo>
                  <a:pt x="454" y="1816"/>
                  <a:pt x="455" y="1864"/>
                  <a:pt x="518" y="1930"/>
                </a:cubicBezTo>
                <a:cubicBezTo>
                  <a:pt x="510" y="1990"/>
                  <a:pt x="499" y="2036"/>
                  <a:pt x="480" y="2093"/>
                </a:cubicBezTo>
                <a:cubicBezTo>
                  <a:pt x="474" y="2112"/>
                  <a:pt x="467" y="2131"/>
                  <a:pt x="461" y="2150"/>
                </a:cubicBezTo>
                <a:cubicBezTo>
                  <a:pt x="458" y="2160"/>
                  <a:pt x="451" y="2179"/>
                  <a:pt x="451" y="2179"/>
                </a:cubicBezTo>
                <a:cubicBezTo>
                  <a:pt x="459" y="2362"/>
                  <a:pt x="473" y="2544"/>
                  <a:pt x="490" y="2726"/>
                </a:cubicBezTo>
                <a:cubicBezTo>
                  <a:pt x="495" y="2860"/>
                  <a:pt x="493" y="3001"/>
                  <a:pt x="538" y="3130"/>
                </a:cubicBezTo>
                <a:cubicBezTo>
                  <a:pt x="546" y="3181"/>
                  <a:pt x="539" y="3239"/>
                  <a:pt x="566" y="3283"/>
                </a:cubicBezTo>
                <a:cubicBezTo>
                  <a:pt x="576" y="3299"/>
                  <a:pt x="594" y="3308"/>
                  <a:pt x="605" y="3322"/>
                </a:cubicBezTo>
                <a:cubicBezTo>
                  <a:pt x="635" y="3360"/>
                  <a:pt x="608" y="3345"/>
                  <a:pt x="653" y="3360"/>
                </a:cubicBezTo>
                <a:cubicBezTo>
                  <a:pt x="720" y="3427"/>
                  <a:pt x="647" y="3363"/>
                  <a:pt x="710" y="3398"/>
                </a:cubicBezTo>
                <a:cubicBezTo>
                  <a:pt x="730" y="3409"/>
                  <a:pt x="768" y="3437"/>
                  <a:pt x="768" y="3437"/>
                </a:cubicBezTo>
                <a:cubicBezTo>
                  <a:pt x="803" y="3491"/>
                  <a:pt x="826" y="3474"/>
                  <a:pt x="893" y="3466"/>
                </a:cubicBezTo>
                <a:cubicBezTo>
                  <a:pt x="951" y="3446"/>
                  <a:pt x="1014" y="3443"/>
                  <a:pt x="1075" y="3437"/>
                </a:cubicBezTo>
                <a:cubicBezTo>
                  <a:pt x="1293" y="3442"/>
                  <a:pt x="1459" y="3419"/>
                  <a:pt x="1651" y="3485"/>
                </a:cubicBezTo>
                <a:cubicBezTo>
                  <a:pt x="1731" y="3565"/>
                  <a:pt x="1865" y="3556"/>
                  <a:pt x="1968" y="3562"/>
                </a:cubicBezTo>
                <a:cubicBezTo>
                  <a:pt x="2063" y="3555"/>
                  <a:pt x="2094" y="3566"/>
                  <a:pt x="2160" y="3523"/>
                </a:cubicBezTo>
                <a:cubicBezTo>
                  <a:pt x="2132" y="3417"/>
                  <a:pt x="2170" y="3546"/>
                  <a:pt x="2131" y="3456"/>
                </a:cubicBezTo>
                <a:cubicBezTo>
                  <a:pt x="2123" y="3437"/>
                  <a:pt x="2112" y="3398"/>
                  <a:pt x="2112" y="3398"/>
                </a:cubicBezTo>
                <a:cubicBezTo>
                  <a:pt x="2124" y="3337"/>
                  <a:pt x="2139" y="3277"/>
                  <a:pt x="2150" y="3216"/>
                </a:cubicBezTo>
                <a:cubicBezTo>
                  <a:pt x="2157" y="3128"/>
                  <a:pt x="2147" y="3063"/>
                  <a:pt x="2218" y="3014"/>
                </a:cubicBezTo>
                <a:cubicBezTo>
                  <a:pt x="2255" y="2960"/>
                  <a:pt x="2249" y="2913"/>
                  <a:pt x="2227" y="2851"/>
                </a:cubicBezTo>
                <a:cubicBezTo>
                  <a:pt x="2234" y="2753"/>
                  <a:pt x="2232" y="2674"/>
                  <a:pt x="2285" y="2592"/>
                </a:cubicBezTo>
                <a:cubicBezTo>
                  <a:pt x="2299" y="2548"/>
                  <a:pt x="2303" y="2518"/>
                  <a:pt x="2333" y="2486"/>
                </a:cubicBezTo>
                <a:cubicBezTo>
                  <a:pt x="2351" y="2431"/>
                  <a:pt x="2349" y="2382"/>
                  <a:pt x="2381" y="2333"/>
                </a:cubicBezTo>
                <a:cubicBezTo>
                  <a:pt x="2384" y="2320"/>
                  <a:pt x="2384" y="2306"/>
                  <a:pt x="2390" y="2294"/>
                </a:cubicBezTo>
                <a:cubicBezTo>
                  <a:pt x="2400" y="2273"/>
                  <a:pt x="2429" y="2237"/>
                  <a:pt x="2429" y="2237"/>
                </a:cubicBezTo>
                <a:cubicBezTo>
                  <a:pt x="2442" y="2195"/>
                  <a:pt x="2468" y="2161"/>
                  <a:pt x="2486" y="2122"/>
                </a:cubicBezTo>
                <a:cubicBezTo>
                  <a:pt x="2508" y="2073"/>
                  <a:pt x="2514" y="2023"/>
                  <a:pt x="2544" y="1978"/>
                </a:cubicBezTo>
                <a:cubicBezTo>
                  <a:pt x="2533" y="1802"/>
                  <a:pt x="2511" y="1610"/>
                  <a:pt x="2458" y="1440"/>
                </a:cubicBezTo>
                <a:cubicBezTo>
                  <a:pt x="2447" y="1309"/>
                  <a:pt x="2443" y="1181"/>
                  <a:pt x="2400" y="1056"/>
                </a:cubicBezTo>
                <a:cubicBezTo>
                  <a:pt x="2391" y="974"/>
                  <a:pt x="2394" y="958"/>
                  <a:pt x="2371" y="883"/>
                </a:cubicBezTo>
                <a:cubicBezTo>
                  <a:pt x="2368" y="873"/>
                  <a:pt x="2355" y="861"/>
                  <a:pt x="2362" y="854"/>
                </a:cubicBezTo>
                <a:cubicBezTo>
                  <a:pt x="2369" y="847"/>
                  <a:pt x="2381" y="861"/>
                  <a:pt x="2390" y="864"/>
                </a:cubicBezTo>
                <a:close/>
              </a:path>
            </a:pathLst>
          </a:custGeom>
          <a:noFill/>
          <a:ln w="57150">
            <a:solidFill>
              <a:schemeClr val="bg2"/>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nvGrpSpPr>
          <p:cNvPr id="10" name="Group 3"/>
          <p:cNvGrpSpPr>
            <a:grpSpLocks/>
          </p:cNvGrpSpPr>
          <p:nvPr/>
        </p:nvGrpSpPr>
        <p:grpSpPr bwMode="auto">
          <a:xfrm>
            <a:off x="7885113" y="4183736"/>
            <a:ext cx="3457575" cy="1452563"/>
            <a:chOff x="4992" y="2512"/>
            <a:chExt cx="831" cy="915"/>
          </a:xfrm>
        </p:grpSpPr>
        <p:sp>
          <p:nvSpPr>
            <p:cNvPr id="22533" name="AutoShape 5"/>
            <p:cNvSpPr>
              <a:spLocks noChangeArrowheads="1"/>
            </p:cNvSpPr>
            <p:nvPr/>
          </p:nvSpPr>
          <p:spPr bwMode="auto">
            <a:xfrm>
              <a:off x="4992" y="2512"/>
              <a:ext cx="269" cy="915"/>
            </a:xfrm>
            <a:prstGeom prst="irregularSeal2">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2532" name="Text Box 4"/>
            <p:cNvSpPr txBox="1">
              <a:spLocks noChangeArrowheads="1"/>
            </p:cNvSpPr>
            <p:nvPr/>
          </p:nvSpPr>
          <p:spPr bwMode="auto">
            <a:xfrm>
              <a:off x="5010" y="2852"/>
              <a:ext cx="813"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p>
              <a:pPr defTabSz="914400" eaLnBrk="0" fontAlgn="t" hangingPunct="0">
                <a:spcBef>
                  <a:spcPct val="50000"/>
                </a:spcBef>
                <a:spcAft>
                  <a:spcPct val="0"/>
                </a:spcAft>
                <a:defRPr/>
              </a:pPr>
              <a:r>
                <a:rPr lang="ko-KR" altLang="en-US" sz="2400" b="1" dirty="0">
                  <a:solidFill>
                    <a:srgbClr val="FFFFFF"/>
                  </a:solidFill>
                  <a:latin typeface="Arial"/>
                  <a:ea typeface="ＭＳ Ｐゴシック" charset="0"/>
                  <a:cs typeface="Arial"/>
                </a:rPr>
                <a:t>주전</a:t>
              </a:r>
              <a:r>
                <a:rPr lang="en-US" sz="2400" b="1" dirty="0">
                  <a:solidFill>
                    <a:srgbClr val="FFFFFF"/>
                  </a:solidFill>
                  <a:latin typeface="Arial"/>
                  <a:ea typeface="ＭＳ Ｐゴシック" charset="0"/>
                  <a:cs typeface="Arial"/>
                </a:rPr>
                <a:t>586</a:t>
              </a:r>
            </a:p>
          </p:txBody>
        </p:sp>
      </p:grpSp>
      <p:sp>
        <p:nvSpPr>
          <p:cNvPr id="41" name="Text Box 25"/>
          <p:cNvSpPr txBox="1">
            <a:spLocks noChangeAspect="1" noChangeArrowheads="1"/>
          </p:cNvSpPr>
          <p:nvPr/>
        </p:nvSpPr>
        <p:spPr bwMode="auto">
          <a:xfrm>
            <a:off x="8504353"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27</a:t>
            </a:r>
          </a:p>
        </p:txBody>
      </p:sp>
    </p:spTree>
    <p:extLst>
      <p:ext uri="{BB962C8B-B14F-4D97-AF65-F5344CB8AC3E}">
        <p14:creationId xmlns:p14="http://schemas.microsoft.com/office/powerpoint/2010/main" val="207278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2565"/>
                                        </p:tgtEl>
                                        <p:attrNameLst>
                                          <p:attrName>style.visibility</p:attrName>
                                        </p:attrNameLst>
                                      </p:cBhvr>
                                      <p:to>
                                        <p:strVal val="visible"/>
                                      </p:to>
                                    </p:set>
                                    <p:animEffect transition="in" filter="wipe(down)">
                                      <p:cBhvr>
                                        <p:cTn id="11" dur="500"/>
                                        <p:tgtEl>
                                          <p:spTgt spid="2256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2" presetClass="entr" presetSubtype="4" fill="hold" grpId="0" nodeType="withEffect">
                                  <p:stCondLst>
                                    <p:cond delay="0"/>
                                  </p:stCondLst>
                                  <p:childTnLst>
                                    <p:set>
                                      <p:cBhvr>
                                        <p:cTn id="19" dur="1" fill="hold">
                                          <p:stCondLst>
                                            <p:cond delay="0"/>
                                          </p:stCondLst>
                                        </p:cTn>
                                        <p:tgtEl>
                                          <p:spTgt spid="22561"/>
                                        </p:tgtEl>
                                        <p:attrNameLst>
                                          <p:attrName>style.visibility</p:attrName>
                                        </p:attrNameLst>
                                      </p:cBhvr>
                                      <p:to>
                                        <p:strVal val="visible"/>
                                      </p:to>
                                    </p:set>
                                    <p:animEffect transition="in" filter="wipe(down)">
                                      <p:cBhvr>
                                        <p:cTn id="20" dur="500"/>
                                        <p:tgtEl>
                                          <p:spTgt spid="2256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22551"/>
                                        </p:tgtEl>
                                        <p:attrNameLst>
                                          <p:attrName>style.visibility</p:attrName>
                                        </p:attrNameLst>
                                      </p:cBhvr>
                                      <p:to>
                                        <p:strVal val="visible"/>
                                      </p:to>
                                    </p:set>
                                    <p:animEffect transition="in" filter="wipe(down)">
                                      <p:cBhvr>
                                        <p:cTn id="29" dur="500"/>
                                        <p:tgtEl>
                                          <p:spTgt spid="2255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par>
                                <p:cTn id="36" presetID="22" presetClass="entr" presetSubtype="4" fill="hold" grpId="0" nodeType="withEffect">
                                  <p:stCondLst>
                                    <p:cond delay="0"/>
                                  </p:stCondLst>
                                  <p:childTnLst>
                                    <p:set>
                                      <p:cBhvr>
                                        <p:cTn id="37" dur="1" fill="hold">
                                          <p:stCondLst>
                                            <p:cond delay="0"/>
                                          </p:stCondLst>
                                        </p:cTn>
                                        <p:tgtEl>
                                          <p:spTgt spid="22557"/>
                                        </p:tgtEl>
                                        <p:attrNameLst>
                                          <p:attrName>style.visibility</p:attrName>
                                        </p:attrNameLst>
                                      </p:cBhvr>
                                      <p:to>
                                        <p:strVal val="visible"/>
                                      </p:to>
                                    </p:set>
                                    <p:animEffect transition="in" filter="wipe(down)">
                                      <p:cBhvr>
                                        <p:cTn id="38" dur="500"/>
                                        <p:tgtEl>
                                          <p:spTgt spid="22557"/>
                                        </p:tgtEl>
                                      </p:cBhvr>
                                    </p:animEffect>
                                  </p:childTnLst>
                                </p:cTn>
                              </p:par>
                            </p:childTnLst>
                          </p:cTn>
                        </p:par>
                      </p:childTnLst>
                    </p:cTn>
                  </p:par>
                  <p:par>
                    <p:cTn id="39" fill="hold">
                      <p:stCondLst>
                        <p:cond delay="indefinite"/>
                      </p:stCondLst>
                      <p:childTnLst>
                        <p:par>
                          <p:cTn id="40" fill="hold">
                            <p:stCondLst>
                              <p:cond delay="0"/>
                            </p:stCondLst>
                            <p:childTnLst>
                              <p:par>
                                <p:cTn id="41" presetID="35"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2000"/>
                                        <p:tgtEl>
                                          <p:spTgt spid="10"/>
                                        </p:tgtEl>
                                      </p:cBhvr>
                                    </p:animEffect>
                                    <p:anim calcmode="lin" valueType="num">
                                      <p:cBhvr>
                                        <p:cTn id="44" dur="2000" fill="hold"/>
                                        <p:tgtEl>
                                          <p:spTgt spid="10"/>
                                        </p:tgtEl>
                                        <p:attrNameLst>
                                          <p:attrName>style.rotation</p:attrName>
                                        </p:attrNameLst>
                                      </p:cBhvr>
                                      <p:tavLst>
                                        <p:tav tm="0">
                                          <p:val>
                                            <p:fltVal val="720"/>
                                          </p:val>
                                        </p:tav>
                                        <p:tav tm="100000">
                                          <p:val>
                                            <p:fltVal val="0"/>
                                          </p:val>
                                        </p:tav>
                                      </p:tavLst>
                                    </p:anim>
                                    <p:anim calcmode="lin" valueType="num">
                                      <p:cBhvr>
                                        <p:cTn id="45" dur="2000" fill="hold"/>
                                        <p:tgtEl>
                                          <p:spTgt spid="10"/>
                                        </p:tgtEl>
                                        <p:attrNameLst>
                                          <p:attrName>ppt_h</p:attrName>
                                        </p:attrNameLst>
                                      </p:cBhvr>
                                      <p:tavLst>
                                        <p:tav tm="0">
                                          <p:val>
                                            <p:fltVal val="0"/>
                                          </p:val>
                                        </p:tav>
                                        <p:tav tm="100000">
                                          <p:val>
                                            <p:strVal val="#ppt_h"/>
                                          </p:val>
                                        </p:tav>
                                      </p:tavLst>
                                    </p:anim>
                                    <p:anim calcmode="lin" valueType="num">
                                      <p:cBhvr>
                                        <p:cTn id="46" dur="2000" fill="hold"/>
                                        <p:tgtEl>
                                          <p:spTgt spid="10"/>
                                        </p:tgtEl>
                                        <p:attrNameLst>
                                          <p:attrName>ppt_w</p:attrName>
                                        </p:attrNameLst>
                                      </p:cBhvr>
                                      <p:tavLst>
                                        <p:tav tm="0">
                                          <p:val>
                                            <p:fltVal val="0"/>
                                          </p:val>
                                        </p:tav>
                                        <p:tav tm="100000">
                                          <p:val>
                                            <p:strVal val="#ppt_w"/>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2" presetClass="entr" presetSubtype="4" fill="hold" grpId="0" nodeType="withEffect">
                                  <p:stCondLst>
                                    <p:cond delay="0"/>
                                  </p:stCondLst>
                                  <p:childTnLst>
                                    <p:set>
                                      <p:cBhvr>
                                        <p:cTn id="54" dur="1" fill="hold">
                                          <p:stCondLst>
                                            <p:cond delay="0"/>
                                          </p:stCondLst>
                                        </p:cTn>
                                        <p:tgtEl>
                                          <p:spTgt spid="22543"/>
                                        </p:tgtEl>
                                        <p:attrNameLst>
                                          <p:attrName>style.visibility</p:attrName>
                                        </p:attrNameLst>
                                      </p:cBhvr>
                                      <p:to>
                                        <p:strVal val="visible"/>
                                      </p:to>
                                    </p:set>
                                    <p:animEffect transition="in" filter="wipe(down)">
                                      <p:cBhvr>
                                        <p:cTn id="55" dur="500"/>
                                        <p:tgtEl>
                                          <p:spTgt spid="22543"/>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ppt_x"/>
                                          </p:val>
                                        </p:tav>
                                        <p:tav tm="100000">
                                          <p:val>
                                            <p:strVal val="#ppt_x"/>
                                          </p:val>
                                        </p:tav>
                                      </p:tavLst>
                                    </p:anim>
                                    <p:anim calcmode="lin" valueType="num">
                                      <p:cBhvr additive="base">
                                        <p:cTn id="61" dur="500" fill="hold"/>
                                        <p:tgtEl>
                                          <p:spTgt spid="15"/>
                                        </p:tgtEl>
                                        <p:attrNameLst>
                                          <p:attrName>ppt_y</p:attrName>
                                        </p:attrNameLst>
                                      </p:cBhvr>
                                      <p:tavLst>
                                        <p:tav tm="0">
                                          <p:val>
                                            <p:strVal val="1+#ppt_h/2"/>
                                          </p:val>
                                        </p:tav>
                                        <p:tav tm="100000">
                                          <p:val>
                                            <p:strVal val="#ppt_y"/>
                                          </p:val>
                                        </p:tav>
                                      </p:tavLst>
                                    </p:anim>
                                  </p:childTnLst>
                                </p:cTn>
                              </p:par>
                              <p:par>
                                <p:cTn id="62" presetID="22" presetClass="entr" presetSubtype="4" fill="hold" grpId="0" nodeType="withEffect">
                                  <p:stCondLst>
                                    <p:cond delay="0"/>
                                  </p:stCondLst>
                                  <p:childTnLst>
                                    <p:set>
                                      <p:cBhvr>
                                        <p:cTn id="63" dur="1" fill="hold">
                                          <p:stCondLst>
                                            <p:cond delay="0"/>
                                          </p:stCondLst>
                                        </p:cTn>
                                        <p:tgtEl>
                                          <p:spTgt spid="22539"/>
                                        </p:tgtEl>
                                        <p:attrNameLst>
                                          <p:attrName>style.visibility</p:attrName>
                                        </p:attrNameLst>
                                      </p:cBhvr>
                                      <p:to>
                                        <p:strVal val="visible"/>
                                      </p:to>
                                    </p:set>
                                    <p:animEffect transition="in" filter="wipe(down)">
                                      <p:cBhvr>
                                        <p:cTn id="64" dur="500"/>
                                        <p:tgtEl>
                                          <p:spTgt spid="22539"/>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par>
                                <p:cTn id="71" presetID="22" presetClass="entr" presetSubtype="4" fill="hold" grpId="0" nodeType="withEffect">
                                  <p:stCondLst>
                                    <p:cond delay="0"/>
                                  </p:stCondLst>
                                  <p:childTnLst>
                                    <p:set>
                                      <p:cBhvr>
                                        <p:cTn id="72" dur="1" fill="hold">
                                          <p:stCondLst>
                                            <p:cond delay="0"/>
                                          </p:stCondLst>
                                        </p:cTn>
                                        <p:tgtEl>
                                          <p:spTgt spid="22547"/>
                                        </p:tgtEl>
                                        <p:attrNameLst>
                                          <p:attrName>style.visibility</p:attrName>
                                        </p:attrNameLst>
                                      </p:cBhvr>
                                      <p:to>
                                        <p:strVal val="visible"/>
                                      </p:to>
                                    </p:set>
                                    <p:animEffect transition="in" filter="wipe(down)">
                                      <p:cBhvr>
                                        <p:cTn id="73" dur="500"/>
                                        <p:tgtEl>
                                          <p:spTgt spid="22547"/>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17"/>
                                        </p:tgtEl>
                                        <p:attrNameLst>
                                          <p:attrName>style.visibility</p:attrName>
                                        </p:attrNameLst>
                                      </p:cBhvr>
                                      <p:to>
                                        <p:strVal val="visible"/>
                                      </p:to>
                                    </p:set>
                                    <p:anim calcmode="lin" valueType="num">
                                      <p:cBhvr additive="base">
                                        <p:cTn id="78" dur="500" fill="hold"/>
                                        <p:tgtEl>
                                          <p:spTgt spid="17"/>
                                        </p:tgtEl>
                                        <p:attrNameLst>
                                          <p:attrName>ppt_x</p:attrName>
                                        </p:attrNameLst>
                                      </p:cBhvr>
                                      <p:tavLst>
                                        <p:tav tm="0">
                                          <p:val>
                                            <p:strVal val="#ppt_x"/>
                                          </p:val>
                                        </p:tav>
                                        <p:tav tm="100000">
                                          <p:val>
                                            <p:strVal val="#ppt_x"/>
                                          </p:val>
                                        </p:tav>
                                      </p:tavLst>
                                    </p:anim>
                                    <p:anim calcmode="lin" valueType="num">
                                      <p:cBhvr additive="base">
                                        <p:cTn id="79" dur="500" fill="hold"/>
                                        <p:tgtEl>
                                          <p:spTgt spid="17"/>
                                        </p:tgtEl>
                                        <p:attrNameLst>
                                          <p:attrName>ppt_y</p:attrName>
                                        </p:attrNameLst>
                                      </p:cBhvr>
                                      <p:tavLst>
                                        <p:tav tm="0">
                                          <p:val>
                                            <p:strVal val="1+#ppt_h/2"/>
                                          </p:val>
                                        </p:tav>
                                        <p:tav tm="100000">
                                          <p:val>
                                            <p:strVal val="#ppt_y"/>
                                          </p:val>
                                        </p:tav>
                                      </p:tavLst>
                                    </p:anim>
                                  </p:childTnLst>
                                </p:cTn>
                              </p:par>
                              <p:par>
                                <p:cTn id="80" presetID="22" presetClass="entr" presetSubtype="4" fill="hold" grpId="0" nodeType="withEffect">
                                  <p:stCondLst>
                                    <p:cond delay="0"/>
                                  </p:stCondLst>
                                  <p:childTnLst>
                                    <p:set>
                                      <p:cBhvr>
                                        <p:cTn id="81" dur="1" fill="hold">
                                          <p:stCondLst>
                                            <p:cond delay="0"/>
                                          </p:stCondLst>
                                        </p:cTn>
                                        <p:tgtEl>
                                          <p:spTgt spid="22535"/>
                                        </p:tgtEl>
                                        <p:attrNameLst>
                                          <p:attrName>style.visibility</p:attrName>
                                        </p:attrNameLst>
                                      </p:cBhvr>
                                      <p:to>
                                        <p:strVal val="visible"/>
                                      </p:to>
                                    </p:set>
                                    <p:animEffect transition="in" filter="wipe(down)">
                                      <p:cBhvr>
                                        <p:cTn id="82" dur="500"/>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65" grpId="0" animBg="1"/>
      <p:bldP spid="22561" grpId="0" animBg="1"/>
      <p:bldP spid="22557" grpId="0" animBg="1"/>
      <p:bldP spid="22551" grpId="0" animBg="1"/>
      <p:bldP spid="22547" grpId="0" animBg="1"/>
      <p:bldP spid="22543" grpId="0" animBg="1"/>
      <p:bldP spid="22539" grpId="0" animBg="1"/>
      <p:bldP spid="225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138248" name="Picture 3" descr="Double 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72" cy="4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8249" name="Picture 4" descr="Double W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9" y="11"/>
              <a:ext cx="3881" cy="4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91173" name="Rectangle 5"/>
          <p:cNvSpPr>
            <a:spLocks noGrp="1" noRot="1" noChangeArrowheads="1"/>
          </p:cNvSpPr>
          <p:nvPr>
            <p:ph type="title"/>
          </p:nvPr>
        </p:nvSpPr>
        <p:spPr>
          <a:xfrm>
            <a:off x="0" y="5867857"/>
            <a:ext cx="5638800" cy="990143"/>
          </a:xfrm>
          <a:solidFill>
            <a:schemeClr val="bg2"/>
          </a:solidFill>
        </p:spPr>
        <p:txBody>
          <a:bodyPr/>
          <a:lstStyle/>
          <a:p>
            <a:pPr eaLnBrk="1" hangingPunct="1">
              <a:defRPr/>
            </a:pPr>
            <a:r>
              <a:rPr lang="ko-KR" altLang="en-US" sz="4000" dirty="0">
                <a:latin typeface="Arial" charset="0"/>
                <a:ea typeface="ＭＳ Ｐゴシック" charset="0"/>
                <a:cs typeface="Arial" charset="0"/>
              </a:rPr>
              <a:t>동쪽 다윗 성</a:t>
            </a:r>
            <a:endParaRPr lang="en-US" sz="4000" dirty="0">
              <a:latin typeface="Arial" charset="0"/>
              <a:ea typeface="ＭＳ Ｐゴシック" charset="0"/>
              <a:cs typeface="Arial" charset="0"/>
            </a:endParaRPr>
          </a:p>
        </p:txBody>
      </p:sp>
      <p:sp>
        <p:nvSpPr>
          <p:cNvPr id="391174" name="Oval 6"/>
          <p:cNvSpPr>
            <a:spLocks noChangeArrowheads="1"/>
          </p:cNvSpPr>
          <p:nvPr/>
        </p:nvSpPr>
        <p:spPr bwMode="auto">
          <a:xfrm rot="-1395041">
            <a:off x="762000" y="3124200"/>
            <a:ext cx="7924800" cy="1371600"/>
          </a:xfrm>
          <a:prstGeom prst="ellipse">
            <a:avLst/>
          </a:prstGeom>
          <a:noFill/>
          <a:ln w="57150">
            <a:solidFill>
              <a:srgbClr val="FF0000"/>
            </a:solidFill>
            <a:round/>
            <a:headEnd/>
            <a:tailEnd/>
          </a:ln>
          <a:effectLst>
            <a:outerShdw blurRad="63500" dist="38099" dir="2700000" algn="ctr" rotWithShape="0">
              <a:schemeClr val="bg2">
                <a:alpha val="50000"/>
              </a:schemeClr>
            </a:outerShdw>
          </a:effectLst>
        </p:spPr>
        <p:txBody>
          <a:bodyPr wrap="none" anchor="ctr">
            <a:spAutoFit/>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pic>
        <p:nvPicPr>
          <p:cNvPr id="391175" name="Picture 7" descr="Single W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97050"/>
            <a:ext cx="9372600" cy="391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1176" name="Rectangle 8"/>
          <p:cNvSpPr>
            <a:spLocks noRot="1" noChangeArrowheads="1"/>
          </p:cNvSpPr>
          <p:nvPr/>
        </p:nvSpPr>
        <p:spPr bwMode="auto">
          <a:xfrm>
            <a:off x="8229600" y="0"/>
            <a:ext cx="914400" cy="609600"/>
          </a:xfrm>
          <a:prstGeom prst="rect">
            <a:avLst/>
          </a:prstGeom>
          <a:solidFill>
            <a:srgbClr val="663300"/>
          </a:solidFill>
          <a:ln w="9525">
            <a:noFill/>
            <a:miter lim="800000"/>
            <a:headEnd/>
            <a:tailEnd/>
          </a:ln>
          <a:effectLst/>
        </p:spPr>
        <p:txBody>
          <a:bodyPr anchor="ctr"/>
          <a:lstStyle/>
          <a:p>
            <a:pPr algn="ctr" defTabSz="914400" fontAlgn="base">
              <a:spcBef>
                <a:spcPct val="0"/>
              </a:spcBef>
              <a:spcAft>
                <a:spcPct val="0"/>
              </a:spcAft>
              <a:defRPr/>
            </a:pPr>
            <a:r>
              <a:rPr lang="en-US" sz="2800" b="1" dirty="0">
                <a:solidFill>
                  <a:srgbClr val="FFFFFF"/>
                </a:solidFill>
                <a:effectLst>
                  <a:outerShdw blurRad="38100" dist="38100" dir="2700000" algn="tl">
                    <a:srgbClr val="000000"/>
                  </a:outerShdw>
                </a:effectLst>
                <a:latin typeface="Arial"/>
                <a:ea typeface="ＭＳ Ｐゴシック" charset="0"/>
                <a:cs typeface="Arial"/>
              </a:rPr>
              <a:t>34</a:t>
            </a:r>
            <a:endParaRPr lang="en-US" sz="2800" b="1" dirty="0">
              <a:solidFill>
                <a:srgbClr val="000000"/>
              </a:solidFill>
              <a:effectLst>
                <a:outerShdw blurRad="38100" dist="38100" dir="2700000" algn="tl">
                  <a:srgbClr val="FFFFFF"/>
                </a:outerShdw>
              </a:effectLst>
              <a:latin typeface="Arial"/>
              <a:ea typeface="ＭＳ Ｐゴシック" charset="0"/>
              <a:cs typeface="Arial"/>
            </a:endParaRPr>
          </a:p>
        </p:txBody>
      </p:sp>
      <p:sp>
        <p:nvSpPr>
          <p:cNvPr id="391177" name="Text Box 9"/>
          <p:cNvSpPr txBox="1">
            <a:spLocks noChangeArrowheads="1"/>
          </p:cNvSpPr>
          <p:nvPr/>
        </p:nvSpPr>
        <p:spPr bwMode="auto">
          <a:xfrm>
            <a:off x="-1" y="-99882"/>
            <a:ext cx="6236329" cy="3149222"/>
          </a:xfrm>
          <a:prstGeom prst="rect">
            <a:avLst/>
          </a:prstGeom>
          <a:solidFill>
            <a:srgbClr val="663300"/>
          </a:solidFill>
          <a:ln w="9525">
            <a:noFill/>
            <a:miter lim="800000"/>
            <a:headEnd/>
            <a:tailEnd/>
          </a:ln>
          <a:effectLst/>
        </p:spPr>
        <p:txBody>
          <a:bodyPr anchor="ctr"/>
          <a:lstStyle>
            <a:defPPr>
              <a:defRPr lang="en-US"/>
            </a:defPPr>
            <a:lvl1pPr algn="ctr" defTabSz="914400" fontAlgn="base">
              <a:spcBef>
                <a:spcPct val="0"/>
              </a:spcBef>
              <a:spcAft>
                <a:spcPct val="0"/>
              </a:spcAft>
              <a:defRPr sz="2800" b="1">
                <a:solidFill>
                  <a:srgbClr val="FFFFFF"/>
                </a:solidFill>
                <a:effectLst>
                  <a:outerShdw blurRad="38100" dist="38100" dir="2700000" algn="tl">
                    <a:srgbClr val="000000"/>
                  </a:outerShdw>
                </a:effectLst>
                <a:latin typeface="Arial"/>
                <a:ea typeface="ＭＳ Ｐゴシック" charset="0"/>
                <a:cs typeface="Arial"/>
              </a:defRPr>
            </a:lvl1pPr>
          </a:lstStyle>
          <a:p>
            <a:r>
              <a:rPr lang="en-US" sz="2400" dirty="0"/>
              <a:t>“</a:t>
            </a:r>
            <a:r>
              <a:rPr lang="ko-KR" altLang="en-US" sz="2400" dirty="0" err="1"/>
              <a:t>히스기야가</a:t>
            </a:r>
            <a:r>
              <a:rPr lang="ko-KR" altLang="en-US" sz="2400" dirty="0"/>
              <a:t> 힘을 내어 무너진 모든 성벽을 보수하되 망대까지 높이 쌓고 또 </a:t>
            </a:r>
            <a:r>
              <a:rPr lang="ko-KR" altLang="en-US" sz="2400" dirty="0">
                <a:solidFill>
                  <a:srgbClr val="FFFF00"/>
                </a:solidFill>
              </a:rPr>
              <a:t>외성</a:t>
            </a:r>
            <a:r>
              <a:rPr lang="ko-KR" altLang="en-US" sz="2400" dirty="0"/>
              <a:t>을 쌓고 다윗 성의 </a:t>
            </a:r>
            <a:r>
              <a:rPr lang="ko-KR" altLang="en-US" sz="2400" dirty="0" err="1"/>
              <a:t>밀로를</a:t>
            </a:r>
            <a:r>
              <a:rPr lang="ko-KR" altLang="en-US" sz="2400" dirty="0"/>
              <a:t> 견고하게 하고 무기와 방패를 많이 만들고</a:t>
            </a:r>
            <a:r>
              <a:rPr lang="en-US" altLang="ko-KR" sz="2400" dirty="0"/>
              <a:t>”</a:t>
            </a:r>
            <a:endParaRPr lang="en-US" sz="2400" dirty="0"/>
          </a:p>
          <a:p>
            <a:r>
              <a:rPr lang="en-US" sz="2400" dirty="0"/>
              <a:t>(</a:t>
            </a:r>
            <a:r>
              <a:rPr lang="ko-KR" altLang="en-US" sz="2400" dirty="0" err="1"/>
              <a:t>역대하</a:t>
            </a:r>
            <a:r>
              <a:rPr lang="en-US" sz="2400" dirty="0"/>
              <a:t> 32:5)</a:t>
            </a:r>
          </a:p>
        </p:txBody>
      </p:sp>
      <p:sp>
        <p:nvSpPr>
          <p:cNvPr id="391178" name="Text Box 10"/>
          <p:cNvSpPr txBox="1">
            <a:spLocks noChangeArrowheads="1"/>
          </p:cNvSpPr>
          <p:nvPr/>
        </p:nvSpPr>
        <p:spPr bwMode="auto">
          <a:xfrm>
            <a:off x="-1" y="3202197"/>
            <a:ext cx="6236329" cy="2677656"/>
          </a:xfrm>
          <a:prstGeom prst="rect">
            <a:avLst/>
          </a:prstGeom>
          <a:solidFill>
            <a:srgbClr val="084B07"/>
          </a:solidFill>
          <a:ln w="9525">
            <a:noFill/>
            <a:miter lim="800000"/>
            <a:headEnd/>
            <a:tailEnd/>
          </a:ln>
          <a:effectLst/>
        </p:spPr>
        <p:txBody>
          <a:bodyPr anchor="ctr"/>
          <a:lstStyle>
            <a:defPPr>
              <a:defRPr lang="en-US"/>
            </a:defPPr>
            <a:lvl1pPr algn="ctr" defTabSz="914400" fontAlgn="base">
              <a:spcBef>
                <a:spcPct val="0"/>
              </a:spcBef>
              <a:spcAft>
                <a:spcPct val="0"/>
              </a:spcAft>
              <a:defRPr sz="2400" b="1">
                <a:solidFill>
                  <a:srgbClr val="FFFFFF"/>
                </a:solidFill>
                <a:effectLst>
                  <a:outerShdw blurRad="38100" dist="38100" dir="2700000" algn="tl">
                    <a:srgbClr val="000000"/>
                  </a:outerShdw>
                </a:effectLst>
                <a:latin typeface="Arial"/>
                <a:ea typeface="ＭＳ Ｐゴシック" charset="0"/>
                <a:cs typeface="Arial"/>
              </a:defRPr>
            </a:lvl1pPr>
          </a:lstStyle>
          <a:p>
            <a:r>
              <a:rPr lang="en-US" altLang="ko-KR" dirty="0"/>
              <a:t>“</a:t>
            </a:r>
            <a:r>
              <a:rPr lang="ko-KR" altLang="en-US" dirty="0"/>
              <a:t>그 후에 다윗 성 밖 기혼 서쪽 골짜기 안에 </a:t>
            </a:r>
            <a:r>
              <a:rPr lang="ko-KR" altLang="en-US" dirty="0">
                <a:solidFill>
                  <a:srgbClr val="FFFF00"/>
                </a:solidFill>
              </a:rPr>
              <a:t>외성</a:t>
            </a:r>
            <a:r>
              <a:rPr lang="ko-KR" altLang="en-US" dirty="0"/>
              <a:t>을 쌓되 어문 어귀까지 이르러 </a:t>
            </a:r>
            <a:r>
              <a:rPr lang="ko-KR" altLang="en-US" dirty="0" err="1"/>
              <a:t>오벨을</a:t>
            </a:r>
            <a:r>
              <a:rPr lang="ko-KR" altLang="en-US" dirty="0"/>
              <a:t> 둘러 매우 높이 쌓고 또 유다 모든 견고한 성읍에 군대 지휘관을 두며</a:t>
            </a:r>
            <a:r>
              <a:rPr lang="en-US" altLang="ko-KR" dirty="0"/>
              <a:t>”</a:t>
            </a:r>
            <a:endParaRPr lang="en-US" dirty="0"/>
          </a:p>
          <a:p>
            <a:r>
              <a:rPr lang="en-US" dirty="0"/>
              <a:t>(</a:t>
            </a:r>
            <a:r>
              <a:rPr lang="ko-KR" altLang="en-US" dirty="0" err="1"/>
              <a:t>역대하</a:t>
            </a:r>
            <a:r>
              <a:rPr lang="en-US" dirty="0"/>
              <a:t> 33:14)</a:t>
            </a:r>
          </a:p>
        </p:txBody>
      </p:sp>
    </p:spTree>
    <p:extLst>
      <p:ext uri="{BB962C8B-B14F-4D97-AF65-F5344CB8AC3E}">
        <p14:creationId xmlns:p14="http://schemas.microsoft.com/office/powerpoint/2010/main" val="14292985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91175"/>
                                        </p:tgtEl>
                                        <p:attrNameLst>
                                          <p:attrName>style.visibility</p:attrName>
                                        </p:attrNameLst>
                                      </p:cBhvr>
                                      <p:to>
                                        <p:strVal val="visible"/>
                                      </p:to>
                                    </p:set>
                                    <p:animEffect transition="in" filter="fade">
                                      <p:cBhvr>
                                        <p:cTn id="7" dur="500"/>
                                        <p:tgtEl>
                                          <p:spTgt spid="3911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391175"/>
                                        </p:tgtEl>
                                      </p:cBhvr>
                                    </p:animEffect>
                                    <p:set>
                                      <p:cBhvr>
                                        <p:cTn id="12" dur="1" fill="hold">
                                          <p:stCondLst>
                                            <p:cond delay="499"/>
                                          </p:stCondLst>
                                        </p:cTn>
                                        <p:tgtEl>
                                          <p:spTgt spid="391175"/>
                                        </p:tgtEl>
                                        <p:attrNameLst>
                                          <p:attrName>style.visibility</p:attrName>
                                        </p:attrNameLst>
                                      </p:cBhvr>
                                      <p:to>
                                        <p:strVal val="hidden"/>
                                      </p:to>
                                    </p:se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91174"/>
                                        </p:tgtEl>
                                        <p:attrNameLst>
                                          <p:attrName>style.visibility</p:attrName>
                                        </p:attrNameLst>
                                      </p:cBhvr>
                                      <p:to>
                                        <p:strVal val="visible"/>
                                      </p:to>
                                    </p:set>
                                    <p:anim calcmode="lin" valueType="num">
                                      <p:cBhvr additive="base">
                                        <p:cTn id="21" dur="500" fill="hold"/>
                                        <p:tgtEl>
                                          <p:spTgt spid="391174"/>
                                        </p:tgtEl>
                                        <p:attrNameLst>
                                          <p:attrName>ppt_x</p:attrName>
                                        </p:attrNameLst>
                                      </p:cBhvr>
                                      <p:tavLst>
                                        <p:tav tm="0">
                                          <p:val>
                                            <p:strVal val="#ppt_x"/>
                                          </p:val>
                                        </p:tav>
                                        <p:tav tm="100000">
                                          <p:val>
                                            <p:strVal val="#ppt_x"/>
                                          </p:val>
                                        </p:tav>
                                      </p:tavLst>
                                    </p:anim>
                                    <p:anim calcmode="lin" valueType="num">
                                      <p:cBhvr additive="base">
                                        <p:cTn id="22" dur="500" fill="hold"/>
                                        <p:tgtEl>
                                          <p:spTgt spid="391174"/>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91177"/>
                                        </p:tgtEl>
                                        <p:attrNameLst>
                                          <p:attrName>style.visibility</p:attrName>
                                        </p:attrNameLst>
                                      </p:cBhvr>
                                      <p:to>
                                        <p:strVal val="visible"/>
                                      </p:to>
                                    </p:set>
                                    <p:animEffect transition="in" filter="checkerboard(across)">
                                      <p:cBhvr>
                                        <p:cTn id="27" dur="500"/>
                                        <p:tgtEl>
                                          <p:spTgt spid="39117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91178"/>
                                        </p:tgtEl>
                                        <p:attrNameLst>
                                          <p:attrName>style.visibility</p:attrName>
                                        </p:attrNameLst>
                                      </p:cBhvr>
                                      <p:to>
                                        <p:strVal val="visible"/>
                                      </p:to>
                                    </p:set>
                                    <p:animEffect transition="in" filter="checkerboard(across)">
                                      <p:cBhvr>
                                        <p:cTn id="32" dur="500"/>
                                        <p:tgtEl>
                                          <p:spTgt spid="391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4" grpId="0" animBg="1"/>
      <p:bldP spid="391177" grpId="0" animBg="1"/>
      <p:bldP spid="39117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9" descr="43 Jer 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1900" y="0"/>
            <a:ext cx="5448300" cy="699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831" name="Text Box 7"/>
          <p:cNvSpPr txBox="1">
            <a:spLocks noChangeArrowheads="1"/>
          </p:cNvSpPr>
          <p:nvPr/>
        </p:nvSpPr>
        <p:spPr bwMode="auto">
          <a:xfrm>
            <a:off x="365125" y="1755775"/>
            <a:ext cx="1842171" cy="3970318"/>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lvl1pPr marL="269875" indent="-269875">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buFontTx/>
              <a:buChar char="•"/>
              <a:defRPr/>
            </a:pPr>
            <a:r>
              <a:rPr lang="ko-KR" altLang="en-US" dirty="0">
                <a:solidFill>
                  <a:srgbClr val="FFFFFF"/>
                </a:solidFill>
                <a:effectLst>
                  <a:outerShdw blurRad="38100" dist="38100" dir="2700000" algn="tl">
                    <a:srgbClr val="000000"/>
                  </a:outerShdw>
                </a:effectLst>
                <a:latin typeface="Arial" charset="0"/>
                <a:cs typeface="Arial" charset="0"/>
              </a:rPr>
              <a:t>북동쪽</a:t>
            </a:r>
            <a:endParaRPr lang="en-US" dirty="0">
              <a:solidFill>
                <a:srgbClr val="FFFFFF"/>
              </a:solidFill>
              <a:effectLst>
                <a:outerShdw blurRad="38100" dist="38100" dir="2700000" algn="tl">
                  <a:srgbClr val="000000"/>
                </a:outerShdw>
              </a:effectLst>
              <a:latin typeface="Arial" charset="0"/>
              <a:cs typeface="Arial" charset="0"/>
            </a:endParaRPr>
          </a:p>
          <a:p>
            <a:pPr defTabSz="914400" eaLnBrk="0" fontAlgn="t" hangingPunct="0">
              <a:spcBef>
                <a:spcPct val="50000"/>
              </a:spcBef>
              <a:spcAft>
                <a:spcPct val="0"/>
              </a:spcAft>
              <a:buFontTx/>
              <a:buChar char="•"/>
              <a:defRPr/>
            </a:pPr>
            <a:r>
              <a:rPr lang="ko-KR" altLang="en-US" dirty="0">
                <a:solidFill>
                  <a:srgbClr val="FFFFFF"/>
                </a:solidFill>
                <a:effectLst>
                  <a:outerShdw blurRad="38100" dist="38100" dir="2700000" algn="tl">
                    <a:srgbClr val="000000"/>
                  </a:outerShdw>
                </a:effectLst>
                <a:latin typeface="Arial" charset="0"/>
                <a:cs typeface="Arial" charset="0"/>
              </a:rPr>
              <a:t>성전</a:t>
            </a:r>
            <a:endParaRPr lang="en-US" dirty="0">
              <a:solidFill>
                <a:srgbClr val="FFFFFF"/>
              </a:solidFill>
              <a:effectLst>
                <a:outerShdw blurRad="38100" dist="38100" dir="2700000" algn="tl">
                  <a:srgbClr val="000000"/>
                </a:outerShdw>
              </a:effectLst>
              <a:latin typeface="Arial" charset="0"/>
              <a:cs typeface="Arial" charset="0"/>
            </a:endParaRPr>
          </a:p>
          <a:p>
            <a:pPr defTabSz="914400" eaLnBrk="0" fontAlgn="t" hangingPunct="0">
              <a:spcBef>
                <a:spcPct val="50000"/>
              </a:spcBef>
              <a:spcAft>
                <a:spcPct val="0"/>
              </a:spcAft>
              <a:buFontTx/>
              <a:buChar char="•"/>
              <a:defRPr/>
            </a:pPr>
            <a:r>
              <a:rPr lang="ko-KR" altLang="en-US" dirty="0" err="1">
                <a:solidFill>
                  <a:srgbClr val="FFFFFF"/>
                </a:solidFill>
                <a:effectLst>
                  <a:outerShdw blurRad="38100" dist="38100" dir="2700000" algn="tl">
                    <a:srgbClr val="000000"/>
                  </a:outerShdw>
                </a:effectLst>
                <a:latin typeface="Arial" charset="0"/>
                <a:cs typeface="Arial" charset="0"/>
              </a:rPr>
              <a:t>오벨</a:t>
            </a:r>
            <a:endParaRPr lang="en-US" dirty="0">
              <a:solidFill>
                <a:srgbClr val="FFFFFF"/>
              </a:solidFill>
              <a:effectLst>
                <a:outerShdw blurRad="38100" dist="38100" dir="2700000" algn="tl">
                  <a:srgbClr val="000000"/>
                </a:outerShdw>
              </a:effectLst>
              <a:latin typeface="Arial" charset="0"/>
              <a:cs typeface="Arial" charset="0"/>
            </a:endParaRPr>
          </a:p>
          <a:p>
            <a:pPr defTabSz="914400" eaLnBrk="0" fontAlgn="t" hangingPunct="0">
              <a:spcBef>
                <a:spcPct val="50000"/>
              </a:spcBef>
              <a:spcAft>
                <a:spcPct val="0"/>
              </a:spcAft>
              <a:buFontTx/>
              <a:buChar char="•"/>
              <a:defRPr/>
            </a:pPr>
            <a:r>
              <a:rPr lang="ko-KR" altLang="en-US" dirty="0" err="1">
                <a:solidFill>
                  <a:srgbClr val="FFFFFF"/>
                </a:solidFill>
                <a:effectLst>
                  <a:outerShdw blurRad="38100" dist="38100" dir="2700000" algn="tl">
                    <a:srgbClr val="000000"/>
                  </a:outerShdw>
                </a:effectLst>
                <a:latin typeface="Arial" charset="0"/>
                <a:cs typeface="Arial" charset="0"/>
              </a:rPr>
              <a:t>윗성</a:t>
            </a:r>
            <a:endParaRPr lang="en-US" dirty="0">
              <a:solidFill>
                <a:srgbClr val="FFFFFF"/>
              </a:solidFill>
              <a:effectLst>
                <a:outerShdw blurRad="38100" dist="38100" dir="2700000" algn="tl">
                  <a:srgbClr val="000000"/>
                </a:outerShdw>
              </a:effectLst>
              <a:latin typeface="Arial" charset="0"/>
              <a:cs typeface="Arial" charset="0"/>
            </a:endParaRPr>
          </a:p>
          <a:p>
            <a:pPr defTabSz="914400" eaLnBrk="0" fontAlgn="t" hangingPunct="0">
              <a:spcBef>
                <a:spcPct val="50000"/>
              </a:spcBef>
              <a:spcAft>
                <a:spcPct val="0"/>
              </a:spcAft>
              <a:buFontTx/>
              <a:buChar char="•"/>
              <a:defRPr/>
            </a:pPr>
            <a:r>
              <a:rPr lang="ko-KR" altLang="en-US" dirty="0" err="1">
                <a:solidFill>
                  <a:srgbClr val="FFFFFF"/>
                </a:solidFill>
                <a:effectLst>
                  <a:outerShdw blurRad="38100" dist="38100" dir="2700000" algn="tl">
                    <a:srgbClr val="000000"/>
                  </a:outerShdw>
                </a:effectLst>
                <a:latin typeface="Arial" charset="0"/>
                <a:cs typeface="Arial" charset="0"/>
              </a:rPr>
              <a:t>아랫성</a:t>
            </a:r>
            <a:endParaRPr lang="en-US" dirty="0">
              <a:solidFill>
                <a:srgbClr val="FFFFFF"/>
              </a:solidFill>
              <a:effectLst>
                <a:outerShdw blurRad="38100" dist="38100" dir="2700000" algn="tl">
                  <a:srgbClr val="000000"/>
                </a:outerShdw>
              </a:effectLst>
              <a:latin typeface="Arial" charset="0"/>
              <a:cs typeface="Arial" charset="0"/>
            </a:endParaRPr>
          </a:p>
        </p:txBody>
      </p:sp>
      <p:sp>
        <p:nvSpPr>
          <p:cNvPr id="205830" name="Line 6"/>
          <p:cNvSpPr>
            <a:spLocks noChangeShapeType="1"/>
          </p:cNvSpPr>
          <p:nvPr/>
        </p:nvSpPr>
        <p:spPr bwMode="auto">
          <a:xfrm>
            <a:off x="2895600" y="3810000"/>
            <a:ext cx="4724400" cy="9906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5829" name="Line 5"/>
          <p:cNvSpPr>
            <a:spLocks noChangeShapeType="1"/>
          </p:cNvSpPr>
          <p:nvPr/>
        </p:nvSpPr>
        <p:spPr bwMode="auto">
          <a:xfrm>
            <a:off x="2895600" y="2971800"/>
            <a:ext cx="4724400" cy="4572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5828" name="Line 4"/>
          <p:cNvSpPr>
            <a:spLocks noChangeShapeType="1"/>
          </p:cNvSpPr>
          <p:nvPr/>
        </p:nvSpPr>
        <p:spPr bwMode="auto">
          <a:xfrm flipV="1">
            <a:off x="2895600" y="1905000"/>
            <a:ext cx="4419600" cy="2286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5827" name="Line 3"/>
          <p:cNvSpPr>
            <a:spLocks noChangeShapeType="1"/>
          </p:cNvSpPr>
          <p:nvPr/>
        </p:nvSpPr>
        <p:spPr bwMode="auto">
          <a:xfrm>
            <a:off x="2895600" y="4572000"/>
            <a:ext cx="3200400" cy="3048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5826" name="Line 2"/>
          <p:cNvSpPr>
            <a:spLocks noChangeShapeType="1"/>
          </p:cNvSpPr>
          <p:nvPr/>
        </p:nvSpPr>
        <p:spPr bwMode="auto">
          <a:xfrm>
            <a:off x="2895600" y="5410200"/>
            <a:ext cx="3505200" cy="1524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5834" name="Rectangle 10"/>
          <p:cNvSpPr>
            <a:spLocks noGrp="1" noRot="1" noChangeArrowheads="1"/>
          </p:cNvSpPr>
          <p:nvPr>
            <p:ph type="title" idx="4294967295"/>
          </p:nvPr>
        </p:nvSpPr>
        <p:spPr>
          <a:xfrm>
            <a:off x="228600" y="806450"/>
            <a:ext cx="4416594" cy="646331"/>
          </a:xfrm>
          <a:effectLst>
            <a:outerShdw blurRad="63500" dist="38099" dir="2700000" algn="ctr" rotWithShape="0">
              <a:schemeClr val="bg2">
                <a:alpha val="50000"/>
              </a:schemeClr>
            </a:outerShdw>
          </a:effectLst>
        </p:spPr>
        <p:txBody>
          <a:bodyPr wrap="none" anchor="t">
            <a:spAutoFit/>
          </a:bodyPr>
          <a:lstStyle/>
          <a:p>
            <a:pPr algn="l" fontAlgn="t">
              <a:spcBef>
                <a:spcPct val="50000"/>
              </a:spcBef>
              <a:defRPr/>
            </a:pPr>
            <a:r>
              <a:rPr lang="ko-KR" altLang="en-US" sz="3600" dirty="0">
                <a:solidFill>
                  <a:schemeClr val="tx1"/>
                </a:solidFill>
                <a:latin typeface="Arial" charset="0"/>
                <a:ea typeface="ＭＳ Ｐゴシック" charset="0"/>
                <a:cs typeface="Arial" charset="0"/>
              </a:rPr>
              <a:t>얼마나 많은 골짜기</a:t>
            </a:r>
            <a:r>
              <a:rPr lang="en-US" sz="3600" dirty="0">
                <a:solidFill>
                  <a:schemeClr val="tx1"/>
                </a:solidFill>
                <a:latin typeface="Arial" charset="0"/>
                <a:ea typeface="ＭＳ Ｐゴシック" charset="0"/>
                <a:cs typeface="Arial" charset="0"/>
              </a:rPr>
              <a:t>?</a:t>
            </a:r>
          </a:p>
        </p:txBody>
      </p:sp>
      <p:sp>
        <p:nvSpPr>
          <p:cNvPr id="2" name="TextBox 1">
            <a:extLst>
              <a:ext uri="{FF2B5EF4-FFF2-40B4-BE49-F238E27FC236}">
                <a16:creationId xmlns:a16="http://schemas.microsoft.com/office/drawing/2014/main" id="{09BD8AEB-7578-B141-8ECB-36E1391D2E16}"/>
              </a:ext>
            </a:extLst>
          </p:cNvPr>
          <p:cNvSpPr txBox="1"/>
          <p:nvPr/>
        </p:nvSpPr>
        <p:spPr>
          <a:xfrm>
            <a:off x="3856383" y="6361043"/>
            <a:ext cx="2491409" cy="400110"/>
          </a:xfrm>
          <a:prstGeom prst="rect">
            <a:avLst/>
          </a:prstGeom>
          <a:solidFill>
            <a:srgbClr val="FFD579"/>
          </a:solidFill>
        </p:spPr>
        <p:txBody>
          <a:bodyPr wrap="square" rtlCol="0">
            <a:spAutoFit/>
          </a:bodyPr>
          <a:lstStyle/>
          <a:p>
            <a:pPr algn="ctr"/>
            <a:r>
              <a:rPr kumimoji="1" lang="ko-KR" altLang="en-US" sz="2000" b="1" dirty="0">
                <a:solidFill>
                  <a:schemeClr val="bg2"/>
                </a:solidFill>
                <a:latin typeface="Nanum Gothic" panose="020D0604000000000000" pitchFamily="34" charset="-127"/>
                <a:ea typeface="Nanum Gothic" panose="020D0604000000000000" pitchFamily="34" charset="-127"/>
              </a:rPr>
              <a:t>신약시대 예루살렘</a:t>
            </a:r>
          </a:p>
        </p:txBody>
      </p:sp>
    </p:spTree>
    <p:extLst>
      <p:ext uri="{BB962C8B-B14F-4D97-AF65-F5344CB8AC3E}">
        <p14:creationId xmlns:p14="http://schemas.microsoft.com/office/powerpoint/2010/main" val="2776864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3"/>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1828800"/>
            <a:ext cx="9144000" cy="5029200"/>
          </a:xfrm>
        </p:spPr>
      </p:pic>
      <p:sp>
        <p:nvSpPr>
          <p:cNvPr id="9218" name="Rectangle 2"/>
          <p:cNvSpPr>
            <a:spLocks noGrp="1" noRot="1" noChangeArrowheads="1"/>
          </p:cNvSpPr>
          <p:nvPr>
            <p:ph type="title"/>
          </p:nvPr>
        </p:nvSpPr>
        <p:spPr>
          <a:xfrm>
            <a:off x="1371600" y="381000"/>
            <a:ext cx="6400800" cy="838200"/>
          </a:xfrm>
          <a:noFill/>
          <a:ln>
            <a:solidFill>
              <a:srgbClr val="FFFFFF"/>
            </a:solidFill>
          </a:ln>
        </p:spPr>
        <p:txBody>
          <a:bodyPr/>
          <a:lstStyle/>
          <a:p>
            <a:pPr eaLnBrk="1" hangingPunct="1">
              <a:defRPr/>
            </a:pPr>
            <a:r>
              <a:rPr lang="ko-KR" altLang="en-US" dirty="0">
                <a:solidFill>
                  <a:srgbClr val="FFFFFF"/>
                </a:solidFill>
                <a:latin typeface="Arial"/>
                <a:ea typeface="ＭＳ Ｐゴシック" charset="0"/>
                <a:cs typeface="Arial"/>
              </a:rPr>
              <a:t>고대 근동 지역</a:t>
            </a:r>
            <a:endParaRPr lang="en-US" dirty="0">
              <a:solidFill>
                <a:srgbClr val="FFFFFF"/>
              </a:solidFill>
              <a:latin typeface="Arial"/>
              <a:ea typeface="ＭＳ Ｐゴシック" charset="0"/>
              <a:cs typeface="Arial"/>
            </a:endParaRPr>
          </a:p>
        </p:txBody>
      </p:sp>
      <p:sp>
        <p:nvSpPr>
          <p:cNvPr id="9220" name="WordArt 4"/>
          <p:cNvSpPr>
            <a:spLocks noChangeArrowheads="1" noChangeShapeType="1" noTextEdit="1"/>
          </p:cNvSpPr>
          <p:nvPr/>
        </p:nvSpPr>
        <p:spPr bwMode="auto">
          <a:xfrm rot="651720">
            <a:off x="3352800" y="3962400"/>
            <a:ext cx="3962400" cy="1752600"/>
          </a:xfrm>
          <a:prstGeom prst="rect">
            <a:avLst/>
          </a:prstGeom>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ko-KR" altLang="en-US" sz="3600" b="1" kern="10" dirty="0">
                <a:ln w="9525">
                  <a:solidFill>
                    <a:srgbClr val="000000"/>
                  </a:solidFill>
                  <a:round/>
                  <a:headEnd/>
                  <a:tailEnd/>
                </a:ln>
                <a:solidFill>
                  <a:srgbClr val="008000"/>
                </a:solidFill>
                <a:effectLst>
                  <a:outerShdw blurRad="63500" dist="38099" dir="2700000" algn="ctr" rotWithShape="0">
                    <a:srgbClr val="868686">
                      <a:alpha val="74997"/>
                    </a:srgbClr>
                  </a:outerShdw>
                </a:effectLst>
                <a:latin typeface="Arial Black"/>
                <a:ea typeface="Arial Black"/>
                <a:cs typeface="Arial Black"/>
              </a:rPr>
              <a:t>비옥한 초승달 지역</a:t>
            </a:r>
            <a:endParaRPr kumimoji="0" lang="en-US" sz="3600" b="1" i="0" u="none" strike="noStrike" kern="10" cap="none" spc="0" normalizeH="0" baseline="0" noProof="0" dirty="0">
              <a:ln w="9525">
                <a:solidFill>
                  <a:srgbClr val="000000"/>
                </a:solidFill>
                <a:round/>
                <a:headEnd/>
                <a:tailEnd/>
              </a:ln>
              <a:solidFill>
                <a:srgbClr val="008000"/>
              </a:solidFill>
              <a:effectLst>
                <a:outerShdw blurRad="63500" dist="38099" dir="2700000" algn="ctr" rotWithShape="0">
                  <a:srgbClr val="868686">
                    <a:alpha val="74997"/>
                  </a:srgbClr>
                </a:outerShdw>
              </a:effectLst>
              <a:uLnTx/>
              <a:uFillTx/>
              <a:latin typeface="Arial Black"/>
              <a:ea typeface="Arial Black"/>
              <a:cs typeface="Arial Black"/>
            </a:endParaRPr>
          </a:p>
        </p:txBody>
      </p:sp>
      <p:sp>
        <p:nvSpPr>
          <p:cNvPr id="217092" name="Text Box 6"/>
          <p:cNvSpPr txBox="1">
            <a:spLocks noChangeArrowheads="1"/>
          </p:cNvSpPr>
          <p:nvPr/>
        </p:nvSpPr>
        <p:spPr bwMode="auto">
          <a:xfrm>
            <a:off x="8101013" y="115888"/>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t"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a:t>
            </a:r>
          </a:p>
        </p:txBody>
      </p:sp>
      <p:sp>
        <p:nvSpPr>
          <p:cNvPr id="9223" name="Text Box 7"/>
          <p:cNvSpPr txBox="1">
            <a:spLocks noChangeArrowheads="1"/>
          </p:cNvSpPr>
          <p:nvPr/>
        </p:nvSpPr>
        <p:spPr bwMode="auto">
          <a:xfrm>
            <a:off x="993433" y="5181600"/>
            <a:ext cx="2031325"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4800" b="1" dirty="0">
                <a:solidFill>
                  <a:srgbClr val="FFFFFF"/>
                </a:solidFill>
                <a:effectLst>
                  <a:glow rad="203200">
                    <a:srgbClr val="000514">
                      <a:alpha val="88000"/>
                    </a:srgbClr>
                  </a:glow>
                </a:effectLst>
                <a:latin typeface="Arial"/>
                <a:cs typeface="Arial"/>
              </a:rPr>
              <a:t>이집트</a:t>
            </a:r>
            <a:endParaRPr kumimoji="0" lang="en-US" sz="4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9224" name="Text Box 8"/>
          <p:cNvSpPr txBox="1">
            <a:spLocks noChangeArrowheads="1"/>
          </p:cNvSpPr>
          <p:nvPr/>
        </p:nvSpPr>
        <p:spPr bwMode="auto">
          <a:xfrm>
            <a:off x="2299256" y="4419600"/>
            <a:ext cx="2646878"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4800" b="1" dirty="0">
                <a:solidFill>
                  <a:srgbClr val="FFFFFF"/>
                </a:solidFill>
                <a:effectLst>
                  <a:glow rad="203200">
                    <a:srgbClr val="000514">
                      <a:alpha val="88000"/>
                    </a:srgbClr>
                  </a:glow>
                </a:effectLst>
                <a:latin typeface="Arial"/>
                <a:cs typeface="Arial"/>
              </a:rPr>
              <a:t>이스라엘</a:t>
            </a:r>
            <a:endParaRPr kumimoji="0" lang="en-US" sz="4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9225" name="Text Box 9"/>
          <p:cNvSpPr txBox="1">
            <a:spLocks noChangeArrowheads="1"/>
          </p:cNvSpPr>
          <p:nvPr/>
        </p:nvSpPr>
        <p:spPr bwMode="auto">
          <a:xfrm>
            <a:off x="4747592" y="3962400"/>
            <a:ext cx="2031325"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4800" b="1" dirty="0">
                <a:solidFill>
                  <a:srgbClr val="FFFFFF"/>
                </a:solidFill>
                <a:effectLst>
                  <a:glow rad="203200">
                    <a:srgbClr val="000514">
                      <a:alpha val="88000"/>
                    </a:srgbClr>
                  </a:glow>
                </a:effectLst>
                <a:latin typeface="Arial"/>
                <a:cs typeface="Arial"/>
              </a:rPr>
              <a:t>이라크</a:t>
            </a:r>
            <a:endParaRPr kumimoji="0" lang="en-US" sz="4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37248827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randombar(horizontal)">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13" name="Rectangle 9"/>
          <p:cNvSpPr>
            <a:spLocks noGrp="1" noRot="1" noChangeArrowheads="1"/>
          </p:cNvSpPr>
          <p:nvPr>
            <p:ph type="title"/>
          </p:nvPr>
        </p:nvSpPr>
        <p:spPr>
          <a:xfrm>
            <a:off x="4876800" y="0"/>
            <a:ext cx="3429000" cy="792163"/>
          </a:xfrm>
        </p:spPr>
        <p:txBody>
          <a:bodyPr/>
          <a:lstStyle/>
          <a:p>
            <a:pPr eaLnBrk="1" hangingPunct="1">
              <a:defRPr/>
            </a:pPr>
            <a:r>
              <a:rPr lang="ko-KR" altLang="en-US" dirty="0">
                <a:latin typeface="Arial"/>
                <a:ea typeface="ＭＳ Ｐゴシック" charset="0"/>
                <a:cs typeface="Arial"/>
              </a:rPr>
              <a:t>예루살렘</a:t>
            </a:r>
            <a:endParaRPr lang="en-US" dirty="0">
              <a:latin typeface="Arial"/>
              <a:ea typeface="ＭＳ Ｐゴシック" charset="0"/>
              <a:cs typeface="Arial"/>
            </a:endParaRPr>
          </a:p>
        </p:txBody>
      </p:sp>
      <p:pic>
        <p:nvPicPr>
          <p:cNvPr id="142338" name="Picture 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76200" y="0"/>
            <a:ext cx="4948238" cy="6934200"/>
          </a:xfrm>
          <a:noFill/>
          <a:extLst>
            <a:ext uri="{909E8E84-426E-40dd-AFC4-6F175D3DCCD1}">
              <a14:hiddenFill xmlns="" xmlns:a14="http://schemas.microsoft.com/office/drawing/2010/main">
                <a:solidFill>
                  <a:srgbClr val="FFFFFF"/>
                </a:solidFill>
              </a14:hiddenFill>
            </a:ext>
          </a:extLst>
        </p:spPr>
      </p:pic>
      <p:sp>
        <p:nvSpPr>
          <p:cNvPr id="354311" name="Text Box 7"/>
          <p:cNvSpPr txBox="1">
            <a:spLocks noChangeArrowheads="1"/>
          </p:cNvSpPr>
          <p:nvPr/>
        </p:nvSpPr>
        <p:spPr bwMode="auto">
          <a:xfrm>
            <a:off x="5257800" y="1295400"/>
            <a:ext cx="3581400" cy="311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base" hangingPunct="0">
              <a:spcBef>
                <a:spcPct val="50000"/>
              </a:spcBef>
              <a:spcAft>
                <a:spcPct val="0"/>
              </a:spcAft>
              <a:buFontTx/>
              <a:buChar char="•"/>
            </a:pPr>
            <a:r>
              <a:rPr lang="ko-KR" altLang="en-US" b="1" dirty="0">
                <a:solidFill>
                  <a:srgbClr val="FFFFFF"/>
                </a:solidFill>
                <a:latin typeface="Arial" charset="0"/>
                <a:cs typeface="Arial" charset="0"/>
              </a:rPr>
              <a:t>불리한 점들</a:t>
            </a:r>
            <a:endParaRPr lang="en-US" b="1" dirty="0">
              <a:solidFill>
                <a:srgbClr val="FFFFFF"/>
              </a:solidFill>
              <a:latin typeface="Arial" charset="0"/>
              <a:cs typeface="Arial" charset="0"/>
            </a:endParaRPr>
          </a:p>
          <a:p>
            <a:pPr defTabSz="914400" eaLnBrk="0" fontAlgn="base" hangingPunct="0">
              <a:spcBef>
                <a:spcPct val="50000"/>
              </a:spcBef>
              <a:spcAft>
                <a:spcPct val="0"/>
              </a:spcAft>
              <a:buFontTx/>
              <a:buChar char="•"/>
            </a:pPr>
            <a:r>
              <a:rPr lang="ko-KR" altLang="en-US" b="1" dirty="0">
                <a:solidFill>
                  <a:srgbClr val="FFFFFF"/>
                </a:solidFill>
                <a:latin typeface="Arial" charset="0"/>
                <a:cs typeface="Arial" charset="0"/>
              </a:rPr>
              <a:t>유리한 점들</a:t>
            </a:r>
            <a:endParaRPr lang="en-US" b="1" dirty="0">
              <a:solidFill>
                <a:srgbClr val="FFFFFF"/>
              </a:solidFill>
              <a:latin typeface="Arial" charset="0"/>
              <a:cs typeface="Arial" charset="0"/>
            </a:endParaRPr>
          </a:p>
          <a:p>
            <a:pPr defTabSz="914400" eaLnBrk="0" fontAlgn="base" hangingPunct="0">
              <a:spcBef>
                <a:spcPct val="50000"/>
              </a:spcBef>
              <a:spcAft>
                <a:spcPct val="0"/>
              </a:spcAft>
              <a:buFontTx/>
              <a:buChar char="•"/>
            </a:pPr>
            <a:r>
              <a:rPr lang="ko-KR" altLang="en-US" b="1" dirty="0">
                <a:solidFill>
                  <a:srgbClr val="FFFFFF"/>
                </a:solidFill>
                <a:latin typeface="Arial" charset="0"/>
                <a:cs typeface="Arial" charset="0"/>
              </a:rPr>
              <a:t>단계들</a:t>
            </a:r>
            <a:endParaRPr lang="en-US" b="1" dirty="0">
              <a:solidFill>
                <a:srgbClr val="FFFFFF"/>
              </a:solidFill>
              <a:latin typeface="Arial" charset="0"/>
              <a:cs typeface="Arial" charset="0"/>
            </a:endParaRPr>
          </a:p>
          <a:p>
            <a:pPr defTabSz="914400" eaLnBrk="0" fontAlgn="base" hangingPunct="0">
              <a:spcBef>
                <a:spcPct val="50000"/>
              </a:spcBef>
              <a:spcAft>
                <a:spcPct val="0"/>
              </a:spcAft>
              <a:buFontTx/>
              <a:buChar char="•"/>
            </a:pPr>
            <a:r>
              <a:rPr lang="ko-KR" altLang="en-US" b="1" dirty="0">
                <a:solidFill>
                  <a:srgbClr val="FFFFFF"/>
                </a:solidFill>
                <a:latin typeface="Arial" charset="0"/>
                <a:cs typeface="Arial" charset="0"/>
              </a:rPr>
              <a:t>중요성</a:t>
            </a:r>
            <a:endParaRPr lang="en-US" b="1" dirty="0">
              <a:solidFill>
                <a:srgbClr val="FFFFFF"/>
              </a:solidFill>
              <a:latin typeface="Arial" charset="0"/>
              <a:cs typeface="Arial" charset="0"/>
            </a:endParaRPr>
          </a:p>
        </p:txBody>
      </p:sp>
      <p:sp>
        <p:nvSpPr>
          <p:cNvPr id="354310" name="Text Box 6"/>
          <p:cNvSpPr txBox="1">
            <a:spLocks noChangeArrowheads="1"/>
          </p:cNvSpPr>
          <p:nvPr/>
        </p:nvSpPr>
        <p:spPr bwMode="auto">
          <a:xfrm>
            <a:off x="5867400" y="4495800"/>
            <a:ext cx="3276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base" hangingPunct="0">
              <a:spcBef>
                <a:spcPct val="50000"/>
              </a:spcBef>
              <a:spcAft>
                <a:spcPct val="0"/>
              </a:spcAft>
              <a:buFontTx/>
              <a:buChar char="•"/>
            </a:pPr>
            <a:r>
              <a:rPr lang="ko-KR" altLang="en-US" sz="2400" b="1" dirty="0">
                <a:solidFill>
                  <a:srgbClr val="FFFFFF"/>
                </a:solidFill>
                <a:latin typeface="Arial" charset="0"/>
                <a:cs typeface="Arial" charset="0"/>
              </a:rPr>
              <a:t>유대인</a:t>
            </a:r>
            <a:endParaRPr lang="en-US" sz="2400" b="1" dirty="0">
              <a:solidFill>
                <a:srgbClr val="FFFFFF"/>
              </a:solidFill>
              <a:latin typeface="Arial" charset="0"/>
              <a:cs typeface="Arial" charset="0"/>
            </a:endParaRPr>
          </a:p>
        </p:txBody>
      </p:sp>
      <p:sp>
        <p:nvSpPr>
          <p:cNvPr id="354309" name="Text Box 5"/>
          <p:cNvSpPr txBox="1">
            <a:spLocks noChangeArrowheads="1"/>
          </p:cNvSpPr>
          <p:nvPr/>
        </p:nvSpPr>
        <p:spPr bwMode="auto">
          <a:xfrm>
            <a:off x="5867400" y="5029200"/>
            <a:ext cx="3276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base" hangingPunct="0">
              <a:spcBef>
                <a:spcPct val="50000"/>
              </a:spcBef>
              <a:spcAft>
                <a:spcPct val="0"/>
              </a:spcAft>
              <a:buFontTx/>
              <a:buChar char="•"/>
            </a:pPr>
            <a:r>
              <a:rPr lang="ko-KR" altLang="en-US" sz="2400" b="1" dirty="0">
                <a:solidFill>
                  <a:srgbClr val="FFFFFF"/>
                </a:solidFill>
                <a:latin typeface="Arial" charset="0"/>
                <a:cs typeface="Arial" charset="0"/>
              </a:rPr>
              <a:t>기독교인</a:t>
            </a:r>
            <a:endParaRPr lang="en-US" sz="2400" b="1" dirty="0">
              <a:solidFill>
                <a:srgbClr val="FFFFFF"/>
              </a:solidFill>
              <a:latin typeface="Arial" charset="0"/>
              <a:cs typeface="Arial" charset="0"/>
            </a:endParaRPr>
          </a:p>
        </p:txBody>
      </p:sp>
      <p:sp>
        <p:nvSpPr>
          <p:cNvPr id="354308" name="Text Box 4"/>
          <p:cNvSpPr txBox="1">
            <a:spLocks noChangeArrowheads="1"/>
          </p:cNvSpPr>
          <p:nvPr/>
        </p:nvSpPr>
        <p:spPr bwMode="auto">
          <a:xfrm>
            <a:off x="5867400" y="6096000"/>
            <a:ext cx="3276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base" hangingPunct="0">
              <a:spcBef>
                <a:spcPct val="50000"/>
              </a:spcBef>
              <a:spcAft>
                <a:spcPct val="0"/>
              </a:spcAft>
              <a:buFontTx/>
              <a:buChar char="•"/>
            </a:pPr>
            <a:r>
              <a:rPr lang="ko-KR" altLang="en-US" sz="2400" b="1" dirty="0" err="1">
                <a:solidFill>
                  <a:srgbClr val="FFFFFF"/>
                </a:solidFill>
                <a:latin typeface="Arial" charset="0"/>
                <a:cs typeface="Arial" charset="0"/>
              </a:rPr>
              <a:t>열방</a:t>
            </a:r>
            <a:endParaRPr lang="en-US" sz="2400" b="1" dirty="0">
              <a:solidFill>
                <a:srgbClr val="FFFFFF"/>
              </a:solidFill>
              <a:latin typeface="Arial" charset="0"/>
              <a:cs typeface="Arial" charset="0"/>
            </a:endParaRPr>
          </a:p>
        </p:txBody>
      </p:sp>
      <p:sp>
        <p:nvSpPr>
          <p:cNvPr id="354307" name="Text Box 3"/>
          <p:cNvSpPr txBox="1">
            <a:spLocks noChangeArrowheads="1"/>
          </p:cNvSpPr>
          <p:nvPr/>
        </p:nvSpPr>
        <p:spPr bwMode="auto">
          <a:xfrm>
            <a:off x="5867400" y="5562600"/>
            <a:ext cx="3276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base" hangingPunct="0">
              <a:spcBef>
                <a:spcPct val="50000"/>
              </a:spcBef>
              <a:spcAft>
                <a:spcPct val="0"/>
              </a:spcAft>
              <a:buFontTx/>
              <a:buChar char="•"/>
            </a:pPr>
            <a:r>
              <a:rPr lang="ko-KR" altLang="en-US" sz="2400" b="1" dirty="0">
                <a:solidFill>
                  <a:srgbClr val="FFFFFF"/>
                </a:solidFill>
                <a:latin typeface="Arial" charset="0"/>
                <a:cs typeface="Arial" charset="0"/>
              </a:rPr>
              <a:t>무슬림</a:t>
            </a:r>
            <a:endParaRPr lang="en-US" sz="2400" b="1" dirty="0">
              <a:solidFill>
                <a:srgbClr val="FFFFFF"/>
              </a:solidFill>
              <a:latin typeface="Arial" charset="0"/>
              <a:cs typeface="Arial" charset="0"/>
            </a:endParaRPr>
          </a:p>
        </p:txBody>
      </p:sp>
      <p:sp>
        <p:nvSpPr>
          <p:cNvPr id="10" name="Text Box 25"/>
          <p:cNvSpPr txBox="1">
            <a:spLocks noChangeAspect="1" noChangeArrowheads="1"/>
          </p:cNvSpPr>
          <p:nvPr/>
        </p:nvSpPr>
        <p:spPr bwMode="auto">
          <a:xfrm>
            <a:off x="8010426" y="-23683"/>
            <a:ext cx="1119303" cy="729792"/>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23-24</a:t>
            </a:r>
          </a:p>
        </p:txBody>
      </p:sp>
    </p:spTree>
    <p:extLst>
      <p:ext uri="{BB962C8B-B14F-4D97-AF65-F5344CB8AC3E}">
        <p14:creationId xmlns:p14="http://schemas.microsoft.com/office/powerpoint/2010/main" val="284235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lt">
                                    <p:tmAbs val="75"/>
                                  </p:iterate>
                                  <p:childTnLst>
                                    <p:set>
                                      <p:cBhvr>
                                        <p:cTn id="6" dur="1" fill="hold">
                                          <p:stCondLst>
                                            <p:cond delay="74"/>
                                          </p:stCondLst>
                                        </p:cTn>
                                        <p:tgtEl>
                                          <p:spTgt spid="3543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543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5430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5430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543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11" grpId="0" autoUpdateAnimBg="0"/>
      <p:bldP spid="354310" grpId="0" autoUpdateAnimBg="0"/>
      <p:bldP spid="354309" grpId="0" autoUpdateAnimBg="0"/>
      <p:bldP spid="354308" grpId="0" autoUpdateAnimBg="0"/>
      <p:bldP spid="354307"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5" name="Rectangle 5"/>
          <p:cNvSpPr>
            <a:spLocks noGrp="1" noChangeArrowheads="1"/>
          </p:cNvSpPr>
          <p:nvPr>
            <p:ph type="title" idx="4294967295"/>
          </p:nvPr>
        </p:nvSpPr>
        <p:spPr>
          <a:xfrm>
            <a:off x="1371600" y="6278563"/>
            <a:ext cx="7772400" cy="579437"/>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ko-KR" altLang="en-US" sz="3200" b="1" dirty="0">
                <a:solidFill>
                  <a:schemeClr val="bg1"/>
                </a:solidFill>
                <a:latin typeface="Arial"/>
                <a:ea typeface="+mj-ea"/>
                <a:cs typeface="Arial"/>
              </a:rPr>
              <a:t>창세기</a:t>
            </a:r>
            <a:r>
              <a:rPr lang="en-US" sz="3200" b="1" dirty="0">
                <a:solidFill>
                  <a:schemeClr val="bg1"/>
                </a:solidFill>
                <a:latin typeface="Arial"/>
                <a:ea typeface="+mj-ea"/>
                <a:cs typeface="Arial"/>
              </a:rPr>
              <a:t> 22</a:t>
            </a:r>
            <a:r>
              <a:rPr lang="ko-KR" altLang="en-US" sz="3200" b="1" dirty="0">
                <a:solidFill>
                  <a:schemeClr val="bg1"/>
                </a:solidFill>
                <a:latin typeface="Arial"/>
                <a:ea typeface="+mj-ea"/>
                <a:cs typeface="Arial"/>
              </a:rPr>
              <a:t>장</a:t>
            </a:r>
            <a:endParaRPr lang="en-US" sz="3200" b="1" dirty="0">
              <a:solidFill>
                <a:schemeClr val="bg1"/>
              </a:solidFill>
              <a:latin typeface="Arial"/>
              <a:ea typeface="+mj-ea"/>
              <a:cs typeface="Arial"/>
            </a:endParaRPr>
          </a:p>
        </p:txBody>
      </p:sp>
      <p:pic>
        <p:nvPicPr>
          <p:cNvPr id="6" name="Picture 5"/>
          <p:cNvPicPr>
            <a:picLocks noChangeAspect="1"/>
          </p:cNvPicPr>
          <p:nvPr/>
        </p:nvPicPr>
        <p:blipFill rotWithShape="1">
          <a:blip r:embed="rId3"/>
          <a:srcRect l="9965" r="3788"/>
          <a:stretch/>
        </p:blipFill>
        <p:spPr>
          <a:xfrm>
            <a:off x="-1" y="622263"/>
            <a:ext cx="9144001" cy="5519867"/>
          </a:xfrm>
          <a:prstGeom prst="rect">
            <a:avLst/>
          </a:prstGeom>
        </p:spPr>
      </p:pic>
    </p:spTree>
    <p:extLst>
      <p:ext uri="{BB962C8B-B14F-4D97-AF65-F5344CB8AC3E}">
        <p14:creationId xmlns:p14="http://schemas.microsoft.com/office/powerpoint/2010/main" val="3082082581"/>
      </p:ext>
    </p:extLst>
  </p:cSld>
  <p:clrMapOvr>
    <a:masterClrMapping/>
  </p:clrMapOvr>
  <p:transition spd="med">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Temple Al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025"/>
            <a:ext cx="91440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1971" name="Rectangle 3"/>
          <p:cNvSpPr>
            <a:spLocks noGrp="1" noChangeArrowheads="1"/>
          </p:cNvSpPr>
          <p:nvPr>
            <p:ph type="title"/>
          </p:nvPr>
        </p:nvSpPr>
        <p:spPr>
          <a:xfrm>
            <a:off x="2819400" y="0"/>
            <a:ext cx="6324600" cy="1981200"/>
          </a:xfrm>
          <a:solidFill>
            <a:schemeClr val="bg2"/>
          </a:solidFill>
        </p:spPr>
        <p:txBody>
          <a:bodyPr/>
          <a:lstStyle/>
          <a:p>
            <a:pPr eaLnBrk="1" hangingPunct="1">
              <a:defRPr/>
            </a:pPr>
            <a:r>
              <a:rPr lang="ko-KR" altLang="en-US" sz="4000" dirty="0">
                <a:latin typeface="Tahoma" charset="0"/>
                <a:ea typeface="ＭＳ Ｐゴシック" charset="0"/>
                <a:cs typeface="ＭＳ Ｐゴシック" charset="0"/>
              </a:rPr>
              <a:t>모든 </a:t>
            </a:r>
            <a:r>
              <a:rPr lang="ko-KR" altLang="en-US" sz="4000" dirty="0" err="1">
                <a:latin typeface="Tahoma" charset="0"/>
                <a:ea typeface="ＭＳ Ｐゴシック" charset="0"/>
                <a:cs typeface="ＭＳ Ｐゴシック" charset="0"/>
              </a:rPr>
              <a:t>번제는</a:t>
            </a:r>
            <a:r>
              <a:rPr lang="ko-KR" altLang="en-US" sz="4000" dirty="0">
                <a:latin typeface="Tahoma" charset="0"/>
                <a:ea typeface="ＭＳ Ｐゴシック" charset="0"/>
                <a:cs typeface="ＭＳ Ｐゴシック" charset="0"/>
              </a:rPr>
              <a:t> 이동 가능한 </a:t>
            </a:r>
            <a:r>
              <a:rPr lang="ko-KR" altLang="en-US" sz="4000" dirty="0" err="1">
                <a:latin typeface="Tahoma" charset="0"/>
                <a:ea typeface="ＭＳ Ｐゴシック" charset="0"/>
                <a:cs typeface="ＭＳ Ｐゴシック" charset="0"/>
              </a:rPr>
              <a:t>성막에서</a:t>
            </a:r>
            <a:r>
              <a:rPr lang="ko-KR" altLang="en-US" sz="4000" dirty="0">
                <a:latin typeface="Tahoma" charset="0"/>
                <a:ea typeface="ＭＳ Ｐゴシック" charset="0"/>
                <a:cs typeface="ＭＳ Ｐゴシック" charset="0"/>
              </a:rPr>
              <a:t> 처음 행해졌다</a:t>
            </a:r>
            <a:r>
              <a:rPr lang="en-US" altLang="ko-KR" sz="4000" dirty="0">
                <a:latin typeface="Tahoma" charset="0"/>
                <a:ea typeface="ＭＳ Ｐゴシック" charset="0"/>
                <a:cs typeface="ＭＳ Ｐゴシック" charset="0"/>
              </a:rPr>
              <a:t>.</a:t>
            </a:r>
            <a:endParaRPr lang="en-US" sz="4000" dirty="0">
              <a:latin typeface="Tahoma" charset="0"/>
              <a:ea typeface="ＭＳ Ｐゴシック" charset="0"/>
              <a:cs typeface="ＭＳ Ｐゴシック" charset="0"/>
            </a:endParaRPr>
          </a:p>
        </p:txBody>
      </p:sp>
    </p:spTree>
    <p:extLst>
      <p:ext uri="{BB962C8B-B14F-4D97-AF65-F5344CB8AC3E}">
        <p14:creationId xmlns:p14="http://schemas.microsoft.com/office/powerpoint/2010/main" val="2689622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4" descr="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00"/>
            <a:ext cx="74676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27" name="Rectangle 3"/>
          <p:cNvSpPr>
            <a:spLocks noChangeArrowheads="1"/>
          </p:cNvSpPr>
          <p:nvPr/>
        </p:nvSpPr>
        <p:spPr bwMode="auto">
          <a:xfrm>
            <a:off x="7467600" y="0"/>
            <a:ext cx="1905000" cy="7086600"/>
          </a:xfrm>
          <a:prstGeom prst="rect">
            <a:avLst/>
          </a:prstGeom>
          <a:solidFill>
            <a:srgbClr val="060400"/>
          </a:solidFill>
          <a:ln w="9525">
            <a:noFill/>
            <a:miter lim="800000"/>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3426" name="Rectangle 2"/>
          <p:cNvSpPr>
            <a:spLocks noGrp="1" noChangeArrowheads="1"/>
          </p:cNvSpPr>
          <p:nvPr>
            <p:ph type="title"/>
          </p:nvPr>
        </p:nvSpPr>
        <p:spPr>
          <a:xfrm>
            <a:off x="0" y="5486400"/>
            <a:ext cx="9296400" cy="1371600"/>
          </a:xfrm>
          <a:solidFill>
            <a:srgbClr val="336600"/>
          </a:solidFill>
        </p:spPr>
        <p:txBody>
          <a:bodyPr/>
          <a:lstStyle/>
          <a:p>
            <a:pPr eaLnBrk="1" hangingPunct="1">
              <a:defRPr/>
            </a:pPr>
            <a:r>
              <a:rPr lang="ko-KR" altLang="en-US" sz="3200" dirty="0">
                <a:latin typeface="Tahoma" charset="0"/>
                <a:ea typeface="ＭＳ Ｐゴシック" charset="0"/>
                <a:cs typeface="ＭＳ Ｐゴシック" charset="0"/>
              </a:rPr>
              <a:t>그 후 유대인들의 삶은 솔로몬의 성전을 중심으로 이루어졌다</a:t>
            </a:r>
            <a:r>
              <a:rPr lang="en-US" altLang="ko-KR" sz="3200" dirty="0">
                <a:latin typeface="Tahoma" charset="0"/>
                <a:ea typeface="ＭＳ Ｐゴシック" charset="0"/>
                <a:cs typeface="ＭＳ Ｐゴシック" charset="0"/>
              </a:rPr>
              <a:t>.</a:t>
            </a:r>
            <a:r>
              <a:rPr lang="ko-KR" altLang="en-US" sz="3200" dirty="0">
                <a:latin typeface="Tahoma" charset="0"/>
                <a:ea typeface="ＭＳ Ｐゴシック" charset="0"/>
                <a:cs typeface="ＭＳ Ｐゴシック" charset="0"/>
              </a:rPr>
              <a:t> </a:t>
            </a:r>
            <a:r>
              <a:rPr lang="en-US" sz="3200" dirty="0">
                <a:latin typeface="Tahoma" charset="0"/>
                <a:ea typeface="ＭＳ Ｐゴシック" charset="0"/>
                <a:cs typeface="ＭＳ Ｐゴシック" charset="0"/>
              </a:rPr>
              <a:t>(</a:t>
            </a:r>
            <a:r>
              <a:rPr lang="ko-KR" altLang="en-US" sz="3200" dirty="0">
                <a:latin typeface="Tahoma" charset="0"/>
                <a:ea typeface="ＭＳ Ｐゴシック" charset="0"/>
                <a:cs typeface="ＭＳ Ｐゴシック" charset="0"/>
              </a:rPr>
              <a:t>주전 </a:t>
            </a:r>
            <a:r>
              <a:rPr lang="en-US" sz="3200" dirty="0">
                <a:latin typeface="Tahoma" charset="0"/>
                <a:ea typeface="ＭＳ Ｐゴシック" charset="0"/>
                <a:cs typeface="ＭＳ Ｐゴシック" charset="0"/>
              </a:rPr>
              <a:t>959-586)</a:t>
            </a:r>
          </a:p>
        </p:txBody>
      </p:sp>
    </p:spTree>
    <p:extLst>
      <p:ext uri="{BB962C8B-B14F-4D97-AF65-F5344CB8AC3E}">
        <p14:creationId xmlns:p14="http://schemas.microsoft.com/office/powerpoint/2010/main" val="3368877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descr="Temple Bow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95250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67" name="Rectangle 3"/>
          <p:cNvSpPr>
            <a:spLocks noGrp="1" noChangeArrowheads="1"/>
          </p:cNvSpPr>
          <p:nvPr>
            <p:ph type="title"/>
          </p:nvPr>
        </p:nvSpPr>
        <p:spPr>
          <a:xfrm>
            <a:off x="4343400" y="0"/>
            <a:ext cx="5029200" cy="1752600"/>
          </a:xfrm>
          <a:solidFill>
            <a:schemeClr val="bg1"/>
          </a:solidFill>
        </p:spPr>
        <p:txBody>
          <a:bodyPr/>
          <a:lstStyle/>
          <a:p>
            <a:pPr eaLnBrk="1" hangingPunct="1">
              <a:defRPr/>
            </a:pPr>
            <a:r>
              <a:rPr lang="ko-KR" altLang="en-US" sz="3600" dirty="0">
                <a:latin typeface="Tahoma" charset="0"/>
                <a:ea typeface="ＭＳ Ｐゴシック" charset="0"/>
                <a:cs typeface="ＭＳ Ｐゴシック" charset="0"/>
              </a:rPr>
              <a:t>유대인들은 </a:t>
            </a:r>
            <a:r>
              <a:rPr lang="ko-KR" altLang="en-US" sz="3600" dirty="0" err="1">
                <a:latin typeface="Tahoma" charset="0"/>
                <a:ea typeface="ＭＳ Ｐゴシック" charset="0"/>
                <a:cs typeface="ＭＳ Ｐゴシック" charset="0"/>
              </a:rPr>
              <a:t>물두멍에서</a:t>
            </a:r>
            <a:r>
              <a:rPr lang="ko-KR" altLang="en-US" sz="3600" dirty="0">
                <a:latin typeface="Tahoma" charset="0"/>
                <a:ea typeface="ＭＳ Ｐゴシック" charset="0"/>
                <a:cs typeface="ＭＳ Ｐゴシック" charset="0"/>
              </a:rPr>
              <a:t> 거룩함을 유지했다</a:t>
            </a:r>
            <a:r>
              <a:rPr lang="en-US" altLang="ko-KR" sz="3600" dirty="0">
                <a:latin typeface="Tahoma" charset="0"/>
                <a:ea typeface="ＭＳ Ｐゴシック" charset="0"/>
                <a:cs typeface="ＭＳ Ｐゴシック" charset="0"/>
              </a:rPr>
              <a:t>.</a:t>
            </a:r>
            <a:endParaRPr lang="en-US" sz="3600" dirty="0">
              <a:latin typeface="Tahoma" charset="0"/>
              <a:ea typeface="ＭＳ Ｐゴシック" charset="0"/>
              <a:cs typeface="ＭＳ Ｐゴシック" charset="0"/>
            </a:endParaRPr>
          </a:p>
        </p:txBody>
      </p:sp>
      <p:sp>
        <p:nvSpPr>
          <p:cNvPr id="216068" name="Line 4"/>
          <p:cNvSpPr>
            <a:spLocks noChangeShapeType="1"/>
          </p:cNvSpPr>
          <p:nvPr/>
        </p:nvSpPr>
        <p:spPr bwMode="auto">
          <a:xfrm>
            <a:off x="0" y="0"/>
            <a:ext cx="9144000" cy="6858000"/>
          </a:xfrm>
          <a:prstGeom prst="line">
            <a:avLst/>
          </a:prstGeom>
          <a:noFill/>
          <a:ln w="76200">
            <a:solidFill>
              <a:schemeClr val="tx1"/>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216069" name="Line 5"/>
          <p:cNvSpPr>
            <a:spLocks noChangeShapeType="1"/>
          </p:cNvSpPr>
          <p:nvPr/>
        </p:nvSpPr>
        <p:spPr bwMode="auto">
          <a:xfrm rot="5400000">
            <a:off x="1143000" y="-1143000"/>
            <a:ext cx="6858000" cy="9144000"/>
          </a:xfrm>
          <a:prstGeom prst="line">
            <a:avLst/>
          </a:prstGeom>
          <a:noFill/>
          <a:ln w="76200">
            <a:solidFill>
              <a:schemeClr val="tx1"/>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216070" name="Rectangle 6"/>
          <p:cNvSpPr>
            <a:spLocks noChangeArrowheads="1"/>
          </p:cNvSpPr>
          <p:nvPr/>
        </p:nvSpPr>
        <p:spPr bwMode="auto">
          <a:xfrm rot="-929834">
            <a:off x="-11531" y="2155203"/>
            <a:ext cx="9144001" cy="3041650"/>
          </a:xfrm>
          <a:prstGeom prst="rect">
            <a:avLst/>
          </a:prstGeom>
          <a:solidFill>
            <a:srgbClr val="FF0000"/>
          </a:solidFill>
          <a:ln w="9525">
            <a:noFill/>
            <a:miter lim="800000"/>
            <a:headEnd/>
            <a:tailEnd/>
          </a:ln>
          <a:effectLst/>
        </p:spPr>
        <p:txBody>
          <a:bodyPr anchor="ctr"/>
          <a:lstStyle/>
          <a:p>
            <a:pPr algn="ctr" defTabSz="914400" fontAlgn="base">
              <a:spcBef>
                <a:spcPct val="0"/>
              </a:spcBef>
              <a:spcAft>
                <a:spcPct val="0"/>
              </a:spcAft>
              <a:defRPr/>
            </a:pPr>
            <a:r>
              <a:rPr lang="ko-KR" altLang="en-US" sz="8000" dirty="0">
                <a:solidFill>
                  <a:srgbClr val="FFFFFF"/>
                </a:solidFill>
                <a:effectLst>
                  <a:outerShdw blurRad="38100" dist="38100" dir="2700000" algn="tl">
                    <a:srgbClr val="000000"/>
                  </a:outerShdw>
                </a:effectLst>
                <a:latin typeface="Tahoma" charset="0"/>
                <a:ea typeface="ＭＳ Ｐゴシック" charset="0"/>
                <a:cs typeface="ＭＳ Ｐゴシック" charset="0"/>
              </a:rPr>
              <a:t>주전 </a:t>
            </a:r>
            <a:r>
              <a:rPr lang="en-US" altLang="ko-KR" sz="8000" dirty="0">
                <a:solidFill>
                  <a:srgbClr val="FFFFFF"/>
                </a:solidFill>
                <a:effectLst>
                  <a:outerShdw blurRad="38100" dist="38100" dir="2700000" algn="tl">
                    <a:srgbClr val="000000"/>
                  </a:outerShdw>
                </a:effectLst>
                <a:latin typeface="Tahoma" charset="0"/>
                <a:ea typeface="ＭＳ Ｐゴシック" charset="0"/>
                <a:cs typeface="ＭＳ Ｐゴシック" charset="0"/>
              </a:rPr>
              <a:t>586</a:t>
            </a:r>
            <a:r>
              <a:rPr lang="ko-KR" altLang="en-US" sz="8000" dirty="0">
                <a:solidFill>
                  <a:srgbClr val="FFFFFF"/>
                </a:solidFill>
                <a:effectLst>
                  <a:outerShdw blurRad="38100" dist="38100" dir="2700000" algn="tl">
                    <a:srgbClr val="000000"/>
                  </a:outerShdw>
                </a:effectLst>
                <a:latin typeface="Tahoma" charset="0"/>
                <a:ea typeface="ＭＳ Ｐゴシック" charset="0"/>
                <a:cs typeface="ＭＳ Ｐゴシック" charset="0"/>
              </a:rPr>
              <a:t>년</a:t>
            </a:r>
            <a:r>
              <a:rPr lang="en-US" altLang="ko-KR" sz="8000" dirty="0">
                <a:solidFill>
                  <a:srgbClr val="FFFFFF"/>
                </a:solidFill>
                <a:effectLst>
                  <a:outerShdw blurRad="38100" dist="38100" dir="2700000" algn="tl">
                    <a:srgbClr val="000000"/>
                  </a:outerShdw>
                </a:effectLst>
                <a:latin typeface="Tahoma" charset="0"/>
                <a:ea typeface="ＭＳ Ｐゴシック" charset="0"/>
                <a:cs typeface="ＭＳ Ｐゴシック" charset="0"/>
              </a:rPr>
              <a:t>:</a:t>
            </a:r>
            <a:r>
              <a:rPr lang="ko-KR" altLang="en-US" sz="8000" dirty="0">
                <a:solidFill>
                  <a:srgbClr val="FFFFFF"/>
                </a:solidFill>
                <a:effectLst>
                  <a:outerShdw blurRad="38100" dist="38100" dir="2700000" algn="tl">
                    <a:srgbClr val="000000"/>
                  </a:outerShdw>
                </a:effectLst>
                <a:latin typeface="Tahoma" charset="0"/>
                <a:ea typeface="ＭＳ Ｐゴシック" charset="0"/>
                <a:cs typeface="ＭＳ Ｐゴシック" charset="0"/>
              </a:rPr>
              <a:t> 성전이 파괴됐다</a:t>
            </a:r>
            <a:r>
              <a:rPr lang="en-US" altLang="ko-KR" sz="8000" dirty="0">
                <a:solidFill>
                  <a:srgbClr val="FFFFFF"/>
                </a:solidFill>
                <a:effectLst>
                  <a:outerShdw blurRad="38100" dist="38100" dir="2700000" algn="tl">
                    <a:srgbClr val="000000"/>
                  </a:outerShdw>
                </a:effectLst>
                <a:latin typeface="Tahoma" charset="0"/>
                <a:ea typeface="ＭＳ Ｐゴシック" charset="0"/>
                <a:cs typeface="ＭＳ Ｐゴシック" charset="0"/>
              </a:rPr>
              <a:t>!</a:t>
            </a:r>
            <a:endParaRPr lang="en-US" sz="8000" dirty="0">
              <a:solidFill>
                <a:srgbClr val="FFFFFF"/>
              </a:solidFill>
              <a:effectLst>
                <a:outerShdw blurRad="38100" dist="38100" dir="2700000" algn="tl">
                  <a:srgbClr val="000000"/>
                </a:outerShdw>
              </a:effectLst>
              <a:latin typeface="Tahoma" charset="0"/>
              <a:ea typeface="ＭＳ Ｐゴシック" charset="0"/>
              <a:cs typeface="ＭＳ Ｐゴシック" charset="0"/>
            </a:endParaRPr>
          </a:p>
        </p:txBody>
      </p:sp>
    </p:spTree>
    <p:extLst>
      <p:ext uri="{BB962C8B-B14F-4D97-AF65-F5344CB8AC3E}">
        <p14:creationId xmlns:p14="http://schemas.microsoft.com/office/powerpoint/2010/main" val="2281428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216069"/>
                                        </p:tgtEl>
                                        <p:attrNameLst>
                                          <p:attrName>style.visibility</p:attrName>
                                        </p:attrNameLst>
                                      </p:cBhvr>
                                      <p:to>
                                        <p:strVal val="visible"/>
                                      </p:to>
                                    </p:set>
                                    <p:animEffect transition="in" filter="fade">
                                      <p:cBhvr>
                                        <p:cTn id="7" dur="770" decel="100000"/>
                                        <p:tgtEl>
                                          <p:spTgt spid="216069"/>
                                        </p:tgtEl>
                                      </p:cBhvr>
                                    </p:animEffect>
                                    <p:animScale>
                                      <p:cBhvr>
                                        <p:cTn id="8" dur="770" decel="100000"/>
                                        <p:tgtEl>
                                          <p:spTgt spid="216069"/>
                                        </p:tgtEl>
                                      </p:cBhvr>
                                      <p:from x="10000" y="10000"/>
                                      <p:to x="200000" y="450000"/>
                                    </p:animScale>
                                    <p:animScale>
                                      <p:cBhvr>
                                        <p:cTn id="9" dur="1230" accel="100000" fill="hold">
                                          <p:stCondLst>
                                            <p:cond delay="770"/>
                                          </p:stCondLst>
                                        </p:cTn>
                                        <p:tgtEl>
                                          <p:spTgt spid="216069"/>
                                        </p:tgtEl>
                                      </p:cBhvr>
                                      <p:from x="200000" y="450000"/>
                                      <p:to x="100000" y="100000"/>
                                    </p:animScale>
                                    <p:set>
                                      <p:cBhvr>
                                        <p:cTn id="10" dur="770" fill="hold"/>
                                        <p:tgtEl>
                                          <p:spTgt spid="216069"/>
                                        </p:tgtEl>
                                        <p:attrNameLst>
                                          <p:attrName>ppt_x</p:attrName>
                                        </p:attrNameLst>
                                      </p:cBhvr>
                                      <p:to>
                                        <p:strVal val="(0.5)"/>
                                      </p:to>
                                    </p:set>
                                    <p:anim from="(0.5)" to="(#ppt_x)" calcmode="lin" valueType="num">
                                      <p:cBhvr>
                                        <p:cTn id="11" dur="1230" accel="100000" fill="hold">
                                          <p:stCondLst>
                                            <p:cond delay="770"/>
                                          </p:stCondLst>
                                        </p:cTn>
                                        <p:tgtEl>
                                          <p:spTgt spid="216069"/>
                                        </p:tgtEl>
                                        <p:attrNameLst>
                                          <p:attrName>ppt_x</p:attrName>
                                        </p:attrNameLst>
                                      </p:cBhvr>
                                    </p:anim>
                                    <p:set>
                                      <p:cBhvr>
                                        <p:cTn id="12" dur="770" fill="hold"/>
                                        <p:tgtEl>
                                          <p:spTgt spid="216069"/>
                                        </p:tgtEl>
                                        <p:attrNameLst>
                                          <p:attrName>ppt_y</p:attrName>
                                        </p:attrNameLst>
                                      </p:cBhvr>
                                      <p:to>
                                        <p:strVal val="(#ppt_y+0.4)"/>
                                      </p:to>
                                    </p:set>
                                    <p:anim from="(#ppt_y+0.4)" to="(#ppt_y)" calcmode="lin" valueType="num">
                                      <p:cBhvr>
                                        <p:cTn id="13" dur="1230" accel="100000" fill="hold">
                                          <p:stCondLst>
                                            <p:cond delay="770"/>
                                          </p:stCondLst>
                                        </p:cTn>
                                        <p:tgtEl>
                                          <p:spTgt spid="216069"/>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216068"/>
                                        </p:tgtEl>
                                        <p:attrNameLst>
                                          <p:attrName>style.visibility</p:attrName>
                                        </p:attrNameLst>
                                      </p:cBhvr>
                                      <p:to>
                                        <p:strVal val="visible"/>
                                      </p:to>
                                    </p:set>
                                    <p:animEffect transition="in" filter="fade">
                                      <p:cBhvr>
                                        <p:cTn id="16" dur="770" decel="100000"/>
                                        <p:tgtEl>
                                          <p:spTgt spid="216068"/>
                                        </p:tgtEl>
                                      </p:cBhvr>
                                    </p:animEffect>
                                    <p:animScale>
                                      <p:cBhvr>
                                        <p:cTn id="17" dur="770" decel="100000"/>
                                        <p:tgtEl>
                                          <p:spTgt spid="216068"/>
                                        </p:tgtEl>
                                      </p:cBhvr>
                                      <p:from x="10000" y="10000"/>
                                      <p:to x="200000" y="450000"/>
                                    </p:animScale>
                                    <p:animScale>
                                      <p:cBhvr>
                                        <p:cTn id="18" dur="1230" accel="100000" fill="hold">
                                          <p:stCondLst>
                                            <p:cond delay="770"/>
                                          </p:stCondLst>
                                        </p:cTn>
                                        <p:tgtEl>
                                          <p:spTgt spid="216068"/>
                                        </p:tgtEl>
                                      </p:cBhvr>
                                      <p:from x="200000" y="450000"/>
                                      <p:to x="100000" y="100000"/>
                                    </p:animScale>
                                    <p:set>
                                      <p:cBhvr>
                                        <p:cTn id="19" dur="770" fill="hold"/>
                                        <p:tgtEl>
                                          <p:spTgt spid="216068"/>
                                        </p:tgtEl>
                                        <p:attrNameLst>
                                          <p:attrName>ppt_x</p:attrName>
                                        </p:attrNameLst>
                                      </p:cBhvr>
                                      <p:to>
                                        <p:strVal val="(0.5)"/>
                                      </p:to>
                                    </p:set>
                                    <p:anim from="(0.5)" to="(#ppt_x)" calcmode="lin" valueType="num">
                                      <p:cBhvr>
                                        <p:cTn id="20" dur="1230" accel="100000" fill="hold">
                                          <p:stCondLst>
                                            <p:cond delay="770"/>
                                          </p:stCondLst>
                                        </p:cTn>
                                        <p:tgtEl>
                                          <p:spTgt spid="216068"/>
                                        </p:tgtEl>
                                        <p:attrNameLst>
                                          <p:attrName>ppt_x</p:attrName>
                                        </p:attrNameLst>
                                      </p:cBhvr>
                                    </p:anim>
                                    <p:set>
                                      <p:cBhvr>
                                        <p:cTn id="21" dur="770" fill="hold"/>
                                        <p:tgtEl>
                                          <p:spTgt spid="216068"/>
                                        </p:tgtEl>
                                        <p:attrNameLst>
                                          <p:attrName>ppt_y</p:attrName>
                                        </p:attrNameLst>
                                      </p:cBhvr>
                                      <p:to>
                                        <p:strVal val="(#ppt_y+0.4)"/>
                                      </p:to>
                                    </p:set>
                                    <p:anim from="(#ppt_y+0.4)" to="(#ppt_y)" calcmode="lin" valueType="num">
                                      <p:cBhvr>
                                        <p:cTn id="22" dur="1230" accel="100000" fill="hold">
                                          <p:stCondLst>
                                            <p:cond delay="770"/>
                                          </p:stCondLst>
                                        </p:cTn>
                                        <p:tgtEl>
                                          <p:spTgt spid="216068"/>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216070"/>
                                        </p:tgtEl>
                                        <p:attrNameLst>
                                          <p:attrName>style.visibility</p:attrName>
                                        </p:attrNameLst>
                                      </p:cBhvr>
                                      <p:to>
                                        <p:strVal val="visible"/>
                                      </p:to>
                                    </p:set>
                                    <p:animEffect transition="in" filter="fade">
                                      <p:cBhvr>
                                        <p:cTn id="25" dur="770" decel="100000"/>
                                        <p:tgtEl>
                                          <p:spTgt spid="216070"/>
                                        </p:tgtEl>
                                      </p:cBhvr>
                                    </p:animEffect>
                                    <p:animScale>
                                      <p:cBhvr>
                                        <p:cTn id="26" dur="770" decel="100000"/>
                                        <p:tgtEl>
                                          <p:spTgt spid="216070"/>
                                        </p:tgtEl>
                                      </p:cBhvr>
                                      <p:from x="10000" y="10000"/>
                                      <p:to x="200000" y="450000"/>
                                    </p:animScale>
                                    <p:animScale>
                                      <p:cBhvr>
                                        <p:cTn id="27" dur="1230" accel="100000" fill="hold">
                                          <p:stCondLst>
                                            <p:cond delay="770"/>
                                          </p:stCondLst>
                                        </p:cTn>
                                        <p:tgtEl>
                                          <p:spTgt spid="216070"/>
                                        </p:tgtEl>
                                      </p:cBhvr>
                                      <p:from x="200000" y="450000"/>
                                      <p:to x="100000" y="100000"/>
                                    </p:animScale>
                                    <p:set>
                                      <p:cBhvr>
                                        <p:cTn id="28" dur="770" fill="hold"/>
                                        <p:tgtEl>
                                          <p:spTgt spid="216070"/>
                                        </p:tgtEl>
                                        <p:attrNameLst>
                                          <p:attrName>ppt_x</p:attrName>
                                        </p:attrNameLst>
                                      </p:cBhvr>
                                      <p:to>
                                        <p:strVal val="(0.5)"/>
                                      </p:to>
                                    </p:set>
                                    <p:anim from="(0.5)" to="(#ppt_x)" calcmode="lin" valueType="num">
                                      <p:cBhvr>
                                        <p:cTn id="29" dur="1230" accel="100000" fill="hold">
                                          <p:stCondLst>
                                            <p:cond delay="770"/>
                                          </p:stCondLst>
                                        </p:cTn>
                                        <p:tgtEl>
                                          <p:spTgt spid="216070"/>
                                        </p:tgtEl>
                                        <p:attrNameLst>
                                          <p:attrName>ppt_x</p:attrName>
                                        </p:attrNameLst>
                                      </p:cBhvr>
                                    </p:anim>
                                    <p:set>
                                      <p:cBhvr>
                                        <p:cTn id="30" dur="770" fill="hold"/>
                                        <p:tgtEl>
                                          <p:spTgt spid="216070"/>
                                        </p:tgtEl>
                                        <p:attrNameLst>
                                          <p:attrName>ppt_y</p:attrName>
                                        </p:attrNameLst>
                                      </p:cBhvr>
                                      <p:to>
                                        <p:strVal val="(#ppt_y+0.4)"/>
                                      </p:to>
                                    </p:set>
                                    <p:anim from="(#ppt_y+0.4)" to="(#ppt_y)" calcmode="lin" valueType="num">
                                      <p:cBhvr>
                                        <p:cTn id="31" dur="1230" accel="100000" fill="hold">
                                          <p:stCondLst>
                                            <p:cond delay="770"/>
                                          </p:stCondLst>
                                        </p:cTn>
                                        <p:tgtEl>
                                          <p:spTgt spid="21607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7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577" name="Group 6"/>
          <p:cNvGrpSpPr>
            <a:grpSpLocks/>
          </p:cNvGrpSpPr>
          <p:nvPr/>
        </p:nvGrpSpPr>
        <p:grpSpPr bwMode="auto">
          <a:xfrm>
            <a:off x="1174750" y="0"/>
            <a:ext cx="7947025" cy="6858000"/>
            <a:chOff x="0" y="0"/>
            <a:chExt cx="5006" cy="4320"/>
          </a:xfrm>
        </p:grpSpPr>
        <p:pic>
          <p:nvPicPr>
            <p:cNvPr id="152582" name="Picture 8" descr="Antonia over 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73"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83" name="Picture 7" descr="Antonia over Temple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 y="0"/>
              <a:ext cx="3326"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26981" name="Rectangle 5"/>
          <p:cNvSpPr>
            <a:spLocks noGrp="1" noChangeArrowheads="1"/>
          </p:cNvSpPr>
          <p:nvPr>
            <p:ph type="title"/>
          </p:nvPr>
        </p:nvSpPr>
        <p:spPr>
          <a:xfrm>
            <a:off x="0" y="-76200"/>
            <a:ext cx="3124200" cy="3657600"/>
          </a:xfrm>
          <a:solidFill>
            <a:schemeClr val="bg2"/>
          </a:solidFill>
        </p:spPr>
        <p:txBody>
          <a:bodyPr/>
          <a:lstStyle/>
          <a:p>
            <a:pPr eaLnBrk="1" hangingPunct="1">
              <a:defRPr/>
            </a:pPr>
            <a:r>
              <a:rPr lang="ko-KR" altLang="en-US" sz="3200" dirty="0">
                <a:latin typeface="Tahoma" charset="0"/>
                <a:ea typeface="ＭＳ Ｐゴシック" charset="0"/>
                <a:cs typeface="ＭＳ Ｐゴシック" charset="0"/>
              </a:rPr>
              <a:t>성전 재건 후에</a:t>
            </a:r>
            <a:r>
              <a:rPr lang="en-US" altLang="ko-KR" sz="3200" dirty="0">
                <a:latin typeface="Tahoma" charset="0"/>
                <a:ea typeface="ＭＳ Ｐゴシック" charset="0"/>
                <a:cs typeface="ＭＳ Ｐゴシック" charset="0"/>
              </a:rPr>
              <a:t>,</a:t>
            </a:r>
            <a:r>
              <a:rPr lang="ko-KR" altLang="en-US" sz="3200" dirty="0">
                <a:latin typeface="Tahoma" charset="0"/>
                <a:ea typeface="ＭＳ Ｐゴシック" charset="0"/>
                <a:cs typeface="ＭＳ Ｐゴシック" charset="0"/>
              </a:rPr>
              <a:t> 신약 시대 유월절에 </a:t>
            </a:r>
            <a:r>
              <a:rPr lang="en-US" altLang="ko-KR" sz="3200" dirty="0">
                <a:latin typeface="Tahoma" charset="0"/>
                <a:ea typeface="ＭＳ Ｐゴシック" charset="0"/>
                <a:cs typeface="ＭＳ Ｐゴシック" charset="0"/>
              </a:rPr>
              <a:t>10</a:t>
            </a:r>
            <a:r>
              <a:rPr lang="ko-KR" altLang="en-US" sz="3200" dirty="0">
                <a:latin typeface="Tahoma" charset="0"/>
                <a:ea typeface="ＭＳ Ｐゴシック" charset="0"/>
                <a:cs typeface="ＭＳ Ｐゴシック" charset="0"/>
              </a:rPr>
              <a:t>만 명의 유대인들이 성전을 방문했다</a:t>
            </a:r>
            <a:r>
              <a:rPr lang="en-US" altLang="ko-KR" sz="3200" dirty="0">
                <a:latin typeface="Tahoma" charset="0"/>
                <a:ea typeface="ＭＳ Ｐゴシック" charset="0"/>
                <a:cs typeface="ＭＳ Ｐゴシック" charset="0"/>
              </a:rPr>
              <a:t>.</a:t>
            </a:r>
            <a:endParaRPr lang="en-US" sz="3200" dirty="0">
              <a:latin typeface="Tahoma" charset="0"/>
              <a:ea typeface="ＭＳ Ｐゴシック" charset="0"/>
              <a:cs typeface="ＭＳ Ｐゴシック" charset="0"/>
            </a:endParaRPr>
          </a:p>
        </p:txBody>
      </p:sp>
      <p:sp>
        <p:nvSpPr>
          <p:cNvPr id="126980" name="Line 4"/>
          <p:cNvSpPr>
            <a:spLocks noChangeShapeType="1"/>
          </p:cNvSpPr>
          <p:nvPr/>
        </p:nvSpPr>
        <p:spPr bwMode="auto">
          <a:xfrm>
            <a:off x="0" y="0"/>
            <a:ext cx="9144000" cy="6858000"/>
          </a:xfrm>
          <a:prstGeom prst="line">
            <a:avLst/>
          </a:prstGeom>
          <a:noFill/>
          <a:ln w="76200">
            <a:solidFill>
              <a:schemeClr val="tx1"/>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6979" name="Line 3"/>
          <p:cNvSpPr>
            <a:spLocks noChangeShapeType="1"/>
          </p:cNvSpPr>
          <p:nvPr/>
        </p:nvSpPr>
        <p:spPr bwMode="auto">
          <a:xfrm rot="5400000">
            <a:off x="1143000" y="-1143000"/>
            <a:ext cx="6858000" cy="9144000"/>
          </a:xfrm>
          <a:prstGeom prst="line">
            <a:avLst/>
          </a:prstGeom>
          <a:noFill/>
          <a:ln w="76200">
            <a:solidFill>
              <a:schemeClr val="tx1"/>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6978" name="Rectangle 2"/>
          <p:cNvSpPr>
            <a:spLocks noChangeArrowheads="1"/>
          </p:cNvSpPr>
          <p:nvPr/>
        </p:nvSpPr>
        <p:spPr bwMode="auto">
          <a:xfrm rot="20670166">
            <a:off x="-273844" y="2060576"/>
            <a:ext cx="9691688" cy="3041650"/>
          </a:xfrm>
          <a:prstGeom prst="rect">
            <a:avLst/>
          </a:prstGeom>
          <a:solidFill>
            <a:srgbClr val="FF0000"/>
          </a:solidFill>
          <a:ln w="9525">
            <a:noFill/>
            <a:miter lim="800000"/>
            <a:headEnd/>
            <a:tailEnd/>
          </a:ln>
          <a:effectLst/>
        </p:spPr>
        <p:txBody>
          <a:bodyPr anchor="ctr"/>
          <a:lstStyle/>
          <a:p>
            <a:pPr algn="ctr" defTabSz="914400" fontAlgn="base">
              <a:spcBef>
                <a:spcPct val="0"/>
              </a:spcBef>
              <a:spcAft>
                <a:spcPct val="0"/>
              </a:spcAft>
              <a:defRPr/>
            </a:pPr>
            <a:r>
              <a:rPr lang="ko-KR" altLang="en-US" sz="8000" dirty="0" err="1">
                <a:solidFill>
                  <a:srgbClr val="FFFFFF"/>
                </a:solidFill>
                <a:effectLst>
                  <a:outerShdw blurRad="38100" dist="38100" dir="2700000" algn="tl">
                    <a:srgbClr val="000000"/>
                  </a:outerShdw>
                </a:effectLst>
                <a:latin typeface="Tahoma" charset="0"/>
                <a:ea typeface="ＭＳ Ｐゴシック" charset="0"/>
                <a:cs typeface="ＭＳ Ｐゴシック" charset="0"/>
              </a:rPr>
              <a:t>주후</a:t>
            </a:r>
            <a:r>
              <a:rPr lang="ko-KR" altLang="en-US" sz="8000" dirty="0">
                <a:solidFill>
                  <a:srgbClr val="FFFFFF"/>
                </a:solidFill>
                <a:effectLst>
                  <a:outerShdw blurRad="38100" dist="38100" dir="2700000" algn="tl">
                    <a:srgbClr val="000000"/>
                  </a:outerShdw>
                </a:effectLst>
                <a:latin typeface="Tahoma" charset="0"/>
                <a:ea typeface="ＭＳ Ｐゴシック" charset="0"/>
                <a:cs typeface="ＭＳ Ｐゴシック" charset="0"/>
              </a:rPr>
              <a:t> </a:t>
            </a:r>
            <a:r>
              <a:rPr lang="en-US" altLang="ko-KR" sz="8000" dirty="0">
                <a:solidFill>
                  <a:srgbClr val="FFFFFF"/>
                </a:solidFill>
                <a:effectLst>
                  <a:outerShdw blurRad="38100" dist="38100" dir="2700000" algn="tl">
                    <a:srgbClr val="000000"/>
                  </a:outerShdw>
                </a:effectLst>
                <a:latin typeface="Tahoma" charset="0"/>
                <a:ea typeface="ＭＳ Ｐゴシック" charset="0"/>
                <a:cs typeface="ＭＳ Ｐゴシック" charset="0"/>
              </a:rPr>
              <a:t>70</a:t>
            </a:r>
            <a:r>
              <a:rPr lang="ko-KR" altLang="en-US" sz="8000" dirty="0">
                <a:solidFill>
                  <a:srgbClr val="FFFFFF"/>
                </a:solidFill>
                <a:effectLst>
                  <a:outerShdw blurRad="38100" dist="38100" dir="2700000" algn="tl">
                    <a:srgbClr val="000000"/>
                  </a:outerShdw>
                </a:effectLst>
                <a:latin typeface="Tahoma" charset="0"/>
                <a:ea typeface="ＭＳ Ｐゴシック" charset="0"/>
                <a:cs typeface="ＭＳ Ｐゴシック" charset="0"/>
              </a:rPr>
              <a:t>년</a:t>
            </a:r>
            <a:r>
              <a:rPr lang="en-US" sz="8000" dirty="0">
                <a:solidFill>
                  <a:srgbClr val="FFFFFF"/>
                </a:solidFill>
                <a:effectLst>
                  <a:outerShdw blurRad="38100" dist="38100" dir="2700000" algn="tl">
                    <a:srgbClr val="000000"/>
                  </a:outerShdw>
                </a:effectLst>
                <a:latin typeface="Tahoma" charset="0"/>
                <a:ea typeface="ＭＳ Ｐゴシック" charset="0"/>
                <a:cs typeface="ＭＳ Ｐゴシック" charset="0"/>
              </a:rPr>
              <a:t>: </a:t>
            </a:r>
            <a:r>
              <a:rPr lang="ko-KR" altLang="en-US" sz="8000" dirty="0">
                <a:solidFill>
                  <a:srgbClr val="FFFFFF"/>
                </a:solidFill>
                <a:effectLst>
                  <a:outerShdw blurRad="38100" dist="38100" dir="2700000" algn="tl">
                    <a:srgbClr val="000000"/>
                  </a:outerShdw>
                </a:effectLst>
                <a:latin typeface="Tahoma" charset="0"/>
                <a:ea typeface="ＭＳ Ｐゴシック" charset="0"/>
                <a:cs typeface="ＭＳ Ｐゴシック" charset="0"/>
              </a:rPr>
              <a:t>성전이 다시 파괴됐다</a:t>
            </a:r>
            <a:r>
              <a:rPr lang="en-US" altLang="ko-KR" sz="8000" dirty="0">
                <a:solidFill>
                  <a:srgbClr val="FFFFFF"/>
                </a:solidFill>
                <a:effectLst>
                  <a:outerShdw blurRad="38100" dist="38100" dir="2700000" algn="tl">
                    <a:srgbClr val="000000"/>
                  </a:outerShdw>
                </a:effectLst>
                <a:latin typeface="Tahoma" charset="0"/>
                <a:ea typeface="ＭＳ Ｐゴシック" charset="0"/>
                <a:cs typeface="ＭＳ Ｐゴシック" charset="0"/>
              </a:rPr>
              <a:t>!</a:t>
            </a:r>
            <a:endParaRPr lang="en-US" sz="8000" dirty="0">
              <a:solidFill>
                <a:srgbClr val="FFFFFF"/>
              </a:solidFill>
              <a:effectLst>
                <a:outerShdw blurRad="38100" dist="38100" dir="2700000" algn="tl">
                  <a:srgbClr val="000000"/>
                </a:outerShdw>
              </a:effectLst>
              <a:latin typeface="Tahoma" charset="0"/>
              <a:ea typeface="ＭＳ Ｐゴシック" charset="0"/>
              <a:cs typeface="ＭＳ Ｐゴシック" charset="0"/>
            </a:endParaRPr>
          </a:p>
        </p:txBody>
      </p:sp>
    </p:spTree>
    <p:extLst>
      <p:ext uri="{BB962C8B-B14F-4D97-AF65-F5344CB8AC3E}">
        <p14:creationId xmlns:p14="http://schemas.microsoft.com/office/powerpoint/2010/main" val="4193296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697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126980"/>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269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8"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738BEDD3-6A53-3541-9BD6-083450BD466D}"/>
              </a:ext>
            </a:extLst>
          </p:cNvPr>
          <p:cNvPicPr>
            <a:picLocks noChangeAspect="1"/>
          </p:cNvPicPr>
          <p:nvPr/>
        </p:nvPicPr>
        <p:blipFill>
          <a:blip r:embed="rId3"/>
          <a:stretch>
            <a:fillRect/>
          </a:stretch>
        </p:blipFill>
        <p:spPr>
          <a:xfrm>
            <a:off x="0" y="76200"/>
            <a:ext cx="9042400" cy="6781800"/>
          </a:xfrm>
          <a:prstGeom prst="rect">
            <a:avLst/>
          </a:prstGeom>
        </p:spPr>
      </p:pic>
      <p:sp>
        <p:nvSpPr>
          <p:cNvPr id="2" name="Oval 2"/>
          <p:cNvSpPr>
            <a:spLocks noChangeArrowheads="1"/>
          </p:cNvSpPr>
          <p:nvPr/>
        </p:nvSpPr>
        <p:spPr bwMode="auto">
          <a:xfrm rot="17129247">
            <a:off x="1032124" y="2734704"/>
            <a:ext cx="1918356" cy="900000"/>
          </a:xfrm>
          <a:prstGeom prst="ellipse">
            <a:avLst/>
          </a:prstGeom>
          <a:noFill/>
          <a:ln w="38100">
            <a:solidFill>
              <a:srgbClr val="FF0000"/>
            </a:solidFill>
            <a:round/>
            <a:headEnd/>
            <a:tailEnd/>
          </a:ln>
          <a:effectLst>
            <a:outerShdw blurRad="63500" dist="38099" dir="2700000" algn="ctr" rotWithShape="0">
              <a:schemeClr val="bg2">
                <a:alpha val="50000"/>
              </a:schemeClr>
            </a:outerShdw>
          </a:effectLst>
        </p:spPr>
        <p:txBody>
          <a:bodyPr wrap="square" anchor="ctr">
            <a:noAutofit/>
          </a:bodyPr>
          <a:lstStyle/>
          <a:p>
            <a:pPr>
              <a:defRPr/>
            </a:pPr>
            <a:endParaRPr lang="en-US">
              <a:latin typeface="Garamond" pitchFamily="-112" charset="0"/>
              <a:ea typeface="+mn-ea"/>
              <a:cs typeface="+mn-cs"/>
            </a:endParaRPr>
          </a:p>
        </p:txBody>
      </p:sp>
      <p:sp>
        <p:nvSpPr>
          <p:cNvPr id="154626" name="Rectangle 4" descr="Green marble"/>
          <p:cNvSpPr>
            <a:spLocks noGrp="1" noRot="1" noChangeArrowheads="1"/>
          </p:cNvSpPr>
          <p:nvPr>
            <p:ph type="title"/>
          </p:nvPr>
        </p:nvSpPr>
        <p:spPr>
          <a:xfrm>
            <a:off x="1547813" y="168965"/>
            <a:ext cx="5832475" cy="838200"/>
          </a:xfrm>
          <a:blipFill dpi="0" rotWithShape="1">
            <a:blip r:embed="rId4"/>
            <a:srcRect/>
            <a:tile tx="0" ty="0" sx="100000" sy="100000" flip="none" algn="tl"/>
          </a:blipFill>
        </p:spPr>
        <p:txBody>
          <a:bodyPr/>
          <a:lstStyle/>
          <a:p>
            <a:pPr eaLnBrk="1" hangingPunct="1"/>
            <a:r>
              <a:rPr lang="ko-KR" altLang="en-US" dirty="0">
                <a:effectLst/>
                <a:latin typeface="Arial" charset="0"/>
                <a:ea typeface="ＭＳ Ｐゴシック" charset="0"/>
                <a:cs typeface="Arial" charset="0"/>
              </a:rPr>
              <a:t>오늘날의 예루살렘</a:t>
            </a:r>
            <a:endParaRPr lang="en-US" dirty="0">
              <a:effectLst/>
              <a:latin typeface="Arial" charset="0"/>
              <a:ea typeface="ＭＳ Ｐゴシック" charset="0"/>
              <a:cs typeface="Arial" charset="0"/>
            </a:endParaRPr>
          </a:p>
        </p:txBody>
      </p:sp>
      <p:sp>
        <p:nvSpPr>
          <p:cNvPr id="128003" name="Text Box 3"/>
          <p:cNvSpPr txBox="1">
            <a:spLocks noChangeArrowheads="1"/>
          </p:cNvSpPr>
          <p:nvPr/>
        </p:nvSpPr>
        <p:spPr bwMode="auto">
          <a:xfrm>
            <a:off x="8458200" y="76200"/>
            <a:ext cx="685800" cy="51911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en-US" sz="2800" b="1" dirty="0">
                <a:effectLst>
                  <a:outerShdw blurRad="38100" dist="38100" dir="2700000" algn="tl">
                    <a:srgbClr val="000000"/>
                  </a:outerShdw>
                </a:effectLst>
                <a:latin typeface="Arial"/>
                <a:cs typeface="Arial"/>
              </a:rPr>
              <a:t>35</a:t>
            </a:r>
          </a:p>
        </p:txBody>
      </p:sp>
    </p:spTree>
    <p:extLst>
      <p:ext uri="{BB962C8B-B14F-4D97-AF65-F5344CB8AC3E}">
        <p14:creationId xmlns:p14="http://schemas.microsoft.com/office/powerpoint/2010/main" val="2916091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4" name="Picture 2" descr="Jerusalem from Mt of Olives panorama, df 090101"/>
          <p:cNvPicPr preferRelativeResize="0">
            <a:picLocks noChangeAspect="1" noChangeArrowheads="1"/>
          </p:cNvPicPr>
          <p:nvPr>
            <p:custDataLst>
              <p:tags r:id="rId2"/>
            </p:custDataLst>
          </p:nvPr>
        </p:nvPicPr>
        <p:blipFill>
          <a:blip r:embed="rId5" cstate="screen">
            <a:extLst>
              <a:ext uri="{28A0092B-C50C-407E-A947-70E740481C1C}">
                <a14:useLocalDpi xmlns:a14="http://schemas.microsoft.com/office/drawing/2010/main"/>
              </a:ext>
            </a:extLst>
          </a:blip>
          <a:srcRect t="-217"/>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2597" name="Rectangle 5"/>
          <p:cNvSpPr>
            <a:spLocks noChangeArrowheads="1"/>
          </p:cNvSpPr>
          <p:nvPr/>
        </p:nvSpPr>
        <p:spPr bwMode="auto">
          <a:xfrm>
            <a:off x="985838" y="2508250"/>
            <a:ext cx="7170737" cy="38036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598" name="Text Box 6"/>
          <p:cNvSpPr txBox="1">
            <a:spLocks noChangeArrowheads="1"/>
          </p:cNvSpPr>
          <p:nvPr/>
        </p:nvSpPr>
        <p:spPr bwMode="auto">
          <a:xfrm>
            <a:off x="1027113" y="2606675"/>
            <a:ext cx="7073900" cy="519113"/>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r>
              <a:rPr lang="ko-KR" altLang="en-US" sz="2800" b="1" dirty="0">
                <a:solidFill>
                  <a:srgbClr val="FFFF00"/>
                </a:solidFill>
                <a:latin typeface="Comic Sans MS" pitchFamily="-112" charset="0"/>
                <a:ea typeface="ＭＳ Ｐゴシック" charset="0"/>
                <a:cs typeface="ＭＳ Ｐゴシック" charset="0"/>
              </a:rPr>
              <a:t>그 놀라운 구조물을 건축함</a:t>
            </a:r>
            <a:r>
              <a:rPr lang="en-US" sz="2800" b="1" dirty="0">
                <a:solidFill>
                  <a:srgbClr val="FFFF00"/>
                </a:solidFill>
                <a:latin typeface="Comic Sans MS" pitchFamily="-112" charset="0"/>
                <a:ea typeface="ＭＳ Ｐゴシック" charset="0"/>
                <a:cs typeface="ＭＳ Ｐゴシック" charset="0"/>
              </a:rPr>
              <a:t>!</a:t>
            </a:r>
          </a:p>
        </p:txBody>
      </p:sp>
      <p:grpSp>
        <p:nvGrpSpPr>
          <p:cNvPr id="2" name="Group 7"/>
          <p:cNvGrpSpPr>
            <a:grpSpLocks/>
          </p:cNvGrpSpPr>
          <p:nvPr/>
        </p:nvGrpSpPr>
        <p:grpSpPr bwMode="auto">
          <a:xfrm>
            <a:off x="2662238" y="4721225"/>
            <a:ext cx="4924425" cy="676275"/>
            <a:chOff x="1677" y="2638"/>
            <a:chExt cx="3102" cy="426"/>
          </a:xfrm>
        </p:grpSpPr>
        <p:grpSp>
          <p:nvGrpSpPr>
            <p:cNvPr id="69660" name="Group 8"/>
            <p:cNvGrpSpPr>
              <a:grpSpLocks/>
            </p:cNvGrpSpPr>
            <p:nvPr/>
          </p:nvGrpSpPr>
          <p:grpSpPr bwMode="auto">
            <a:xfrm>
              <a:off x="3619" y="2640"/>
              <a:ext cx="1160" cy="424"/>
              <a:chOff x="3672" y="2640"/>
              <a:chExt cx="1160" cy="424"/>
            </a:xfrm>
          </p:grpSpPr>
          <p:sp>
            <p:nvSpPr>
              <p:cNvPr id="622601" name="AutoShape 9" descr="Large confetti"/>
              <p:cNvSpPr>
                <a:spLocks noChangeArrowheads="1"/>
              </p:cNvSpPr>
              <p:nvPr/>
            </p:nvSpPr>
            <p:spPr bwMode="auto">
              <a:xfrm rot="10800000">
                <a:off x="3672" y="2640"/>
                <a:ext cx="1144" cy="408"/>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602" name="Freeform 10" descr="Large confetti"/>
              <p:cNvSpPr>
                <a:spLocks/>
              </p:cNvSpPr>
              <p:nvPr/>
            </p:nvSpPr>
            <p:spPr bwMode="auto">
              <a:xfrm>
                <a:off x="3772" y="2676"/>
                <a:ext cx="1060" cy="388"/>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grpSp>
        <p:grpSp>
          <p:nvGrpSpPr>
            <p:cNvPr id="69661" name="Group 11"/>
            <p:cNvGrpSpPr>
              <a:grpSpLocks/>
            </p:cNvGrpSpPr>
            <p:nvPr/>
          </p:nvGrpSpPr>
          <p:grpSpPr bwMode="auto">
            <a:xfrm rot="21524310" flipH="1">
              <a:off x="1677" y="2638"/>
              <a:ext cx="807" cy="325"/>
              <a:chOff x="3672" y="2640"/>
              <a:chExt cx="1160" cy="424"/>
            </a:xfrm>
          </p:grpSpPr>
          <p:sp>
            <p:nvSpPr>
              <p:cNvPr id="622604" name="AutoShape 12" descr="Large confetti"/>
              <p:cNvSpPr>
                <a:spLocks noChangeArrowheads="1"/>
              </p:cNvSpPr>
              <p:nvPr/>
            </p:nvSpPr>
            <p:spPr bwMode="auto">
              <a:xfrm rot="10800000">
                <a:off x="3676" y="2593"/>
                <a:ext cx="1144" cy="407"/>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605" name="Freeform 13" descr="Large confetti"/>
              <p:cNvSpPr>
                <a:spLocks/>
              </p:cNvSpPr>
              <p:nvPr/>
            </p:nvSpPr>
            <p:spPr bwMode="auto">
              <a:xfrm>
                <a:off x="3773" y="2676"/>
                <a:ext cx="1059" cy="385"/>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grpSp>
      </p:grpSp>
      <p:grpSp>
        <p:nvGrpSpPr>
          <p:cNvPr id="5" name="Group 14"/>
          <p:cNvGrpSpPr>
            <a:grpSpLocks/>
          </p:cNvGrpSpPr>
          <p:nvPr/>
        </p:nvGrpSpPr>
        <p:grpSpPr bwMode="auto">
          <a:xfrm>
            <a:off x="2643188" y="4699000"/>
            <a:ext cx="4940300" cy="903288"/>
            <a:chOff x="1911" y="2624"/>
            <a:chExt cx="2924" cy="561"/>
          </a:xfrm>
        </p:grpSpPr>
        <p:sp>
          <p:nvSpPr>
            <p:cNvPr id="69657" name="Line 15"/>
            <p:cNvSpPr>
              <a:spLocks noChangeShapeType="1"/>
            </p:cNvSpPr>
            <p:nvPr/>
          </p:nvSpPr>
          <p:spPr bwMode="auto">
            <a:xfrm>
              <a:off x="1911" y="2624"/>
              <a:ext cx="2" cy="461"/>
            </a:xfrm>
            <a:prstGeom prst="line">
              <a:avLst/>
            </a:prstGeom>
            <a:noFill/>
            <a:ln w="381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9658" name="Line 16"/>
            <p:cNvSpPr>
              <a:spLocks noChangeShapeType="1"/>
            </p:cNvSpPr>
            <p:nvPr/>
          </p:nvSpPr>
          <p:spPr bwMode="auto">
            <a:xfrm>
              <a:off x="1911" y="2628"/>
              <a:ext cx="2920" cy="0"/>
            </a:xfrm>
            <a:prstGeom prst="line">
              <a:avLst/>
            </a:prstGeom>
            <a:noFill/>
            <a:ln w="381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9659" name="Line 17"/>
            <p:cNvSpPr>
              <a:spLocks noChangeShapeType="1"/>
            </p:cNvSpPr>
            <p:nvPr/>
          </p:nvSpPr>
          <p:spPr bwMode="auto">
            <a:xfrm>
              <a:off x="4835" y="2631"/>
              <a:ext cx="0" cy="554"/>
            </a:xfrm>
            <a:prstGeom prst="line">
              <a:avLst/>
            </a:prstGeom>
            <a:noFill/>
            <a:ln w="381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grpSp>
        <p:nvGrpSpPr>
          <p:cNvPr id="6" name="Group 18"/>
          <p:cNvGrpSpPr>
            <a:grpSpLocks/>
          </p:cNvGrpSpPr>
          <p:nvPr/>
        </p:nvGrpSpPr>
        <p:grpSpPr bwMode="auto">
          <a:xfrm>
            <a:off x="1144588" y="3657600"/>
            <a:ext cx="2493962" cy="1450975"/>
            <a:chOff x="800" y="1952"/>
            <a:chExt cx="1571" cy="914"/>
          </a:xfrm>
        </p:grpSpPr>
        <p:sp>
          <p:nvSpPr>
            <p:cNvPr id="622611" name="Rectangle 19"/>
            <p:cNvSpPr>
              <a:spLocks noChangeArrowheads="1"/>
            </p:cNvSpPr>
            <p:nvPr/>
          </p:nvSpPr>
          <p:spPr bwMode="auto">
            <a:xfrm>
              <a:off x="890" y="1959"/>
              <a:ext cx="1405" cy="523"/>
            </a:xfrm>
            <a:prstGeom prst="rect">
              <a:avLst/>
            </a:prstGeom>
            <a:noFill/>
            <a:ln w="38100">
              <a:solidFill>
                <a:srgbClr val="FFFF00"/>
              </a:solidFill>
              <a:miter lim="800000"/>
              <a:headEnd/>
              <a:tailEnd/>
            </a:ln>
            <a:effectLst>
              <a:outerShdw blurRad="63500" dist="17961" dir="135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612" name="AutoShape 20"/>
            <p:cNvSpPr>
              <a:spLocks noChangeArrowheads="1"/>
            </p:cNvSpPr>
            <p:nvPr/>
          </p:nvSpPr>
          <p:spPr bwMode="auto">
            <a:xfrm>
              <a:off x="800" y="2327"/>
              <a:ext cx="740" cy="539"/>
            </a:xfrm>
            <a:prstGeom prst="curvedRightArrow">
              <a:avLst>
                <a:gd name="adj1" fmla="val 20000"/>
                <a:gd name="adj2" fmla="val 40000"/>
                <a:gd name="adj3" fmla="val 45764"/>
              </a:avLst>
            </a:prstGeom>
            <a:solidFill>
              <a:schemeClr val="accent1"/>
            </a:solidFill>
            <a:ln w="12700">
              <a:solidFill>
                <a:schemeClr val="tx1"/>
              </a:solidFill>
              <a:miter lim="800000"/>
              <a:headEnd/>
              <a:tailEnd/>
            </a:ln>
            <a:effectLst>
              <a:outerShdw blurRad="63500" dist="17961" dir="135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613" name="Text Box 21"/>
            <p:cNvSpPr txBox="1">
              <a:spLocks noChangeArrowheads="1"/>
            </p:cNvSpPr>
            <p:nvPr/>
          </p:nvSpPr>
          <p:spPr bwMode="auto">
            <a:xfrm>
              <a:off x="846" y="1952"/>
              <a:ext cx="1525" cy="446"/>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defRPr/>
              </a:pPr>
              <a:r>
                <a:rPr lang="ko-KR" altLang="en-US" sz="2000" b="1" dirty="0">
                  <a:solidFill>
                    <a:srgbClr val="FFFF00"/>
                  </a:solidFill>
                  <a:latin typeface="Comic Sans MS" charset="0"/>
                </a:rPr>
                <a:t>서쪽 또는 </a:t>
              </a:r>
              <a:br>
                <a:rPr lang="en-US" altLang="ko-KR" sz="2000" b="1" dirty="0">
                  <a:solidFill>
                    <a:srgbClr val="FFFF00"/>
                  </a:solidFill>
                  <a:latin typeface="Comic Sans MS" charset="0"/>
                </a:rPr>
              </a:br>
              <a:r>
                <a:rPr lang="ko-KR" altLang="en-US" sz="2000" b="1" dirty="0">
                  <a:solidFill>
                    <a:srgbClr val="FFFF00"/>
                  </a:solidFill>
                  <a:latin typeface="Comic Sans MS" charset="0"/>
                </a:rPr>
                <a:t>통곡의 벽</a:t>
              </a:r>
              <a:endParaRPr lang="en-US" sz="2000" b="1" dirty="0">
                <a:solidFill>
                  <a:srgbClr val="FFFF00"/>
                </a:solidFill>
                <a:latin typeface="Comic Sans MS" charset="0"/>
              </a:endParaRPr>
            </a:p>
          </p:txBody>
        </p:sp>
      </p:grpSp>
      <p:sp>
        <p:nvSpPr>
          <p:cNvPr id="622614" name="Freeform 22"/>
          <p:cNvSpPr>
            <a:spLocks/>
          </p:cNvSpPr>
          <p:nvPr/>
        </p:nvSpPr>
        <p:spPr bwMode="auto">
          <a:xfrm>
            <a:off x="812800" y="4295775"/>
            <a:ext cx="7632700" cy="1354138"/>
          </a:xfrm>
          <a:custGeom>
            <a:avLst/>
            <a:gdLst/>
            <a:ahLst/>
            <a:cxnLst>
              <a:cxn ang="0">
                <a:pos x="0" y="853"/>
              </a:cxn>
              <a:cxn ang="0">
                <a:pos x="172" y="778"/>
              </a:cxn>
              <a:cxn ang="0">
                <a:pos x="225" y="793"/>
              </a:cxn>
              <a:cxn ang="0">
                <a:pos x="270" y="808"/>
              </a:cxn>
              <a:cxn ang="0">
                <a:pos x="494" y="800"/>
              </a:cxn>
              <a:cxn ang="0">
                <a:pos x="636" y="763"/>
              </a:cxn>
              <a:cxn ang="0">
                <a:pos x="756" y="726"/>
              </a:cxn>
              <a:cxn ang="0">
                <a:pos x="800" y="711"/>
              </a:cxn>
              <a:cxn ang="0">
                <a:pos x="890" y="651"/>
              </a:cxn>
              <a:cxn ang="0">
                <a:pos x="980" y="621"/>
              </a:cxn>
              <a:cxn ang="0">
                <a:pos x="1047" y="598"/>
              </a:cxn>
              <a:cxn ang="0">
                <a:pos x="1092" y="584"/>
              </a:cxn>
              <a:cxn ang="0">
                <a:pos x="1212" y="598"/>
              </a:cxn>
              <a:cxn ang="0">
                <a:pos x="1271" y="584"/>
              </a:cxn>
              <a:cxn ang="0">
                <a:pos x="1406" y="554"/>
              </a:cxn>
              <a:cxn ang="0">
                <a:pos x="1698" y="397"/>
              </a:cxn>
              <a:cxn ang="0">
                <a:pos x="1765" y="374"/>
              </a:cxn>
              <a:cxn ang="0">
                <a:pos x="1787" y="367"/>
              </a:cxn>
              <a:cxn ang="0">
                <a:pos x="1855" y="329"/>
              </a:cxn>
              <a:cxn ang="0">
                <a:pos x="1937" y="277"/>
              </a:cxn>
              <a:cxn ang="0">
                <a:pos x="2027" y="225"/>
              </a:cxn>
              <a:cxn ang="0">
                <a:pos x="2049" y="210"/>
              </a:cxn>
              <a:cxn ang="0">
                <a:pos x="2064" y="187"/>
              </a:cxn>
              <a:cxn ang="0">
                <a:pos x="2109" y="157"/>
              </a:cxn>
              <a:cxn ang="0">
                <a:pos x="2131" y="135"/>
              </a:cxn>
              <a:cxn ang="0">
                <a:pos x="2266" y="98"/>
              </a:cxn>
              <a:cxn ang="0">
                <a:pos x="2333" y="105"/>
              </a:cxn>
              <a:cxn ang="0">
                <a:pos x="2528" y="90"/>
              </a:cxn>
              <a:cxn ang="0">
                <a:pos x="2610" y="38"/>
              </a:cxn>
              <a:cxn ang="0">
                <a:pos x="2722" y="8"/>
              </a:cxn>
              <a:cxn ang="0">
                <a:pos x="2744" y="0"/>
              </a:cxn>
              <a:cxn ang="0">
                <a:pos x="2842" y="60"/>
              </a:cxn>
              <a:cxn ang="0">
                <a:pos x="2864" y="75"/>
              </a:cxn>
              <a:cxn ang="0">
                <a:pos x="2894" y="120"/>
              </a:cxn>
              <a:cxn ang="0">
                <a:pos x="3021" y="172"/>
              </a:cxn>
              <a:cxn ang="0">
                <a:pos x="3051" y="165"/>
              </a:cxn>
              <a:cxn ang="0">
                <a:pos x="3096" y="180"/>
              </a:cxn>
              <a:cxn ang="0">
                <a:pos x="3208" y="314"/>
              </a:cxn>
              <a:cxn ang="0">
                <a:pos x="3268" y="367"/>
              </a:cxn>
              <a:cxn ang="0">
                <a:pos x="3387" y="419"/>
              </a:cxn>
              <a:cxn ang="0">
                <a:pos x="3470" y="471"/>
              </a:cxn>
              <a:cxn ang="0">
                <a:pos x="3544" y="479"/>
              </a:cxn>
              <a:cxn ang="0">
                <a:pos x="3709" y="509"/>
              </a:cxn>
              <a:cxn ang="0">
                <a:pos x="3754" y="524"/>
              </a:cxn>
              <a:cxn ang="0">
                <a:pos x="3776" y="531"/>
              </a:cxn>
              <a:cxn ang="0">
                <a:pos x="3866" y="569"/>
              </a:cxn>
              <a:cxn ang="0">
                <a:pos x="3888" y="576"/>
              </a:cxn>
              <a:cxn ang="0">
                <a:pos x="3933" y="613"/>
              </a:cxn>
              <a:cxn ang="0">
                <a:pos x="3948" y="636"/>
              </a:cxn>
              <a:cxn ang="0">
                <a:pos x="4053" y="666"/>
              </a:cxn>
              <a:cxn ang="0">
                <a:pos x="4143" y="703"/>
              </a:cxn>
              <a:cxn ang="0">
                <a:pos x="4352" y="711"/>
              </a:cxn>
              <a:cxn ang="0">
                <a:pos x="4509" y="748"/>
              </a:cxn>
              <a:cxn ang="0">
                <a:pos x="4808" y="703"/>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cap="flat" cmpd="sng">
            <a:solidFill>
              <a:srgbClr val="FFFF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615" name="Rectangle 23"/>
          <p:cNvSpPr>
            <a:spLocks noChangeArrowheads="1"/>
          </p:cNvSpPr>
          <p:nvPr/>
        </p:nvSpPr>
        <p:spPr bwMode="auto">
          <a:xfrm>
            <a:off x="3894138" y="4116388"/>
            <a:ext cx="1971675" cy="569912"/>
          </a:xfrm>
          <a:prstGeom prst="rect">
            <a:avLst/>
          </a:prstGeom>
          <a:solidFill>
            <a:srgbClr val="1039BD"/>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9641" name="Text Box 2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B VAG Rounded Bold" charset="0"/>
              </a:rPr>
              <a:t> </a:t>
            </a:r>
          </a:p>
        </p:txBody>
      </p:sp>
      <p:sp>
        <p:nvSpPr>
          <p:cNvPr id="69642" name="Text Box 25"/>
          <p:cNvSpPr txBox="1">
            <a:spLocks noChangeArrowheads="1"/>
          </p:cNvSpPr>
          <p:nvPr/>
        </p:nvSpPr>
        <p:spPr bwMode="auto">
          <a:xfrm>
            <a:off x="8599488" y="64785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latin typeface="Comic Sans MS" charset="0"/>
              </a:rPr>
              <a:t>6</a:t>
            </a:r>
            <a:endParaRPr lang="en-US" sz="1600">
              <a:solidFill>
                <a:srgbClr val="FFA27C"/>
              </a:solidFill>
              <a:latin typeface="B VAG Rounded Bold" charset="0"/>
            </a:endParaRPr>
          </a:p>
        </p:txBody>
      </p:sp>
      <p:sp>
        <p:nvSpPr>
          <p:cNvPr id="622618" name="Rectangle 26"/>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32</a:t>
            </a:r>
          </a:p>
        </p:txBody>
      </p:sp>
      <p:sp>
        <p:nvSpPr>
          <p:cNvPr id="69645" name="Text Box 28"/>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32-37</a:t>
            </a:r>
          </a:p>
        </p:txBody>
      </p:sp>
      <p:pic>
        <p:nvPicPr>
          <p:cNvPr id="622621" name="Picture 2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06825" y="3303588"/>
            <a:ext cx="2279650" cy="182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622622" name="Text Box 30"/>
          <p:cNvSpPr txBox="1">
            <a:spLocks noChangeArrowheads="1"/>
          </p:cNvSpPr>
          <p:nvPr/>
        </p:nvSpPr>
        <p:spPr bwMode="auto">
          <a:xfrm>
            <a:off x="3263900" y="5262563"/>
            <a:ext cx="3355975" cy="83099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ko-KR" altLang="en-US" sz="2400" b="1" dirty="0">
                <a:solidFill>
                  <a:srgbClr val="FFFF00"/>
                </a:solidFill>
                <a:latin typeface="Comic Sans MS" pitchFamily="-112" charset="0"/>
                <a:ea typeface="ＭＳ Ｐゴシック" charset="0"/>
                <a:cs typeface="ＭＳ Ｐゴシック" charset="0"/>
              </a:rPr>
              <a:t>제 </a:t>
            </a:r>
            <a:r>
              <a:rPr lang="en-US" altLang="ko-KR" sz="2400" b="1" dirty="0">
                <a:solidFill>
                  <a:srgbClr val="FFFF00"/>
                </a:solidFill>
                <a:latin typeface="Comic Sans MS" pitchFamily="-112" charset="0"/>
                <a:ea typeface="ＭＳ Ｐゴシック" charset="0"/>
                <a:cs typeface="ＭＳ Ｐゴシック" charset="0"/>
              </a:rPr>
              <a:t>1</a:t>
            </a:r>
            <a:r>
              <a:rPr lang="ko-KR" altLang="en-US" sz="2400" b="1" dirty="0">
                <a:solidFill>
                  <a:srgbClr val="FFFF00"/>
                </a:solidFill>
                <a:latin typeface="Comic Sans MS" pitchFamily="-112" charset="0"/>
                <a:ea typeface="ＭＳ Ｐゴシック" charset="0"/>
                <a:cs typeface="ＭＳ Ｐゴシック" charset="0"/>
              </a:rPr>
              <a:t>성전은 솔로몬이 건축함</a:t>
            </a:r>
            <a:endParaRPr lang="en-US" sz="2400" b="1" dirty="0">
              <a:solidFill>
                <a:srgbClr val="FFFF00"/>
              </a:solidFill>
              <a:latin typeface="Comic Sans MS" pitchFamily="-112" charset="0"/>
              <a:ea typeface="ＭＳ Ｐゴシック" charset="0"/>
              <a:cs typeface="ＭＳ Ｐゴシック" charset="0"/>
            </a:endParaRPr>
          </a:p>
        </p:txBody>
      </p:sp>
      <p:pic>
        <p:nvPicPr>
          <p:cNvPr id="622623" name="Picture 31"/>
          <p:cNvPicPr>
            <a:picLocks noChangeAspect="1" noChangeArrowheads="1"/>
          </p:cNvPicPr>
          <p:nvPr/>
        </p:nvPicPr>
        <p:blipFill>
          <a:blip r:embed="rId7" cstate="screen">
            <a:extLst>
              <a:ext uri="{28A0092B-C50C-407E-A947-70E740481C1C}">
                <a14:useLocalDpi xmlns:a14="http://schemas.microsoft.com/office/drawing/2010/main"/>
              </a:ext>
            </a:extLst>
          </a:blip>
          <a:srcRect l="19972" t="26277" r="15762" b="12953"/>
          <a:stretch>
            <a:fillRect/>
          </a:stretch>
        </p:blipFill>
        <p:spPr bwMode="auto">
          <a:xfrm>
            <a:off x="3746500" y="3275013"/>
            <a:ext cx="2384425" cy="1890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2624" name="Text Box 32"/>
          <p:cNvSpPr txBox="1">
            <a:spLocks noChangeArrowheads="1"/>
          </p:cNvSpPr>
          <p:nvPr/>
        </p:nvSpPr>
        <p:spPr bwMode="auto">
          <a:xfrm>
            <a:off x="2559845" y="5275714"/>
            <a:ext cx="4224337" cy="83099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ko-KR" altLang="en-US" sz="2400" b="1" dirty="0" err="1">
                <a:solidFill>
                  <a:srgbClr val="FFFF00"/>
                </a:solidFill>
                <a:latin typeface="Comic Sans MS" charset="0"/>
                <a:ea typeface="ＭＳ Ｐゴシック" charset="-128"/>
                <a:cs typeface="ＭＳ Ｐゴシック" charset="-128"/>
              </a:rPr>
              <a:t>헤롯의</a:t>
            </a:r>
            <a:r>
              <a:rPr lang="ko-KR" altLang="en-US" sz="2400" b="1" dirty="0">
                <a:solidFill>
                  <a:srgbClr val="FFFF00"/>
                </a:solidFill>
                <a:latin typeface="Comic Sans MS" charset="0"/>
                <a:ea typeface="ＭＳ Ｐゴシック" charset="-128"/>
                <a:cs typeface="ＭＳ Ｐゴシック" charset="-128"/>
              </a:rPr>
              <a:t> 제 </a:t>
            </a:r>
            <a:r>
              <a:rPr lang="en-US" altLang="ko-KR" sz="2400" b="1" dirty="0">
                <a:solidFill>
                  <a:srgbClr val="FFFF00"/>
                </a:solidFill>
                <a:latin typeface="Comic Sans MS" charset="0"/>
                <a:ea typeface="ＭＳ Ｐゴシック" charset="-128"/>
                <a:cs typeface="ＭＳ Ｐゴシック" charset="-128"/>
              </a:rPr>
              <a:t>2</a:t>
            </a:r>
            <a:r>
              <a:rPr lang="ko-KR" altLang="en-US" sz="2400" b="1" dirty="0">
                <a:solidFill>
                  <a:srgbClr val="FFFF00"/>
                </a:solidFill>
                <a:latin typeface="Comic Sans MS" charset="0"/>
                <a:ea typeface="ＭＳ Ｐゴシック" charset="-128"/>
                <a:cs typeface="ＭＳ Ｐゴシック" charset="-128"/>
              </a:rPr>
              <a:t>성전은 예수님 당시임</a:t>
            </a:r>
            <a:endParaRPr lang="en-US" sz="2400" b="1" dirty="0">
              <a:solidFill>
                <a:srgbClr val="FFFF00"/>
              </a:solidFill>
              <a:latin typeface="Comic Sans MS" charset="0"/>
              <a:ea typeface="ＭＳ Ｐゴシック" charset="-128"/>
              <a:cs typeface="ＭＳ Ｐゴシック" charset="-128"/>
            </a:endParaRPr>
          </a:p>
        </p:txBody>
      </p:sp>
      <p:graphicFrame>
        <p:nvGraphicFramePr>
          <p:cNvPr id="622625" name="Object 2"/>
          <p:cNvGraphicFramePr>
            <a:graphicFrameLocks noChangeAspect="1"/>
          </p:cNvGraphicFramePr>
          <p:nvPr/>
        </p:nvGraphicFramePr>
        <p:xfrm>
          <a:off x="3554413" y="3152775"/>
          <a:ext cx="3209925" cy="2168525"/>
        </p:xfrm>
        <a:graphic>
          <a:graphicData uri="http://schemas.openxmlformats.org/presentationml/2006/ole">
            <mc:AlternateContent xmlns:mc="http://schemas.openxmlformats.org/markup-compatibility/2006">
              <mc:Choice xmlns:v="urn:schemas-microsoft-com:vml" Requires="v">
                <p:oleObj spid="_x0000_s4197" name="Document" r:id="rId8" imgW="5600000" imgH="3428571" progId="Word.Document.8">
                  <p:embed/>
                </p:oleObj>
              </mc:Choice>
              <mc:Fallback>
                <p:oleObj name="Document" r:id="rId8" imgW="5600000" imgH="3428571" progId="Word.Documen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54413" y="3152775"/>
                        <a:ext cx="3209925" cy="2168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2626" name="Text Box 34"/>
          <p:cNvSpPr txBox="1">
            <a:spLocks noChangeArrowheads="1"/>
          </p:cNvSpPr>
          <p:nvPr/>
        </p:nvSpPr>
        <p:spPr bwMode="auto">
          <a:xfrm>
            <a:off x="2937080" y="5242169"/>
            <a:ext cx="3478212" cy="83099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ko-KR" altLang="en-US" sz="2400" b="1" dirty="0">
                <a:solidFill>
                  <a:srgbClr val="FFFF00"/>
                </a:solidFill>
                <a:latin typeface="Comic Sans MS" charset="0"/>
                <a:ea typeface="ＭＳ Ｐゴシック" charset="-128"/>
                <a:cs typeface="ＭＳ Ｐゴシック" charset="-128"/>
              </a:rPr>
              <a:t>오늘날은 이슬람의 바위 돔</a:t>
            </a:r>
            <a:endParaRPr lang="en-US" sz="2400" b="1" dirty="0">
              <a:solidFill>
                <a:srgbClr val="FFFF00"/>
              </a:solidFill>
              <a:latin typeface="Comic Sans MS" charset="0"/>
              <a:ea typeface="ＭＳ Ｐゴシック" charset="-128"/>
              <a:cs typeface="ＭＳ Ｐゴシック" charset="-128"/>
            </a:endParaRPr>
          </a:p>
        </p:txBody>
      </p:sp>
      <p:sp>
        <p:nvSpPr>
          <p:cNvPr id="622627" name="Text Box 35"/>
          <p:cNvSpPr txBox="1">
            <a:spLocks noChangeArrowheads="1"/>
          </p:cNvSpPr>
          <p:nvPr/>
        </p:nvSpPr>
        <p:spPr bwMode="auto">
          <a:xfrm>
            <a:off x="0" y="1006475"/>
            <a:ext cx="9144000" cy="400050"/>
          </a:xfrm>
          <a:prstGeom prst="rect">
            <a:avLst/>
          </a:prstGeom>
          <a:noFill/>
          <a:ln w="12700">
            <a:noFill/>
            <a:miter lim="800000"/>
            <a:headEnd/>
            <a:tailEnd/>
          </a:ln>
          <a:effectLst>
            <a:outerShdw blurRad="63500" dist="38099" dir="2700000" algn="ctr" rotWithShape="0">
              <a:srgbClr val="888B90">
                <a:alpha val="74998"/>
              </a:srgbClr>
            </a:outerShdw>
          </a:effectLst>
        </p:spPr>
        <p:txBody>
          <a:bodyPr>
            <a:spAutoFit/>
          </a:bodyPr>
          <a:lstStyle/>
          <a:p>
            <a:pPr algn="ctr" defTabSz="914400" eaLnBrk="0" fontAlgn="base" hangingPunct="0">
              <a:spcBef>
                <a:spcPct val="50000"/>
              </a:spcBef>
              <a:spcAft>
                <a:spcPct val="0"/>
              </a:spcAft>
              <a:defRPr/>
            </a:pPr>
            <a:r>
              <a:rPr lang="ko-KR" altLang="en-US" sz="2000" b="1" dirty="0">
                <a:solidFill>
                  <a:srgbClr val="0831AD"/>
                </a:solidFill>
                <a:latin typeface="Comic Sans MS" charset="0"/>
                <a:ea typeface="ＭＳ Ｐゴシック" charset="-128"/>
                <a:cs typeface="ＭＳ Ｐゴシック" charset="-128"/>
              </a:rPr>
              <a:t>아브라함의 땅 가까이</a:t>
            </a:r>
            <a:r>
              <a:rPr lang="en-US" sz="2000" b="1" dirty="0">
                <a:solidFill>
                  <a:srgbClr val="0831AD"/>
                </a:solidFill>
                <a:latin typeface="Comic Sans MS" charset="0"/>
                <a:ea typeface="ＭＳ Ｐゴシック" charset="-128"/>
                <a:cs typeface="ＭＳ Ｐゴシック" charset="-128"/>
              </a:rPr>
              <a:t>-</a:t>
            </a:r>
            <a:r>
              <a:rPr lang="ko-KR" altLang="en-US" sz="2000" b="1" dirty="0">
                <a:solidFill>
                  <a:srgbClr val="0831AD"/>
                </a:solidFill>
                <a:latin typeface="Comic Sans MS" charset="0"/>
                <a:ea typeface="ＭＳ Ｐゴシック" charset="-128"/>
                <a:cs typeface="ＭＳ Ｐゴシック" charset="-128"/>
              </a:rPr>
              <a:t>이삭을 희생 제물</a:t>
            </a:r>
            <a:r>
              <a:rPr lang="en-US" sz="2000" b="1" dirty="0">
                <a:solidFill>
                  <a:srgbClr val="0831AD"/>
                </a:solidFill>
                <a:latin typeface="Comic Sans MS" charset="0"/>
                <a:ea typeface="ＭＳ Ｐゴシック" charset="-128"/>
                <a:cs typeface="ＭＳ Ｐゴシック" charset="-128"/>
              </a:rPr>
              <a:t>…</a:t>
            </a:r>
            <a:r>
              <a:rPr lang="ko-KR" altLang="en-US" sz="2000" b="1" dirty="0" err="1">
                <a:solidFill>
                  <a:srgbClr val="0831AD"/>
                </a:solidFill>
                <a:latin typeface="Comic Sans MS" charset="0"/>
                <a:ea typeface="ＭＳ Ｐゴシック" charset="-128"/>
                <a:cs typeface="ＭＳ Ｐゴシック" charset="-128"/>
              </a:rPr>
              <a:t>모리아</a:t>
            </a:r>
            <a:r>
              <a:rPr lang="ko-KR" altLang="en-US" sz="2000" b="1" dirty="0">
                <a:solidFill>
                  <a:srgbClr val="0831AD"/>
                </a:solidFill>
                <a:latin typeface="Comic Sans MS" charset="0"/>
                <a:ea typeface="ＭＳ Ｐゴシック" charset="-128"/>
                <a:cs typeface="ＭＳ Ｐゴシック" charset="-128"/>
              </a:rPr>
              <a:t> 산</a:t>
            </a:r>
            <a:r>
              <a:rPr lang="en-US" sz="2000" b="1" dirty="0">
                <a:solidFill>
                  <a:srgbClr val="0831AD"/>
                </a:solidFill>
                <a:latin typeface="Comic Sans MS" charset="0"/>
                <a:ea typeface="ＭＳ Ｐゴシック" charset="-128"/>
                <a:cs typeface="ＭＳ Ｐゴシック" charset="-128"/>
              </a:rPr>
              <a:t>…</a:t>
            </a:r>
            <a:r>
              <a:rPr lang="ko-KR" altLang="en-US" sz="2000" b="1" dirty="0">
                <a:solidFill>
                  <a:srgbClr val="0831AD"/>
                </a:solidFill>
                <a:latin typeface="Comic Sans MS" charset="0"/>
                <a:ea typeface="ＭＳ Ｐゴシック" charset="-128"/>
                <a:cs typeface="ＭＳ Ｐゴシック" charset="-128"/>
              </a:rPr>
              <a:t>시온 산</a:t>
            </a:r>
            <a:endParaRPr lang="en-US" sz="2000" b="1" dirty="0">
              <a:solidFill>
                <a:srgbClr val="0831AD"/>
              </a:solidFill>
              <a:latin typeface="Comic Sans MS" charset="0"/>
              <a:ea typeface="ＭＳ Ｐゴシック" charset="-128"/>
              <a:cs typeface="ＭＳ Ｐゴシック" charset="-128"/>
            </a:endParaRPr>
          </a:p>
        </p:txBody>
      </p:sp>
      <p:sp>
        <p:nvSpPr>
          <p:cNvPr id="3" name="Title 2"/>
          <p:cNvSpPr>
            <a:spLocks noGrp="1"/>
          </p:cNvSpPr>
          <p:nvPr>
            <p:ph type="title" idx="4294967295"/>
          </p:nvPr>
        </p:nvSpPr>
        <p:spPr>
          <a:xfrm>
            <a:off x="139700" y="278871"/>
            <a:ext cx="8874125" cy="523875"/>
          </a:xfrm>
          <a:prstGeom prst="rect">
            <a:avLst/>
          </a:prstGeom>
          <a:solidFill>
            <a:srgbClr val="790015"/>
          </a:solidFill>
        </p:spPr>
        <p:txBody>
          <a:bodyPr anchor="ctr"/>
          <a:lstStyle/>
          <a:p>
            <a:pPr algn="ctr">
              <a:defRPr/>
            </a:pPr>
            <a:r>
              <a:rPr lang="ko-KR" altLang="en-US" sz="3200" b="1" kern="1200" dirty="0">
                <a:solidFill>
                  <a:schemeClr val="tx1"/>
                </a:solidFill>
                <a:effectLst>
                  <a:outerShdw blurRad="38100" dist="38100" dir="2700000" algn="tl">
                    <a:srgbClr val="000000">
                      <a:alpha val="43137"/>
                    </a:srgbClr>
                  </a:outerShdw>
                </a:effectLst>
                <a:latin typeface="Arial"/>
                <a:ea typeface="ＭＳ Ｐゴシック"/>
                <a:cs typeface="ＭＳ Ｐゴシック"/>
              </a:rPr>
              <a:t>오늘날의 예루살렘 </a:t>
            </a:r>
            <a:r>
              <a:rPr lang="ko-KR" altLang="en-US" sz="3200" b="1" kern="1200" dirty="0" err="1">
                <a:solidFill>
                  <a:schemeClr val="tx1"/>
                </a:solidFill>
                <a:effectLst>
                  <a:outerShdw blurRad="38100" dist="38100" dir="2700000" algn="tl">
                    <a:srgbClr val="000000">
                      <a:alpha val="43137"/>
                    </a:srgbClr>
                  </a:outerShdw>
                </a:effectLst>
                <a:latin typeface="Arial"/>
                <a:ea typeface="ＭＳ Ｐゴシック"/>
                <a:cs typeface="ＭＳ Ｐゴシック"/>
              </a:rPr>
              <a:t>성전산</a:t>
            </a:r>
            <a:endParaRPr lang="en-US" sz="3200" b="1" kern="1200" dirty="0">
              <a:solidFill>
                <a:schemeClr val="tx1"/>
              </a:solidFill>
              <a:effectLst>
                <a:outerShdw blurRad="38100" dist="38100" dir="2700000" algn="tl">
                  <a:srgbClr val="000000">
                    <a:alpha val="43137"/>
                  </a:srgbClr>
                </a:outerShdw>
              </a:effectLst>
              <a:latin typeface="Arial"/>
              <a:ea typeface="ＭＳ Ｐゴシック"/>
              <a:cs typeface="ＭＳ Ｐゴシック"/>
            </a:endParaRPr>
          </a:p>
        </p:txBody>
      </p:sp>
      <p:sp>
        <p:nvSpPr>
          <p:cNvPr id="622619" name="Text Box 27"/>
          <p:cNvSpPr txBox="1">
            <a:spLocks noChangeArrowheads="1"/>
          </p:cNvSpPr>
          <p:nvPr/>
        </p:nvSpPr>
        <p:spPr bwMode="auto">
          <a:xfrm>
            <a:off x="2089853"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ko-KR" altLang="en-US" sz="1600" b="1" dirty="0">
                <a:solidFill>
                  <a:srgbClr val="FFFFFF"/>
                </a:solidFill>
                <a:latin typeface="Comic Sans MS" pitchFamily="-112" charset="0"/>
                <a:ea typeface="ＭＳ Ｐゴシック" charset="0"/>
                <a:cs typeface="ＭＳ Ｐゴシック" charset="0"/>
              </a:rPr>
              <a:t>열왕기상</a:t>
            </a:r>
            <a:r>
              <a:rPr lang="en-US" sz="1600" b="1" dirty="0">
                <a:solidFill>
                  <a:srgbClr val="FFFFFF"/>
                </a:solidFill>
                <a:latin typeface="Comic Sans MS" pitchFamily="-112" charset="0"/>
                <a:ea typeface="ＭＳ Ｐゴシック" charset="0"/>
                <a:cs typeface="ＭＳ Ｐゴシック" charset="0"/>
              </a:rPr>
              <a:t> 6:14-38</a:t>
            </a:r>
          </a:p>
        </p:txBody>
      </p:sp>
    </p:spTree>
    <p:extLst>
      <p:ext uri="{BB962C8B-B14F-4D97-AF65-F5344CB8AC3E}">
        <p14:creationId xmlns:p14="http://schemas.microsoft.com/office/powerpoint/2010/main" val="9590565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2597"/>
                                        </p:tgtEl>
                                        <p:attrNameLst>
                                          <p:attrName>style.visibility</p:attrName>
                                        </p:attrNameLst>
                                      </p:cBhvr>
                                      <p:to>
                                        <p:strVal val="visible"/>
                                      </p:to>
                                    </p:set>
                                    <p:animEffect transition="in" filter="wipe(left)">
                                      <p:cBhvr>
                                        <p:cTn id="7" dur="500"/>
                                        <p:tgtEl>
                                          <p:spTgt spid="622597"/>
                                        </p:tgtEl>
                                      </p:cBhvr>
                                    </p:animEffect>
                                  </p:childTnLst>
                                </p:cTn>
                              </p:par>
                            </p:childTnLst>
                          </p:cTn>
                        </p:par>
                        <p:par>
                          <p:cTn id="8" fill="hold" nodeType="afterGroup">
                            <p:stCondLst>
                              <p:cond delay="500"/>
                            </p:stCondLst>
                            <p:childTnLst>
                              <p:par>
                                <p:cTn id="9" presetID="4" presetClass="entr" presetSubtype="32" fill="hold" grpId="0" nodeType="afterEffect">
                                  <p:stCondLst>
                                    <p:cond delay="100"/>
                                  </p:stCondLst>
                                  <p:childTnLst>
                                    <p:set>
                                      <p:cBhvr>
                                        <p:cTn id="10" dur="1" fill="hold">
                                          <p:stCondLst>
                                            <p:cond delay="0"/>
                                          </p:stCondLst>
                                        </p:cTn>
                                        <p:tgtEl>
                                          <p:spTgt spid="622598">
                                            <p:txEl>
                                              <p:pRg st="0" end="0"/>
                                            </p:txEl>
                                          </p:spTgt>
                                        </p:tgtEl>
                                        <p:attrNameLst>
                                          <p:attrName>style.visibility</p:attrName>
                                        </p:attrNameLst>
                                      </p:cBhvr>
                                      <p:to>
                                        <p:strVal val="visible"/>
                                      </p:to>
                                    </p:set>
                                    <p:animEffect transition="in" filter="box(out)">
                                      <p:cBhvr>
                                        <p:cTn id="11" dur="500"/>
                                        <p:tgtEl>
                                          <p:spTgt spid="622598">
                                            <p:txEl>
                                              <p:pRg st="0" end="0"/>
                                            </p:txEl>
                                          </p:spTgt>
                                        </p:tgtEl>
                                      </p:cBhvr>
                                    </p:animEffect>
                                  </p:childTnLst>
                                </p:cTn>
                              </p:par>
                            </p:childTnLst>
                          </p:cTn>
                        </p:par>
                        <p:par>
                          <p:cTn id="12" fill="hold" nodeType="afterGroup">
                            <p:stCondLst>
                              <p:cond delay="1100"/>
                            </p:stCondLst>
                            <p:childTnLst>
                              <p:par>
                                <p:cTn id="13" presetID="22" presetClass="entr" presetSubtype="8" fill="hold" nodeType="afterEffect">
                                  <p:stCondLst>
                                    <p:cond delay="0"/>
                                  </p:stCondLst>
                                  <p:childTnLst>
                                    <p:set>
                                      <p:cBhvr>
                                        <p:cTn id="14" dur="1" fill="hold">
                                          <p:stCondLst>
                                            <p:cond delay="0"/>
                                          </p:stCondLst>
                                        </p:cTn>
                                        <p:tgtEl>
                                          <p:spTgt spid="622614"/>
                                        </p:tgtEl>
                                        <p:attrNameLst>
                                          <p:attrName>style.visibility</p:attrName>
                                        </p:attrNameLst>
                                      </p:cBhvr>
                                      <p:to>
                                        <p:strVal val="visible"/>
                                      </p:to>
                                    </p:set>
                                    <p:animEffect transition="in" filter="wipe(left)">
                                      <p:cBhvr>
                                        <p:cTn id="15" dur="500"/>
                                        <p:tgtEl>
                                          <p:spTgt spid="6226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22615"/>
                                        </p:tgtEl>
                                        <p:attrNameLst>
                                          <p:attrName>style.visibility</p:attrName>
                                        </p:attrNameLst>
                                      </p:cBhvr>
                                      <p:to>
                                        <p:strVal val="visible"/>
                                      </p:to>
                                    </p:set>
                                    <p:animEffect transition="in" filter="wipe(left)">
                                      <p:cBhvr>
                                        <p:cTn id="20" dur="500"/>
                                        <p:tgtEl>
                                          <p:spTgt spid="62261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nodeType="afterGroup">
                            <p:stCondLst>
                              <p:cond delay="500"/>
                            </p:stCondLst>
                            <p:childTnLst>
                              <p:par>
                                <p:cTn id="27" presetID="22" presetClass="entr" presetSubtype="8" fill="hold" nodeType="afterEffect">
                                  <p:stCondLst>
                                    <p:cond delay="50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52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 calcmode="lin" valueType="num">
                                      <p:cBhvr>
                                        <p:cTn id="36" dur="500" fill="hold"/>
                                        <p:tgtEl>
                                          <p:spTgt spid="6"/>
                                        </p:tgtEl>
                                        <p:attrNameLst>
                                          <p:attrName>ppt_x</p:attrName>
                                        </p:attrNameLst>
                                      </p:cBhvr>
                                      <p:tavLst>
                                        <p:tav tm="0">
                                          <p:val>
                                            <p:fltVal val="0.5"/>
                                          </p:val>
                                        </p:tav>
                                        <p:tav tm="100000">
                                          <p:val>
                                            <p:strVal val="#ppt_x"/>
                                          </p:val>
                                        </p:tav>
                                      </p:tavLst>
                                    </p:anim>
                                    <p:anim calcmode="lin" valueType="num">
                                      <p:cBhvr>
                                        <p:cTn id="37"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622621"/>
                                        </p:tgtEl>
                                        <p:attrNameLst>
                                          <p:attrName>style.visibility</p:attrName>
                                        </p:attrNameLst>
                                      </p:cBhvr>
                                      <p:to>
                                        <p:strVal val="visible"/>
                                      </p:to>
                                    </p:set>
                                    <p:animEffect transition="in" filter="wipe(left)">
                                      <p:cBhvr>
                                        <p:cTn id="42" dur="500"/>
                                        <p:tgtEl>
                                          <p:spTgt spid="622621"/>
                                        </p:tgtEl>
                                      </p:cBhvr>
                                    </p:animEffect>
                                  </p:childTnLst>
                                </p:cTn>
                              </p:par>
                            </p:childTnLst>
                          </p:cTn>
                        </p:par>
                        <p:par>
                          <p:cTn id="43" fill="hold" nodeType="afterGroup">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622622"/>
                                        </p:tgtEl>
                                        <p:attrNameLst>
                                          <p:attrName>style.visibility</p:attrName>
                                        </p:attrNameLst>
                                      </p:cBhvr>
                                      <p:to>
                                        <p:strVal val="visible"/>
                                      </p:to>
                                    </p:set>
                                    <p:animEffect transition="in" filter="fade">
                                      <p:cBhvr>
                                        <p:cTn id="46" dur="1000"/>
                                        <p:tgtEl>
                                          <p:spTgt spid="622622"/>
                                        </p:tgtEl>
                                      </p:cBhvr>
                                    </p:animEffect>
                                  </p:childTnLst>
                                  <p:subTnLst>
                                    <p:set>
                                      <p:cBhvr override="childStyle">
                                        <p:cTn dur="1" fill="hold" display="0" masterRel="nextClick" afterEffect="1"/>
                                        <p:tgtEl>
                                          <p:spTgt spid="622622"/>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nodeType="clickEffect">
                                  <p:stCondLst>
                                    <p:cond delay="0"/>
                                  </p:stCondLst>
                                  <p:childTnLst>
                                    <p:set>
                                      <p:cBhvr>
                                        <p:cTn id="50" dur="1" fill="hold">
                                          <p:stCondLst>
                                            <p:cond delay="0"/>
                                          </p:stCondLst>
                                        </p:cTn>
                                        <p:tgtEl>
                                          <p:spTgt spid="622623"/>
                                        </p:tgtEl>
                                        <p:attrNameLst>
                                          <p:attrName>style.visibility</p:attrName>
                                        </p:attrNameLst>
                                      </p:cBhvr>
                                      <p:to>
                                        <p:strVal val="visible"/>
                                      </p:to>
                                    </p:set>
                                    <p:animEffect transition="in" filter="wipe(left)">
                                      <p:cBhvr>
                                        <p:cTn id="51" dur="500"/>
                                        <p:tgtEl>
                                          <p:spTgt spid="622623"/>
                                        </p:tgtEl>
                                      </p:cBhvr>
                                    </p:animEffect>
                                  </p:childTnLst>
                                </p:cTn>
                              </p:par>
                            </p:childTnLst>
                          </p:cTn>
                        </p:par>
                        <p:par>
                          <p:cTn id="52" fill="hold" nodeType="afterGroup">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622624"/>
                                        </p:tgtEl>
                                        <p:attrNameLst>
                                          <p:attrName>style.visibility</p:attrName>
                                        </p:attrNameLst>
                                      </p:cBhvr>
                                      <p:to>
                                        <p:strVal val="visible"/>
                                      </p:to>
                                    </p:set>
                                    <p:animEffect transition="in" filter="fade">
                                      <p:cBhvr>
                                        <p:cTn id="55" dur="1000"/>
                                        <p:tgtEl>
                                          <p:spTgt spid="622624"/>
                                        </p:tgtEl>
                                      </p:cBhvr>
                                    </p:animEffect>
                                  </p:childTnLst>
                                  <p:subTnLst>
                                    <p:set>
                                      <p:cBhvr override="childStyle">
                                        <p:cTn dur="1" fill="hold" display="0" masterRel="nextClick" afterEffect="1"/>
                                        <p:tgtEl>
                                          <p:spTgt spid="622624"/>
                                        </p:tgtEl>
                                        <p:attrNameLst>
                                          <p:attrName>style.visibility</p:attrName>
                                        </p:attrNameLst>
                                      </p:cBhvr>
                                      <p:to>
                                        <p:strVal val="hidden"/>
                                      </p:to>
                                    </p:set>
                                  </p:sub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622625"/>
                                        </p:tgtEl>
                                        <p:attrNameLst>
                                          <p:attrName>style.visibility</p:attrName>
                                        </p:attrNameLst>
                                      </p:cBhvr>
                                      <p:to>
                                        <p:strVal val="visible"/>
                                      </p:to>
                                    </p:set>
                                    <p:animEffect transition="in" filter="wipe(left)">
                                      <p:cBhvr>
                                        <p:cTn id="60" dur="500"/>
                                        <p:tgtEl>
                                          <p:spTgt spid="622625"/>
                                        </p:tgtEl>
                                      </p:cBhvr>
                                    </p:animEffect>
                                  </p:childTnLst>
                                </p:cTn>
                              </p:par>
                            </p:childTnLst>
                          </p:cTn>
                        </p:par>
                        <p:par>
                          <p:cTn id="61" fill="hold" nodeType="afterGroup">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622626"/>
                                        </p:tgtEl>
                                        <p:attrNameLst>
                                          <p:attrName>style.visibility</p:attrName>
                                        </p:attrNameLst>
                                      </p:cBhvr>
                                      <p:to>
                                        <p:strVal val="visible"/>
                                      </p:to>
                                    </p:set>
                                    <p:animEffect transition="in" filter="fade">
                                      <p:cBhvr>
                                        <p:cTn id="64" dur="1000"/>
                                        <p:tgtEl>
                                          <p:spTgt spid="622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597" grpId="0" animBg="1"/>
      <p:bldP spid="622598" grpId="0" build="p" autoUpdateAnimBg="0" advAuto="100"/>
      <p:bldP spid="622615" grpId="0" animBg="1"/>
      <p:bldP spid="622622" grpId="0" autoUpdateAnimBg="0"/>
      <p:bldP spid="622624" grpId="0" autoUpdateAnimBg="0"/>
      <p:bldP spid="622626"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7" descr="western w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0"/>
            <a:ext cx="5397500" cy="692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0054" name="Rectangle 6"/>
          <p:cNvSpPr>
            <a:spLocks noGrp="1" noRot="1" noChangeArrowheads="1"/>
          </p:cNvSpPr>
          <p:nvPr>
            <p:ph type="title"/>
          </p:nvPr>
        </p:nvSpPr>
        <p:spPr>
          <a:xfrm>
            <a:off x="5257800" y="-762000"/>
            <a:ext cx="3962400" cy="3581400"/>
          </a:xfrm>
        </p:spPr>
        <p:txBody>
          <a:bodyPr/>
          <a:lstStyle/>
          <a:p>
            <a:pPr eaLnBrk="1" hangingPunct="1">
              <a:defRPr/>
            </a:pPr>
            <a:r>
              <a:rPr lang="ko-KR" altLang="en-US" dirty="0">
                <a:latin typeface="Arial"/>
                <a:ea typeface="ＭＳ Ｐゴシック" charset="0"/>
                <a:cs typeface="Arial"/>
              </a:rPr>
              <a:t>유대 서쪽 벽</a:t>
            </a:r>
            <a:endParaRPr lang="en-US" dirty="0">
              <a:latin typeface="Arial"/>
              <a:ea typeface="ＭＳ Ｐゴシック" charset="0"/>
              <a:cs typeface="Arial"/>
            </a:endParaRPr>
          </a:p>
        </p:txBody>
      </p:sp>
      <p:pic>
        <p:nvPicPr>
          <p:cNvPr id="130053" name="Picture 5" descr="Jerusalem Temple, Bible, Old and New Testament, free picture"/>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5999163" y="2219325"/>
            <a:ext cx="2941637" cy="2185988"/>
          </a:xfrm>
          <a:noFill/>
          <a:extLst>
            <a:ext uri="{909E8E84-426E-40dd-AFC4-6F175D3DCCD1}">
              <a14:hiddenFill xmlns="" xmlns:a14="http://schemas.microsoft.com/office/drawing/2010/main">
                <a:solidFill>
                  <a:srgbClr val="FFFFFF"/>
                </a:solidFill>
              </a14:hiddenFill>
            </a:ext>
          </a:extLst>
        </p:spPr>
      </p:pic>
      <p:pic>
        <p:nvPicPr>
          <p:cNvPr id="130052" name="Picture 4" descr="Temple Alta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6061075" y="4625975"/>
            <a:ext cx="3006725" cy="2187575"/>
          </a:xfrm>
          <a:noFill/>
          <a:extLst>
            <a:ext uri="{909E8E84-426E-40dd-AFC4-6F175D3DCCD1}">
              <a14:hiddenFill xmlns="" xmlns:a14="http://schemas.microsoft.com/office/drawing/2010/main">
                <a:solidFill>
                  <a:srgbClr val="FFFFFF"/>
                </a:solidFill>
              </a14:hiddenFill>
            </a:ext>
          </a:extLst>
        </p:spPr>
      </p:pic>
      <p:pic>
        <p:nvPicPr>
          <p:cNvPr id="130050" name="Picture 2" descr="Men praying at Western Wall, tb n010200 sr"/>
          <p:cNvPicPr preferRelativeResize="0">
            <a:picLocks noChangeAspect="1" noChangeArrowheads="1"/>
          </p:cNvPicPr>
          <p:nvPr>
            <p:custDataLst>
              <p:tags r:id="rId1"/>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457200" y="1976438"/>
            <a:ext cx="5899150" cy="4424362"/>
          </a:xfrm>
          <a:prstGeom prst="rect">
            <a:avLst/>
          </a:prstGeom>
          <a:noFill/>
          <a:ln w="76200">
            <a:solidFill>
              <a:srgbClr val="FF0000"/>
            </a:solidFill>
            <a:miter lim="800000"/>
            <a:headEnd/>
            <a:tailEnd/>
          </a:ln>
          <a:effectLst>
            <a:outerShdw blurRad="63500" dist="89803" dir="2700000" algn="ctr" rotWithShape="0">
              <a:schemeClr val="bg2">
                <a:alpha val="74998"/>
              </a:schemeClr>
            </a:outerShdw>
          </a:effectLst>
        </p:spPr>
      </p:pic>
      <p:sp>
        <p:nvSpPr>
          <p:cNvPr id="8" name="Text Box 25"/>
          <p:cNvSpPr txBox="1">
            <a:spLocks noChangeAspect="1" noChangeArrowheads="1"/>
          </p:cNvSpPr>
          <p:nvPr/>
        </p:nvSpPr>
        <p:spPr bwMode="auto">
          <a:xfrm>
            <a:off x="8504353"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35</a:t>
            </a:r>
          </a:p>
        </p:txBody>
      </p:sp>
    </p:spTree>
    <p:extLst>
      <p:ext uri="{BB962C8B-B14F-4D97-AF65-F5344CB8AC3E}">
        <p14:creationId xmlns:p14="http://schemas.microsoft.com/office/powerpoint/2010/main" val="3590571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0053"/>
                                        </p:tgtEl>
                                        <p:attrNameLst>
                                          <p:attrName>style.visibility</p:attrName>
                                        </p:attrNameLst>
                                      </p:cBhvr>
                                      <p:to>
                                        <p:strVal val="visible"/>
                                      </p:to>
                                    </p:set>
                                    <p:animEffect transition="in" filter="dissolve">
                                      <p:cBhvr>
                                        <p:cTn id="7" dur="500"/>
                                        <p:tgtEl>
                                          <p:spTgt spid="1300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130052"/>
                                        </p:tgtEl>
                                        <p:attrNameLst>
                                          <p:attrName>style.visibility</p:attrName>
                                        </p:attrNameLst>
                                      </p:cBhvr>
                                      <p:to>
                                        <p:strVal val="visible"/>
                                      </p:to>
                                    </p:set>
                                    <p:animEffect transition="in" filter="barn(inHorizontal)">
                                      <p:cBhvr>
                                        <p:cTn id="12" dur="500"/>
                                        <p:tgtEl>
                                          <p:spTgt spid="1300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272" fill="hold" nodeType="clickEffect">
                                  <p:stCondLst>
                                    <p:cond delay="0"/>
                                  </p:stCondLst>
                                  <p:childTnLst>
                                    <p:set>
                                      <p:cBhvr>
                                        <p:cTn id="16" dur="1" fill="hold">
                                          <p:stCondLst>
                                            <p:cond delay="0"/>
                                          </p:stCondLst>
                                        </p:cTn>
                                        <p:tgtEl>
                                          <p:spTgt spid="130050"/>
                                        </p:tgtEl>
                                        <p:attrNameLst>
                                          <p:attrName>style.visibility</p:attrName>
                                        </p:attrNameLst>
                                      </p:cBhvr>
                                      <p:to>
                                        <p:strVal val="visible"/>
                                      </p:to>
                                    </p:set>
                                    <p:anim calcmode="lin" valueType="num">
                                      <p:cBhvr>
                                        <p:cTn id="17" dur="500" fill="hold"/>
                                        <p:tgtEl>
                                          <p:spTgt spid="130050"/>
                                        </p:tgtEl>
                                        <p:attrNameLst>
                                          <p:attrName>ppt_w</p:attrName>
                                        </p:attrNameLst>
                                      </p:cBhvr>
                                      <p:tavLst>
                                        <p:tav tm="0">
                                          <p:val>
                                            <p:strVal val="2/3*#ppt_w"/>
                                          </p:val>
                                        </p:tav>
                                        <p:tav tm="100000">
                                          <p:val>
                                            <p:strVal val="#ppt_w"/>
                                          </p:val>
                                        </p:tav>
                                      </p:tavLst>
                                    </p:anim>
                                    <p:anim calcmode="lin" valueType="num">
                                      <p:cBhvr>
                                        <p:cTn id="18" dur="500" fill="hold"/>
                                        <p:tgtEl>
                                          <p:spTgt spid="13005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6" descr="44 Jer Mode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4975" y="0"/>
            <a:ext cx="48990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7536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42" name="Picture 2" descr="44 Jer Moder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3048000"/>
            <a:ext cx="592138" cy="838200"/>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163845" name="Rectangle 5"/>
          <p:cNvSpPr>
            <a:spLocks noGrp="1" noRot="1" noChangeArrowheads="1"/>
          </p:cNvSpPr>
          <p:nvPr>
            <p:ph type="title"/>
          </p:nvPr>
        </p:nvSpPr>
        <p:spPr>
          <a:xfrm>
            <a:off x="0" y="0"/>
            <a:ext cx="3200400" cy="1600200"/>
          </a:xfrm>
          <a:solidFill>
            <a:srgbClr val="008000"/>
          </a:solidFill>
        </p:spPr>
        <p:txBody>
          <a:bodyPr/>
          <a:lstStyle/>
          <a:p>
            <a:pPr eaLnBrk="1" hangingPunct="1">
              <a:defRPr/>
            </a:pPr>
            <a:r>
              <a:rPr lang="ko-KR" altLang="en-US" dirty="0">
                <a:latin typeface="Arial"/>
                <a:ea typeface="ＭＳ Ｐゴシック" charset="0"/>
                <a:cs typeface="Arial"/>
              </a:rPr>
              <a:t>넓어진 예루살렘</a:t>
            </a:r>
            <a:endParaRPr lang="en-US" dirty="0">
              <a:latin typeface="Arial"/>
              <a:ea typeface="ＭＳ Ｐゴシック" charset="0"/>
              <a:cs typeface="Arial"/>
            </a:endParaRPr>
          </a:p>
        </p:txBody>
      </p:sp>
    </p:spTree>
    <p:extLst>
      <p:ext uri="{BB962C8B-B14F-4D97-AF65-F5344CB8AC3E}">
        <p14:creationId xmlns:p14="http://schemas.microsoft.com/office/powerpoint/2010/main" val="3746707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3843"/>
                                        </p:tgtEl>
                                        <p:attrNameLst>
                                          <p:attrName>style.visibility</p:attrName>
                                        </p:attrNameLst>
                                      </p:cBhvr>
                                      <p:to>
                                        <p:strVal val="visible"/>
                                      </p:to>
                                    </p:set>
                                    <p:animEffect transition="in" filter="dissolve">
                                      <p:cBhvr>
                                        <p:cTn id="7" dur="500"/>
                                        <p:tgtEl>
                                          <p:spTgt spid="1638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iterate type="lt">
                                    <p:tmAbs val="75"/>
                                  </p:iterate>
                                  <p:childTnLst>
                                    <p:set>
                                      <p:cBhvr>
                                        <p:cTn id="11" dur="1" fill="hold">
                                          <p:stCondLst>
                                            <p:cond delay="74"/>
                                          </p:stCondLst>
                                        </p:cTn>
                                        <p:tgtEl>
                                          <p:spTgt spid="163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151358"/>
            <a:ext cx="8604448" cy="541338"/>
          </a:xfrm>
        </p:spPr>
        <p:txBody>
          <a:bodyPr/>
          <a:lstStyle/>
          <a:p>
            <a:pPr eaLnBrk="1" hangingPunct="1"/>
            <a:r>
              <a:rPr kumimoji="1" lang="ko-KR" altLang="en-US" sz="2800" b="1" dirty="0">
                <a:solidFill>
                  <a:schemeClr val="bg1"/>
                </a:solidFill>
                <a:latin typeface="Arial" charset="0"/>
              </a:rPr>
              <a:t>구약시대 무역로 및 물 줄기들</a:t>
            </a:r>
            <a:endParaRPr kumimoji="1" lang="en-US" altLang="zh-CN" sz="1800" b="1" dirty="0">
              <a:solidFill>
                <a:schemeClr val="bg1"/>
              </a:solidFill>
              <a:latin typeface="Arial" charset="0"/>
            </a:endParaRPr>
          </a:p>
        </p:txBody>
      </p:sp>
      <p:sp>
        <p:nvSpPr>
          <p:cNvPr id="21913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a:t>
            </a:r>
          </a:p>
        </p:txBody>
      </p:sp>
      <p:pic>
        <p:nvPicPr>
          <p:cNvPr id="219139" name="Picture 2" descr="ANE Map Clea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36712"/>
            <a:ext cx="9144000" cy="5246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rot="3030063">
            <a:off x="4411554" y="2095302"/>
            <a:ext cx="1338828"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1800" b="1" dirty="0" err="1">
                <a:solidFill>
                  <a:srgbClr val="FFFFFF"/>
                </a:solidFill>
                <a:effectLst>
                  <a:glow rad="203200">
                    <a:srgbClr val="000514">
                      <a:alpha val="88000"/>
                    </a:srgbClr>
                  </a:glow>
                </a:effectLst>
                <a:latin typeface="Arial"/>
                <a:cs typeface="Arial"/>
              </a:rPr>
              <a:t>유브라데스</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6" name="Text Box 9"/>
          <p:cNvSpPr txBox="1">
            <a:spLocks noChangeArrowheads="1"/>
          </p:cNvSpPr>
          <p:nvPr/>
        </p:nvSpPr>
        <p:spPr bwMode="auto">
          <a:xfrm rot="3030063">
            <a:off x="5537652" y="1496429"/>
            <a:ext cx="1107996"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1800" b="1" dirty="0" err="1">
                <a:solidFill>
                  <a:srgbClr val="FFFFFF"/>
                </a:solidFill>
                <a:effectLst>
                  <a:glow rad="203200">
                    <a:srgbClr val="000514">
                      <a:alpha val="88000"/>
                    </a:srgbClr>
                  </a:glow>
                </a:effectLst>
                <a:latin typeface="Arial"/>
                <a:cs typeface="Arial"/>
              </a:rPr>
              <a:t>티크리스</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7" name="Text Box 9"/>
          <p:cNvSpPr txBox="1">
            <a:spLocks noChangeArrowheads="1"/>
          </p:cNvSpPr>
          <p:nvPr/>
        </p:nvSpPr>
        <p:spPr bwMode="auto">
          <a:xfrm>
            <a:off x="7865265" y="5194646"/>
            <a:ext cx="133882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lang="ko-KR" altLang="en-US" sz="1800" b="1" i="1" dirty="0">
                <a:solidFill>
                  <a:srgbClr val="FFFFFF"/>
                </a:solidFill>
                <a:effectLst>
                  <a:glow rad="203200">
                    <a:srgbClr val="000514">
                      <a:alpha val="88000"/>
                    </a:srgbClr>
                  </a:glow>
                </a:effectLst>
                <a:latin typeface="Arial"/>
                <a:cs typeface="Arial"/>
              </a:rPr>
              <a:t>페르시아만</a:t>
            </a:r>
            <a:endParaRPr lang="en-US" altLang="ko-KR" sz="1800" b="1" i="1" dirty="0">
              <a:solidFill>
                <a:srgbClr val="FFFFFF"/>
              </a:solidFill>
              <a:effectLst>
                <a:glow rad="203200">
                  <a:srgbClr val="000514">
                    <a:alpha val="88000"/>
                  </a:srgbClr>
                </a:glow>
              </a:effectLst>
              <a:latin typeface="Arial"/>
              <a:cs typeface="Arial"/>
            </a:endParaRPr>
          </a:p>
        </p:txBody>
      </p:sp>
      <p:sp>
        <p:nvSpPr>
          <p:cNvPr id="8" name="Text Box 9"/>
          <p:cNvSpPr txBox="1">
            <a:spLocks noChangeArrowheads="1"/>
          </p:cNvSpPr>
          <p:nvPr/>
        </p:nvSpPr>
        <p:spPr bwMode="auto">
          <a:xfrm>
            <a:off x="552607" y="2847419"/>
            <a:ext cx="87716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ko-KR" alt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지중해</a:t>
            </a:r>
            <a:endPar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9" name="Rectangle 2"/>
          <p:cNvSpPr txBox="1">
            <a:spLocks noChangeArrowheads="1"/>
          </p:cNvSpPr>
          <p:nvPr/>
        </p:nvSpPr>
        <p:spPr bwMode="auto">
          <a:xfrm>
            <a:off x="3131840" y="6165304"/>
            <a:ext cx="6120680" cy="54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1" lang="en-US" altLang="ko-KR" sz="2000" b="1" i="0" u="none" strike="noStrike" kern="1200" cap="none" spc="0" normalizeH="0" baseline="0" noProof="0" dirty="0">
                <a:ln>
                  <a:noFill/>
                </a:ln>
                <a:solidFill>
                  <a:srgbClr val="FFFFFF"/>
                </a:solidFill>
                <a:effectLst/>
                <a:uLnTx/>
                <a:uFillTx/>
                <a:latin typeface="Arial" charset="0"/>
                <a:ea typeface="ＭＳ Ｐゴシック" charset="0"/>
              </a:rPr>
              <a:t>9</a:t>
            </a:r>
            <a:r>
              <a:rPr kumimoji="1" lang="ko-KR" altLang="en-US" sz="2000" b="1" i="0" u="none" strike="noStrike" kern="1200" cap="none" spc="0" normalizeH="0" baseline="0" noProof="0" dirty="0">
                <a:ln>
                  <a:noFill/>
                </a:ln>
                <a:solidFill>
                  <a:srgbClr val="FFFFFF"/>
                </a:solidFill>
                <a:effectLst/>
                <a:uLnTx/>
                <a:uFillTx/>
                <a:latin typeface="Arial" charset="0"/>
                <a:ea typeface="ＭＳ Ｐゴシック" charset="0"/>
              </a:rPr>
              <a:t>개의 물 줄기의 이름을 말하고</a:t>
            </a:r>
            <a:endParaRPr kumimoji="1" lang="en-US" altLang="zh-CN" sz="2000" b="1" i="0" u="none" strike="noStrike" kern="1200" cap="none" spc="0" normalizeH="0" baseline="0" noProof="0" dirty="0">
              <a:ln>
                <a:noFill/>
              </a:ln>
              <a:solidFill>
                <a:srgbClr val="FFFFFF"/>
              </a:solidFill>
              <a:effectLst/>
              <a:uLnTx/>
              <a:uFillTx/>
              <a:latin typeface="Arial" charset="0"/>
              <a:ea typeface="ＭＳ Ｐゴシック" charset="0"/>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1" lang="ko-KR" altLang="en-US" sz="2000" b="1" dirty="0">
                <a:solidFill>
                  <a:srgbClr val="FFFFFF"/>
                </a:solidFill>
                <a:latin typeface="Arial" charset="0"/>
              </a:rPr>
              <a:t>어떻게 그 이름을 알게 되었는지 말해 보시오</a:t>
            </a:r>
            <a:r>
              <a:rPr kumimoji="1" lang="en-US" altLang="ko-KR" sz="2000" b="1" dirty="0">
                <a:solidFill>
                  <a:srgbClr val="FFFFFF"/>
                </a:solidFill>
                <a:latin typeface="Arial" charset="0"/>
              </a:rPr>
              <a:t>.</a:t>
            </a:r>
            <a:endParaRPr kumimoji="1" lang="en-US" altLang="zh-CN" sz="1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0" name="Text Box 9"/>
          <p:cNvSpPr txBox="1">
            <a:spLocks noChangeArrowheads="1"/>
          </p:cNvSpPr>
          <p:nvPr/>
        </p:nvSpPr>
        <p:spPr bwMode="auto">
          <a:xfrm>
            <a:off x="387368" y="6231795"/>
            <a:ext cx="209544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lang="ko-KR" altLang="en-US" sz="1800" b="1" i="1" dirty="0">
                <a:solidFill>
                  <a:srgbClr val="FFFFFF"/>
                </a:solidFill>
                <a:effectLst>
                  <a:glow rad="203200">
                    <a:srgbClr val="000514">
                      <a:alpha val="88000"/>
                    </a:srgbClr>
                  </a:glow>
                </a:effectLst>
                <a:latin typeface="Arial"/>
                <a:cs typeface="Arial"/>
              </a:rPr>
              <a:t>소그룹을 내에서</a:t>
            </a:r>
            <a:r>
              <a:rPr kumimoji="0" lang="mr-IN"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a:t>
            </a:r>
            <a:endPar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1" name="Text Box 9"/>
          <p:cNvSpPr txBox="1">
            <a:spLocks noChangeArrowheads="1"/>
          </p:cNvSpPr>
          <p:nvPr/>
        </p:nvSpPr>
        <p:spPr bwMode="auto">
          <a:xfrm>
            <a:off x="2692288" y="3546512"/>
            <a:ext cx="64633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1800" b="1" i="1" dirty="0">
                <a:solidFill>
                  <a:srgbClr val="FFFFFF"/>
                </a:solidFill>
                <a:effectLst>
                  <a:glow rad="203200">
                    <a:srgbClr val="000514">
                      <a:alpha val="88000"/>
                    </a:srgbClr>
                  </a:glow>
                </a:effectLst>
                <a:latin typeface="Arial"/>
                <a:cs typeface="Arial"/>
              </a:rPr>
              <a:t>사해</a:t>
            </a:r>
            <a:endPar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2" name="Text Box 9"/>
          <p:cNvSpPr txBox="1">
            <a:spLocks noChangeArrowheads="1"/>
          </p:cNvSpPr>
          <p:nvPr/>
        </p:nvSpPr>
        <p:spPr bwMode="auto">
          <a:xfrm>
            <a:off x="2732044" y="3150468"/>
            <a:ext cx="87716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1800" b="1" i="1" dirty="0" err="1">
                <a:solidFill>
                  <a:srgbClr val="FFFFFF"/>
                </a:solidFill>
                <a:effectLst>
                  <a:glow rad="203200">
                    <a:srgbClr val="000514">
                      <a:alpha val="88000"/>
                    </a:srgbClr>
                  </a:glow>
                </a:effectLst>
                <a:latin typeface="Arial"/>
                <a:cs typeface="Arial"/>
              </a:rPr>
              <a:t>요단강</a:t>
            </a:r>
            <a:endPar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3" name="Text Box 9"/>
          <p:cNvSpPr txBox="1">
            <a:spLocks noChangeArrowheads="1"/>
          </p:cNvSpPr>
          <p:nvPr/>
        </p:nvSpPr>
        <p:spPr bwMode="auto">
          <a:xfrm>
            <a:off x="2771800" y="2780928"/>
            <a:ext cx="133882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1800" b="1" i="1" dirty="0" err="1">
                <a:solidFill>
                  <a:srgbClr val="FFFFFF"/>
                </a:solidFill>
                <a:effectLst>
                  <a:glow rad="203200">
                    <a:srgbClr val="000514">
                      <a:alpha val="88000"/>
                    </a:srgbClr>
                  </a:glow>
                </a:effectLst>
                <a:latin typeface="Arial"/>
                <a:cs typeface="Arial"/>
              </a:rPr>
              <a:t>갈릴리바다</a:t>
            </a:r>
            <a:endPar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4" name="Text Box 9"/>
          <p:cNvSpPr txBox="1">
            <a:spLocks noChangeArrowheads="1"/>
          </p:cNvSpPr>
          <p:nvPr/>
        </p:nvSpPr>
        <p:spPr bwMode="auto">
          <a:xfrm>
            <a:off x="348433" y="4503603"/>
            <a:ext cx="87716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lang="ko-KR" altLang="en-US" sz="1800" b="1" i="1" dirty="0">
                <a:solidFill>
                  <a:srgbClr val="FFFFFF"/>
                </a:solidFill>
                <a:effectLst>
                  <a:glow rad="203200">
                    <a:srgbClr val="000514">
                      <a:alpha val="88000"/>
                    </a:srgbClr>
                  </a:glow>
                </a:effectLst>
                <a:latin typeface="Arial"/>
                <a:cs typeface="Arial"/>
              </a:rPr>
              <a:t>나일강</a:t>
            </a:r>
            <a:endPar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5" name="Text Box 9"/>
          <p:cNvSpPr txBox="1">
            <a:spLocks noChangeArrowheads="1"/>
          </p:cNvSpPr>
          <p:nvPr/>
        </p:nvSpPr>
        <p:spPr bwMode="auto">
          <a:xfrm>
            <a:off x="1930591" y="5651956"/>
            <a:ext cx="64633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lang="ko-KR" altLang="en-US" sz="1800" b="1" i="1" dirty="0">
                <a:solidFill>
                  <a:srgbClr val="FFFFFF"/>
                </a:solidFill>
                <a:effectLst>
                  <a:glow rad="203200">
                    <a:srgbClr val="000514">
                      <a:alpha val="88000"/>
                    </a:srgbClr>
                  </a:glow>
                </a:effectLst>
                <a:latin typeface="Arial"/>
                <a:cs typeface="Arial"/>
              </a:rPr>
              <a:t>홍해</a:t>
            </a:r>
            <a:endPar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2" name="Oval 1"/>
          <p:cNvSpPr/>
          <p:nvPr/>
        </p:nvSpPr>
        <p:spPr bwMode="auto">
          <a:xfrm>
            <a:off x="5436096" y="98072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8</a:t>
            </a:r>
          </a:p>
        </p:txBody>
      </p:sp>
      <p:sp>
        <p:nvSpPr>
          <p:cNvPr id="17" name="Oval 16"/>
          <p:cNvSpPr/>
          <p:nvPr/>
        </p:nvSpPr>
        <p:spPr bwMode="auto">
          <a:xfrm>
            <a:off x="827584"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1</a:t>
            </a:r>
          </a:p>
        </p:txBody>
      </p:sp>
      <p:sp>
        <p:nvSpPr>
          <p:cNvPr id="18" name="Oval 17"/>
          <p:cNvSpPr/>
          <p:nvPr/>
        </p:nvSpPr>
        <p:spPr bwMode="auto">
          <a:xfrm>
            <a:off x="611560" y="40770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2</a:t>
            </a:r>
          </a:p>
        </p:txBody>
      </p:sp>
      <p:sp>
        <p:nvSpPr>
          <p:cNvPr id="19" name="Oval 18"/>
          <p:cNvSpPr/>
          <p:nvPr/>
        </p:nvSpPr>
        <p:spPr bwMode="auto">
          <a:xfrm>
            <a:off x="1907704" y="530120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3</a:t>
            </a:r>
          </a:p>
        </p:txBody>
      </p:sp>
      <p:sp>
        <p:nvSpPr>
          <p:cNvPr id="20" name="Oval 19"/>
          <p:cNvSpPr/>
          <p:nvPr/>
        </p:nvSpPr>
        <p:spPr bwMode="auto">
          <a:xfrm>
            <a:off x="2483768" y="278092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4</a:t>
            </a:r>
          </a:p>
        </p:txBody>
      </p:sp>
      <p:sp>
        <p:nvSpPr>
          <p:cNvPr id="21" name="Oval 20"/>
          <p:cNvSpPr/>
          <p:nvPr/>
        </p:nvSpPr>
        <p:spPr bwMode="auto">
          <a:xfrm>
            <a:off x="2411760" y="314096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5</a:t>
            </a:r>
          </a:p>
        </p:txBody>
      </p:sp>
      <p:sp>
        <p:nvSpPr>
          <p:cNvPr id="22" name="Oval 21"/>
          <p:cNvSpPr/>
          <p:nvPr/>
        </p:nvSpPr>
        <p:spPr bwMode="auto">
          <a:xfrm>
            <a:off x="2339752" y="350100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6</a:t>
            </a:r>
          </a:p>
        </p:txBody>
      </p:sp>
      <p:sp>
        <p:nvSpPr>
          <p:cNvPr id="23" name="Oval 22"/>
          <p:cNvSpPr/>
          <p:nvPr/>
        </p:nvSpPr>
        <p:spPr bwMode="auto">
          <a:xfrm>
            <a:off x="4355976" y="14847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7</a:t>
            </a:r>
          </a:p>
        </p:txBody>
      </p:sp>
      <p:sp>
        <p:nvSpPr>
          <p:cNvPr id="24" name="Oval 23"/>
          <p:cNvSpPr/>
          <p:nvPr/>
        </p:nvSpPr>
        <p:spPr bwMode="auto">
          <a:xfrm>
            <a:off x="8316416" y="458112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9</a:t>
            </a:r>
          </a:p>
        </p:txBody>
      </p:sp>
    </p:spTree>
    <p:extLst>
      <p:ext uri="{BB962C8B-B14F-4D97-AF65-F5344CB8AC3E}">
        <p14:creationId xmlns:p14="http://schemas.microsoft.com/office/powerpoint/2010/main" val="132321169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2" grpId="0"/>
      <p:bldP spid="13" grpId="0"/>
      <p:bldP spid="14"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Rectangle 4"/>
          <p:cNvSpPr>
            <a:spLocks noGrp="1" noRot="1" noChangeArrowheads="1"/>
          </p:cNvSpPr>
          <p:nvPr>
            <p:ph type="title"/>
          </p:nvPr>
        </p:nvSpPr>
        <p:spPr>
          <a:xfrm>
            <a:off x="5867400" y="274638"/>
            <a:ext cx="3276600" cy="3306762"/>
          </a:xfrm>
        </p:spPr>
        <p:txBody>
          <a:bodyPr/>
          <a:lstStyle/>
          <a:p>
            <a:pPr eaLnBrk="1" hangingPunct="1">
              <a:defRPr/>
            </a:pPr>
            <a:r>
              <a:rPr lang="ko-KR" altLang="en-US" dirty="0">
                <a:latin typeface="Arial"/>
                <a:ea typeface="ＭＳ Ｐゴシック" charset="0"/>
                <a:cs typeface="Arial"/>
              </a:rPr>
              <a:t>현재 예루살렘 인구</a:t>
            </a:r>
            <a:endParaRPr lang="en-US" dirty="0">
              <a:latin typeface="Arial"/>
              <a:ea typeface="ＭＳ Ｐゴシック" charset="0"/>
              <a:cs typeface="Arial"/>
            </a:endParaRPr>
          </a:p>
        </p:txBody>
      </p:sp>
      <p:sp>
        <p:nvSpPr>
          <p:cNvPr id="169987" name="Rectangle 3"/>
          <p:cNvSpPr>
            <a:spLocks noGrp="1" noChangeArrowheads="1"/>
          </p:cNvSpPr>
          <p:nvPr>
            <p:ph type="body" idx="1"/>
          </p:nvPr>
        </p:nvSpPr>
        <p:spPr>
          <a:xfrm>
            <a:off x="5867400" y="3733800"/>
            <a:ext cx="3276600" cy="2392363"/>
          </a:xfrm>
        </p:spPr>
        <p:txBody>
          <a:bodyPr/>
          <a:lstStyle/>
          <a:p>
            <a:pPr eaLnBrk="1" hangingPunct="1">
              <a:defRPr/>
            </a:pPr>
            <a:r>
              <a:rPr lang="ko-KR" altLang="en-US" dirty="0">
                <a:latin typeface="Arial"/>
                <a:ea typeface="ＭＳ Ｐゴシック" charset="0"/>
                <a:cs typeface="Arial"/>
              </a:rPr>
              <a:t>서쪽</a:t>
            </a:r>
            <a:r>
              <a:rPr lang="en-US" dirty="0">
                <a:latin typeface="Arial"/>
                <a:ea typeface="ＭＳ Ｐゴシック" charset="0"/>
                <a:cs typeface="Arial"/>
              </a:rPr>
              <a:t> = </a:t>
            </a:r>
            <a:r>
              <a:rPr lang="ko-KR" altLang="en-US" dirty="0">
                <a:latin typeface="Arial"/>
                <a:ea typeface="ＭＳ Ｐゴシック" charset="0"/>
                <a:cs typeface="Arial"/>
              </a:rPr>
              <a:t>유대인</a:t>
            </a:r>
            <a:endParaRPr lang="en-US" dirty="0">
              <a:latin typeface="Arial"/>
              <a:ea typeface="ＭＳ Ｐゴシック" charset="0"/>
              <a:cs typeface="Arial"/>
            </a:endParaRPr>
          </a:p>
          <a:p>
            <a:pPr eaLnBrk="1" hangingPunct="1">
              <a:defRPr/>
            </a:pPr>
            <a:r>
              <a:rPr lang="ko-KR" altLang="en-US" dirty="0">
                <a:latin typeface="Arial"/>
                <a:ea typeface="ＭＳ Ｐゴシック" charset="0"/>
                <a:cs typeface="Arial"/>
              </a:rPr>
              <a:t>동쪽</a:t>
            </a:r>
            <a:r>
              <a:rPr lang="en-US" dirty="0">
                <a:latin typeface="Arial"/>
                <a:ea typeface="ＭＳ Ｐゴシック" charset="0"/>
                <a:cs typeface="Arial"/>
              </a:rPr>
              <a:t> = </a:t>
            </a:r>
            <a:r>
              <a:rPr lang="ko-KR" altLang="en-US" dirty="0">
                <a:latin typeface="Arial"/>
                <a:ea typeface="ＭＳ Ｐゴシック" charset="0"/>
                <a:cs typeface="Arial"/>
              </a:rPr>
              <a:t>아랍인</a:t>
            </a:r>
            <a:endParaRPr lang="en-US" dirty="0">
              <a:latin typeface="Arial"/>
              <a:ea typeface="ＭＳ Ｐゴシック" charset="0"/>
              <a:cs typeface="Arial"/>
            </a:endParaRPr>
          </a:p>
        </p:txBody>
      </p:sp>
      <p:pic>
        <p:nvPicPr>
          <p:cNvPr id="1628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832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0734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7" name="Rectangle 9"/>
          <p:cNvSpPr>
            <a:spLocks noGrp="1" noRot="1" noChangeArrowheads="1"/>
          </p:cNvSpPr>
          <p:nvPr>
            <p:ph type="title"/>
          </p:nvPr>
        </p:nvSpPr>
        <p:spPr>
          <a:xfrm>
            <a:off x="5334000" y="274638"/>
            <a:ext cx="3886200" cy="1143000"/>
          </a:xfrm>
        </p:spPr>
        <p:txBody>
          <a:bodyPr/>
          <a:lstStyle/>
          <a:p>
            <a:pPr eaLnBrk="1" hangingPunct="1">
              <a:defRPr/>
            </a:pPr>
            <a:r>
              <a:rPr lang="ko-KR" altLang="en-US" dirty="0">
                <a:latin typeface="Arial"/>
                <a:ea typeface="ＭＳ Ｐゴシック" charset="0"/>
                <a:cs typeface="Arial"/>
              </a:rPr>
              <a:t>옛 도시</a:t>
            </a:r>
            <a:endParaRPr lang="en-US" dirty="0">
              <a:latin typeface="Arial"/>
              <a:ea typeface="ＭＳ Ｐゴシック" charset="0"/>
              <a:cs typeface="Arial"/>
            </a:endParaRPr>
          </a:p>
        </p:txBody>
      </p:sp>
      <p:sp>
        <p:nvSpPr>
          <p:cNvPr id="171016" name="Rectangle 8"/>
          <p:cNvSpPr>
            <a:spLocks noGrp="1" noChangeArrowheads="1"/>
          </p:cNvSpPr>
          <p:nvPr>
            <p:ph type="body" idx="1"/>
          </p:nvPr>
        </p:nvSpPr>
        <p:spPr>
          <a:xfrm>
            <a:off x="5334000" y="1600200"/>
            <a:ext cx="3810000" cy="4525963"/>
          </a:xfrm>
        </p:spPr>
        <p:txBody>
          <a:bodyPr/>
          <a:lstStyle/>
          <a:p>
            <a:pPr eaLnBrk="1" hangingPunct="1">
              <a:defRPr/>
            </a:pPr>
            <a:r>
              <a:rPr lang="en-US" altLang="ko-KR" sz="3600" b="1" dirty="0">
                <a:latin typeface="Arial"/>
                <a:ea typeface="ＭＳ Ｐゴシック" charset="0"/>
                <a:cs typeface="Arial"/>
              </a:rPr>
              <a:t>4</a:t>
            </a:r>
            <a:r>
              <a:rPr lang="ko-KR" altLang="en-US" sz="3600" b="1" dirty="0">
                <a:latin typeface="Arial"/>
                <a:ea typeface="ＭＳ Ｐゴシック" charset="0"/>
                <a:cs typeface="Arial"/>
              </a:rPr>
              <a:t>분면은 각각 시대를 나타낸다</a:t>
            </a:r>
            <a:r>
              <a:rPr lang="en-US" altLang="ko-KR" sz="3600" b="1" dirty="0">
                <a:latin typeface="Arial"/>
                <a:ea typeface="ＭＳ Ｐゴシック" charset="0"/>
                <a:cs typeface="Arial"/>
              </a:rPr>
              <a:t>.</a:t>
            </a:r>
            <a:endParaRPr lang="en-US" sz="3600" b="1" dirty="0">
              <a:latin typeface="Arial"/>
              <a:ea typeface="ＭＳ Ｐゴシック" charset="0"/>
              <a:cs typeface="Arial"/>
            </a:endParaRPr>
          </a:p>
        </p:txBody>
      </p:sp>
      <p:grpSp>
        <p:nvGrpSpPr>
          <p:cNvPr id="164867" name="Group 3"/>
          <p:cNvGrpSpPr>
            <a:grpSpLocks/>
          </p:cNvGrpSpPr>
          <p:nvPr/>
        </p:nvGrpSpPr>
        <p:grpSpPr bwMode="auto">
          <a:xfrm>
            <a:off x="76200" y="0"/>
            <a:ext cx="5257800" cy="6858000"/>
            <a:chOff x="48" y="0"/>
            <a:chExt cx="3312" cy="4320"/>
          </a:xfrm>
        </p:grpSpPr>
        <p:pic>
          <p:nvPicPr>
            <p:cNvPr id="164869" name="Picture 7" descr="Old City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 y="0"/>
              <a:ext cx="1815" cy="2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870" name="Picture 6" descr="Old City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0"/>
              <a:ext cx="1758" cy="2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871" name="Picture 5" descr="Old City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 y="1828"/>
              <a:ext cx="1815" cy="2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872" name="Picture 4" descr="Old City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0" y="1828"/>
              <a:ext cx="1770" cy="2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 name="Text Box 25"/>
          <p:cNvSpPr txBox="1">
            <a:spLocks noChangeAspect="1" noChangeArrowheads="1"/>
          </p:cNvSpPr>
          <p:nvPr/>
        </p:nvSpPr>
        <p:spPr bwMode="auto">
          <a:xfrm>
            <a:off x="8504353"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36</a:t>
            </a:r>
          </a:p>
        </p:txBody>
      </p:sp>
    </p:spTree>
    <p:extLst>
      <p:ext uri="{BB962C8B-B14F-4D97-AF65-F5344CB8AC3E}">
        <p14:creationId xmlns:p14="http://schemas.microsoft.com/office/powerpoint/2010/main" val="40240055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9" name="Rectangle 7"/>
          <p:cNvSpPr>
            <a:spLocks noGrp="1" noRot="1" noChangeArrowheads="1"/>
          </p:cNvSpPr>
          <p:nvPr>
            <p:ph type="title"/>
          </p:nvPr>
        </p:nvSpPr>
        <p:spPr>
          <a:xfrm>
            <a:off x="457200" y="152400"/>
            <a:ext cx="8229600" cy="1143000"/>
          </a:xfrm>
        </p:spPr>
        <p:txBody>
          <a:bodyPr/>
          <a:lstStyle/>
          <a:p>
            <a:pPr eaLnBrk="1" hangingPunct="1">
              <a:defRPr/>
            </a:pPr>
            <a:r>
              <a:rPr lang="ko-KR" altLang="en-US" dirty="0">
                <a:latin typeface="Arial"/>
                <a:ea typeface="ＭＳ Ｐゴシック" charset="0"/>
                <a:cs typeface="Arial"/>
              </a:rPr>
              <a:t>부활에 대한 유대인들의 소망</a:t>
            </a:r>
            <a:endParaRPr lang="en-US" dirty="0">
              <a:latin typeface="Arial"/>
              <a:ea typeface="ＭＳ Ｐゴシック" charset="0"/>
              <a:cs typeface="Arial"/>
            </a:endParaRPr>
          </a:p>
        </p:txBody>
      </p:sp>
      <p:pic>
        <p:nvPicPr>
          <p:cNvPr id="166914" name="Picture 6" descr="Tom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16150"/>
            <a:ext cx="9537700" cy="466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6915" name="Picture 5" descr="Tomb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209800"/>
            <a:ext cx="5254625" cy="466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6" name="AutoShape 4"/>
          <p:cNvSpPr>
            <a:spLocks noChangeArrowheads="1"/>
          </p:cNvSpPr>
          <p:nvPr/>
        </p:nvSpPr>
        <p:spPr bwMode="auto">
          <a:xfrm rot="482294" flipH="1">
            <a:off x="6005513" y="4195763"/>
            <a:ext cx="3968750" cy="647700"/>
          </a:xfrm>
          <a:prstGeom prst="curvedUpArrow">
            <a:avLst>
              <a:gd name="adj1" fmla="val 104603"/>
              <a:gd name="adj2" fmla="val 209205"/>
              <a:gd name="adj3" fmla="val 33333"/>
            </a:avLst>
          </a:prstGeom>
          <a:solidFill>
            <a:schemeClr val="hlink"/>
          </a:solidFill>
          <a:ln w="9525">
            <a:noFill/>
            <a:miter lim="800000"/>
            <a:headEnd/>
            <a:tailEnd/>
          </a:ln>
          <a:effectLst>
            <a:outerShdw blurRad="63500" dist="38099" dir="2700000" algn="ctr" rotWithShape="0">
              <a:schemeClr val="bg2">
                <a:alpha val="50000"/>
              </a:schemeClr>
            </a:outerShdw>
          </a:effectLst>
        </p:spPr>
        <p:txBody>
          <a:bodyPr anchor="ctr">
            <a:spAutoFit/>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2034" name="Text Box 2"/>
          <p:cNvSpPr txBox="1">
            <a:spLocks noChangeArrowheads="1"/>
          </p:cNvSpPr>
          <p:nvPr/>
        </p:nvSpPr>
        <p:spPr bwMode="auto">
          <a:xfrm>
            <a:off x="228600" y="1295400"/>
            <a:ext cx="8686800" cy="954107"/>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t" hangingPunct="0">
              <a:spcBef>
                <a:spcPct val="50000"/>
              </a:spcBef>
              <a:spcAft>
                <a:spcPct val="0"/>
              </a:spcAft>
              <a:defRPr/>
            </a:pPr>
            <a:r>
              <a:rPr lang="ko-KR" altLang="en-US" sz="2800" dirty="0" err="1">
                <a:solidFill>
                  <a:srgbClr val="FFFFFF"/>
                </a:solidFill>
                <a:effectLst>
                  <a:outerShdw blurRad="38100" dist="38100" dir="2700000" algn="tl">
                    <a:srgbClr val="000000"/>
                  </a:outerShdw>
                </a:effectLst>
                <a:latin typeface="Arial"/>
                <a:cs typeface="Arial"/>
              </a:rPr>
              <a:t>감람산에</a:t>
            </a:r>
            <a:r>
              <a:rPr lang="ko-KR" altLang="en-US" sz="2800" dirty="0">
                <a:solidFill>
                  <a:srgbClr val="FFFFFF"/>
                </a:solidFill>
                <a:effectLst>
                  <a:outerShdw blurRad="38100" dist="38100" dir="2700000" algn="tl">
                    <a:srgbClr val="000000"/>
                  </a:outerShdw>
                </a:effectLst>
                <a:latin typeface="Arial"/>
                <a:cs typeface="Arial"/>
              </a:rPr>
              <a:t> 묻힌 유대인들은 메시아가 오실 때</a:t>
            </a:r>
            <a:r>
              <a:rPr lang="en-US" altLang="ko-KR" sz="2800" dirty="0">
                <a:solidFill>
                  <a:srgbClr val="FFFFFF"/>
                </a:solidFill>
                <a:effectLst>
                  <a:outerShdw blurRad="38100" dist="38100" dir="2700000" algn="tl">
                    <a:srgbClr val="000000"/>
                  </a:outerShdw>
                </a:effectLst>
                <a:latin typeface="Arial"/>
                <a:cs typeface="Arial"/>
              </a:rPr>
              <a:t>,</a:t>
            </a:r>
            <a:r>
              <a:rPr lang="ko-KR" altLang="en-US" sz="2800" dirty="0">
                <a:solidFill>
                  <a:srgbClr val="FFFFFF"/>
                </a:solidFill>
                <a:effectLst>
                  <a:outerShdw blurRad="38100" dist="38100" dir="2700000" algn="tl">
                    <a:srgbClr val="000000"/>
                  </a:outerShdw>
                </a:effectLst>
                <a:latin typeface="Arial"/>
                <a:cs typeface="Arial"/>
              </a:rPr>
              <a:t> 그와 함께 동쪽 문을 통해 처음으로 들어갈 것을 소망한다</a:t>
            </a:r>
            <a:r>
              <a:rPr lang="en-US" altLang="ko-KR" sz="2800" dirty="0">
                <a:solidFill>
                  <a:srgbClr val="FFFFFF"/>
                </a:solidFill>
                <a:effectLst>
                  <a:outerShdw blurRad="38100" dist="38100" dir="2700000" algn="tl">
                    <a:srgbClr val="000000"/>
                  </a:outerShdw>
                </a:effectLst>
                <a:latin typeface="Arial"/>
                <a:cs typeface="Arial"/>
              </a:rPr>
              <a:t>.</a:t>
            </a:r>
            <a:endParaRPr lang="en-US" sz="2800" dirty="0">
              <a:solidFill>
                <a:srgbClr val="FFFFFF"/>
              </a:solidFill>
              <a:effectLst>
                <a:outerShdw blurRad="38100" dist="38100" dir="2700000" algn="tl">
                  <a:srgbClr val="000000"/>
                </a:outerShdw>
              </a:effectLst>
              <a:latin typeface="Arial"/>
              <a:cs typeface="Arial"/>
            </a:endParaRPr>
          </a:p>
        </p:txBody>
      </p:sp>
      <p:sp>
        <p:nvSpPr>
          <p:cNvPr id="8" name="Text Box 25"/>
          <p:cNvSpPr txBox="1">
            <a:spLocks noChangeAspect="1" noChangeArrowheads="1"/>
          </p:cNvSpPr>
          <p:nvPr/>
        </p:nvSpPr>
        <p:spPr bwMode="auto">
          <a:xfrm>
            <a:off x="8504353"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36</a:t>
            </a:r>
          </a:p>
        </p:txBody>
      </p:sp>
    </p:spTree>
    <p:extLst>
      <p:ext uri="{BB962C8B-B14F-4D97-AF65-F5344CB8AC3E}">
        <p14:creationId xmlns:p14="http://schemas.microsoft.com/office/powerpoint/2010/main" val="3040648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72036"/>
                                        </p:tgtEl>
                                        <p:attrNameLst>
                                          <p:attrName>style.visibility</p:attrName>
                                        </p:attrNameLst>
                                      </p:cBhvr>
                                      <p:to>
                                        <p:strVal val="visible"/>
                                      </p:to>
                                    </p:set>
                                    <p:animEffect transition="in" filter="wipe(right)">
                                      <p:cBhvr>
                                        <p:cTn id="7" dur="500"/>
                                        <p:tgtEl>
                                          <p:spTgt spid="172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5" name="Rectangle 3"/>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pic>
        <p:nvPicPr>
          <p:cNvPr id="168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3025"/>
            <a:ext cx="9296400" cy="670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8963" name="Rectangle 4"/>
          <p:cNvSpPr>
            <a:spLocks noGrp="1" noChangeArrowheads="1"/>
          </p:cNvSpPr>
          <p:nvPr>
            <p:ph type="title" idx="4294967295"/>
          </p:nvPr>
        </p:nvSpPr>
        <p:spPr>
          <a:xfrm>
            <a:off x="-106363" y="1781175"/>
            <a:ext cx="9250363" cy="1143000"/>
          </a:xfrm>
        </p:spPr>
        <p:txBody>
          <a:bodyPr/>
          <a:lstStyle/>
          <a:p>
            <a:r>
              <a:rPr lang="ko-KR" altLang="en-US" b="1" dirty="0">
                <a:latin typeface="Arial" charset="0"/>
                <a:ea typeface="ＭＳ Ｐゴシック" charset="0"/>
                <a:cs typeface="Arial" charset="0"/>
              </a:rPr>
              <a:t>골든 게이트 </a:t>
            </a:r>
            <a:r>
              <a:rPr lang="en-US" altLang="ko-KR" b="1" dirty="0">
                <a:latin typeface="Arial" charset="0"/>
                <a:ea typeface="ＭＳ Ｐゴシック" charset="0"/>
                <a:cs typeface="Arial" charset="0"/>
              </a:rPr>
              <a:t>(</a:t>
            </a:r>
            <a:r>
              <a:rPr lang="ko-KR" altLang="en-US" b="1" dirty="0">
                <a:latin typeface="Arial" charset="0"/>
                <a:ea typeface="ＭＳ Ｐゴシック" charset="0"/>
                <a:cs typeface="Arial" charset="0"/>
              </a:rPr>
              <a:t>금문</a:t>
            </a:r>
            <a:r>
              <a:rPr lang="en-US" altLang="ko-KR" b="1" dirty="0">
                <a:latin typeface="Arial" charset="0"/>
                <a:ea typeface="ＭＳ Ｐゴシック" charset="0"/>
                <a:cs typeface="Arial" charset="0"/>
              </a:rPr>
              <a:t>)</a:t>
            </a:r>
            <a:endParaRPr lang="en-US" b="1" dirty="0">
              <a:latin typeface="Arial" charset="0"/>
              <a:ea typeface="ＭＳ Ｐゴシック" charset="0"/>
              <a:cs typeface="Arial" charset="0"/>
            </a:endParaRPr>
          </a:p>
        </p:txBody>
      </p:sp>
    </p:spTree>
    <p:extLst>
      <p:ext uri="{BB962C8B-B14F-4D97-AF65-F5344CB8AC3E}">
        <p14:creationId xmlns:p14="http://schemas.microsoft.com/office/powerpoint/2010/main" val="11265706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10" descr="43 Jer 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1900" y="0"/>
            <a:ext cx="5448300" cy="699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12" name="Text Box 8"/>
          <p:cNvSpPr txBox="1">
            <a:spLocks noChangeArrowheads="1"/>
          </p:cNvSpPr>
          <p:nvPr/>
        </p:nvSpPr>
        <p:spPr bwMode="auto">
          <a:xfrm>
            <a:off x="-59632" y="2322444"/>
            <a:ext cx="3834704" cy="3970318"/>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buFontTx/>
              <a:buChar char="•"/>
              <a:defRPr/>
            </a:pPr>
            <a:r>
              <a:rPr lang="en-US" dirty="0">
                <a:solidFill>
                  <a:srgbClr val="FFFFFF"/>
                </a:solidFill>
                <a:effectLst>
                  <a:outerShdw blurRad="38100" dist="38100" dir="2700000" algn="tl">
                    <a:srgbClr val="000000"/>
                  </a:outerShdw>
                </a:effectLst>
                <a:latin typeface="Arial" charset="0"/>
                <a:cs typeface="Arial" charset="0"/>
              </a:rPr>
              <a:t> </a:t>
            </a:r>
            <a:r>
              <a:rPr lang="ko-KR" altLang="en-US" dirty="0">
                <a:solidFill>
                  <a:srgbClr val="FFFFFF"/>
                </a:solidFill>
                <a:effectLst>
                  <a:outerShdw blurRad="38100" dist="38100" dir="2700000" algn="tl">
                    <a:srgbClr val="000000"/>
                  </a:outerShdw>
                </a:effectLst>
                <a:latin typeface="Arial" charset="0"/>
                <a:cs typeface="Arial" charset="0"/>
              </a:rPr>
              <a:t>그리스도의 죽음</a:t>
            </a:r>
            <a:endParaRPr lang="en-US" dirty="0">
              <a:solidFill>
                <a:srgbClr val="FFFFFF"/>
              </a:solidFill>
              <a:effectLst>
                <a:outerShdw blurRad="38100" dist="38100" dir="2700000" algn="tl">
                  <a:srgbClr val="000000"/>
                </a:outerShdw>
              </a:effectLst>
              <a:latin typeface="Arial" charset="0"/>
              <a:cs typeface="Arial" charset="0"/>
            </a:endParaRPr>
          </a:p>
          <a:p>
            <a:pPr defTabSz="914400" eaLnBrk="0" fontAlgn="t" hangingPunct="0">
              <a:spcBef>
                <a:spcPct val="50000"/>
              </a:spcBef>
              <a:spcAft>
                <a:spcPct val="0"/>
              </a:spcAft>
              <a:buFontTx/>
              <a:buChar char="•"/>
              <a:defRPr/>
            </a:pPr>
            <a:r>
              <a:rPr lang="en-US" dirty="0">
                <a:solidFill>
                  <a:srgbClr val="FFFFFF"/>
                </a:solidFill>
                <a:effectLst>
                  <a:outerShdw blurRad="38100" dist="38100" dir="2700000" algn="tl">
                    <a:srgbClr val="000000"/>
                  </a:outerShdw>
                </a:effectLst>
                <a:latin typeface="Arial" charset="0"/>
                <a:cs typeface="Arial" charset="0"/>
              </a:rPr>
              <a:t> </a:t>
            </a:r>
            <a:r>
              <a:rPr lang="ko-KR" altLang="en-US" dirty="0">
                <a:solidFill>
                  <a:srgbClr val="FFFFFF"/>
                </a:solidFill>
                <a:effectLst>
                  <a:outerShdw blurRad="38100" dist="38100" dir="2700000" algn="tl">
                    <a:srgbClr val="000000"/>
                  </a:outerShdw>
                </a:effectLst>
                <a:latin typeface="Arial" charset="0"/>
                <a:cs typeface="Arial" charset="0"/>
              </a:rPr>
              <a:t>부활</a:t>
            </a:r>
            <a:endParaRPr lang="en-US" dirty="0">
              <a:solidFill>
                <a:srgbClr val="FFFFFF"/>
              </a:solidFill>
              <a:effectLst>
                <a:outerShdw blurRad="38100" dist="38100" dir="2700000" algn="tl">
                  <a:srgbClr val="000000"/>
                </a:outerShdw>
              </a:effectLst>
              <a:latin typeface="Arial" charset="0"/>
              <a:cs typeface="Arial" charset="0"/>
            </a:endParaRPr>
          </a:p>
          <a:p>
            <a:pPr defTabSz="914400" eaLnBrk="0" fontAlgn="t" hangingPunct="0">
              <a:spcBef>
                <a:spcPct val="50000"/>
              </a:spcBef>
              <a:spcAft>
                <a:spcPct val="0"/>
              </a:spcAft>
              <a:buFontTx/>
              <a:buChar char="•"/>
              <a:defRPr/>
            </a:pPr>
            <a:r>
              <a:rPr lang="en-US" dirty="0">
                <a:solidFill>
                  <a:srgbClr val="FFFFFF"/>
                </a:solidFill>
                <a:effectLst>
                  <a:outerShdw blurRad="38100" dist="38100" dir="2700000" algn="tl">
                    <a:srgbClr val="000000"/>
                  </a:outerShdw>
                </a:effectLst>
                <a:latin typeface="Arial" charset="0"/>
                <a:cs typeface="Arial" charset="0"/>
              </a:rPr>
              <a:t> </a:t>
            </a:r>
            <a:r>
              <a:rPr lang="ko-KR" altLang="en-US" dirty="0">
                <a:solidFill>
                  <a:srgbClr val="FFFFFF"/>
                </a:solidFill>
                <a:effectLst>
                  <a:outerShdw blurRad="38100" dist="38100" dir="2700000" algn="tl">
                    <a:srgbClr val="000000"/>
                  </a:outerShdw>
                </a:effectLst>
                <a:latin typeface="Arial" charset="0"/>
                <a:cs typeface="Arial" charset="0"/>
              </a:rPr>
              <a:t>교회의 탄생</a:t>
            </a:r>
            <a:endParaRPr lang="en-US" dirty="0">
              <a:solidFill>
                <a:srgbClr val="FFFFFF"/>
              </a:solidFill>
              <a:effectLst>
                <a:outerShdw blurRad="38100" dist="38100" dir="2700000" algn="tl">
                  <a:srgbClr val="000000"/>
                </a:outerShdw>
              </a:effectLst>
              <a:latin typeface="Arial" charset="0"/>
              <a:cs typeface="Arial" charset="0"/>
            </a:endParaRPr>
          </a:p>
          <a:p>
            <a:pPr defTabSz="914400" eaLnBrk="0" fontAlgn="t" hangingPunct="0">
              <a:spcBef>
                <a:spcPct val="50000"/>
              </a:spcBef>
              <a:spcAft>
                <a:spcPct val="0"/>
              </a:spcAft>
              <a:buFontTx/>
              <a:buChar char="•"/>
              <a:defRPr/>
            </a:pPr>
            <a:r>
              <a:rPr lang="en-US" dirty="0">
                <a:solidFill>
                  <a:srgbClr val="FFFFFF"/>
                </a:solidFill>
                <a:effectLst>
                  <a:outerShdw blurRad="38100" dist="38100" dir="2700000" algn="tl">
                    <a:srgbClr val="000000"/>
                  </a:outerShdw>
                </a:effectLst>
                <a:latin typeface="Arial" charset="0"/>
                <a:cs typeface="Arial" charset="0"/>
              </a:rPr>
              <a:t> </a:t>
            </a:r>
            <a:r>
              <a:rPr lang="ko-KR" altLang="en-US" dirty="0">
                <a:solidFill>
                  <a:srgbClr val="FFFFFF"/>
                </a:solidFill>
                <a:effectLst>
                  <a:outerShdw blurRad="38100" dist="38100" dir="2700000" algn="tl">
                    <a:srgbClr val="000000"/>
                  </a:outerShdw>
                </a:effectLst>
                <a:latin typeface="Arial" charset="0"/>
                <a:cs typeface="Arial" charset="0"/>
              </a:rPr>
              <a:t>모 교회</a:t>
            </a:r>
            <a:endParaRPr lang="en-US" dirty="0">
              <a:solidFill>
                <a:srgbClr val="FFFFFF"/>
              </a:solidFill>
              <a:effectLst>
                <a:outerShdw blurRad="38100" dist="38100" dir="2700000" algn="tl">
                  <a:srgbClr val="000000"/>
                </a:outerShdw>
              </a:effectLst>
              <a:latin typeface="Arial" charset="0"/>
              <a:cs typeface="Arial" charset="0"/>
            </a:endParaRPr>
          </a:p>
          <a:p>
            <a:pPr defTabSz="914400" eaLnBrk="0" fontAlgn="t" hangingPunct="0">
              <a:spcBef>
                <a:spcPct val="50000"/>
              </a:spcBef>
              <a:spcAft>
                <a:spcPct val="0"/>
              </a:spcAft>
              <a:buFontTx/>
              <a:buChar char="•"/>
              <a:defRPr/>
            </a:pPr>
            <a:r>
              <a:rPr lang="en-US" dirty="0">
                <a:solidFill>
                  <a:srgbClr val="FFFFFF"/>
                </a:solidFill>
                <a:effectLst>
                  <a:outerShdw blurRad="38100" dist="38100" dir="2700000" algn="tl">
                    <a:srgbClr val="000000"/>
                  </a:outerShdw>
                </a:effectLst>
                <a:latin typeface="Arial" charset="0"/>
                <a:cs typeface="Arial" charset="0"/>
              </a:rPr>
              <a:t> </a:t>
            </a:r>
            <a:r>
              <a:rPr lang="ko-KR" altLang="en-US" dirty="0">
                <a:solidFill>
                  <a:srgbClr val="FFFFFF"/>
                </a:solidFill>
                <a:effectLst>
                  <a:outerShdw blurRad="38100" dist="38100" dir="2700000" algn="tl">
                    <a:srgbClr val="000000"/>
                  </a:outerShdw>
                </a:effectLst>
                <a:latin typeface="Arial" charset="0"/>
                <a:cs typeface="Arial" charset="0"/>
              </a:rPr>
              <a:t>그리스도의 재림</a:t>
            </a:r>
            <a:endParaRPr lang="en-US" dirty="0">
              <a:solidFill>
                <a:srgbClr val="FFFFFF"/>
              </a:solidFill>
              <a:effectLst>
                <a:outerShdw blurRad="38100" dist="38100" dir="2700000" algn="tl">
                  <a:srgbClr val="000000"/>
                </a:outerShdw>
              </a:effectLst>
              <a:latin typeface="Arial" charset="0"/>
              <a:cs typeface="Arial" charset="0"/>
            </a:endParaRPr>
          </a:p>
        </p:txBody>
      </p:sp>
      <p:sp>
        <p:nvSpPr>
          <p:cNvPr id="175111" name="AutoShape 7"/>
          <p:cNvSpPr>
            <a:spLocks/>
          </p:cNvSpPr>
          <p:nvPr/>
        </p:nvSpPr>
        <p:spPr bwMode="auto">
          <a:xfrm>
            <a:off x="3395868" y="2286000"/>
            <a:ext cx="519113" cy="1447800"/>
          </a:xfrm>
          <a:prstGeom prst="rightBrace">
            <a:avLst>
              <a:gd name="adj1" fmla="val 33333"/>
              <a:gd name="adj2" fmla="val 50000"/>
            </a:avLst>
          </a:prstGeom>
          <a:noFill/>
          <a:ln w="38100">
            <a:solidFill>
              <a:schemeClr val="tx1"/>
            </a:solidFill>
            <a:round/>
            <a:headEnd/>
            <a:tailEnd/>
          </a:ln>
          <a:effectLst>
            <a:outerShdw blurRad="63500" dist="38099" dir="2700000" algn="ctr" rotWithShape="0">
              <a:schemeClr val="bg2">
                <a:alpha val="50000"/>
              </a:schemeClr>
            </a:outerShdw>
          </a:effectLst>
        </p:spPr>
        <p:txBody>
          <a:bodyPr anchor="ctr">
            <a:spAutoFit/>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5110" name="Line 6"/>
          <p:cNvSpPr>
            <a:spLocks noChangeShapeType="1"/>
          </p:cNvSpPr>
          <p:nvPr/>
        </p:nvSpPr>
        <p:spPr bwMode="auto">
          <a:xfrm>
            <a:off x="3810000" y="3048000"/>
            <a:ext cx="1828800" cy="228600"/>
          </a:xfrm>
          <a:prstGeom prst="line">
            <a:avLst/>
          </a:prstGeom>
          <a:noFill/>
          <a:ln w="762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5109" name="Line 5"/>
          <p:cNvSpPr>
            <a:spLocks noChangeShapeType="1"/>
          </p:cNvSpPr>
          <p:nvPr/>
        </p:nvSpPr>
        <p:spPr bwMode="auto">
          <a:xfrm flipV="1">
            <a:off x="3810000" y="1676400"/>
            <a:ext cx="2209800" cy="1371600"/>
          </a:xfrm>
          <a:prstGeom prst="line">
            <a:avLst/>
          </a:prstGeom>
          <a:noFill/>
          <a:ln w="762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5108" name="Line 4"/>
          <p:cNvSpPr>
            <a:spLocks noChangeShapeType="1"/>
          </p:cNvSpPr>
          <p:nvPr/>
        </p:nvSpPr>
        <p:spPr bwMode="auto">
          <a:xfrm>
            <a:off x="3352800" y="4310305"/>
            <a:ext cx="2590800" cy="381000"/>
          </a:xfrm>
          <a:prstGeom prst="line">
            <a:avLst/>
          </a:prstGeom>
          <a:noFill/>
          <a:ln w="762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5107" name="Line 3"/>
          <p:cNvSpPr>
            <a:spLocks noChangeShapeType="1"/>
          </p:cNvSpPr>
          <p:nvPr/>
        </p:nvSpPr>
        <p:spPr bwMode="auto">
          <a:xfrm flipV="1">
            <a:off x="3581400" y="3679696"/>
            <a:ext cx="5486400" cy="2286000"/>
          </a:xfrm>
          <a:prstGeom prst="line">
            <a:avLst/>
          </a:prstGeom>
          <a:noFill/>
          <a:ln w="762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5115" name="Rectangle 11"/>
          <p:cNvSpPr>
            <a:spLocks noGrp="1" noRot="1" noChangeArrowheads="1"/>
          </p:cNvSpPr>
          <p:nvPr>
            <p:ph type="title" idx="4294967295"/>
          </p:nvPr>
        </p:nvSpPr>
        <p:spPr>
          <a:xfrm>
            <a:off x="0" y="0"/>
            <a:ext cx="3810000" cy="1782763"/>
          </a:xfrm>
          <a:effectLst>
            <a:outerShdw blurRad="63500" dist="35921" dir="2700000" algn="ctr" rotWithShape="0">
              <a:schemeClr val="bg2">
                <a:alpha val="74998"/>
              </a:schemeClr>
            </a:outerShdw>
          </a:effectLst>
        </p:spPr>
        <p:txBody>
          <a:bodyPr/>
          <a:lstStyle/>
          <a:p>
            <a:pPr eaLnBrk="1" hangingPunct="1">
              <a:defRPr/>
            </a:pPr>
            <a:r>
              <a:rPr lang="ko-KR" altLang="en-US" sz="3600" dirty="0">
                <a:solidFill>
                  <a:schemeClr val="tx1"/>
                </a:solidFill>
                <a:effectLst/>
                <a:latin typeface="Arial" charset="0"/>
                <a:ea typeface="ＭＳ Ｐゴシック" charset="0"/>
                <a:cs typeface="Arial" charset="0"/>
              </a:rPr>
              <a:t>기독교적 중요성</a:t>
            </a:r>
            <a:r>
              <a:rPr lang="en-US" sz="3600" dirty="0">
                <a:solidFill>
                  <a:schemeClr val="tx1"/>
                </a:solidFill>
                <a:effectLst/>
                <a:latin typeface="Arial" charset="0"/>
                <a:ea typeface="ＭＳ Ｐゴシック" charset="0"/>
                <a:cs typeface="Arial" charset="0"/>
              </a:rPr>
              <a:t>:</a:t>
            </a:r>
            <a:endParaRPr lang="en-US" dirty="0">
              <a:latin typeface="Arial" charset="0"/>
              <a:ea typeface="ＭＳ Ｐゴシック" charset="0"/>
              <a:cs typeface="Arial" charset="0"/>
            </a:endParaRPr>
          </a:p>
        </p:txBody>
      </p:sp>
      <p:sp>
        <p:nvSpPr>
          <p:cNvPr id="11" name="Text Box 25"/>
          <p:cNvSpPr txBox="1">
            <a:spLocks noChangeAspect="1" noChangeArrowheads="1"/>
          </p:cNvSpPr>
          <p:nvPr/>
        </p:nvSpPr>
        <p:spPr bwMode="auto">
          <a:xfrm>
            <a:off x="8504353"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28</a:t>
            </a:r>
          </a:p>
        </p:txBody>
      </p:sp>
      <p:sp>
        <p:nvSpPr>
          <p:cNvPr id="12" name="Rectangle 11">
            <a:extLst>
              <a:ext uri="{FF2B5EF4-FFF2-40B4-BE49-F238E27FC236}">
                <a16:creationId xmlns:a16="http://schemas.microsoft.com/office/drawing/2014/main" id="{D048F04D-E415-C243-8B84-7E674C66B9F6}"/>
              </a:ext>
            </a:extLst>
          </p:cNvPr>
          <p:cNvSpPr txBox="1">
            <a:spLocks noRot="1" noChangeArrowheads="1"/>
          </p:cNvSpPr>
          <p:nvPr/>
        </p:nvSpPr>
        <p:spPr bwMode="auto">
          <a:xfrm>
            <a:off x="3732477" y="6254272"/>
            <a:ext cx="3810000" cy="597430"/>
          </a:xfrm>
          <a:prstGeom prst="rect">
            <a:avLst/>
          </a:prstGeom>
          <a:solidFill>
            <a:schemeClr val="bg2"/>
          </a:solidFill>
          <a:ln w="9525">
            <a:no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defTabSz="914400" eaLnBrk="1" hangingPunct="1">
              <a:defRPr/>
            </a:pPr>
            <a:r>
              <a:rPr lang="ko-KR" altLang="en-US" sz="3200" kern="0" dirty="0">
                <a:solidFill>
                  <a:schemeClr val="tx1"/>
                </a:solidFill>
                <a:effectLst/>
                <a:latin typeface="Arial" charset="0"/>
                <a:ea typeface="ＭＳ Ｐゴシック" charset="0"/>
                <a:cs typeface="Arial" charset="0"/>
              </a:rPr>
              <a:t>신약시대 예루살렘</a:t>
            </a:r>
            <a:endParaRPr lang="en-US" sz="4000" kern="0" dirty="0">
              <a:latin typeface="Arial" charset="0"/>
              <a:ea typeface="ＭＳ Ｐゴシック" charset="0"/>
              <a:cs typeface="Arial" charset="0"/>
            </a:endParaRPr>
          </a:p>
        </p:txBody>
      </p:sp>
    </p:spTree>
    <p:extLst>
      <p:ext uri="{BB962C8B-B14F-4D97-AF65-F5344CB8AC3E}">
        <p14:creationId xmlns:p14="http://schemas.microsoft.com/office/powerpoint/2010/main" val="31605618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4" name="Rectangle 8"/>
          <p:cNvSpPr>
            <a:spLocks noGrp="1" noRot="1" noChangeArrowheads="1"/>
          </p:cNvSpPr>
          <p:nvPr>
            <p:ph type="title"/>
          </p:nvPr>
        </p:nvSpPr>
        <p:spPr/>
        <p:txBody>
          <a:bodyPr/>
          <a:lstStyle/>
          <a:p>
            <a:pPr eaLnBrk="1" hangingPunct="1">
              <a:defRPr/>
            </a:pPr>
            <a:r>
              <a:rPr lang="ko-KR" altLang="en-US" sz="4000" dirty="0">
                <a:latin typeface="Arial"/>
                <a:ea typeface="ＭＳ Ｐゴシック" charset="0"/>
                <a:cs typeface="Arial"/>
              </a:rPr>
              <a:t>무슬림의 통제</a:t>
            </a:r>
            <a:endParaRPr lang="en-US" sz="4000" dirty="0">
              <a:latin typeface="Arial"/>
              <a:ea typeface="ＭＳ Ｐゴシック" charset="0"/>
              <a:cs typeface="Arial"/>
            </a:endParaRPr>
          </a:p>
        </p:txBody>
      </p:sp>
      <p:pic>
        <p:nvPicPr>
          <p:cNvPr id="173058" name="Picture 7" descr="Jerusalem, Temple Mount, Bible, Old and New Testament, free picture">
            <a:hlinkClick r:id="rId3"/>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6934200" y="381000"/>
            <a:ext cx="1600200" cy="1039813"/>
          </a:xfrm>
        </p:spPr>
      </p:pic>
      <p:pic>
        <p:nvPicPr>
          <p:cNvPr id="173062" name="Picture 6" descr="El Aqsa Muslim Mosque, Bible, Old and New Testament, free picture"/>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724400" y="1954213"/>
            <a:ext cx="4375150" cy="3151187"/>
          </a:xfrm>
          <a:noFill/>
          <a:extLst>
            <a:ext uri="{909E8E84-426E-40dd-AFC4-6F175D3DCCD1}">
              <a14:hiddenFill xmlns="" xmlns:a14="http://schemas.microsoft.com/office/drawing/2010/main">
                <a:solidFill>
                  <a:srgbClr val="FFFFFF"/>
                </a:solidFill>
              </a14:hiddenFill>
            </a:ext>
          </a:extLst>
        </p:spPr>
      </p:pic>
      <p:sp>
        <p:nvSpPr>
          <p:cNvPr id="173061" name="Text Box 5"/>
          <p:cNvSpPr txBox="1">
            <a:spLocks noChangeArrowheads="1"/>
          </p:cNvSpPr>
          <p:nvPr/>
        </p:nvSpPr>
        <p:spPr bwMode="auto">
          <a:xfrm>
            <a:off x="4724399" y="5497180"/>
            <a:ext cx="4319703" cy="461665"/>
          </a:xfrm>
          <a:prstGeom prst="rect">
            <a:avLst/>
          </a:prstGeom>
          <a:noFill/>
          <a:ln>
            <a:noFill/>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rtl="1" fontAlgn="base">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ko-KR" altLang="en-US" sz="3600" dirty="0"/>
              <a:t>알</a:t>
            </a:r>
            <a:r>
              <a:rPr lang="en-US" altLang="ko-KR" sz="3600" dirty="0"/>
              <a:t>-</a:t>
            </a:r>
            <a:r>
              <a:rPr lang="ko-KR" altLang="en-US" sz="3600" dirty="0" err="1"/>
              <a:t>아크사</a:t>
            </a:r>
            <a:r>
              <a:rPr lang="ko-KR" altLang="en-US" sz="3600" dirty="0"/>
              <a:t> 모스크</a:t>
            </a:r>
            <a:endParaRPr lang="en-US" sz="3600" dirty="0"/>
          </a:p>
        </p:txBody>
      </p:sp>
      <p:pic>
        <p:nvPicPr>
          <p:cNvPr id="173060" name="Picture 4" descr="Dome of the Rock"/>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76200" y="1463675"/>
            <a:ext cx="4648200" cy="3641725"/>
          </a:xfrm>
          <a:noFill/>
          <a:extLst>
            <a:ext uri="{909E8E84-426E-40dd-AFC4-6F175D3DCCD1}">
              <a14:hiddenFill xmlns="" xmlns:a14="http://schemas.microsoft.com/office/drawing/2010/main">
                <a:solidFill>
                  <a:srgbClr val="FFFFFF"/>
                </a:solidFill>
              </a14:hiddenFill>
            </a:ext>
          </a:extLst>
        </p:spPr>
      </p:pic>
      <p:sp>
        <p:nvSpPr>
          <p:cNvPr id="173059" name="Text Box 3"/>
          <p:cNvSpPr txBox="1">
            <a:spLocks noChangeArrowheads="1"/>
          </p:cNvSpPr>
          <p:nvPr/>
        </p:nvSpPr>
        <p:spPr bwMode="auto">
          <a:xfrm>
            <a:off x="0" y="5497180"/>
            <a:ext cx="4716463" cy="830997"/>
          </a:xfrm>
          <a:prstGeom prst="rect">
            <a:avLst/>
          </a:prstGeom>
          <a:noFill/>
          <a:ln>
            <a:noFill/>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rtl="1" fontAlgn="base">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ko-KR" altLang="en-US" sz="3600" dirty="0"/>
              <a:t>오마르 모스크</a:t>
            </a:r>
            <a:br>
              <a:rPr lang="en-US" sz="3600" dirty="0"/>
            </a:br>
            <a:r>
              <a:rPr lang="en-US" sz="3600" dirty="0"/>
              <a:t>(</a:t>
            </a:r>
            <a:r>
              <a:rPr lang="ko-KR" altLang="en-US" sz="3600" dirty="0"/>
              <a:t>바위의 돔</a:t>
            </a:r>
            <a:r>
              <a:rPr lang="en-US" sz="3600" dirty="0"/>
              <a:t>)</a:t>
            </a:r>
          </a:p>
        </p:txBody>
      </p:sp>
      <p:sp>
        <p:nvSpPr>
          <p:cNvPr id="9" name="Text Box 25"/>
          <p:cNvSpPr txBox="1">
            <a:spLocks noChangeAspect="1" noChangeArrowheads="1"/>
          </p:cNvSpPr>
          <p:nvPr/>
        </p:nvSpPr>
        <p:spPr bwMode="auto">
          <a:xfrm>
            <a:off x="8504353" y="76200"/>
            <a:ext cx="539750" cy="461963"/>
          </a:xfrm>
          <a:prstGeom prst="rect">
            <a:avLst/>
          </a:prstGeom>
          <a:noFill/>
          <a:ln>
            <a:noFill/>
          </a:ln>
          <a:effec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36</a:t>
            </a:r>
          </a:p>
        </p:txBody>
      </p:sp>
    </p:spTree>
    <p:extLst>
      <p:ext uri="{BB962C8B-B14F-4D97-AF65-F5344CB8AC3E}">
        <p14:creationId xmlns:p14="http://schemas.microsoft.com/office/powerpoint/2010/main" val="230476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3060"/>
                                        </p:tgtEl>
                                        <p:attrNameLst>
                                          <p:attrName>style.visibility</p:attrName>
                                        </p:attrNameLst>
                                      </p:cBhvr>
                                      <p:to>
                                        <p:strVal val="visible"/>
                                      </p:to>
                                    </p:set>
                                    <p:animEffect transition="in" filter="dissolve">
                                      <p:cBhvr>
                                        <p:cTn id="7" dur="500"/>
                                        <p:tgtEl>
                                          <p:spTgt spid="17306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73059"/>
                                        </p:tgtEl>
                                        <p:attrNameLst>
                                          <p:attrName>style.visibility</p:attrName>
                                        </p:attrNameLst>
                                      </p:cBhvr>
                                      <p:to>
                                        <p:strVal val="visible"/>
                                      </p:to>
                                    </p:set>
                                    <p:animEffect transition="in" filter="dissolve">
                                      <p:cBhvr>
                                        <p:cTn id="11" dur="500"/>
                                        <p:tgtEl>
                                          <p:spTgt spid="1730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173062"/>
                                        </p:tgtEl>
                                        <p:attrNameLst>
                                          <p:attrName>style.visibility</p:attrName>
                                        </p:attrNameLst>
                                      </p:cBhvr>
                                      <p:to>
                                        <p:strVal val="visible"/>
                                      </p:to>
                                    </p:set>
                                    <p:animEffect transition="in" filter="wipe(down)">
                                      <p:cBhvr>
                                        <p:cTn id="16" dur="500"/>
                                        <p:tgtEl>
                                          <p:spTgt spid="173062"/>
                                        </p:tgtEl>
                                      </p:cBhvr>
                                    </p:animEffect>
                                  </p:childTnLst>
                                </p:cTn>
                              </p:par>
                            </p:childTnLst>
                          </p:cTn>
                        </p:par>
                        <p:par>
                          <p:cTn id="17" fill="hold" nodeType="afterGroup">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73061"/>
                                        </p:tgtEl>
                                        <p:attrNameLst>
                                          <p:attrName>style.visibility</p:attrName>
                                        </p:attrNameLst>
                                      </p:cBhvr>
                                      <p:to>
                                        <p:strVal val="visible"/>
                                      </p:to>
                                    </p:set>
                                    <p:animEffect transition="in" filter="wipe(down)">
                                      <p:cBhvr>
                                        <p:cTn id="20" dur="500"/>
                                        <p:tgtEl>
                                          <p:spTgt spid="173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1" grpId="0" autoUpdateAnimBg="0"/>
      <p:bldP spid="173059"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4" name="Rectangle 4"/>
          <p:cNvSpPr>
            <a:spLocks noGrp="1" noRot="1" noChangeArrowheads="1"/>
          </p:cNvSpPr>
          <p:nvPr>
            <p:ph type="title"/>
          </p:nvPr>
        </p:nvSpPr>
        <p:spPr>
          <a:xfrm>
            <a:off x="457200" y="274638"/>
            <a:ext cx="3505200" cy="4373562"/>
          </a:xfrm>
        </p:spPr>
        <p:txBody>
          <a:bodyPr/>
          <a:lstStyle/>
          <a:p>
            <a:pPr eaLnBrk="1" hangingPunct="1">
              <a:defRPr/>
            </a:pPr>
            <a:r>
              <a:rPr lang="ko-KR" altLang="en-US" dirty="0">
                <a:latin typeface="Arial"/>
                <a:ea typeface="ＭＳ Ｐゴシック" charset="0"/>
                <a:cs typeface="Arial"/>
              </a:rPr>
              <a:t>돔을 밝게 하는 돔</a:t>
            </a:r>
            <a:endParaRPr lang="en-US" dirty="0">
              <a:latin typeface="Arial"/>
              <a:ea typeface="ＭＳ Ｐゴシック" charset="0"/>
              <a:cs typeface="Arial"/>
            </a:endParaRPr>
          </a:p>
        </p:txBody>
      </p:sp>
      <p:pic>
        <p:nvPicPr>
          <p:cNvPr id="175106" name="Picture 3" descr="Jerusal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150" y="0"/>
            <a:ext cx="43878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25"/>
          <p:cNvSpPr txBox="1">
            <a:spLocks noChangeAspect="1" noChangeArrowheads="1"/>
          </p:cNvSpPr>
          <p:nvPr/>
        </p:nvSpPr>
        <p:spPr bwMode="auto">
          <a:xfrm>
            <a:off x="8504353" y="76200"/>
            <a:ext cx="539750" cy="461963"/>
          </a:xfrm>
          <a:prstGeom prst="rect">
            <a:avLst/>
          </a:prstGeom>
          <a:solidFill>
            <a:schemeClr val="bg2"/>
          </a:solidFill>
          <a:ln>
            <a:noFill/>
          </a:ln>
          <a:effec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36</a:t>
            </a:r>
          </a:p>
        </p:txBody>
      </p:sp>
    </p:spTree>
    <p:extLst>
      <p:ext uri="{BB962C8B-B14F-4D97-AF65-F5344CB8AC3E}">
        <p14:creationId xmlns:p14="http://schemas.microsoft.com/office/powerpoint/2010/main" val="3903600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4" descr="Sacred 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8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7" name="Rectangle 3"/>
          <p:cNvSpPr>
            <a:spLocks noGrp="1" noRot="1" noChangeArrowheads="1"/>
          </p:cNvSpPr>
          <p:nvPr>
            <p:ph type="title"/>
          </p:nvPr>
        </p:nvSpPr>
        <p:spPr>
          <a:xfrm>
            <a:off x="609600" y="5715000"/>
            <a:ext cx="8229600" cy="1143000"/>
          </a:xfrm>
        </p:spPr>
        <p:txBody>
          <a:bodyPr/>
          <a:lstStyle/>
          <a:p>
            <a:pPr eaLnBrk="1" hangingPunct="1">
              <a:defRPr/>
            </a:pPr>
            <a:r>
              <a:rPr lang="ko-KR" altLang="en-US" dirty="0">
                <a:latin typeface="Arial"/>
                <a:ea typeface="ＭＳ Ｐゴシック" charset="0"/>
                <a:cs typeface="Arial"/>
              </a:rPr>
              <a:t>바위 내부</a:t>
            </a:r>
            <a:endParaRPr lang="en-US" dirty="0">
              <a:latin typeface="Arial"/>
              <a:ea typeface="ＭＳ Ｐゴシック" charset="0"/>
              <a:cs typeface="Arial"/>
            </a:endParaRPr>
          </a:p>
        </p:txBody>
      </p:sp>
      <p:sp>
        <p:nvSpPr>
          <p:cNvPr id="5" name="Text Box 25"/>
          <p:cNvSpPr txBox="1">
            <a:spLocks noChangeAspect="1" noChangeArrowheads="1"/>
          </p:cNvSpPr>
          <p:nvPr/>
        </p:nvSpPr>
        <p:spPr bwMode="auto">
          <a:xfrm>
            <a:off x="8504353" y="76200"/>
            <a:ext cx="539750" cy="461963"/>
          </a:xfrm>
          <a:prstGeom prst="rect">
            <a:avLst/>
          </a:prstGeom>
          <a:solidFill>
            <a:schemeClr val="bg2"/>
          </a:solidFill>
          <a:ln>
            <a:noFill/>
          </a:ln>
          <a:effec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24</a:t>
            </a:r>
          </a:p>
        </p:txBody>
      </p:sp>
      <p:sp>
        <p:nvSpPr>
          <p:cNvPr id="2" name="TextBox 1">
            <a:extLst>
              <a:ext uri="{FF2B5EF4-FFF2-40B4-BE49-F238E27FC236}">
                <a16:creationId xmlns:a16="http://schemas.microsoft.com/office/drawing/2014/main" id="{788EED81-16A8-EB46-A2F2-EB1867CE5A64}"/>
              </a:ext>
            </a:extLst>
          </p:cNvPr>
          <p:cNvSpPr txBox="1"/>
          <p:nvPr/>
        </p:nvSpPr>
        <p:spPr>
          <a:xfrm>
            <a:off x="46889" y="49696"/>
            <a:ext cx="1861425" cy="1200329"/>
          </a:xfrm>
          <a:prstGeom prst="rect">
            <a:avLst/>
          </a:prstGeom>
          <a:solidFill>
            <a:srgbClr val="FFD579"/>
          </a:solidFill>
        </p:spPr>
        <p:txBody>
          <a:bodyPr wrap="square" rtlCol="0">
            <a:spAutoFit/>
          </a:bodyPr>
          <a:lstStyle/>
          <a:p>
            <a:pPr algn="ctr"/>
            <a:r>
              <a:rPr kumimoji="1" lang="ko-KR" altLang="en-US" b="1" dirty="0">
                <a:latin typeface="Nanum Gothic" panose="020D0604000000000000" pitchFamily="34" charset="-127"/>
                <a:ea typeface="Nanum Gothic" panose="020D0604000000000000" pitchFamily="34" charset="-127"/>
              </a:rPr>
              <a:t>신성한 돌</a:t>
            </a:r>
            <a:r>
              <a:rPr kumimoji="1" lang="en-US" altLang="ko-KR" b="1" dirty="0">
                <a:latin typeface="Nanum Gothic" panose="020D0604000000000000" pitchFamily="34" charset="-127"/>
                <a:ea typeface="Nanum Gothic" panose="020D0604000000000000" pitchFamily="34" charset="-127"/>
              </a:rPr>
              <a:t>:</a:t>
            </a:r>
            <a:br>
              <a:rPr kumimoji="1" lang="en-US" altLang="ko-KR" b="1" dirty="0">
                <a:latin typeface="Nanum Gothic" panose="020D0604000000000000" pitchFamily="34" charset="-127"/>
                <a:ea typeface="Nanum Gothic" panose="020D0604000000000000" pitchFamily="34" charset="-127"/>
              </a:rPr>
            </a:br>
            <a:r>
              <a:rPr kumimoji="1" lang="ko-KR" altLang="en-US" b="1" dirty="0">
                <a:latin typeface="Nanum Gothic" panose="020D0604000000000000" pitchFamily="34" charset="-127"/>
                <a:ea typeface="Nanum Gothic" panose="020D0604000000000000" pitchFamily="34" charset="-127"/>
              </a:rPr>
              <a:t>바위의 돔은 신과의 연합을 송축한다</a:t>
            </a:r>
            <a:r>
              <a:rPr kumimoji="1" lang="en-US" altLang="ko-KR" b="1" dirty="0">
                <a:latin typeface="Nanum Gothic" panose="020D0604000000000000" pitchFamily="34" charset="-127"/>
                <a:ea typeface="Nanum Gothic" panose="020D0604000000000000" pitchFamily="34" charset="-127"/>
              </a:rPr>
              <a:t>.</a:t>
            </a:r>
            <a:endParaRPr kumimoji="1" lang="ko-KR" altLang="en-US" b="1" dirty="0">
              <a:latin typeface="Nanum Gothic" panose="020D0604000000000000" pitchFamily="34" charset="-127"/>
              <a:ea typeface="Nanum Gothic" panose="020D0604000000000000" pitchFamily="34" charset="-127"/>
            </a:endParaRPr>
          </a:p>
        </p:txBody>
      </p:sp>
    </p:spTree>
    <p:extLst>
      <p:ext uri="{BB962C8B-B14F-4D97-AF65-F5344CB8AC3E}">
        <p14:creationId xmlns:p14="http://schemas.microsoft.com/office/powerpoint/2010/main" val="7230544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3" name="Rectangle 5"/>
          <p:cNvSpPr>
            <a:spLocks noGrp="1" noRot="1" noChangeArrowheads="1"/>
          </p:cNvSpPr>
          <p:nvPr>
            <p:ph type="title"/>
          </p:nvPr>
        </p:nvSpPr>
        <p:spPr>
          <a:xfrm>
            <a:off x="552450" y="0"/>
            <a:ext cx="3343689" cy="3535363"/>
          </a:xfrm>
        </p:spPr>
        <p:txBody>
          <a:bodyPr/>
          <a:lstStyle/>
          <a:p>
            <a:pPr eaLnBrk="1" hangingPunct="1">
              <a:defRPr/>
            </a:pPr>
            <a:r>
              <a:rPr lang="ko-KR" altLang="en-US" dirty="0">
                <a:latin typeface="Arial"/>
                <a:ea typeface="ＭＳ Ｐゴシック" charset="0"/>
                <a:cs typeface="Arial"/>
              </a:rPr>
              <a:t>무슬림들은 돔에서 기도한다</a:t>
            </a:r>
            <a:r>
              <a:rPr lang="en-US" altLang="ko-KR" dirty="0">
                <a:latin typeface="Arial"/>
                <a:ea typeface="ＭＳ Ｐゴシック" charset="0"/>
                <a:cs typeface="Arial"/>
              </a:rPr>
              <a:t>.</a:t>
            </a:r>
            <a:endParaRPr lang="en-US" dirty="0">
              <a:latin typeface="Arial"/>
              <a:ea typeface="ＭＳ Ｐゴシック" charset="0"/>
              <a:cs typeface="Arial"/>
            </a:endParaRPr>
          </a:p>
        </p:txBody>
      </p:sp>
      <p:pic>
        <p:nvPicPr>
          <p:cNvPr id="179202" name="Picture 4" descr="Dome from the A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450" y="0"/>
            <a:ext cx="44005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03" name="Picture 3" descr="Dome of the Rock side 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55988"/>
            <a:ext cx="4953000" cy="3402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25"/>
          <p:cNvSpPr txBox="1">
            <a:spLocks noChangeAspect="1" noChangeArrowheads="1"/>
          </p:cNvSpPr>
          <p:nvPr/>
        </p:nvSpPr>
        <p:spPr bwMode="auto">
          <a:xfrm>
            <a:off x="8504353" y="76200"/>
            <a:ext cx="539750" cy="461963"/>
          </a:xfrm>
          <a:prstGeom prst="rect">
            <a:avLst/>
          </a:prstGeom>
          <a:solidFill>
            <a:schemeClr val="bg2"/>
          </a:solidFill>
          <a:ln>
            <a:noFill/>
          </a:ln>
          <a:effec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24</a:t>
            </a:r>
          </a:p>
        </p:txBody>
      </p:sp>
    </p:spTree>
    <p:extLst>
      <p:ext uri="{BB962C8B-B14F-4D97-AF65-F5344CB8AC3E}">
        <p14:creationId xmlns:p14="http://schemas.microsoft.com/office/powerpoint/2010/main" val="6188826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4" descr="Jerusalem Sunset, Bible, Old and New Testament, free pictur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20638"/>
            <a:ext cx="9448800" cy="7031038"/>
          </a:xfrm>
          <a:noFill/>
          <a:extLst>
            <a:ext uri="{909E8E84-426E-40dd-AFC4-6F175D3DCCD1}">
              <a14:hiddenFill xmlns="" xmlns:a14="http://schemas.microsoft.com/office/drawing/2010/main">
                <a:solidFill>
                  <a:srgbClr val="FFFFFF"/>
                </a:solidFill>
              </a14:hiddenFill>
            </a:ext>
          </a:extLst>
        </p:spPr>
      </p:pic>
      <p:sp>
        <p:nvSpPr>
          <p:cNvPr id="349187" name="Rectangle 3"/>
          <p:cNvSpPr>
            <a:spLocks noGrp="1" noRot="1" noChangeArrowheads="1"/>
          </p:cNvSpPr>
          <p:nvPr>
            <p:ph type="title"/>
          </p:nvPr>
        </p:nvSpPr>
        <p:spPr>
          <a:xfrm>
            <a:off x="25400" y="414338"/>
            <a:ext cx="9155113" cy="1143000"/>
          </a:xfrm>
        </p:spPr>
        <p:txBody>
          <a:bodyPr/>
          <a:lstStyle/>
          <a:p>
            <a:pPr eaLnBrk="1" hangingPunct="1">
              <a:defRPr/>
            </a:pPr>
            <a:r>
              <a:rPr lang="ko-KR" altLang="en-US" dirty="0">
                <a:latin typeface="Arial"/>
                <a:ea typeface="ＭＳ Ｐゴシック" charset="0"/>
                <a:cs typeface="Arial"/>
              </a:rPr>
              <a:t>돔</a:t>
            </a:r>
            <a:r>
              <a:rPr lang="en-US" altLang="ko-KR" dirty="0">
                <a:latin typeface="Arial"/>
                <a:ea typeface="ＭＳ Ｐゴシック" charset="0"/>
                <a:cs typeface="Arial"/>
              </a:rPr>
              <a:t>(</a:t>
            </a:r>
            <a:r>
              <a:rPr lang="ko-KR" altLang="en-US" dirty="0">
                <a:latin typeface="Arial"/>
                <a:ea typeface="ＭＳ Ｐゴシック" charset="0"/>
                <a:cs typeface="Arial"/>
              </a:rPr>
              <a:t>모스크</a:t>
            </a:r>
            <a:r>
              <a:rPr lang="en-US" altLang="ko-KR" dirty="0">
                <a:latin typeface="Arial"/>
                <a:ea typeface="ＭＳ Ｐゴシック" charset="0"/>
                <a:cs typeface="Arial"/>
              </a:rPr>
              <a:t>)</a:t>
            </a:r>
            <a:r>
              <a:rPr lang="ko-KR" altLang="en-US" dirty="0">
                <a:latin typeface="Arial"/>
                <a:ea typeface="ＭＳ Ｐゴシック" charset="0"/>
                <a:cs typeface="Arial"/>
              </a:rPr>
              <a:t>의 미래는 무엇인가</a:t>
            </a:r>
            <a:r>
              <a:rPr lang="en-US" dirty="0">
                <a:latin typeface="Arial"/>
                <a:ea typeface="ＭＳ Ｐゴシック" charset="0"/>
                <a:cs typeface="Arial"/>
              </a:rPr>
              <a:t>?</a:t>
            </a:r>
          </a:p>
        </p:txBody>
      </p:sp>
      <p:sp>
        <p:nvSpPr>
          <p:cNvPr id="5" name="Text Box 25"/>
          <p:cNvSpPr txBox="1">
            <a:spLocks noChangeAspect="1" noChangeArrowheads="1"/>
          </p:cNvSpPr>
          <p:nvPr/>
        </p:nvSpPr>
        <p:spPr bwMode="auto">
          <a:xfrm>
            <a:off x="8504353" y="76200"/>
            <a:ext cx="539750" cy="461963"/>
          </a:xfrm>
          <a:prstGeom prst="rect">
            <a:avLst/>
          </a:prstGeom>
          <a:solidFill>
            <a:schemeClr val="bg2"/>
          </a:solidFill>
          <a:ln>
            <a:noFill/>
          </a:ln>
          <a:effec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24</a:t>
            </a:r>
          </a:p>
        </p:txBody>
      </p:sp>
    </p:spTree>
    <p:extLst>
      <p:ext uri="{BB962C8B-B14F-4D97-AF65-F5344CB8AC3E}">
        <p14:creationId xmlns:p14="http://schemas.microsoft.com/office/powerpoint/2010/main" val="3612305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ko-KR" altLang="en-US" sz="4000" b="1" dirty="0">
                <a:solidFill>
                  <a:schemeClr val="bg1"/>
                </a:solidFill>
                <a:latin typeface="Arial" charset="0"/>
              </a:rPr>
              <a:t>메소포타미아</a:t>
            </a:r>
            <a:endParaRPr kumimoji="1" lang="en-US" altLang="zh-CN" sz="2800" b="1" dirty="0">
              <a:solidFill>
                <a:schemeClr val="bg1"/>
              </a:solidFill>
              <a:latin typeface="Arial" charset="0"/>
            </a:endParaRPr>
          </a:p>
        </p:txBody>
      </p:sp>
      <p:sp>
        <p:nvSpPr>
          <p:cNvPr id="21913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6" name="Text Box 9"/>
          <p:cNvSpPr txBox="1">
            <a:spLocks noChangeArrowheads="1"/>
          </p:cNvSpPr>
          <p:nvPr/>
        </p:nvSpPr>
        <p:spPr bwMode="auto">
          <a:xfrm>
            <a:off x="6123924" y="2794180"/>
            <a:ext cx="300595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4400" b="1" dirty="0" err="1">
                <a:solidFill>
                  <a:srgbClr val="FFFF00"/>
                </a:solidFill>
                <a:effectLst>
                  <a:glow rad="203200">
                    <a:srgbClr val="000514">
                      <a:alpha val="88000"/>
                    </a:srgbClr>
                  </a:glow>
                </a:effectLst>
                <a:latin typeface="Arial"/>
                <a:cs typeface="Arial"/>
              </a:rPr>
              <a:t>유</a:t>
            </a:r>
            <a:r>
              <a:rPr lang="ko-KR" altLang="en-US" sz="4400" b="1" dirty="0" err="1">
                <a:solidFill>
                  <a:srgbClr val="FFFFFF"/>
                </a:solidFill>
                <a:effectLst>
                  <a:glow rad="203200">
                    <a:srgbClr val="000514">
                      <a:alpha val="88000"/>
                    </a:srgbClr>
                  </a:glow>
                </a:effectLst>
                <a:latin typeface="Arial"/>
                <a:cs typeface="Arial"/>
              </a:rPr>
              <a:t>브라테스</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7" name="Text Box 9"/>
          <p:cNvSpPr txBox="1">
            <a:spLocks noChangeArrowheads="1"/>
          </p:cNvSpPr>
          <p:nvPr/>
        </p:nvSpPr>
        <p:spPr bwMode="auto">
          <a:xfrm>
            <a:off x="6372200" y="1052736"/>
            <a:ext cx="2441694"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4400" b="1" noProof="0" dirty="0" err="1">
                <a:solidFill>
                  <a:srgbClr val="FFFF00"/>
                </a:solidFill>
                <a:effectLst>
                  <a:glow rad="203200">
                    <a:srgbClr val="000514">
                      <a:alpha val="88000"/>
                    </a:srgbClr>
                  </a:glow>
                </a:effectLst>
                <a:latin typeface="Arial"/>
                <a:cs typeface="Arial"/>
              </a:rPr>
              <a:t>티</a:t>
            </a:r>
            <a:r>
              <a:rPr lang="ko-KR" altLang="en-US" sz="4400" b="1" noProof="0" dirty="0" err="1">
                <a:solidFill>
                  <a:srgbClr val="FFFFFF"/>
                </a:solidFill>
                <a:effectLst>
                  <a:glow rad="203200">
                    <a:srgbClr val="000514">
                      <a:alpha val="88000"/>
                    </a:srgbClr>
                  </a:glow>
                </a:effectLst>
                <a:latin typeface="Arial"/>
                <a:cs typeface="Arial"/>
              </a:rPr>
              <a:t>그리스</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8" name="Text Box 9"/>
          <p:cNvSpPr txBox="1">
            <a:spLocks noChangeArrowheads="1"/>
          </p:cNvSpPr>
          <p:nvPr/>
        </p:nvSpPr>
        <p:spPr bwMode="auto">
          <a:xfrm>
            <a:off x="5923772" y="3645024"/>
            <a:ext cx="187743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4400" b="1" dirty="0">
                <a:solidFill>
                  <a:srgbClr val="FFFF00"/>
                </a:solidFill>
                <a:effectLst>
                  <a:glow rad="203200">
                    <a:srgbClr val="000514">
                      <a:alpha val="88000"/>
                    </a:srgbClr>
                  </a:glow>
                </a:effectLst>
                <a:latin typeface="Arial"/>
                <a:cs typeface="Arial"/>
              </a:rPr>
              <a:t>바</a:t>
            </a:r>
            <a:r>
              <a:rPr lang="ko-KR" altLang="en-US" sz="4400" b="1" dirty="0">
                <a:solidFill>
                  <a:srgbClr val="FFFFFF"/>
                </a:solidFill>
                <a:effectLst>
                  <a:glow rad="203200">
                    <a:srgbClr val="000514">
                      <a:alpha val="88000"/>
                    </a:srgbClr>
                  </a:glow>
                </a:effectLst>
                <a:latin typeface="Arial"/>
                <a:cs typeface="Arial"/>
              </a:rPr>
              <a:t>벨론</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9" name="Text Box 9"/>
          <p:cNvSpPr txBox="1">
            <a:spLocks noChangeArrowheads="1"/>
          </p:cNvSpPr>
          <p:nvPr/>
        </p:nvSpPr>
        <p:spPr bwMode="auto">
          <a:xfrm>
            <a:off x="6281192" y="1956588"/>
            <a:ext cx="187743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4400" b="1" dirty="0" err="1">
                <a:solidFill>
                  <a:srgbClr val="FFFF00"/>
                </a:solidFill>
                <a:effectLst>
                  <a:glow rad="203200">
                    <a:srgbClr val="000514">
                      <a:alpha val="88000"/>
                    </a:srgbClr>
                  </a:glow>
                </a:effectLst>
                <a:latin typeface="Arial"/>
                <a:cs typeface="Arial"/>
              </a:rPr>
              <a:t>니</a:t>
            </a:r>
            <a:r>
              <a:rPr lang="ko-KR" altLang="en-US" sz="4400" b="1" dirty="0" err="1">
                <a:solidFill>
                  <a:srgbClr val="FFFFFF"/>
                </a:solidFill>
                <a:effectLst>
                  <a:glow rad="203200">
                    <a:srgbClr val="000514">
                      <a:alpha val="88000"/>
                    </a:srgbClr>
                  </a:glow>
                </a:effectLst>
                <a:latin typeface="Arial"/>
                <a:cs typeface="Arial"/>
              </a:rPr>
              <a:t>느웨</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0" name="Text Box 9"/>
          <p:cNvSpPr txBox="1">
            <a:spLocks noChangeArrowheads="1"/>
          </p:cNvSpPr>
          <p:nvPr/>
        </p:nvSpPr>
        <p:spPr bwMode="auto">
          <a:xfrm rot="1618024">
            <a:off x="3702075" y="1728372"/>
            <a:ext cx="2954655"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b="1" dirty="0">
                <a:solidFill>
                  <a:srgbClr val="FFFFFF"/>
                </a:solidFill>
                <a:effectLst>
                  <a:glow rad="203200">
                    <a:srgbClr val="000514">
                      <a:alpha val="88000"/>
                    </a:srgbClr>
                  </a:glow>
                </a:effectLst>
                <a:latin typeface="Arial"/>
                <a:cs typeface="Arial"/>
              </a:rPr>
              <a:t>메소포타미아</a:t>
            </a:r>
            <a:endParaRPr kumimoji="0" lang="en-US" sz="36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27779130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6" name="Rounded Rectangle 125"/>
          <p:cNvSpPr>
            <a:spLocks noChangeArrowheads="1"/>
          </p:cNvSpPr>
          <p:nvPr/>
        </p:nvSpPr>
        <p:spPr bwMode="auto">
          <a:xfrm>
            <a:off x="4283968" y="4076700"/>
            <a:ext cx="2375595" cy="513191"/>
          </a:xfrm>
          <a:prstGeom prst="roundRect">
            <a:avLst>
              <a:gd name="adj" fmla="val 16667"/>
            </a:avLst>
          </a:prstGeom>
          <a:solidFill>
            <a:srgbClr val="FF0000"/>
          </a:solidFill>
          <a:ln w="9525">
            <a:solidFill>
              <a:schemeClr val="tx1"/>
            </a:solidFill>
            <a:round/>
            <a:headEnd/>
            <a:tailEnd type="stealth" w="lg" len="lg"/>
          </a:ln>
        </p:spPr>
        <p:txBody>
          <a:bodyPr wrap="square" lIns="90000" tIns="46800" rIns="90000" bIns="46800">
            <a:spAutoFit/>
          </a:bodyPr>
          <a:lstStyle/>
          <a:p>
            <a:pPr algn="ctr" defTabSz="914400" eaLnBrk="0" fontAlgn="base" hangingPunct="0">
              <a:spcBef>
                <a:spcPct val="0"/>
              </a:spcBef>
              <a:spcAft>
                <a:spcPct val="0"/>
              </a:spcAft>
            </a:pPr>
            <a:r>
              <a:rPr lang="ko-KR" altLang="en-US" sz="2400" dirty="0">
                <a:solidFill>
                  <a:srgbClr val="FFFFFF"/>
                </a:solidFill>
                <a:latin typeface="Comic Sans MS" charset="0"/>
                <a:ea typeface="ＭＳ Ｐゴシック" charset="0"/>
                <a:cs typeface="ＭＳ Ｐゴシック" charset="0"/>
              </a:rPr>
              <a:t>대환난</a:t>
            </a:r>
            <a:endParaRPr lang="en-US" sz="2400" dirty="0">
              <a:solidFill>
                <a:srgbClr val="FFFFFF"/>
              </a:solidFill>
              <a:latin typeface="Comic Sans MS" charset="0"/>
              <a:ea typeface="ＭＳ Ｐゴシック" charset="0"/>
              <a:cs typeface="ＭＳ Ｐゴシック" charset="0"/>
            </a:endParaRPr>
          </a:p>
        </p:txBody>
      </p:sp>
      <p:pic>
        <p:nvPicPr>
          <p:cNvPr id="762882"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762883" name="Rectangle 7"/>
          <p:cNvSpPr>
            <a:spLocks noGrp="1" noChangeArrowheads="1"/>
          </p:cNvSpPr>
          <p:nvPr>
            <p:ph type="title"/>
          </p:nvPr>
        </p:nvSpPr>
        <p:spPr>
          <a:xfrm>
            <a:off x="179388" y="44450"/>
            <a:ext cx="8348662" cy="576263"/>
          </a:xfrm>
          <a:solidFill>
            <a:schemeClr val="tx1"/>
          </a:solidFill>
        </p:spPr>
        <p:txBody>
          <a:bodyPr/>
          <a:lstStyle/>
          <a:p>
            <a:r>
              <a:rPr lang="en-US" altLang="ko-KR" sz="3600" b="1" dirty="0">
                <a:solidFill>
                  <a:schemeClr val="bg1"/>
                </a:solidFill>
                <a:latin typeface="Arial" charset="0"/>
                <a:ea typeface="ＭＳ Ｐゴシック" charset="0"/>
              </a:rPr>
              <a:t>70</a:t>
            </a:r>
            <a:r>
              <a:rPr lang="ko-KR" altLang="en-US" sz="3600" b="1" dirty="0">
                <a:solidFill>
                  <a:schemeClr val="bg1"/>
                </a:solidFill>
                <a:latin typeface="Arial" charset="0"/>
                <a:ea typeface="ＭＳ Ｐゴシック" charset="0"/>
              </a:rPr>
              <a:t>번째 이레의 연대기</a:t>
            </a:r>
            <a:endParaRPr lang="en-US" sz="3600" b="1"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2852738"/>
            <a:ext cx="2447925" cy="6667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762885"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000" b="1">
                <a:solidFill>
                  <a:srgbClr val="000000"/>
                </a:solidFill>
                <a:latin typeface="Arial" charset="0"/>
                <a:cs typeface="Arial" charset="0"/>
              </a:rPr>
              <a:t>556</a:t>
            </a:r>
          </a:p>
        </p:txBody>
      </p:sp>
      <p:cxnSp>
        <p:nvCxnSpPr>
          <p:cNvPr id="18" name="Straight Connector 17"/>
          <p:cNvCxnSpPr>
            <a:cxnSpLocks noChangeShapeType="1"/>
          </p:cNvCxnSpPr>
          <p:nvPr/>
        </p:nvCxnSpPr>
        <p:spPr bwMode="auto">
          <a:xfrm>
            <a:off x="4211638" y="2779713"/>
            <a:ext cx="0" cy="11525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408596" name="Group 408595"/>
          <p:cNvGrpSpPr>
            <a:grpSpLocks/>
          </p:cNvGrpSpPr>
          <p:nvPr/>
        </p:nvGrpSpPr>
        <p:grpSpPr bwMode="auto">
          <a:xfrm>
            <a:off x="4324350" y="2806434"/>
            <a:ext cx="2335213" cy="705112"/>
            <a:chOff x="4324836" y="4894816"/>
            <a:chExt cx="2335396" cy="705897"/>
          </a:xfrm>
        </p:grpSpPr>
        <p:sp>
          <p:nvSpPr>
            <p:cNvPr id="39" name="Text Box 10"/>
            <p:cNvSpPr txBox="1">
              <a:spLocks noChangeArrowheads="1"/>
            </p:cNvSpPr>
            <p:nvPr/>
          </p:nvSpPr>
          <p:spPr bwMode="auto">
            <a:xfrm>
              <a:off x="4599496" y="4894816"/>
              <a:ext cx="1843658" cy="464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1260</a:t>
              </a:r>
              <a:r>
                <a:rPr lang="ko-KR" altLang="en-US" b="1" spc="-110" dirty="0">
                  <a:solidFill>
                    <a:srgbClr val="000000"/>
                  </a:solidFill>
                  <a:latin typeface="Arial"/>
                  <a:cs typeface="Arial"/>
                </a:rPr>
                <a:t>일</a:t>
              </a:r>
              <a:endParaRPr lang="en-US" b="1" spc="-110" dirty="0">
                <a:solidFill>
                  <a:srgbClr val="000000"/>
                </a:solidFill>
                <a:latin typeface="Arial"/>
                <a:cs typeface="Arial"/>
              </a:endParaRPr>
            </a:p>
          </p:txBody>
        </p:sp>
        <p:cxnSp>
          <p:nvCxnSpPr>
            <p:cNvPr id="762943"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ko-KR" altLang="en-US" sz="1800" b="1" i="1" spc="-110" dirty="0">
                  <a:solidFill>
                    <a:srgbClr val="000000"/>
                  </a:solidFill>
                  <a:latin typeface="Arial"/>
                  <a:cs typeface="Arial"/>
                </a:rPr>
                <a:t>계</a:t>
              </a:r>
              <a:r>
                <a:rPr lang="en-US" sz="1800" b="1" i="1" spc="-110" dirty="0">
                  <a:solidFill>
                    <a:srgbClr val="000000"/>
                  </a:solidFill>
                  <a:latin typeface="Arial"/>
                  <a:cs typeface="Arial"/>
                </a:rPr>
                <a:t> 12:6</a:t>
              </a:r>
              <a:endParaRPr lang="en-US" b="1" spc="-110" dirty="0">
                <a:solidFill>
                  <a:srgbClr val="000000"/>
                </a:solidFill>
                <a:latin typeface="Arial"/>
                <a:cs typeface="Arial"/>
              </a:endParaRPr>
            </a:p>
          </p:txBody>
        </p:sp>
        <p:cxnSp>
          <p:nvCxnSpPr>
            <p:cNvPr id="762945"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cxnSp>
        <p:nvCxnSpPr>
          <p:cNvPr id="14" name="Straight Connector 13"/>
          <p:cNvCxnSpPr>
            <a:cxnSpLocks noChangeShapeType="1"/>
          </p:cNvCxnSpPr>
          <p:nvPr/>
        </p:nvCxnSpPr>
        <p:spPr bwMode="auto">
          <a:xfrm>
            <a:off x="6732588" y="1844675"/>
            <a:ext cx="0" cy="2303463"/>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sp>
        <p:nvSpPr>
          <p:cNvPr id="92" name="Text Box 10"/>
          <p:cNvSpPr txBox="1">
            <a:spLocks noChangeArrowheads="1"/>
          </p:cNvSpPr>
          <p:nvPr/>
        </p:nvSpPr>
        <p:spPr bwMode="auto">
          <a:xfrm>
            <a:off x="5867400" y="1067077"/>
            <a:ext cx="1655763" cy="5869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ko-KR" altLang="en-US" sz="2000" b="1" i="1" spc="-100" dirty="0">
                <a:solidFill>
                  <a:srgbClr val="000000"/>
                </a:solidFill>
                <a:latin typeface="Arial"/>
                <a:cs typeface="Arial"/>
              </a:rPr>
              <a:t>인자의 징조</a:t>
            </a:r>
            <a:br>
              <a:rPr lang="en-US" sz="2000" b="1" i="1" spc="-100" dirty="0">
                <a:solidFill>
                  <a:srgbClr val="000000"/>
                </a:solidFill>
                <a:latin typeface="Arial"/>
                <a:cs typeface="Arial"/>
              </a:rPr>
            </a:br>
            <a:r>
              <a:rPr lang="ko-KR" altLang="en-US" sz="2000" b="1" i="1" spc="-100" dirty="0">
                <a:solidFill>
                  <a:srgbClr val="000000"/>
                </a:solidFill>
                <a:latin typeface="Arial"/>
                <a:cs typeface="Arial"/>
              </a:rPr>
              <a:t>마</a:t>
            </a:r>
            <a:r>
              <a:rPr lang="en-US" sz="2000" b="1" i="1" spc="-100" dirty="0">
                <a:solidFill>
                  <a:srgbClr val="000000"/>
                </a:solidFill>
                <a:latin typeface="Arial"/>
                <a:cs typeface="Arial"/>
              </a:rPr>
              <a:t> 24:30</a:t>
            </a:r>
          </a:p>
        </p:txBody>
      </p:sp>
      <p:cxnSp>
        <p:nvCxnSpPr>
          <p:cNvPr id="13" name="Straight Connector 12"/>
          <p:cNvCxnSpPr>
            <a:cxnSpLocks noChangeShapeType="1"/>
          </p:cNvCxnSpPr>
          <p:nvPr/>
        </p:nvCxnSpPr>
        <p:spPr bwMode="auto">
          <a:xfrm>
            <a:off x="3348038" y="1844675"/>
            <a:ext cx="0" cy="18002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102" name="Group 101"/>
          <p:cNvGrpSpPr>
            <a:grpSpLocks/>
          </p:cNvGrpSpPr>
          <p:nvPr/>
        </p:nvGrpSpPr>
        <p:grpSpPr bwMode="auto">
          <a:xfrm>
            <a:off x="3276600" y="2894698"/>
            <a:ext cx="1008063" cy="389980"/>
            <a:chOff x="6804245" y="3809698"/>
            <a:chExt cx="1080120" cy="389565"/>
          </a:xfrm>
        </p:grpSpPr>
        <p:sp>
          <p:nvSpPr>
            <p:cNvPr id="103" name="Text Box 10"/>
            <p:cNvSpPr txBox="1">
              <a:spLocks noChangeArrowheads="1"/>
            </p:cNvSpPr>
            <p:nvPr/>
          </p:nvSpPr>
          <p:spPr bwMode="auto">
            <a:xfrm>
              <a:off x="6804245" y="3809698"/>
              <a:ext cx="1080120" cy="389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a:solidFill>
                    <a:srgbClr val="000000"/>
                  </a:solidFill>
                  <a:latin typeface="Arial"/>
                  <a:cs typeface="Arial"/>
                </a:rPr>
                <a:t> 30</a:t>
              </a:r>
              <a:r>
                <a:rPr lang="ko-KR" altLang="en-US" b="1" spc="-110" dirty="0">
                  <a:solidFill>
                    <a:srgbClr val="000000"/>
                  </a:solidFill>
                  <a:latin typeface="Arial"/>
                  <a:cs typeface="Arial"/>
                </a:rPr>
                <a:t>일</a:t>
              </a:r>
              <a:endParaRPr lang="en-US" b="1" spc="-110" dirty="0">
                <a:solidFill>
                  <a:srgbClr val="000000"/>
                </a:solidFill>
                <a:latin typeface="Arial"/>
                <a:cs typeface="Arial"/>
              </a:endParaRPr>
            </a:p>
          </p:txBody>
        </p:sp>
        <p:cxnSp>
          <p:nvCxnSpPr>
            <p:cNvPr id="762940"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41"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46" name="Group 45"/>
          <p:cNvGrpSpPr>
            <a:grpSpLocks/>
          </p:cNvGrpSpPr>
          <p:nvPr/>
        </p:nvGrpSpPr>
        <p:grpSpPr bwMode="auto">
          <a:xfrm>
            <a:off x="1258888" y="2852738"/>
            <a:ext cx="7129462" cy="2303462"/>
            <a:chOff x="1259632" y="3356992"/>
            <a:chExt cx="7128792" cy="2304256"/>
          </a:xfrm>
        </p:grpSpPr>
        <p:sp>
          <p:nvSpPr>
            <p:cNvPr id="762927"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cxnSp>
          <p:nvCxnSpPr>
            <p:cNvPr id="762928"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cxnSp>
          <p:nvCxnSpPr>
            <p:cNvPr id="762929"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762930"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a:t>
                </a:r>
                <a:r>
                  <a:rPr lang="ko-KR" altLang="en-US" b="1" spc="-110" dirty="0">
                    <a:solidFill>
                      <a:srgbClr val="000000"/>
                    </a:solidFill>
                    <a:latin typeface="Arial"/>
                    <a:cs typeface="Arial"/>
                  </a:rPr>
                  <a:t>년 반</a:t>
                </a:r>
                <a:endParaRPr lang="en-US" b="1" spc="-110" dirty="0">
                  <a:solidFill>
                    <a:srgbClr val="000000"/>
                  </a:solidFill>
                  <a:latin typeface="Arial"/>
                  <a:cs typeface="Arial"/>
                </a:endParaRPr>
              </a:p>
            </p:txBody>
          </p:sp>
          <p:cxnSp>
            <p:nvCxnSpPr>
              <p:cNvPr id="762937"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38"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762931"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a:t>
                </a:r>
                <a:r>
                  <a:rPr lang="ko-KR" altLang="en-US" b="1" spc="-110" dirty="0">
                    <a:solidFill>
                      <a:srgbClr val="000000"/>
                    </a:solidFill>
                    <a:latin typeface="Arial"/>
                    <a:cs typeface="Arial"/>
                  </a:rPr>
                  <a:t>년 반</a:t>
                </a:r>
                <a:endParaRPr lang="en-US" b="1" spc="-110" dirty="0">
                  <a:solidFill>
                    <a:srgbClr val="000000"/>
                  </a:solidFill>
                  <a:latin typeface="Arial"/>
                  <a:cs typeface="Arial"/>
                </a:endParaRPr>
              </a:p>
            </p:txBody>
          </p:sp>
          <p:cxnSp>
            <p:nvCxnSpPr>
              <p:cNvPr id="762934"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35"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762932" name="Text Box 10"/>
            <p:cNvSpPr txBox="1">
              <a:spLocks noChangeArrowheads="1"/>
            </p:cNvSpPr>
            <p:nvPr/>
          </p:nvSpPr>
          <p:spPr bwMode="auto">
            <a:xfrm>
              <a:off x="1259632" y="4718563"/>
              <a:ext cx="1368152" cy="648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ko-KR" altLang="en-US" sz="1800" b="1" i="1" dirty="0">
                  <a:solidFill>
                    <a:srgbClr val="000000"/>
                  </a:solidFill>
                  <a:latin typeface="Arial" charset="0"/>
                  <a:cs typeface="Arial" charset="0"/>
                </a:rPr>
                <a:t>언약 수립</a:t>
              </a:r>
              <a:br>
                <a:rPr lang="en-US" sz="1800" b="1" i="1" dirty="0">
                  <a:solidFill>
                    <a:srgbClr val="000000"/>
                  </a:solidFill>
                  <a:latin typeface="Arial" charset="0"/>
                  <a:cs typeface="Arial" charset="0"/>
                </a:rPr>
              </a:br>
              <a:r>
                <a:rPr lang="ko-KR" altLang="en-US" sz="1800" b="1" i="1" dirty="0">
                  <a:solidFill>
                    <a:srgbClr val="000000"/>
                  </a:solidFill>
                  <a:latin typeface="Arial" charset="0"/>
                  <a:cs typeface="Arial" charset="0"/>
                </a:rPr>
                <a:t>단</a:t>
              </a:r>
              <a:r>
                <a:rPr lang="en-US" sz="1800" b="1" i="1" dirty="0">
                  <a:solidFill>
                    <a:srgbClr val="000000"/>
                  </a:solidFill>
                  <a:latin typeface="Arial" charset="0"/>
                  <a:cs typeface="Arial" charset="0"/>
                </a:rPr>
                <a:t> 9:27</a:t>
              </a:r>
              <a:r>
                <a:rPr lang="ko-KR" altLang="en-US" sz="1800" b="1" i="1" dirty="0">
                  <a:solidFill>
                    <a:srgbClr val="000000"/>
                  </a:solidFill>
                  <a:latin typeface="Arial" charset="0"/>
                  <a:cs typeface="Arial" charset="0"/>
                </a:rPr>
                <a:t>상</a:t>
              </a:r>
              <a:endParaRPr lang="en-US" sz="1800" b="1" i="1" dirty="0">
                <a:solidFill>
                  <a:srgbClr val="000000"/>
                </a:solidFill>
                <a:latin typeface="Arial" charset="0"/>
                <a:cs typeface="Arial" charset="0"/>
              </a:endParaRPr>
            </a:p>
          </p:txBody>
        </p:sp>
      </p:grpSp>
      <p:grpSp>
        <p:nvGrpSpPr>
          <p:cNvPr id="49" name="Group 48"/>
          <p:cNvGrpSpPr>
            <a:grpSpLocks/>
          </p:cNvGrpSpPr>
          <p:nvPr/>
        </p:nvGrpSpPr>
        <p:grpSpPr bwMode="auto">
          <a:xfrm>
            <a:off x="-36513" y="1844675"/>
            <a:ext cx="3343276" cy="2818841"/>
            <a:chOff x="-36512" y="2348880"/>
            <a:chExt cx="3343508" cy="2819496"/>
          </a:xfrm>
        </p:grpSpPr>
        <p:cxnSp>
          <p:nvCxnSpPr>
            <p:cNvPr id="762918"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762919" name="Group 96"/>
            <p:cNvGrpSpPr>
              <a:grpSpLocks/>
            </p:cNvGrpSpPr>
            <p:nvPr/>
          </p:nvGrpSpPr>
          <p:grpSpPr bwMode="auto">
            <a:xfrm>
              <a:off x="943528" y="3413993"/>
              <a:ext cx="1009720" cy="390071"/>
              <a:chOff x="6852371" y="3823717"/>
              <a:chExt cx="1080743" cy="390071"/>
            </a:xfrm>
          </p:grpSpPr>
          <p:sp>
            <p:nvSpPr>
              <p:cNvPr id="98" name="Text Box 10"/>
              <p:cNvSpPr txBox="1">
                <a:spLocks noChangeArrowheads="1"/>
              </p:cNvSpPr>
              <p:nvPr/>
            </p:nvSpPr>
            <p:spPr bwMode="auto">
              <a:xfrm>
                <a:off x="6852371" y="3823717"/>
                <a:ext cx="1080743" cy="3900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a:solidFill>
                      <a:srgbClr val="000000"/>
                    </a:solidFill>
                    <a:latin typeface="Arial"/>
                    <a:cs typeface="Arial"/>
                  </a:rPr>
                  <a:t> 30</a:t>
                </a:r>
                <a:r>
                  <a:rPr lang="ko-KR" altLang="en-US" b="1" spc="-110" dirty="0">
                    <a:solidFill>
                      <a:srgbClr val="000000"/>
                    </a:solidFill>
                    <a:latin typeface="Arial"/>
                    <a:cs typeface="Arial"/>
                  </a:rPr>
                  <a:t>일</a:t>
                </a:r>
                <a:endParaRPr lang="en-US" b="1" spc="-110" dirty="0">
                  <a:solidFill>
                    <a:srgbClr val="000000"/>
                  </a:solidFill>
                  <a:latin typeface="Arial"/>
                  <a:cs typeface="Arial"/>
                </a:endParaRPr>
              </a:p>
            </p:txBody>
          </p:sp>
          <p:cxnSp>
            <p:nvCxnSpPr>
              <p:cNvPr id="762925"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26"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762920" name="Text Box 10"/>
            <p:cNvSpPr txBox="1">
              <a:spLocks noChangeArrowheads="1"/>
            </p:cNvSpPr>
            <p:nvPr/>
          </p:nvSpPr>
          <p:spPr bwMode="auto">
            <a:xfrm>
              <a:off x="-36512" y="4519713"/>
              <a:ext cx="1368152" cy="64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ko-KR" altLang="en-US" sz="1800" b="1" i="1" dirty="0">
                  <a:solidFill>
                    <a:srgbClr val="000000"/>
                  </a:solidFill>
                  <a:latin typeface="Arial" charset="0"/>
                  <a:cs typeface="Arial" charset="0"/>
                </a:rPr>
                <a:t>짐승의 표</a:t>
              </a:r>
              <a:br>
                <a:rPr lang="en-US" sz="1800" b="1" i="1" dirty="0">
                  <a:solidFill>
                    <a:srgbClr val="000000"/>
                  </a:solidFill>
                  <a:latin typeface="Arial" charset="0"/>
                  <a:cs typeface="Arial" charset="0"/>
                </a:rPr>
              </a:br>
              <a:r>
                <a:rPr lang="ko-KR" altLang="en-US" sz="1800" b="1" i="1" dirty="0">
                  <a:solidFill>
                    <a:srgbClr val="000000"/>
                  </a:solidFill>
                  <a:latin typeface="Arial" charset="0"/>
                  <a:cs typeface="Arial" charset="0"/>
                </a:rPr>
                <a:t>계</a:t>
              </a:r>
              <a:r>
                <a:rPr lang="en-US" sz="1800" b="1" i="1" dirty="0">
                  <a:solidFill>
                    <a:srgbClr val="000000"/>
                  </a:solidFill>
                  <a:latin typeface="Arial" charset="0"/>
                  <a:cs typeface="Arial" charset="0"/>
                </a:rPr>
                <a:t>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altLang="ko-KR" b="1" spc="-110" dirty="0">
                  <a:solidFill>
                    <a:srgbClr val="000000"/>
                  </a:solidFill>
                  <a:latin typeface="Arial"/>
                  <a:cs typeface="Arial"/>
                </a:rPr>
                <a:t>3</a:t>
              </a:r>
              <a:r>
                <a:rPr lang="ko-KR" altLang="en-US" b="1" spc="-110" dirty="0">
                  <a:solidFill>
                    <a:srgbClr val="000000"/>
                  </a:solidFill>
                  <a:latin typeface="Arial"/>
                  <a:cs typeface="Arial"/>
                </a:rPr>
                <a:t>년 반</a:t>
              </a:r>
              <a:endParaRPr lang="en-US" b="1" spc="-110" dirty="0">
                <a:solidFill>
                  <a:srgbClr val="000000"/>
                </a:solidFill>
                <a:latin typeface="Arial"/>
                <a:cs typeface="Arial"/>
              </a:endParaRPr>
            </a:p>
          </p:txBody>
        </p:sp>
        <p:cxnSp>
          <p:nvCxnSpPr>
            <p:cNvPr id="762922"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23"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52" name="Group 51"/>
          <p:cNvGrpSpPr>
            <a:grpSpLocks/>
          </p:cNvGrpSpPr>
          <p:nvPr/>
        </p:nvGrpSpPr>
        <p:grpSpPr bwMode="auto">
          <a:xfrm>
            <a:off x="6588121" y="1053824"/>
            <a:ext cx="2502865" cy="3846789"/>
            <a:chOff x="6588224" y="1558539"/>
            <a:chExt cx="2502769" cy="3846475"/>
          </a:xfrm>
        </p:grpSpPr>
        <p:sp>
          <p:nvSpPr>
            <p:cNvPr id="762909"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ko-KR" altLang="en-US" b="1" i="1" dirty="0">
                  <a:solidFill>
                    <a:srgbClr val="000000"/>
                  </a:solidFill>
                  <a:latin typeface="Arial" charset="0"/>
                  <a:cs typeface="Arial" charset="0"/>
                </a:rPr>
                <a:t>재림</a:t>
              </a:r>
              <a:endParaRPr lang="en-US" b="1" i="1" dirty="0">
                <a:solidFill>
                  <a:srgbClr val="000000"/>
                </a:solidFill>
                <a:latin typeface="Arial" charset="0"/>
                <a:cs typeface="Arial" charset="0"/>
              </a:endParaRPr>
            </a:p>
          </p:txBody>
        </p:sp>
        <p:cxnSp>
          <p:nvCxnSpPr>
            <p:cNvPr id="762910"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762911"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45</a:t>
                </a:r>
                <a:r>
                  <a:rPr lang="ko-KR" altLang="en-US" b="1" spc="-110" dirty="0">
                    <a:solidFill>
                      <a:srgbClr val="000000"/>
                    </a:solidFill>
                    <a:latin typeface="Arial"/>
                    <a:cs typeface="Arial"/>
                  </a:rPr>
                  <a:t>일</a:t>
                </a:r>
                <a:endParaRPr lang="en-US" b="1" spc="-110" dirty="0">
                  <a:solidFill>
                    <a:srgbClr val="000000"/>
                  </a:solidFill>
                  <a:latin typeface="Arial"/>
                  <a:cs typeface="Arial"/>
                </a:endParaRPr>
              </a:p>
            </p:txBody>
          </p:sp>
          <p:cxnSp>
            <p:nvCxnSpPr>
              <p:cNvPr id="762915"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ko-KR" altLang="en-US" sz="1800" b="1" i="1" spc="-110" dirty="0">
                    <a:solidFill>
                      <a:srgbClr val="000000"/>
                    </a:solidFill>
                    <a:latin typeface="Arial"/>
                    <a:cs typeface="Arial"/>
                  </a:rPr>
                  <a:t>단</a:t>
                </a:r>
                <a:r>
                  <a:rPr lang="en-US" sz="1800" b="1" i="1" spc="-110" dirty="0">
                    <a:solidFill>
                      <a:srgbClr val="000000"/>
                    </a:solidFill>
                    <a:latin typeface="Arial"/>
                    <a:cs typeface="Arial"/>
                  </a:rPr>
                  <a:t> 12:12</a:t>
                </a:r>
                <a:endParaRPr lang="en-US" b="1" spc="-110" dirty="0">
                  <a:solidFill>
                    <a:srgbClr val="000000"/>
                  </a:solidFill>
                  <a:latin typeface="Arial"/>
                  <a:cs typeface="Arial"/>
                </a:endParaRPr>
              </a:p>
            </p:txBody>
          </p:sp>
          <p:cxnSp>
            <p:nvCxnSpPr>
              <p:cNvPr id="762917"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4" name="Text Box 10"/>
            <p:cNvSpPr txBox="1">
              <a:spLocks noChangeArrowheads="1"/>
            </p:cNvSpPr>
            <p:nvPr/>
          </p:nvSpPr>
          <p:spPr bwMode="auto">
            <a:xfrm>
              <a:off x="7614676" y="1558539"/>
              <a:ext cx="1476317" cy="5869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914400" eaLnBrk="0" fontAlgn="base" hangingPunct="0">
                <a:spcAft>
                  <a:spcPct val="0"/>
                </a:spcAft>
                <a:defRPr/>
              </a:pPr>
              <a:r>
                <a:rPr lang="ko-KR" altLang="en-US" dirty="0">
                  <a:solidFill>
                    <a:srgbClr val="000000"/>
                  </a:solidFill>
                  <a:ea typeface="ＭＳ Ｐゴシック" charset="0"/>
                </a:rPr>
                <a:t>그리스도의 재림의 완성</a:t>
              </a:r>
              <a:endParaRPr lang="en-US" dirty="0">
                <a:solidFill>
                  <a:srgbClr val="000000"/>
                </a:solidFill>
                <a:ea typeface="ＭＳ Ｐゴシック" charset="0"/>
              </a:endParaRPr>
            </a:p>
          </p:txBody>
        </p:sp>
        <p:sp>
          <p:nvSpPr>
            <p:cNvPr id="762913"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48" name="Group 47"/>
          <p:cNvGrpSpPr>
            <a:grpSpLocks/>
          </p:cNvGrpSpPr>
          <p:nvPr/>
        </p:nvGrpSpPr>
        <p:grpSpPr bwMode="auto">
          <a:xfrm>
            <a:off x="3036281" y="1074471"/>
            <a:ext cx="3696295" cy="3641889"/>
            <a:chOff x="3035759" y="1579218"/>
            <a:chExt cx="3696480" cy="3642047"/>
          </a:xfrm>
        </p:grpSpPr>
        <p:grpSp>
          <p:nvGrpSpPr>
            <p:cNvPr id="762901"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1290</a:t>
                </a:r>
                <a:r>
                  <a:rPr lang="ko-KR" altLang="en-US" b="1" spc="-110" dirty="0">
                    <a:solidFill>
                      <a:srgbClr val="000000"/>
                    </a:solidFill>
                    <a:latin typeface="Arial"/>
                    <a:cs typeface="Arial"/>
                  </a:rPr>
                  <a:t>일</a:t>
                </a:r>
                <a:endParaRPr lang="en-US" b="1" spc="-110" dirty="0">
                  <a:solidFill>
                    <a:srgbClr val="000000"/>
                  </a:solidFill>
                  <a:latin typeface="Arial"/>
                  <a:cs typeface="Arial"/>
                </a:endParaRPr>
              </a:p>
            </p:txBody>
          </p:sp>
          <p:cxnSp>
            <p:nvCxnSpPr>
              <p:cNvPr id="762906"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07"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ko-KR" altLang="en-US" sz="1800" b="1" i="1" spc="-110" dirty="0">
                    <a:solidFill>
                      <a:srgbClr val="000000"/>
                    </a:solidFill>
                    <a:latin typeface="Arial"/>
                    <a:cs typeface="Arial"/>
                  </a:rPr>
                  <a:t>단</a:t>
                </a:r>
                <a:r>
                  <a:rPr lang="en-US" sz="1800" b="1" i="1" spc="-110" dirty="0">
                    <a:solidFill>
                      <a:srgbClr val="000000"/>
                    </a:solidFill>
                    <a:latin typeface="Arial"/>
                    <a:cs typeface="Arial"/>
                  </a:rPr>
                  <a:t> 12:11</a:t>
                </a:r>
                <a:endParaRPr lang="en-US" b="1" spc="-110" dirty="0">
                  <a:solidFill>
                    <a:srgbClr val="000000"/>
                  </a:solidFill>
                  <a:latin typeface="Arial"/>
                  <a:cs typeface="Arial"/>
                </a:endParaRPr>
              </a:p>
            </p:txBody>
          </p:sp>
        </p:grpSp>
        <p:sp>
          <p:nvSpPr>
            <p:cNvPr id="93" name="Text Box 10"/>
            <p:cNvSpPr txBox="1">
              <a:spLocks noChangeArrowheads="1"/>
            </p:cNvSpPr>
            <p:nvPr/>
          </p:nvSpPr>
          <p:spPr bwMode="auto">
            <a:xfrm>
              <a:off x="3098618" y="1579218"/>
              <a:ext cx="1260880" cy="586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ko-KR" altLang="en-US" sz="2000" b="1" i="1" spc="-100" dirty="0">
                  <a:solidFill>
                    <a:srgbClr val="000000"/>
                  </a:solidFill>
                  <a:latin typeface="Arial"/>
                  <a:cs typeface="Arial"/>
                </a:rPr>
                <a:t>이레의 한 가운데</a:t>
              </a:r>
              <a:endParaRPr lang="en-US" sz="2000" b="1" i="1" spc="-100" dirty="0">
                <a:solidFill>
                  <a:srgbClr val="000000"/>
                </a:solidFill>
                <a:latin typeface="Arial"/>
                <a:cs typeface="Arial"/>
              </a:endParaRPr>
            </a:p>
          </p:txBody>
        </p:sp>
        <p:sp>
          <p:nvSpPr>
            <p:cNvPr id="762903" name="AutoShape 11"/>
            <p:cNvSpPr>
              <a:spLocks noChangeArrowheads="1"/>
            </p:cNvSpPr>
            <p:nvPr/>
          </p:nvSpPr>
          <p:spPr bwMode="auto">
            <a:xfrm>
              <a:off x="3915049"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762904"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62900" name="Text Box 10"/>
            <p:cNvSpPr txBox="1">
              <a:spLocks noChangeArrowheads="1"/>
            </p:cNvSpPr>
            <p:nvPr/>
          </p:nvSpPr>
          <p:spPr bwMode="auto">
            <a:xfrm>
              <a:off x="3035759" y="4572725"/>
              <a:ext cx="1368152" cy="6485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ko-KR" altLang="en-US" sz="1800" b="1" i="1" dirty="0">
                  <a:solidFill>
                    <a:srgbClr val="000000"/>
                  </a:solidFill>
                  <a:latin typeface="Arial" charset="0"/>
                  <a:cs typeface="Arial" charset="0"/>
                </a:rPr>
                <a:t>언약 파기</a:t>
              </a:r>
              <a:br>
                <a:rPr lang="en-US" sz="1800" b="1" i="1" dirty="0">
                  <a:solidFill>
                    <a:srgbClr val="000000"/>
                  </a:solidFill>
                  <a:latin typeface="Arial" charset="0"/>
                  <a:cs typeface="Arial" charset="0"/>
                </a:rPr>
              </a:br>
              <a:r>
                <a:rPr lang="ko-KR" altLang="en-US" sz="1800" b="1" i="1" dirty="0">
                  <a:solidFill>
                    <a:srgbClr val="000000"/>
                  </a:solidFill>
                  <a:latin typeface="Arial" charset="0"/>
                  <a:cs typeface="Arial" charset="0"/>
                </a:rPr>
                <a:t>단</a:t>
              </a:r>
              <a:r>
                <a:rPr lang="en-US" sz="1800" b="1" i="1" dirty="0">
                  <a:solidFill>
                    <a:srgbClr val="000000"/>
                  </a:solidFill>
                  <a:latin typeface="Arial" charset="0"/>
                  <a:cs typeface="Arial" charset="0"/>
                </a:rPr>
                <a:t> 9:27</a:t>
              </a:r>
              <a:r>
                <a:rPr lang="ko-KR" altLang="en-US" sz="1800" b="1" i="1" dirty="0">
                  <a:solidFill>
                    <a:srgbClr val="000000"/>
                  </a:solidFill>
                  <a:latin typeface="Arial" charset="0"/>
                  <a:cs typeface="Arial" charset="0"/>
                </a:rPr>
                <a:t>하</a:t>
              </a:r>
              <a:endParaRPr lang="en-US" sz="1800" b="1" i="1" dirty="0">
                <a:solidFill>
                  <a:srgbClr val="000000"/>
                </a:solidFill>
                <a:latin typeface="Arial" charset="0"/>
                <a:cs typeface="Arial" charset="0"/>
              </a:endParaRPr>
            </a:p>
          </p:txBody>
        </p:sp>
      </p:grpSp>
      <p:sp>
        <p:nvSpPr>
          <p:cNvPr id="762896" name="Text Box 10"/>
          <p:cNvSpPr txBox="1">
            <a:spLocks noChangeArrowheads="1"/>
          </p:cNvSpPr>
          <p:nvPr/>
        </p:nvSpPr>
        <p:spPr bwMode="auto">
          <a:xfrm>
            <a:off x="1131888" y="615535"/>
            <a:ext cx="6443662" cy="309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ko-KR" altLang="en-US" sz="1400" i="1" dirty="0" err="1">
                <a:solidFill>
                  <a:srgbClr val="000000"/>
                </a:solidFill>
                <a:latin typeface="Arial" charset="0"/>
                <a:cs typeface="Arial" charset="0"/>
              </a:rPr>
              <a:t>달라스</a:t>
            </a:r>
            <a:r>
              <a:rPr lang="ko-KR" altLang="en-US" sz="1400" i="1" dirty="0">
                <a:solidFill>
                  <a:srgbClr val="000000"/>
                </a:solidFill>
                <a:latin typeface="Arial" charset="0"/>
                <a:cs typeface="Arial" charset="0"/>
              </a:rPr>
              <a:t> 신학교의 </a:t>
            </a:r>
            <a:r>
              <a:rPr lang="en-US" sz="1400" i="1" dirty="0">
                <a:solidFill>
                  <a:srgbClr val="000000"/>
                </a:solidFill>
                <a:latin typeface="Arial" charset="0"/>
                <a:cs typeface="Arial" charset="0"/>
              </a:rPr>
              <a:t>J. Dwight Pentecost</a:t>
            </a:r>
            <a:r>
              <a:rPr lang="ko-KR" altLang="en-US" sz="1400" i="1" dirty="0">
                <a:solidFill>
                  <a:srgbClr val="000000"/>
                </a:solidFill>
                <a:latin typeface="Arial" charset="0"/>
                <a:cs typeface="Arial" charset="0"/>
              </a:rPr>
              <a:t>로부터 발췌함</a:t>
            </a:r>
            <a:r>
              <a:rPr lang="en-US" altLang="ko-KR" sz="1400" i="1" dirty="0">
                <a:solidFill>
                  <a:srgbClr val="000000"/>
                </a:solidFill>
                <a:latin typeface="Arial" charset="0"/>
                <a:cs typeface="Arial" charset="0"/>
              </a:rPr>
              <a:t>.</a:t>
            </a:r>
            <a:r>
              <a:rPr lang="en-US" sz="1400" i="1" dirty="0">
                <a:solidFill>
                  <a:srgbClr val="000000"/>
                </a:solidFill>
                <a:latin typeface="Arial" charset="0"/>
                <a:cs typeface="Arial" charset="0"/>
              </a:rPr>
              <a:t> 1988</a:t>
            </a:r>
          </a:p>
        </p:txBody>
      </p:sp>
      <p:sp>
        <p:nvSpPr>
          <p:cNvPr id="45" name="Rounded Rectangle 44"/>
          <p:cNvSpPr>
            <a:spLocks noChangeArrowheads="1"/>
          </p:cNvSpPr>
          <p:nvPr/>
        </p:nvSpPr>
        <p:spPr bwMode="auto">
          <a:xfrm>
            <a:off x="1908175" y="5013325"/>
            <a:ext cx="4751388" cy="512763"/>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ko-KR" altLang="en-US" sz="2400" dirty="0">
                <a:solidFill>
                  <a:srgbClr val="FFFFFF"/>
                </a:solidFill>
                <a:latin typeface="Comic Sans MS" charset="0"/>
                <a:ea typeface="ＭＳ Ｐゴシック" charset="0"/>
                <a:cs typeface="ＭＳ Ｐゴシック" charset="0"/>
              </a:rPr>
              <a:t>환난</a:t>
            </a:r>
            <a:endParaRPr lang="en-US" sz="2400" dirty="0">
              <a:solidFill>
                <a:srgbClr val="FFFFFF"/>
              </a:solidFill>
              <a:latin typeface="Comic Sans MS" charset="0"/>
              <a:ea typeface="ＭＳ Ｐゴシック" charset="0"/>
              <a:cs typeface="ＭＳ Ｐゴシック" charset="0"/>
            </a:endParaRPr>
          </a:p>
        </p:txBody>
      </p:sp>
      <p:sp>
        <p:nvSpPr>
          <p:cNvPr id="66" name="Text Box 8"/>
          <p:cNvSpPr txBox="1">
            <a:spLocks noChangeArrowheads="1"/>
          </p:cNvSpPr>
          <p:nvPr/>
        </p:nvSpPr>
        <p:spPr bwMode="auto">
          <a:xfrm>
            <a:off x="0" y="5516563"/>
            <a:ext cx="9144000" cy="1323439"/>
          </a:xfrm>
          <a:prstGeom prst="rect">
            <a:avLst/>
          </a:prstGeom>
          <a:noFill/>
          <a:ln w="9525">
            <a:noFill/>
            <a:miter lim="800000"/>
            <a:headEnd/>
            <a:tailEnd/>
          </a:ln>
          <a:effectLst/>
        </p:spPr>
        <p:txBody>
          <a:bodyPr>
            <a:spAutoFit/>
          </a:bodyPr>
          <a:lstStyle/>
          <a:p>
            <a:pPr algn="ctr" defTabSz="914400">
              <a:spcBef>
                <a:spcPct val="50000"/>
              </a:spcBef>
              <a:defRPr/>
            </a:pPr>
            <a:r>
              <a:rPr lang="en-US" sz="2000" b="1" kern="0" dirty="0">
                <a:solidFill>
                  <a:srgbClr val="000000"/>
                </a:solidFill>
                <a:latin typeface="Arial"/>
                <a:ea typeface="ＭＳ Ｐゴシック" charset="0"/>
                <a:cs typeface="Arial"/>
              </a:rPr>
              <a:t>"</a:t>
            </a:r>
            <a:r>
              <a:rPr lang="ko-KR" altLang="en-US" sz="2000" b="1" kern="0" dirty="0">
                <a:solidFill>
                  <a:srgbClr val="000000"/>
                </a:solidFill>
                <a:latin typeface="Arial"/>
                <a:ea typeface="ＭＳ Ｐゴシック" charset="0"/>
                <a:cs typeface="Arial"/>
              </a:rPr>
              <a:t>그가 장차 많은 사람들과 더불어 한 이레 동안의 언약을 굳게 맺고 그가 그 이레의 절반에 제사와 예물을 금지할 것이며 또 포악하여 가증한 것이 날개를 의지하여 설 것이며 또 이미 정한 종말까지 진노가 황폐하게 하는 자에게 </a:t>
            </a:r>
            <a:r>
              <a:rPr lang="ko-KR" altLang="en-US" sz="2000" b="1" kern="0" dirty="0" err="1">
                <a:solidFill>
                  <a:srgbClr val="000000"/>
                </a:solidFill>
                <a:latin typeface="Arial"/>
                <a:ea typeface="ＭＳ Ｐゴシック" charset="0"/>
                <a:cs typeface="Arial"/>
              </a:rPr>
              <a:t>쏟아지리라</a:t>
            </a:r>
            <a:r>
              <a:rPr lang="ko-KR" altLang="en-US" sz="2000" b="1" kern="0" dirty="0">
                <a:solidFill>
                  <a:srgbClr val="000000"/>
                </a:solidFill>
                <a:latin typeface="Arial"/>
                <a:ea typeface="ＭＳ Ｐゴシック" charset="0"/>
                <a:cs typeface="Arial"/>
              </a:rPr>
              <a:t> 하였느니라 하니라</a:t>
            </a:r>
            <a:r>
              <a:rPr lang="en-US" sz="2000" b="1" kern="0" dirty="0">
                <a:solidFill>
                  <a:srgbClr val="000000"/>
                </a:solidFill>
                <a:latin typeface="Arial"/>
                <a:ea typeface="ＭＳ Ｐゴシック" charset="0"/>
                <a:cs typeface="Arial"/>
              </a:rPr>
              <a:t>" (</a:t>
            </a:r>
            <a:r>
              <a:rPr lang="ko-KR" altLang="en-US" sz="2000" b="1" kern="0" dirty="0">
                <a:solidFill>
                  <a:srgbClr val="000000"/>
                </a:solidFill>
                <a:latin typeface="Arial"/>
                <a:ea typeface="ＭＳ Ｐゴシック" charset="0"/>
                <a:cs typeface="Arial"/>
              </a:rPr>
              <a:t>다니엘서</a:t>
            </a:r>
            <a:r>
              <a:rPr lang="en-US" sz="2000" b="1" kern="0" dirty="0">
                <a:solidFill>
                  <a:srgbClr val="000000"/>
                </a:solidFill>
                <a:latin typeface="Arial"/>
                <a:ea typeface="ＭＳ Ｐゴシック" charset="0"/>
                <a:cs typeface="Arial"/>
              </a:rPr>
              <a:t> 9:27 </a:t>
            </a:r>
            <a:r>
              <a:rPr lang="en-US" b="1" kern="0" dirty="0">
                <a:solidFill>
                  <a:srgbClr val="000000"/>
                </a:solidFill>
                <a:latin typeface="Arial"/>
                <a:ea typeface="ＭＳ Ｐゴシック" charset="0"/>
                <a:cs typeface="Arial"/>
              </a:rPr>
              <a:t>NIV</a:t>
            </a:r>
            <a:r>
              <a:rPr lang="en-US" sz="2000" b="1" kern="0" dirty="0">
                <a:solidFill>
                  <a:srgbClr val="000000"/>
                </a:solidFill>
                <a:latin typeface="Arial"/>
                <a:ea typeface="ＭＳ Ｐゴシック" charset="0"/>
                <a:cs typeface="Arial"/>
              </a:rPr>
              <a:t>). </a:t>
            </a:r>
          </a:p>
        </p:txBody>
      </p:sp>
    </p:spTree>
    <p:extLst>
      <p:ext uri="{BB962C8B-B14F-4D97-AF65-F5344CB8AC3E}">
        <p14:creationId xmlns:p14="http://schemas.microsoft.com/office/powerpoint/2010/main" val="1826822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560141" grpId="0" animBg="1"/>
      <p:bldP spid="92" grpId="0"/>
      <p:bldP spid="4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32" y="0"/>
            <a:ext cx="9135168" cy="5842019"/>
          </a:xfrm>
          <a:prstGeom prst="rect">
            <a:avLst/>
          </a:prstGeom>
        </p:spPr>
      </p:pic>
      <p:sp>
        <p:nvSpPr>
          <p:cNvPr id="77826" name="Rectangle 2"/>
          <p:cNvSpPr>
            <a:spLocks noGrp="1"/>
          </p:cNvSpPr>
          <p:nvPr>
            <p:ph type="ctrTitle"/>
          </p:nvPr>
        </p:nvSpPr>
        <p:spPr>
          <a:xfrm>
            <a:off x="-8829" y="168500"/>
            <a:ext cx="9143998" cy="1340768"/>
          </a:xfrm>
        </p:spPr>
        <p:txBody>
          <a:bodyPr>
            <a:normAutofit/>
          </a:bodyPr>
          <a:lstStyle/>
          <a:p>
            <a:r>
              <a:rPr lang="ko-KR" altLang="en-US" sz="4000" b="1" dirty="0">
                <a:effectLst>
                  <a:glow rad="228600">
                    <a:srgbClr val="000000"/>
                  </a:glow>
                </a:effectLst>
              </a:rPr>
              <a:t>적그리스도가 이스라엘과 </a:t>
            </a:r>
            <a:r>
              <a:rPr lang="en-US" altLang="ko-KR" sz="4000" b="1" dirty="0">
                <a:effectLst>
                  <a:glow rad="228600">
                    <a:srgbClr val="000000"/>
                  </a:glow>
                </a:effectLst>
              </a:rPr>
              <a:t>7</a:t>
            </a:r>
            <a:r>
              <a:rPr lang="ko-KR" altLang="en-US" sz="4000" b="1" dirty="0">
                <a:effectLst>
                  <a:glow rad="228600">
                    <a:srgbClr val="000000"/>
                  </a:glow>
                </a:effectLst>
              </a:rPr>
              <a:t>년 조약을 맺을 것이다</a:t>
            </a:r>
            <a:r>
              <a:rPr lang="en-US" altLang="ko-KR" sz="4000" b="1" dirty="0">
                <a:effectLst>
                  <a:glow rad="228600">
                    <a:srgbClr val="000000"/>
                  </a:glow>
                </a:effectLst>
              </a:rPr>
              <a:t>.</a:t>
            </a:r>
            <a:r>
              <a:rPr lang="ko-KR" altLang="en-US" sz="4000" b="1" dirty="0">
                <a:effectLst>
                  <a:glow rad="228600">
                    <a:srgbClr val="000000"/>
                  </a:glow>
                </a:effectLst>
              </a:rPr>
              <a:t> </a:t>
            </a:r>
            <a:endParaRPr lang="en-US" sz="4000" b="1"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defTabSz="914400">
              <a:spcBef>
                <a:spcPct val="50000"/>
              </a:spcBef>
            </a:pPr>
            <a:r>
              <a:rPr lang="en-US" sz="1400" b="1">
                <a:solidFill>
                  <a:prstClr val="black"/>
                </a:solidFill>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base">
              <a:lnSpc>
                <a:spcPct val="90000"/>
              </a:lnSpc>
              <a:spcAft>
                <a:spcPct val="0"/>
              </a:spcAft>
            </a:pPr>
            <a:r>
              <a:rPr lang="ko-KR" altLang="en-US" sz="2800" b="1" dirty="0">
                <a:solidFill>
                  <a:srgbClr val="FFFFFF"/>
                </a:solidFill>
              </a:rPr>
              <a:t>이것은 아마도 예루살렘 성전의 재건을 </a:t>
            </a:r>
            <a:br>
              <a:rPr lang="en-US" altLang="ko-KR" sz="2800" b="1" dirty="0">
                <a:solidFill>
                  <a:srgbClr val="FFFFFF"/>
                </a:solidFill>
              </a:rPr>
            </a:br>
            <a:r>
              <a:rPr lang="ko-KR" altLang="en-US" sz="2800" b="1" dirty="0">
                <a:solidFill>
                  <a:srgbClr val="FFFFFF"/>
                </a:solidFill>
              </a:rPr>
              <a:t>가능하게 할 것이다</a:t>
            </a:r>
            <a:r>
              <a:rPr lang="en-US" altLang="ko-KR" sz="2800" b="1" dirty="0">
                <a:solidFill>
                  <a:srgbClr val="FFFFFF"/>
                </a:solidFill>
              </a:rPr>
              <a:t>.</a:t>
            </a:r>
            <a:r>
              <a:rPr lang="ko-KR" altLang="en-US" sz="2800" b="1" dirty="0">
                <a:solidFill>
                  <a:srgbClr val="FFFFFF"/>
                </a:solidFill>
              </a:rPr>
              <a:t> </a:t>
            </a:r>
            <a:endParaRPr lang="en-US" sz="2800" b="1" dirty="0">
              <a:solidFill>
                <a:srgbClr val="FFFFFF"/>
              </a:solidFill>
            </a:endParaRPr>
          </a:p>
        </p:txBody>
      </p:sp>
    </p:spTree>
    <p:extLst>
      <p:ext uri="{BB962C8B-B14F-4D97-AF65-F5344CB8AC3E}">
        <p14:creationId xmlns:p14="http://schemas.microsoft.com/office/powerpoint/2010/main" val="30360945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0"/>
            <a:ext cx="9168341" cy="1196752"/>
          </a:xfrm>
        </p:spPr>
        <p:txBody>
          <a:bodyPr>
            <a:normAutofit fontScale="90000"/>
          </a:bodyPr>
          <a:lstStyle/>
          <a:p>
            <a:r>
              <a:rPr lang="ko-KR" altLang="en-US" sz="4000" b="1" dirty="0">
                <a:effectLst>
                  <a:glow rad="228600">
                    <a:srgbClr val="000000"/>
                  </a:glow>
                </a:effectLst>
              </a:rPr>
              <a:t>적그리스도가 이스라엘과 </a:t>
            </a:r>
            <a:r>
              <a:rPr lang="en-US" altLang="ko-KR" sz="4000" b="1" dirty="0">
                <a:effectLst>
                  <a:glow rad="228600">
                    <a:srgbClr val="000000"/>
                  </a:glow>
                </a:effectLst>
              </a:rPr>
              <a:t>7</a:t>
            </a:r>
            <a:r>
              <a:rPr lang="ko-KR" altLang="en-US" sz="4000" b="1" dirty="0">
                <a:effectLst>
                  <a:glow rad="228600">
                    <a:srgbClr val="000000"/>
                  </a:glow>
                </a:effectLst>
              </a:rPr>
              <a:t>년 조약을 맺을 것이다</a:t>
            </a:r>
            <a:r>
              <a:rPr lang="en-US" altLang="ko-KR" sz="4000" b="1" dirty="0">
                <a:effectLst>
                  <a:glow rad="228600">
                    <a:srgbClr val="000000"/>
                  </a:glow>
                </a:effectLst>
              </a:rPr>
              <a:t>.</a:t>
            </a:r>
            <a:r>
              <a:rPr lang="ko-KR" altLang="en-US" sz="4000" b="1" dirty="0">
                <a:effectLst>
                  <a:glow rad="228600">
                    <a:srgbClr val="000000"/>
                  </a:glow>
                </a:effectLst>
              </a:rPr>
              <a:t> </a:t>
            </a:r>
            <a:endParaRPr lang="en-US" sz="4000" b="1"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defTabSz="914400">
              <a:spcBef>
                <a:spcPct val="50000"/>
              </a:spcBef>
            </a:pPr>
            <a:r>
              <a:rPr lang="en-US" sz="1400" b="1">
                <a:solidFill>
                  <a:prstClr val="black"/>
                </a:solidFill>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base">
              <a:lnSpc>
                <a:spcPct val="90000"/>
              </a:lnSpc>
              <a:spcAft>
                <a:spcPct val="0"/>
              </a:spcAft>
            </a:pPr>
            <a:r>
              <a:rPr lang="en-US" sz="2800" b="1" dirty="0">
                <a:solidFill>
                  <a:srgbClr val="FFFFFF"/>
                </a:solidFill>
              </a:rPr>
              <a:t>This will likely enable the rebuilding of the Jerusalem temple</a:t>
            </a:r>
          </a:p>
        </p:txBody>
      </p:sp>
      <p:pic>
        <p:nvPicPr>
          <p:cNvPr id="4" name="Picture 3"/>
          <p:cNvPicPr>
            <a:picLocks noChangeAspect="1"/>
          </p:cNvPicPr>
          <p:nvPr/>
        </p:nvPicPr>
        <p:blipFill>
          <a:blip r:embed="rId2"/>
          <a:stretch>
            <a:fillRect/>
          </a:stretch>
        </p:blipFill>
        <p:spPr>
          <a:xfrm>
            <a:off x="-1" y="1196752"/>
            <a:ext cx="9168343" cy="8136904"/>
          </a:xfrm>
          <a:prstGeom prst="rect">
            <a:avLst/>
          </a:prstGeom>
        </p:spPr>
      </p:pic>
    </p:spTree>
    <p:extLst>
      <p:ext uri="{BB962C8B-B14F-4D97-AF65-F5344CB8AC3E}">
        <p14:creationId xmlns:p14="http://schemas.microsoft.com/office/powerpoint/2010/main" val="1868096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12" y="1124744"/>
            <a:ext cx="9289032" cy="6192688"/>
          </a:xfrm>
          <a:prstGeom prst="rect">
            <a:avLst/>
          </a:prstGeom>
        </p:spPr>
      </p:pic>
      <p:sp>
        <p:nvSpPr>
          <p:cNvPr id="77826" name="Rectangle 2"/>
          <p:cNvSpPr>
            <a:spLocks noGrp="1"/>
          </p:cNvSpPr>
          <p:nvPr>
            <p:ph type="ctrTitle"/>
          </p:nvPr>
        </p:nvSpPr>
        <p:spPr>
          <a:xfrm>
            <a:off x="1" y="0"/>
            <a:ext cx="9143998" cy="1196752"/>
          </a:xfrm>
        </p:spPr>
        <p:txBody>
          <a:bodyPr>
            <a:normAutofit fontScale="90000"/>
          </a:bodyPr>
          <a:lstStyle/>
          <a:p>
            <a:r>
              <a:rPr lang="ko-KR" altLang="en-US" sz="4000" b="1" dirty="0">
                <a:effectLst>
                  <a:glow rad="228600">
                    <a:srgbClr val="000000"/>
                  </a:glow>
                </a:effectLst>
              </a:rPr>
              <a:t>적그리스도가 이스라엘과 </a:t>
            </a:r>
            <a:r>
              <a:rPr lang="en-US" altLang="ko-KR" sz="4000" b="1" dirty="0">
                <a:effectLst>
                  <a:glow rad="228600">
                    <a:srgbClr val="000000"/>
                  </a:glow>
                </a:effectLst>
              </a:rPr>
              <a:t>7</a:t>
            </a:r>
            <a:r>
              <a:rPr lang="ko-KR" altLang="en-US" sz="4000" b="1" dirty="0">
                <a:effectLst>
                  <a:glow rad="228600">
                    <a:srgbClr val="000000"/>
                  </a:glow>
                </a:effectLst>
              </a:rPr>
              <a:t>년 조약을 맺을 것이다</a:t>
            </a:r>
            <a:r>
              <a:rPr lang="en-US" altLang="ko-KR" sz="4000" b="1" dirty="0">
                <a:effectLst>
                  <a:glow rad="228600">
                    <a:srgbClr val="000000"/>
                  </a:glow>
                </a:effectLst>
              </a:rPr>
              <a:t>.</a:t>
            </a:r>
            <a:r>
              <a:rPr lang="ko-KR" altLang="en-US" sz="4000" b="1" dirty="0">
                <a:effectLst>
                  <a:glow rad="228600">
                    <a:srgbClr val="000000"/>
                  </a:glow>
                </a:effectLst>
              </a:rPr>
              <a:t> </a:t>
            </a:r>
            <a:endParaRPr lang="en-US" sz="4000" b="1"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defTabSz="914400">
              <a:spcBef>
                <a:spcPct val="50000"/>
              </a:spcBef>
            </a:pPr>
            <a:r>
              <a:rPr lang="en-US" sz="1400" b="1">
                <a:solidFill>
                  <a:prstClr val="black"/>
                </a:solidFill>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a:solidFill>
            <a:schemeClr val="tx1"/>
          </a:solidFill>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base">
              <a:lnSpc>
                <a:spcPct val="90000"/>
              </a:lnSpc>
              <a:spcAft>
                <a:spcPct val="0"/>
              </a:spcAft>
            </a:pPr>
            <a:r>
              <a:rPr lang="ko-KR" altLang="en-US" sz="2800" b="1" dirty="0">
                <a:solidFill>
                  <a:srgbClr val="FFFFFF"/>
                </a:solidFill>
              </a:rPr>
              <a:t>이것은 아마도 예루살렘 성전의 재건을</a:t>
            </a:r>
            <a:br>
              <a:rPr lang="en-US" altLang="ko-KR" sz="2800" b="1" dirty="0">
                <a:solidFill>
                  <a:srgbClr val="FFFFFF"/>
                </a:solidFill>
              </a:rPr>
            </a:br>
            <a:r>
              <a:rPr lang="ko-KR" altLang="en-US" sz="2800" b="1" dirty="0">
                <a:solidFill>
                  <a:srgbClr val="FFFFFF"/>
                </a:solidFill>
              </a:rPr>
              <a:t>가능하게 할 것이다</a:t>
            </a:r>
            <a:r>
              <a:rPr lang="en-US" altLang="ko-KR" sz="2800" b="1" dirty="0">
                <a:solidFill>
                  <a:srgbClr val="FFFFFF"/>
                </a:solidFill>
              </a:rPr>
              <a:t>.</a:t>
            </a:r>
            <a:r>
              <a:rPr lang="ko-KR" altLang="en-US" sz="2800" b="1" dirty="0">
                <a:solidFill>
                  <a:srgbClr val="FFFFFF"/>
                </a:solidFill>
              </a:rPr>
              <a:t> </a:t>
            </a:r>
            <a:endParaRPr lang="en-US" sz="2800" b="1" dirty="0">
              <a:solidFill>
                <a:srgbClr val="FFFFFF"/>
              </a:solidFill>
            </a:endParaRPr>
          </a:p>
        </p:txBody>
      </p:sp>
    </p:spTree>
    <p:extLst>
      <p:ext uri="{BB962C8B-B14F-4D97-AF65-F5344CB8AC3E}">
        <p14:creationId xmlns:p14="http://schemas.microsoft.com/office/powerpoint/2010/main" val="13528109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144016"/>
            <a:ext cx="8100391" cy="1340768"/>
          </a:xfrm>
        </p:spPr>
        <p:txBody>
          <a:bodyPr>
            <a:normAutofit/>
          </a:bodyPr>
          <a:lstStyle/>
          <a:p>
            <a:r>
              <a:rPr lang="ko-KR" altLang="en-US" sz="4000" b="1" dirty="0">
                <a:effectLst>
                  <a:glow rad="228600">
                    <a:srgbClr val="000000"/>
                  </a:glow>
                </a:effectLst>
              </a:rPr>
              <a:t>적그리스도가 이스라엘과 </a:t>
            </a:r>
            <a:r>
              <a:rPr lang="en-US" altLang="ko-KR" sz="4000" b="1" dirty="0">
                <a:effectLst>
                  <a:glow rad="228600">
                    <a:srgbClr val="000000"/>
                  </a:glow>
                </a:effectLst>
              </a:rPr>
              <a:t>7</a:t>
            </a:r>
            <a:r>
              <a:rPr lang="ko-KR" altLang="en-US" sz="4000" b="1" dirty="0">
                <a:effectLst>
                  <a:glow rad="228600">
                    <a:srgbClr val="000000"/>
                  </a:glow>
                </a:effectLst>
              </a:rPr>
              <a:t>년 조약을 맺을 것이다</a:t>
            </a:r>
            <a:r>
              <a:rPr lang="en-US" altLang="ko-KR" sz="4000" b="1" dirty="0">
                <a:effectLst>
                  <a:glow rad="228600">
                    <a:srgbClr val="000000"/>
                  </a:glow>
                </a:effectLst>
              </a:rPr>
              <a:t>.</a:t>
            </a:r>
            <a:r>
              <a:rPr lang="ko-KR" altLang="en-US" sz="4000" b="1" dirty="0">
                <a:effectLst>
                  <a:glow rad="228600">
                    <a:srgbClr val="000000"/>
                  </a:glow>
                </a:effectLst>
              </a:rPr>
              <a:t> </a:t>
            </a:r>
            <a:endParaRPr lang="en-US" sz="4000" b="1"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defTabSz="914400">
              <a:spcBef>
                <a:spcPct val="50000"/>
              </a:spcBef>
            </a:pPr>
            <a:r>
              <a:rPr lang="en-US" sz="1400" b="1">
                <a:solidFill>
                  <a:prstClr val="black"/>
                </a:solidFill>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base">
              <a:lnSpc>
                <a:spcPct val="90000"/>
              </a:lnSpc>
              <a:spcAft>
                <a:spcPct val="0"/>
              </a:spcAft>
            </a:pPr>
            <a:r>
              <a:rPr lang="ko-KR" altLang="en-US" sz="2800" b="1" dirty="0">
                <a:solidFill>
                  <a:srgbClr val="FFFFFF"/>
                </a:solidFill>
              </a:rPr>
              <a:t>이것은 아마도 예루살렘 성전의 재건을 </a:t>
            </a:r>
            <a:br>
              <a:rPr lang="en-US" altLang="ko-KR" sz="2800" b="1" dirty="0">
                <a:solidFill>
                  <a:srgbClr val="FFFFFF"/>
                </a:solidFill>
              </a:rPr>
            </a:br>
            <a:r>
              <a:rPr lang="ko-KR" altLang="en-US" sz="2800" b="1" dirty="0">
                <a:solidFill>
                  <a:srgbClr val="FFFFFF"/>
                </a:solidFill>
              </a:rPr>
              <a:t>가능하게 할 것이다</a:t>
            </a:r>
            <a:r>
              <a:rPr lang="en-US" altLang="ko-KR" sz="2800" b="1" dirty="0">
                <a:solidFill>
                  <a:srgbClr val="FFFFFF"/>
                </a:solidFill>
              </a:rPr>
              <a:t>.</a:t>
            </a:r>
            <a:r>
              <a:rPr lang="ko-KR" altLang="en-US" sz="2800" b="1" dirty="0">
                <a:solidFill>
                  <a:srgbClr val="FFFFFF"/>
                </a:solidFill>
              </a:rPr>
              <a:t> </a:t>
            </a:r>
            <a:endParaRPr lang="en-US" sz="2800" b="1" dirty="0">
              <a:solidFill>
                <a:srgbClr val="FFFFFF"/>
              </a:solidFill>
            </a:endParaRPr>
          </a:p>
        </p:txBody>
      </p:sp>
      <p:pic>
        <p:nvPicPr>
          <p:cNvPr id="3" name="Picture 2"/>
          <p:cNvPicPr>
            <a:picLocks noChangeAspect="1"/>
          </p:cNvPicPr>
          <p:nvPr/>
        </p:nvPicPr>
        <p:blipFill>
          <a:blip r:embed="rId2"/>
          <a:stretch>
            <a:fillRect/>
          </a:stretch>
        </p:blipFill>
        <p:spPr>
          <a:xfrm>
            <a:off x="0" y="1233264"/>
            <a:ext cx="9144000" cy="4572000"/>
          </a:xfrm>
          <a:prstGeom prst="rect">
            <a:avLst/>
          </a:prstGeom>
        </p:spPr>
      </p:pic>
    </p:spTree>
    <p:extLst>
      <p:ext uri="{BB962C8B-B14F-4D97-AF65-F5344CB8AC3E}">
        <p14:creationId xmlns:p14="http://schemas.microsoft.com/office/powerpoint/2010/main" val="5720527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01276"/>
            <a:ext cx="9144000" cy="4793124"/>
          </a:xfrm>
          <a:prstGeom prst="rect">
            <a:avLst/>
          </a:prstGeom>
        </p:spPr>
      </p:pic>
      <p:sp>
        <p:nvSpPr>
          <p:cNvPr id="77826" name="Rectangle 2"/>
          <p:cNvSpPr>
            <a:spLocks noGrp="1"/>
          </p:cNvSpPr>
          <p:nvPr>
            <p:ph type="ctrTitle"/>
          </p:nvPr>
        </p:nvSpPr>
        <p:spPr>
          <a:xfrm>
            <a:off x="1" y="-144016"/>
            <a:ext cx="8100391" cy="1340768"/>
          </a:xfrm>
        </p:spPr>
        <p:txBody>
          <a:bodyPr>
            <a:normAutofit/>
          </a:bodyPr>
          <a:lstStyle/>
          <a:p>
            <a:r>
              <a:rPr lang="ko-KR" altLang="en-US" sz="4000" b="1" dirty="0">
                <a:effectLst>
                  <a:glow rad="228600">
                    <a:srgbClr val="000000"/>
                  </a:glow>
                </a:effectLst>
              </a:rPr>
              <a:t>적그리스도가 이스라엘과 </a:t>
            </a:r>
            <a:r>
              <a:rPr lang="en-US" altLang="ko-KR" sz="4000" b="1" dirty="0">
                <a:effectLst>
                  <a:glow rad="228600">
                    <a:srgbClr val="000000"/>
                  </a:glow>
                </a:effectLst>
              </a:rPr>
              <a:t>7</a:t>
            </a:r>
            <a:r>
              <a:rPr lang="ko-KR" altLang="en-US" sz="4000" b="1" dirty="0">
                <a:effectLst>
                  <a:glow rad="228600">
                    <a:srgbClr val="000000"/>
                  </a:glow>
                </a:effectLst>
              </a:rPr>
              <a:t>년 조약을 맺을 것이다</a:t>
            </a:r>
            <a:r>
              <a:rPr lang="en-US" altLang="ko-KR" sz="4000" b="1" dirty="0">
                <a:effectLst>
                  <a:glow rad="228600">
                    <a:srgbClr val="000000"/>
                  </a:glow>
                </a:effectLst>
              </a:rPr>
              <a:t>.</a:t>
            </a:r>
            <a:endParaRPr lang="en-US" sz="4000" b="1"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defTabSz="914400">
              <a:spcBef>
                <a:spcPct val="50000"/>
              </a:spcBef>
            </a:pPr>
            <a:r>
              <a:rPr lang="en-US" sz="1400" b="1">
                <a:solidFill>
                  <a:prstClr val="black"/>
                </a:solidFill>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base">
              <a:lnSpc>
                <a:spcPct val="90000"/>
              </a:lnSpc>
              <a:spcAft>
                <a:spcPct val="0"/>
              </a:spcAft>
            </a:pPr>
            <a:r>
              <a:rPr lang="ko-KR" altLang="en-US" sz="2800" b="1" dirty="0">
                <a:solidFill>
                  <a:srgbClr val="FFFFFF"/>
                </a:solidFill>
              </a:rPr>
              <a:t>이것은 아마도 예루살렘 성전의 재건을 </a:t>
            </a:r>
            <a:br>
              <a:rPr lang="en-US" altLang="ko-KR" sz="2800" b="1" dirty="0">
                <a:solidFill>
                  <a:srgbClr val="FFFFFF"/>
                </a:solidFill>
              </a:rPr>
            </a:br>
            <a:r>
              <a:rPr lang="ko-KR" altLang="en-US" sz="2800" b="1" dirty="0">
                <a:solidFill>
                  <a:srgbClr val="FFFFFF"/>
                </a:solidFill>
              </a:rPr>
              <a:t>가능하게 할 것이다</a:t>
            </a:r>
            <a:r>
              <a:rPr lang="en-US" altLang="ko-KR" sz="2800" b="1" dirty="0">
                <a:solidFill>
                  <a:srgbClr val="FFFFFF"/>
                </a:solidFill>
              </a:rPr>
              <a:t>.</a:t>
            </a:r>
            <a:endParaRPr lang="en-US" sz="2800" b="1" dirty="0">
              <a:solidFill>
                <a:srgbClr val="FFFFFF"/>
              </a:solidFill>
            </a:endParaRPr>
          </a:p>
        </p:txBody>
      </p:sp>
    </p:spTree>
    <p:extLst>
      <p:ext uri="{BB962C8B-B14F-4D97-AF65-F5344CB8AC3E}">
        <p14:creationId xmlns:p14="http://schemas.microsoft.com/office/powerpoint/2010/main" val="9399025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12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E5E5FF"/>
              </a:buClr>
              <a:buSzPct val="100000"/>
              <a:buFont typeface="Arial" charset="0"/>
              <a:buNone/>
              <a:defRPr/>
            </a:pPr>
            <a:r>
              <a:rPr lang="ko-KR" altLang="en-US" sz="4000" b="1" dirty="0">
                <a:solidFill>
                  <a:srgbClr val="E5E5FF"/>
                </a:solidFill>
                <a:effectLst>
                  <a:outerShdw blurRad="38100" dist="38100" dir="2700000" algn="tl">
                    <a:srgbClr val="000000"/>
                  </a:outerShdw>
                </a:effectLst>
                <a:cs typeface="Arial" charset="0"/>
              </a:rPr>
              <a:t>새 천년 예루살렘</a:t>
            </a:r>
            <a:endParaRPr lang="en-GB" sz="4000" b="1" dirty="0">
              <a:solidFill>
                <a:srgbClr val="E5E5FF"/>
              </a:solidFill>
              <a:effectLst>
                <a:outerShdw blurRad="38100" dist="38100" dir="2700000" algn="tl">
                  <a:srgbClr val="000000"/>
                </a:outerShdw>
              </a:effectLst>
              <a:cs typeface="Arial" charset="0"/>
            </a:endParaRP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defTabSz="449263" fontAlgn="base">
              <a:lnSpc>
                <a:spcPct val="93000"/>
              </a:lnSpc>
              <a:spcBef>
                <a:spcPct val="0"/>
              </a:spcBef>
              <a:spcAft>
                <a:spcPct val="0"/>
              </a:spcAft>
              <a:buClr>
                <a:srgbClr val="FFFFFF"/>
              </a:buClr>
              <a:buSzPct val="100000"/>
              <a:buFont typeface="Arial" charset="0"/>
              <a:buNone/>
              <a:defRPr/>
            </a:pPr>
            <a:endParaRPr lang="en-SG" sz="2400">
              <a:solidFill>
                <a:srgbClr val="FFFFFF"/>
              </a:solidFill>
              <a:latin typeface="Arial" charset="0"/>
              <a:ea typeface="ＭＳ Ｐゴシック" charset="-128"/>
              <a:cs typeface="ＭＳ Ｐゴシック" charset="0"/>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fontAlgn="base">
              <a:lnSpc>
                <a:spcPct val="93000"/>
              </a:lnSpc>
              <a:spcBef>
                <a:spcPct val="0"/>
              </a:spcBef>
              <a:spcAft>
                <a:spcPct val="0"/>
              </a:spcAft>
              <a:buClr>
                <a:srgbClr val="FFFFFF"/>
              </a:buClr>
              <a:buSzPct val="100000"/>
              <a:buFont typeface="Arial" charset="0"/>
              <a:buNone/>
              <a:defRPr/>
            </a:pPr>
            <a:endParaRPr lang="en-SG" sz="2400">
              <a:solidFill>
                <a:srgbClr val="FFFFFF"/>
              </a:solidFill>
              <a:latin typeface="Arial" charset="0"/>
              <a:ea typeface="ＭＳ Ｐゴシック" charset="-128"/>
              <a:cs typeface="ＭＳ Ｐゴシック" charset="0"/>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fontAlgn="base">
              <a:lnSpc>
                <a:spcPct val="93000"/>
              </a:lnSpc>
              <a:spcBef>
                <a:spcPct val="0"/>
              </a:spcBef>
              <a:spcAft>
                <a:spcPct val="0"/>
              </a:spcAft>
              <a:buClr>
                <a:srgbClr val="FFFFFF"/>
              </a:buClr>
              <a:buSzPct val="100000"/>
              <a:buFont typeface="Arial" charset="0"/>
              <a:buNone/>
              <a:defRPr/>
            </a:pPr>
            <a:endParaRPr lang="en-SG" sz="2400">
              <a:solidFill>
                <a:srgbClr val="FFFFFF"/>
              </a:solidFill>
              <a:latin typeface="Arial" charset="0"/>
              <a:ea typeface="ＭＳ Ｐゴシック" charset="-128"/>
              <a:cs typeface="ＭＳ Ｐゴシック" charset="0"/>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fontAlgn="base">
              <a:lnSpc>
                <a:spcPct val="93000"/>
              </a:lnSpc>
              <a:spcBef>
                <a:spcPct val="0"/>
              </a:spcBef>
              <a:spcAft>
                <a:spcPct val="0"/>
              </a:spcAft>
              <a:buClr>
                <a:srgbClr val="FFFFFF"/>
              </a:buClr>
              <a:buSzPct val="100000"/>
              <a:buFont typeface="Arial" charset="0"/>
              <a:buNone/>
              <a:defRPr/>
            </a:pPr>
            <a:endParaRPr lang="en-SG" sz="2400">
              <a:solidFill>
                <a:srgbClr val="FFFFFF"/>
              </a:solidFill>
              <a:latin typeface="Arial" charset="0"/>
              <a:ea typeface="ＭＳ Ｐゴシック" charset="-128"/>
              <a:cs typeface="ＭＳ Ｐゴシック" charset="0"/>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fontAlgn="base">
              <a:lnSpc>
                <a:spcPct val="93000"/>
              </a:lnSpc>
              <a:spcBef>
                <a:spcPct val="0"/>
              </a:spcBef>
              <a:spcAft>
                <a:spcPct val="0"/>
              </a:spcAft>
              <a:buClr>
                <a:srgbClr val="FFFFFF"/>
              </a:buClr>
              <a:buSzPct val="100000"/>
              <a:buFont typeface="Arial" charset="0"/>
              <a:buNone/>
              <a:defRPr/>
            </a:pPr>
            <a:endParaRPr lang="en-SG" sz="2400">
              <a:solidFill>
                <a:srgbClr val="FFFFFF"/>
              </a:solidFill>
              <a:latin typeface="Arial" charset="0"/>
              <a:ea typeface="ＭＳ Ｐゴシック" charset="-128"/>
              <a:cs typeface="ＭＳ Ｐゴシック" charset="0"/>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fontAlgn="base">
              <a:lnSpc>
                <a:spcPct val="93000"/>
              </a:lnSpc>
              <a:spcBef>
                <a:spcPct val="0"/>
              </a:spcBef>
              <a:spcAft>
                <a:spcPct val="0"/>
              </a:spcAft>
              <a:buClr>
                <a:srgbClr val="FFFFFF"/>
              </a:buClr>
              <a:buSzPct val="100000"/>
              <a:buFont typeface="Arial" charset="0"/>
              <a:buNone/>
              <a:defRPr/>
            </a:pPr>
            <a:endParaRPr lang="en-SG" sz="2400">
              <a:solidFill>
                <a:srgbClr val="FFFFFF"/>
              </a:solidFill>
              <a:latin typeface="Arial" charset="0"/>
              <a:ea typeface="ＭＳ Ｐゴシック" charset="-128"/>
              <a:cs typeface="ＭＳ Ｐゴシック" charset="0"/>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fontAlgn="base">
              <a:lnSpc>
                <a:spcPct val="93000"/>
              </a:lnSpc>
              <a:spcBef>
                <a:spcPct val="0"/>
              </a:spcBef>
              <a:spcAft>
                <a:spcPct val="0"/>
              </a:spcAft>
              <a:buClr>
                <a:srgbClr val="FFFFFF"/>
              </a:buClr>
              <a:buSzPct val="100000"/>
              <a:buFont typeface="Arial" charset="0"/>
              <a:buNone/>
              <a:defRPr/>
            </a:pPr>
            <a:endParaRPr lang="en-SG" sz="2400">
              <a:solidFill>
                <a:srgbClr val="FFFFFF"/>
              </a:solidFill>
              <a:latin typeface="Arial" charset="0"/>
              <a:ea typeface="ＭＳ Ｐゴシック" charset="-128"/>
              <a:cs typeface="ＭＳ Ｐゴシック" charset="0"/>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fontAlgn="base">
              <a:lnSpc>
                <a:spcPct val="93000"/>
              </a:lnSpc>
              <a:spcBef>
                <a:spcPct val="0"/>
              </a:spcBef>
              <a:spcAft>
                <a:spcPct val="0"/>
              </a:spcAft>
              <a:buClr>
                <a:srgbClr val="FFFFFF"/>
              </a:buClr>
              <a:buSzPct val="100000"/>
              <a:buFont typeface="Arial" charset="0"/>
              <a:buNone/>
              <a:defRPr/>
            </a:pPr>
            <a:endParaRPr lang="en-SG" sz="2400">
              <a:solidFill>
                <a:srgbClr val="FFFFFF"/>
              </a:solidFill>
              <a:latin typeface="Arial" charset="0"/>
              <a:ea typeface="ＭＳ Ｐゴシック" charset="-128"/>
              <a:cs typeface="ＭＳ Ｐゴシック" charset="0"/>
            </a:endParaRPr>
          </a:p>
        </p:txBody>
      </p:sp>
      <p:sp>
        <p:nvSpPr>
          <p:cNvPr id="1121291" name="Text Box 11"/>
          <p:cNvSpPr txBox="1">
            <a:spLocks noChangeArrowheads="1"/>
          </p:cNvSpPr>
          <p:nvPr/>
        </p:nvSpPr>
        <p:spPr bwMode="auto">
          <a:xfrm>
            <a:off x="152400" y="4383088"/>
            <a:ext cx="8985250" cy="1571842"/>
          </a:xfrm>
          <a:prstGeom prst="rect">
            <a:avLst/>
          </a:prstGeom>
          <a:solidFill>
            <a:srgbClr val="003399"/>
          </a:solidFill>
          <a:ln w="9360">
            <a:solidFill>
              <a:srgbClr val="000514"/>
            </a:solidFill>
            <a:miter lim="800000"/>
            <a:headEnd/>
            <a:tailEnd/>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FFFFFF"/>
              </a:buClr>
              <a:buSzPct val="100000"/>
              <a:buFont typeface="Arial" charset="0"/>
              <a:buNone/>
            </a:pPr>
            <a:r>
              <a:rPr lang="en-US" altLang="ko-KR" sz="3200" b="1" dirty="0">
                <a:solidFill>
                  <a:srgbClr val="FFFFFF"/>
                </a:solidFill>
                <a:cs typeface="Arial" charset="0"/>
              </a:rPr>
              <a:t>“</a:t>
            </a:r>
            <a:r>
              <a:rPr lang="ko-KR" altLang="en-US" sz="3200" b="1" dirty="0">
                <a:solidFill>
                  <a:srgbClr val="FFFFFF"/>
                </a:solidFill>
                <a:cs typeface="Arial" charset="0"/>
              </a:rPr>
              <a:t>율법이 시온에서부터 나올 것이요</a:t>
            </a:r>
            <a:br>
              <a:rPr lang="en-US" altLang="ko-KR" sz="3200" b="1" dirty="0">
                <a:solidFill>
                  <a:srgbClr val="FFFFFF"/>
                </a:solidFill>
                <a:cs typeface="Arial" charset="0"/>
              </a:rPr>
            </a:br>
            <a:r>
              <a:rPr lang="ko-KR" altLang="en-US" sz="3200" b="1" dirty="0">
                <a:solidFill>
                  <a:srgbClr val="FFFFFF"/>
                </a:solidFill>
                <a:cs typeface="Arial" charset="0"/>
              </a:rPr>
              <a:t>여호와의 말씀이 예루살렘에서부터 나올 </a:t>
            </a:r>
            <a:r>
              <a:rPr lang="ko-KR" altLang="en-US" sz="3200" b="1" dirty="0" err="1">
                <a:solidFill>
                  <a:srgbClr val="FFFFFF"/>
                </a:solidFill>
                <a:cs typeface="Arial" charset="0"/>
              </a:rPr>
              <a:t>것임이니라</a:t>
            </a:r>
            <a:r>
              <a:rPr lang="en-US" altLang="ko-KR" sz="3200" b="1" dirty="0">
                <a:solidFill>
                  <a:srgbClr val="FFFFFF"/>
                </a:solidFill>
                <a:cs typeface="Arial" charset="0"/>
              </a:rPr>
              <a:t>.”</a:t>
            </a:r>
            <a:r>
              <a:rPr lang="ko-KR" altLang="en-US" sz="3200" b="1" dirty="0">
                <a:solidFill>
                  <a:srgbClr val="FFFFFF"/>
                </a:solidFill>
                <a:cs typeface="Arial" charset="0"/>
              </a:rPr>
              <a:t> </a:t>
            </a:r>
            <a:r>
              <a:rPr lang="en-US" altLang="ko-KR" sz="3200" b="1" dirty="0">
                <a:solidFill>
                  <a:srgbClr val="FFFFFF"/>
                </a:solidFill>
                <a:cs typeface="Arial" charset="0"/>
              </a:rPr>
              <a:t>–</a:t>
            </a:r>
            <a:r>
              <a:rPr lang="ko-KR" altLang="en-US" sz="3200" b="1" dirty="0">
                <a:solidFill>
                  <a:srgbClr val="FFFFFF"/>
                </a:solidFill>
                <a:cs typeface="Arial" charset="0"/>
              </a:rPr>
              <a:t> 이사야 </a:t>
            </a:r>
            <a:r>
              <a:rPr lang="en-US" altLang="ko-KR" sz="3200" b="1" dirty="0">
                <a:solidFill>
                  <a:srgbClr val="FFFFFF"/>
                </a:solidFill>
                <a:cs typeface="Arial" charset="0"/>
              </a:rPr>
              <a:t>2:3</a:t>
            </a:r>
            <a:endParaRPr lang="en-GB" altLang="ja-JP" sz="3200" b="1" dirty="0">
              <a:solidFill>
                <a:srgbClr val="FFFFFF"/>
              </a:solidFill>
              <a:cs typeface="Arial" charset="0"/>
            </a:endParaRPr>
          </a:p>
        </p:txBody>
      </p:sp>
      <p:sp>
        <p:nvSpPr>
          <p:cNvPr id="1121292" name="Text Box 12"/>
          <p:cNvSpPr txBox="1">
            <a:spLocks noChangeArrowheads="1"/>
          </p:cNvSpPr>
          <p:nvPr/>
        </p:nvSpPr>
        <p:spPr bwMode="auto">
          <a:xfrm>
            <a:off x="8107363" y="0"/>
            <a:ext cx="1030287" cy="460375"/>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3399"/>
              </a:buClr>
              <a:buSzPct val="100000"/>
              <a:buFont typeface="Arial" charset="0"/>
              <a:buNone/>
            </a:pPr>
            <a:r>
              <a:rPr lang="en-GB" b="1">
                <a:solidFill>
                  <a:srgbClr val="003399"/>
                </a:solidFill>
                <a:cs typeface="Arial" charset="0"/>
              </a:rPr>
              <a:t>24</a:t>
            </a:r>
          </a:p>
        </p:txBody>
      </p:sp>
    </p:spTree>
    <p:extLst>
      <p:ext uri="{BB962C8B-B14F-4D97-AF65-F5344CB8AC3E}">
        <p14:creationId xmlns:p14="http://schemas.microsoft.com/office/powerpoint/2010/main" val="4155239658"/>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5346"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1853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9338" y="0"/>
            <a:ext cx="55546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8" name="Rectangle 3"/>
          <p:cNvSpPr>
            <a:spLocks noGrp="1" noChangeArrowheads="1"/>
          </p:cNvSpPr>
          <p:nvPr>
            <p:ph type="ctrTitle"/>
          </p:nvPr>
        </p:nvSpPr>
        <p:spPr>
          <a:xfrm>
            <a:off x="107950" y="0"/>
            <a:ext cx="3352800" cy="6858000"/>
          </a:xfrm>
        </p:spPr>
        <p:txBody>
          <a:bodyPr/>
          <a:lstStyle/>
          <a:p>
            <a:r>
              <a:rPr lang="ko-KR" altLang="en-US" sz="3200" b="1" dirty="0">
                <a:latin typeface="Arial" charset="0"/>
                <a:ea typeface="ＭＳ Ｐゴシック" charset="0"/>
              </a:rPr>
              <a:t>또 내가 보매 거룩한 성 새 예루살렘이 하나님께로부터 하늘에서 내려오니 그 준비한 것이 신부가 남편을 위하여 단장한 것 같더라</a:t>
            </a:r>
            <a:r>
              <a:rPr lang="en-US" sz="3200" b="1" dirty="0">
                <a:latin typeface="Arial" charset="0"/>
                <a:ea typeface="ＭＳ Ｐゴシック" charset="0"/>
              </a:rPr>
              <a:t>(</a:t>
            </a:r>
            <a:r>
              <a:rPr lang="ko-KR" altLang="en-US" sz="3200" b="1" dirty="0">
                <a:latin typeface="Arial" charset="0"/>
                <a:ea typeface="ＭＳ Ｐゴシック" charset="0"/>
              </a:rPr>
              <a:t>계 </a:t>
            </a:r>
            <a:r>
              <a:rPr lang="en-US" sz="3200" b="1" dirty="0">
                <a:latin typeface="Arial" charset="0"/>
                <a:ea typeface="ＭＳ Ｐゴシック" charset="0"/>
              </a:rPr>
              <a:t>21</a:t>
            </a:r>
            <a:r>
              <a:rPr lang="en-US" altLang="ko-KR" sz="3200" b="1" dirty="0">
                <a:latin typeface="Arial" charset="0"/>
                <a:ea typeface="ＭＳ Ｐゴシック" charset="0"/>
              </a:rPr>
              <a:t>:</a:t>
            </a:r>
            <a:r>
              <a:rPr lang="en-US" sz="3200" b="1" dirty="0">
                <a:latin typeface="Arial" charset="0"/>
                <a:ea typeface="ＭＳ Ｐゴシック" charset="0"/>
              </a:rPr>
              <a:t>2).</a:t>
            </a:r>
            <a:endParaRPr lang="en-US" sz="3200" b="1" dirty="0">
              <a:solidFill>
                <a:srgbClr val="CC0000"/>
              </a:solidFill>
              <a:latin typeface="Arial" charset="0"/>
              <a:ea typeface="ＭＳ Ｐゴシック" charset="0"/>
            </a:endParaRPr>
          </a:p>
        </p:txBody>
      </p:sp>
      <p:sp>
        <p:nvSpPr>
          <p:cNvPr id="185349" name="Text Box 26"/>
          <p:cNvSpPr txBox="1">
            <a:spLocks noChangeArrowheads="1"/>
          </p:cNvSpPr>
          <p:nvPr/>
        </p:nvSpPr>
        <p:spPr bwMode="auto">
          <a:xfrm>
            <a:off x="9205913" y="41275"/>
            <a:ext cx="8382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charset="0"/>
                <a:ea typeface="ＭＳ Ｐゴシック" charset="0"/>
              </a:defRPr>
            </a:lvl5pPr>
            <a:lvl6pPr marL="2514600" indent="-228600" defTabSz="449263" eaLnBrk="0" fontAlgn="t" hangingPunct="0">
              <a:spcBef>
                <a:spcPct val="5000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charset="0"/>
                <a:ea typeface="ＭＳ Ｐゴシック" charset="0"/>
              </a:defRPr>
            </a:lvl6pPr>
            <a:lvl7pPr marL="2971800" indent="-228600" defTabSz="449263" eaLnBrk="0" fontAlgn="t" hangingPunct="0">
              <a:spcBef>
                <a:spcPct val="5000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charset="0"/>
                <a:ea typeface="ＭＳ Ｐゴシック" charset="0"/>
              </a:defRPr>
            </a:lvl7pPr>
            <a:lvl8pPr marL="3429000" indent="-228600" defTabSz="449263" eaLnBrk="0" fontAlgn="t" hangingPunct="0">
              <a:spcBef>
                <a:spcPct val="5000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charset="0"/>
                <a:ea typeface="ＭＳ Ｐゴシック" charset="0"/>
              </a:defRPr>
            </a:lvl8pPr>
            <a:lvl9pPr marL="3886200" indent="-228600" defTabSz="449263" eaLnBrk="0" fontAlgn="t" hangingPunct="0">
              <a:spcBef>
                <a:spcPct val="5000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charset="0"/>
                <a:ea typeface="ＭＳ Ｐゴシック" charset="0"/>
              </a:defRPr>
            </a:lvl9pPr>
          </a:lstStyle>
          <a:p>
            <a:pPr algn="ctr" fontAlgn="base">
              <a:lnSpc>
                <a:spcPct val="93000"/>
              </a:lnSpc>
              <a:spcBef>
                <a:spcPct val="0"/>
              </a:spcBef>
              <a:spcAft>
                <a:spcPct val="0"/>
              </a:spcAft>
              <a:buClr>
                <a:srgbClr val="FFFFFF"/>
              </a:buClr>
              <a:buSzPct val="100000"/>
              <a:buFont typeface="Arial" charset="0"/>
              <a:buNone/>
            </a:pPr>
            <a:r>
              <a:rPr lang="en-GB" sz="2400" b="1">
                <a:solidFill>
                  <a:srgbClr val="FFFFFF"/>
                </a:solidFill>
                <a:latin typeface="Arial" charset="0"/>
                <a:cs typeface="Arial" charset="0"/>
              </a:rPr>
              <a:t>453</a:t>
            </a:r>
          </a:p>
        </p:txBody>
      </p:sp>
    </p:spTree>
    <p:extLst>
      <p:ext uri="{BB962C8B-B14F-4D97-AF65-F5344CB8AC3E}">
        <p14:creationId xmlns:p14="http://schemas.microsoft.com/office/powerpoint/2010/main" val="3739882442"/>
      </p:ext>
    </p:extLst>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91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5939" name="Rectangle 3"/>
          <p:cNvSpPr>
            <a:spLocks noGrp="1" noChangeArrowheads="1"/>
          </p:cNvSpPr>
          <p:nvPr>
            <p:ph type="ctrTitle"/>
          </p:nvPr>
        </p:nvSpPr>
        <p:spPr>
          <a:xfrm>
            <a:off x="685800" y="5486400"/>
            <a:ext cx="7772400" cy="1143000"/>
          </a:xfrm>
          <a:effectLst>
            <a:outerShdw blurRad="63500" dist="35921" dir="2700000" algn="ctr" rotWithShape="0">
              <a:srgbClr val="000000">
                <a:alpha val="74998"/>
              </a:srgbClr>
            </a:outerShdw>
          </a:effectLst>
        </p:spPr>
        <p:txBody>
          <a:bodyPr/>
          <a:lstStyle/>
          <a:p>
            <a:pPr>
              <a:defRPr/>
            </a:pPr>
            <a:r>
              <a:rPr lang="ko-KR" altLang="en-US" sz="5400" dirty="0">
                <a:ea typeface="ＭＳ Ｐゴシック" pitchFamily="-111" charset="-128"/>
                <a:cs typeface="ＭＳ Ｐゴシック" pitchFamily="-111" charset="-128"/>
              </a:rPr>
              <a:t>새 예루살렘</a:t>
            </a:r>
            <a:endParaRPr lang="en-US" sz="5400" dirty="0">
              <a:ea typeface="ＭＳ Ｐゴシック" pitchFamily="-111" charset="-128"/>
              <a:cs typeface="ＭＳ Ｐゴシック" pitchFamily="-111" charset="-128"/>
            </a:endParaRPr>
          </a:p>
        </p:txBody>
      </p:sp>
      <p:sp>
        <p:nvSpPr>
          <p:cNvPr id="931844" name="Text Box 4"/>
          <p:cNvSpPr txBox="1">
            <a:spLocks noChangeArrowheads="1"/>
          </p:cNvSpPr>
          <p:nvPr/>
        </p:nvSpPr>
        <p:spPr bwMode="auto">
          <a:xfrm>
            <a:off x="927417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pitchFamily="-111" charset="0"/>
                <a:ea typeface="ＭＳ Ｐゴシック" pitchFamily="-111" charset="-128"/>
                <a:cs typeface="ＭＳ Ｐゴシック" pitchFamily="-111" charset="-128"/>
              </a:rPr>
              <a:t>455</a:t>
            </a:r>
          </a:p>
        </p:txBody>
      </p:sp>
    </p:spTree>
    <p:extLst>
      <p:ext uri="{BB962C8B-B14F-4D97-AF65-F5344CB8AC3E}">
        <p14:creationId xmlns:p14="http://schemas.microsoft.com/office/powerpoint/2010/main" val="3396267323"/>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4">
            <a:extLst>
              <a:ext uri="{28A0092B-C50C-407E-A947-70E740481C1C}">
                <a14:useLocalDpi xmlns:a14="http://schemas.microsoft.com/office/drawing/2010/main" val="0"/>
              </a:ext>
            </a:extLst>
          </a:blip>
          <a:srcRect l="6250" b="6000"/>
          <a:stretch>
            <a:fillRect/>
          </a:stretch>
        </p:blipFill>
        <p:spPr bwMode="auto">
          <a:xfrm>
            <a:off x="0" y="0"/>
            <a:ext cx="9144000"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6131" name="Rectangle 3"/>
          <p:cNvSpPr>
            <a:spLocks noGrp="1" noChangeArrowheads="1"/>
          </p:cNvSpPr>
          <p:nvPr>
            <p:ph type="title"/>
          </p:nvPr>
        </p:nvSpPr>
        <p:spPr>
          <a:xfrm>
            <a:off x="0" y="0"/>
            <a:ext cx="7772400" cy="1143000"/>
          </a:xfrm>
          <a:effectLst>
            <a:outerShdw blurRad="63500" dist="35921" dir="2700000" algn="ctr" rotWithShape="0">
              <a:srgbClr val="000000">
                <a:alpha val="74998"/>
              </a:srgbClr>
            </a:outerShdw>
          </a:effectLst>
        </p:spPr>
        <p:txBody>
          <a:bodyPr/>
          <a:lstStyle/>
          <a:p>
            <a:pPr>
              <a:defRPr/>
            </a:pPr>
            <a:r>
              <a:rPr lang="ko-KR" altLang="en-US" b="1" dirty="0">
                <a:ea typeface="ＭＳ Ｐゴシック" charset="0"/>
              </a:rPr>
              <a:t>비유적</a:t>
            </a:r>
            <a:r>
              <a:rPr lang="en-US" altLang="ko-KR" b="1" dirty="0">
                <a:ea typeface="ＭＳ Ｐゴシック" charset="0"/>
              </a:rPr>
              <a:t>?</a:t>
            </a:r>
            <a:r>
              <a:rPr lang="en-US" b="1" dirty="0">
                <a:ea typeface="ＭＳ Ｐゴシック" charset="0"/>
              </a:rPr>
              <a:t> </a:t>
            </a:r>
            <a:r>
              <a:rPr lang="ko-KR" altLang="en-US" b="1" dirty="0">
                <a:ea typeface="ＭＳ Ｐゴシック" charset="0"/>
              </a:rPr>
              <a:t>또는</a:t>
            </a:r>
            <a:r>
              <a:rPr lang="en-US" b="1" dirty="0">
                <a:ea typeface="ＭＳ Ｐゴシック" charset="0"/>
              </a:rPr>
              <a:t> </a:t>
            </a:r>
            <a:r>
              <a:rPr lang="ko-KR" altLang="en-US" b="1" dirty="0">
                <a:ea typeface="ＭＳ Ｐゴシック" charset="0"/>
              </a:rPr>
              <a:t>문자적</a:t>
            </a:r>
            <a:r>
              <a:rPr lang="en-US" b="1" dirty="0">
                <a:ea typeface="ＭＳ Ｐゴシック" charset="0"/>
              </a:rPr>
              <a:t>?</a:t>
            </a:r>
          </a:p>
        </p:txBody>
      </p:sp>
      <p:sp>
        <p:nvSpPr>
          <p:cNvPr id="189444" name="Text Box 4"/>
          <p:cNvSpPr txBox="1">
            <a:spLocks noChangeArrowheads="1"/>
          </p:cNvSpPr>
          <p:nvPr/>
        </p:nvSpPr>
        <p:spPr bwMode="auto">
          <a:xfrm>
            <a:off x="927417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base" hangingPunct="0">
              <a:spcBef>
                <a:spcPct val="0"/>
              </a:spcBef>
              <a:spcAft>
                <a:spcPct val="0"/>
              </a:spcAft>
            </a:pPr>
            <a:r>
              <a:rPr lang="en-US" sz="2400" b="1">
                <a:solidFill>
                  <a:srgbClr val="FFFFFF"/>
                </a:solidFill>
                <a:latin typeface="Arial" charset="0"/>
              </a:rPr>
              <a:t>455</a:t>
            </a:r>
            <a:endParaRPr lang="en-US" sz="2400" b="1">
              <a:solidFill>
                <a:srgbClr val="000000"/>
              </a:solidFill>
              <a:latin typeface="Arial" charset="0"/>
            </a:endParaRPr>
          </a:p>
        </p:txBody>
      </p:sp>
    </p:spTree>
    <p:extLst>
      <p:ext uri="{BB962C8B-B14F-4D97-AF65-F5344CB8AC3E}">
        <p14:creationId xmlns:p14="http://schemas.microsoft.com/office/powerpoint/2010/main" val="2098044411"/>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ko-KR" altLang="en-US" sz="3200" b="1" dirty="0">
                <a:solidFill>
                  <a:schemeClr val="bg1"/>
                </a:solidFill>
                <a:latin typeface="Arial" charset="0"/>
              </a:rPr>
              <a:t>고대 근동 지역</a:t>
            </a:r>
            <a:endParaRPr kumimoji="1" lang="en-US" altLang="zh-CN" sz="2000" b="1" dirty="0">
              <a:solidFill>
                <a:schemeClr val="bg1"/>
              </a:solidFill>
              <a:latin typeface="Arial" charset="0"/>
            </a:endParaRPr>
          </a:p>
        </p:txBody>
      </p:sp>
      <p:sp>
        <p:nvSpPr>
          <p:cNvPr id="219138" name="Text Box 5"/>
          <p:cNvSpPr txBox="1">
            <a:spLocks noChangeArrowheads="1"/>
          </p:cNvSpPr>
          <p:nvPr/>
        </p:nvSpPr>
        <p:spPr bwMode="auto">
          <a:xfrm>
            <a:off x="8509000" y="87313"/>
            <a:ext cx="4700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15</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6" name="Text Box 9"/>
          <p:cNvSpPr txBox="1">
            <a:spLocks noChangeArrowheads="1"/>
          </p:cNvSpPr>
          <p:nvPr/>
        </p:nvSpPr>
        <p:spPr bwMode="auto">
          <a:xfrm rot="3030063">
            <a:off x="4441486" y="1682304"/>
            <a:ext cx="1338828"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1800" b="1" dirty="0" err="1">
                <a:solidFill>
                  <a:srgbClr val="FFFFFF"/>
                </a:solidFill>
                <a:effectLst>
                  <a:glow rad="203200">
                    <a:srgbClr val="000514">
                      <a:alpha val="88000"/>
                    </a:srgbClr>
                  </a:glow>
                </a:effectLst>
                <a:latin typeface="Arial"/>
                <a:cs typeface="Arial"/>
              </a:rPr>
              <a:t>유브라테스</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7" name="Text Box 9"/>
          <p:cNvSpPr txBox="1">
            <a:spLocks noChangeArrowheads="1"/>
          </p:cNvSpPr>
          <p:nvPr/>
        </p:nvSpPr>
        <p:spPr bwMode="auto">
          <a:xfrm rot="3030063">
            <a:off x="5864334" y="1098902"/>
            <a:ext cx="1107996"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1800" b="1" dirty="0" err="1">
                <a:solidFill>
                  <a:srgbClr val="FFFFFF"/>
                </a:solidFill>
                <a:effectLst>
                  <a:glow rad="203200">
                    <a:srgbClr val="000514">
                      <a:alpha val="88000"/>
                    </a:srgbClr>
                  </a:glow>
                </a:effectLst>
                <a:latin typeface="Arial"/>
                <a:cs typeface="Arial"/>
              </a:rPr>
              <a:t>티그리스</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8" name="Text Box 9"/>
          <p:cNvSpPr txBox="1">
            <a:spLocks noChangeArrowheads="1"/>
          </p:cNvSpPr>
          <p:nvPr/>
        </p:nvSpPr>
        <p:spPr bwMode="auto">
          <a:xfrm>
            <a:off x="5580112" y="3412451"/>
            <a:ext cx="87716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1800" b="1" dirty="0">
                <a:solidFill>
                  <a:srgbClr val="FFFFFF"/>
                </a:solidFill>
                <a:effectLst>
                  <a:glow rad="203200">
                    <a:srgbClr val="000514">
                      <a:alpha val="88000"/>
                    </a:srgbClr>
                  </a:glow>
                </a:effectLst>
                <a:latin typeface="Arial"/>
                <a:cs typeface="Arial"/>
              </a:rPr>
              <a:t>바빌론</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9" name="Text Box 9"/>
          <p:cNvSpPr txBox="1">
            <a:spLocks noChangeArrowheads="1"/>
          </p:cNvSpPr>
          <p:nvPr/>
        </p:nvSpPr>
        <p:spPr bwMode="auto">
          <a:xfrm>
            <a:off x="6413926" y="1700808"/>
            <a:ext cx="877163"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1800" b="1" dirty="0" err="1">
                <a:solidFill>
                  <a:srgbClr val="FFFFFF"/>
                </a:solidFill>
                <a:effectLst>
                  <a:glow rad="203200">
                    <a:srgbClr val="000514">
                      <a:alpha val="88000"/>
                    </a:srgbClr>
                  </a:glow>
                </a:effectLst>
                <a:latin typeface="Arial"/>
                <a:cs typeface="Arial"/>
              </a:rPr>
              <a:t>니느웨</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0" name="Text Box 9"/>
          <p:cNvSpPr txBox="1">
            <a:spLocks noChangeArrowheads="1"/>
          </p:cNvSpPr>
          <p:nvPr/>
        </p:nvSpPr>
        <p:spPr bwMode="auto">
          <a:xfrm rot="3096803">
            <a:off x="5295622" y="2060698"/>
            <a:ext cx="1569660"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1800" b="1" dirty="0">
                <a:solidFill>
                  <a:srgbClr val="FFFFFF"/>
                </a:solidFill>
                <a:effectLst>
                  <a:glow rad="203200">
                    <a:srgbClr val="000514">
                      <a:alpha val="88000"/>
                    </a:srgbClr>
                  </a:glow>
                </a:effectLst>
                <a:latin typeface="Arial"/>
                <a:cs typeface="Arial"/>
              </a:rPr>
              <a:t>메스포타미아</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5" name="Text Box 52"/>
          <p:cNvSpPr txBox="1">
            <a:spLocks noChangeArrowheads="1"/>
          </p:cNvSpPr>
          <p:nvPr/>
        </p:nvSpPr>
        <p:spPr bwMode="auto">
          <a:xfrm>
            <a:off x="5940152" y="6454497"/>
            <a:ext cx="3203848" cy="261610"/>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Alfred </a:t>
            </a:r>
            <a:r>
              <a:rPr kumimoji="0" lang="en-US" sz="11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Hoerth</a:t>
            </a:r>
            <a:r>
              <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1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et. al., </a:t>
            </a:r>
            <a:r>
              <a:rPr kumimoji="0" lang="ko-KR" altLang="en-US" sz="1100" b="1" i="1" u="none" strike="noStrike" kern="1200" cap="none" spc="0" normalizeH="0" baseline="0" noProof="0" dirty="0" err="1">
                <a:ln>
                  <a:noFill/>
                </a:ln>
                <a:solidFill>
                  <a:srgbClr val="FFFFFF"/>
                </a:solidFill>
                <a:effectLst/>
                <a:uLnTx/>
                <a:uFillTx/>
                <a:latin typeface="Arial" charset="0"/>
                <a:ea typeface="ＭＳ Ｐゴシック" charset="0"/>
                <a:cs typeface="Arial" charset="0"/>
              </a:rPr>
              <a:t>구약세계</a:t>
            </a:r>
            <a:r>
              <a:rPr kumimoji="0" lang="ko-KR" altLang="en-US" sz="11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 사람들</a:t>
            </a:r>
            <a:r>
              <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16</a:t>
            </a:r>
          </a:p>
        </p:txBody>
      </p:sp>
      <p:pic>
        <p:nvPicPr>
          <p:cNvPr id="16" name="Picture 1" descr="OTS 27 Map ANE OT.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52520" y="188640"/>
            <a:ext cx="9144000" cy="615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 Box 9"/>
          <p:cNvSpPr txBox="1">
            <a:spLocks noChangeArrowheads="1"/>
          </p:cNvSpPr>
          <p:nvPr/>
        </p:nvSpPr>
        <p:spPr bwMode="auto">
          <a:xfrm>
            <a:off x="7524328" y="2436277"/>
            <a:ext cx="1107996"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1800" b="1" noProof="0" dirty="0">
                <a:solidFill>
                  <a:srgbClr val="FFFFFF"/>
                </a:solidFill>
                <a:effectLst>
                  <a:glow rad="203200">
                    <a:srgbClr val="000514">
                      <a:alpha val="88000"/>
                    </a:srgbClr>
                  </a:glow>
                </a:effectLst>
                <a:latin typeface="Arial"/>
                <a:cs typeface="Arial"/>
              </a:rPr>
              <a:t>페르시아</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8" name="Text Box 9"/>
          <p:cNvSpPr txBox="1">
            <a:spLocks noChangeArrowheads="1"/>
          </p:cNvSpPr>
          <p:nvPr/>
        </p:nvSpPr>
        <p:spPr bwMode="auto">
          <a:xfrm>
            <a:off x="5292080" y="3012341"/>
            <a:ext cx="133882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1800" b="1" dirty="0">
                <a:solidFill>
                  <a:srgbClr val="FFFFFF"/>
                </a:solidFill>
                <a:effectLst>
                  <a:glow rad="203200">
                    <a:srgbClr val="000514">
                      <a:alpha val="88000"/>
                    </a:srgbClr>
                  </a:glow>
                </a:effectLst>
                <a:latin typeface="Arial"/>
                <a:cs typeface="Arial"/>
              </a:rPr>
              <a:t>바빌로니아</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grpSp>
        <p:nvGrpSpPr>
          <p:cNvPr id="25" name="Group 22"/>
          <p:cNvGrpSpPr>
            <a:grpSpLocks/>
          </p:cNvGrpSpPr>
          <p:nvPr/>
        </p:nvGrpSpPr>
        <p:grpSpPr bwMode="auto">
          <a:xfrm>
            <a:off x="6651864" y="3325054"/>
            <a:ext cx="206082" cy="218365"/>
            <a:chOff x="6972297" y="5071534"/>
            <a:chExt cx="206026" cy="218418"/>
          </a:xfrm>
        </p:grpSpPr>
        <p:sp>
          <p:nvSpPr>
            <p:cNvPr id="26"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27"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28" name="Group 18"/>
          <p:cNvGrpSpPr>
            <a:grpSpLocks/>
          </p:cNvGrpSpPr>
          <p:nvPr/>
        </p:nvGrpSpPr>
        <p:grpSpPr bwMode="auto">
          <a:xfrm>
            <a:off x="6300192" y="1556792"/>
            <a:ext cx="206082" cy="231067"/>
            <a:chOff x="6972297" y="4233136"/>
            <a:chExt cx="206026" cy="231123"/>
          </a:xfrm>
        </p:grpSpPr>
        <p:sp>
          <p:nvSpPr>
            <p:cNvPr id="29" name="Oval 19"/>
            <p:cNvSpPr>
              <a:spLocks noChangeAspect="1"/>
            </p:cNvSpPr>
            <p:nvPr/>
          </p:nvSpPr>
          <p:spPr bwMode="auto">
            <a:xfrm>
              <a:off x="6993408" y="4273761"/>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3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37" name="Text Box 9"/>
          <p:cNvSpPr txBox="1">
            <a:spLocks noChangeArrowheads="1"/>
          </p:cNvSpPr>
          <p:nvPr/>
        </p:nvSpPr>
        <p:spPr bwMode="auto">
          <a:xfrm>
            <a:off x="6935360" y="4221088"/>
            <a:ext cx="646331"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1800" b="1" dirty="0" err="1">
                <a:solidFill>
                  <a:srgbClr val="FFFFFF"/>
                </a:solidFill>
                <a:effectLst>
                  <a:glow rad="203200">
                    <a:srgbClr val="000514">
                      <a:alpha val="88000"/>
                    </a:srgbClr>
                  </a:glow>
                </a:effectLst>
                <a:latin typeface="Arial"/>
                <a:cs typeface="Arial"/>
              </a:rPr>
              <a:t>우르</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grpSp>
        <p:nvGrpSpPr>
          <p:cNvPr id="38" name="Group 22"/>
          <p:cNvGrpSpPr>
            <a:grpSpLocks/>
          </p:cNvGrpSpPr>
          <p:nvPr/>
        </p:nvGrpSpPr>
        <p:grpSpPr bwMode="auto">
          <a:xfrm>
            <a:off x="7443952" y="4149080"/>
            <a:ext cx="206082" cy="218365"/>
            <a:chOff x="6972297" y="5071534"/>
            <a:chExt cx="206026" cy="218418"/>
          </a:xfrm>
        </p:grpSpPr>
        <p:sp>
          <p:nvSpPr>
            <p:cNvPr id="39"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4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41" name="Text Box 9"/>
          <p:cNvSpPr txBox="1">
            <a:spLocks noChangeArrowheads="1"/>
          </p:cNvSpPr>
          <p:nvPr/>
        </p:nvSpPr>
        <p:spPr bwMode="auto">
          <a:xfrm>
            <a:off x="7699167" y="4124399"/>
            <a:ext cx="64633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1800" b="1" dirty="0" err="1">
                <a:solidFill>
                  <a:srgbClr val="FFFFFF"/>
                </a:solidFill>
                <a:effectLst>
                  <a:glow rad="203200">
                    <a:srgbClr val="000514">
                      <a:alpha val="88000"/>
                    </a:srgbClr>
                  </a:glow>
                </a:effectLst>
                <a:latin typeface="Arial"/>
                <a:cs typeface="Arial"/>
              </a:rPr>
              <a:t>엘람</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42" name="Text Box 9"/>
          <p:cNvSpPr txBox="1">
            <a:spLocks noChangeArrowheads="1"/>
          </p:cNvSpPr>
          <p:nvPr/>
        </p:nvSpPr>
        <p:spPr bwMode="auto">
          <a:xfrm>
            <a:off x="6393483" y="4556447"/>
            <a:ext cx="87716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1800" b="1" dirty="0" err="1">
                <a:solidFill>
                  <a:srgbClr val="FFFFFF"/>
                </a:solidFill>
                <a:effectLst>
                  <a:glow rad="203200">
                    <a:srgbClr val="000514">
                      <a:alpha val="88000"/>
                    </a:srgbClr>
                  </a:glow>
                </a:effectLst>
                <a:latin typeface="Arial"/>
                <a:cs typeface="Arial"/>
              </a:rPr>
              <a:t>갈데아</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43" name="Text Box 9"/>
          <p:cNvSpPr txBox="1">
            <a:spLocks noChangeArrowheads="1"/>
          </p:cNvSpPr>
          <p:nvPr/>
        </p:nvSpPr>
        <p:spPr bwMode="auto">
          <a:xfrm>
            <a:off x="6444208" y="3732421"/>
            <a:ext cx="87716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1800" b="1" dirty="0" err="1">
                <a:solidFill>
                  <a:srgbClr val="FFFFFF"/>
                </a:solidFill>
                <a:effectLst>
                  <a:glow rad="203200">
                    <a:srgbClr val="000514">
                      <a:alpha val="88000"/>
                    </a:srgbClr>
                  </a:glow>
                </a:effectLst>
                <a:latin typeface="Arial"/>
                <a:cs typeface="Arial"/>
              </a:rPr>
              <a:t>수메르</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44" name="Text Box 9"/>
          <p:cNvSpPr txBox="1">
            <a:spLocks noChangeArrowheads="1"/>
          </p:cNvSpPr>
          <p:nvPr/>
        </p:nvSpPr>
        <p:spPr bwMode="auto">
          <a:xfrm>
            <a:off x="5075094" y="2508285"/>
            <a:ext cx="65929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0" fontAlgn="t"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Mari</a:t>
            </a:r>
          </a:p>
        </p:txBody>
      </p:sp>
      <p:grpSp>
        <p:nvGrpSpPr>
          <p:cNvPr id="45" name="Group 22"/>
          <p:cNvGrpSpPr>
            <a:grpSpLocks/>
          </p:cNvGrpSpPr>
          <p:nvPr/>
        </p:nvGrpSpPr>
        <p:grpSpPr bwMode="auto">
          <a:xfrm>
            <a:off x="5662062" y="2420888"/>
            <a:ext cx="206082" cy="218365"/>
            <a:chOff x="6972297" y="5071534"/>
            <a:chExt cx="206026" cy="218418"/>
          </a:xfrm>
        </p:grpSpPr>
        <p:sp>
          <p:nvSpPr>
            <p:cNvPr id="46"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47"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48" name="Text Box 9"/>
          <p:cNvSpPr txBox="1">
            <a:spLocks noChangeArrowheads="1"/>
          </p:cNvSpPr>
          <p:nvPr/>
        </p:nvSpPr>
        <p:spPr bwMode="auto">
          <a:xfrm>
            <a:off x="4716016" y="1052736"/>
            <a:ext cx="1107996"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1800" b="1" dirty="0">
                <a:solidFill>
                  <a:srgbClr val="FFFFFF"/>
                </a:solidFill>
                <a:effectLst>
                  <a:glow rad="203200">
                    <a:srgbClr val="000514">
                      <a:alpha val="88000"/>
                    </a:srgbClr>
                  </a:glow>
                </a:effectLst>
                <a:latin typeface="Arial"/>
                <a:cs typeface="Arial"/>
              </a:rPr>
              <a:t>아시리아</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49" name="Text Box 9"/>
          <p:cNvSpPr txBox="1">
            <a:spLocks noChangeArrowheads="1"/>
          </p:cNvSpPr>
          <p:nvPr/>
        </p:nvSpPr>
        <p:spPr bwMode="auto">
          <a:xfrm>
            <a:off x="3869668" y="1259468"/>
            <a:ext cx="64633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0" fontAlgn="t" latinLnBrk="0" hangingPunct="0">
              <a:lnSpc>
                <a:spcPct val="100000"/>
              </a:lnSpc>
              <a:spcBef>
                <a:spcPct val="50000"/>
              </a:spcBef>
              <a:spcAft>
                <a:spcPct val="0"/>
              </a:spcAft>
              <a:buClrTx/>
              <a:buSzTx/>
              <a:buFontTx/>
              <a:buNone/>
              <a:tabLst/>
              <a:defRPr/>
            </a:pPr>
            <a:r>
              <a:rPr lang="ko-KR" altLang="en-US" sz="1800" b="1" dirty="0">
                <a:solidFill>
                  <a:srgbClr val="FFFFFF"/>
                </a:solidFill>
                <a:effectLst>
                  <a:glow rad="203200">
                    <a:srgbClr val="000514">
                      <a:alpha val="88000"/>
                    </a:srgbClr>
                  </a:glow>
                </a:effectLst>
                <a:latin typeface="Arial"/>
                <a:cs typeface="Arial"/>
              </a:rPr>
              <a:t>하란</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grpSp>
        <p:nvGrpSpPr>
          <p:cNvPr id="50" name="Group 22"/>
          <p:cNvGrpSpPr>
            <a:grpSpLocks/>
          </p:cNvGrpSpPr>
          <p:nvPr/>
        </p:nvGrpSpPr>
        <p:grpSpPr bwMode="auto">
          <a:xfrm>
            <a:off x="4509934" y="1172071"/>
            <a:ext cx="206082" cy="218365"/>
            <a:chOff x="6972297" y="5071534"/>
            <a:chExt cx="206026" cy="218418"/>
          </a:xfrm>
        </p:grpSpPr>
        <p:sp>
          <p:nvSpPr>
            <p:cNvPr id="51"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5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53" name="Text Box 9"/>
          <p:cNvSpPr txBox="1">
            <a:spLocks noChangeArrowheads="1"/>
          </p:cNvSpPr>
          <p:nvPr/>
        </p:nvSpPr>
        <p:spPr bwMode="auto">
          <a:xfrm>
            <a:off x="4580529" y="4793376"/>
            <a:ext cx="163378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lang="ko-KR" altLang="en-US" sz="1800" b="1" i="1" dirty="0">
                <a:solidFill>
                  <a:srgbClr val="FFFFFF"/>
                </a:solidFill>
                <a:effectLst>
                  <a:glow rad="203200">
                    <a:srgbClr val="000514">
                      <a:alpha val="88000"/>
                    </a:srgbClr>
                  </a:glow>
                </a:effectLst>
                <a:latin typeface="Arial"/>
                <a:cs typeface="Arial"/>
              </a:rPr>
              <a:t>아라비안 사막</a:t>
            </a:r>
            <a:endPar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54" name="Text Box 9"/>
          <p:cNvSpPr txBox="1">
            <a:spLocks noChangeArrowheads="1"/>
          </p:cNvSpPr>
          <p:nvPr/>
        </p:nvSpPr>
        <p:spPr bwMode="auto">
          <a:xfrm>
            <a:off x="7740352" y="5194646"/>
            <a:ext cx="1427839" cy="369332"/>
          </a:xfrm>
          <a:prstGeom prst="rect">
            <a:avLst/>
          </a:prstGeom>
          <a:noFill/>
          <a:ln w="9525">
            <a:noFill/>
            <a:miter lim="800000"/>
            <a:headEnd/>
            <a:tailEnd/>
          </a:ln>
          <a:effectLst/>
        </p:spPr>
        <p:txBody>
          <a:bodyPr wrap="squar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lang="ko-KR" altLang="en-US" sz="1800" b="1" i="1" dirty="0">
                <a:solidFill>
                  <a:srgbClr val="FFFFFF"/>
                </a:solidFill>
                <a:effectLst>
                  <a:glow rad="203200">
                    <a:srgbClr val="000514">
                      <a:alpha val="88000"/>
                    </a:srgbClr>
                  </a:glow>
                </a:effectLst>
                <a:latin typeface="Arial"/>
                <a:cs typeface="Arial"/>
              </a:rPr>
              <a:t>페르시아만</a:t>
            </a:r>
            <a:endPar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55" name="Text Box 9"/>
          <p:cNvSpPr txBox="1">
            <a:spLocks noChangeArrowheads="1"/>
          </p:cNvSpPr>
          <p:nvPr/>
        </p:nvSpPr>
        <p:spPr bwMode="auto">
          <a:xfrm>
            <a:off x="5403529" y="5589240"/>
            <a:ext cx="2159566"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lang="ko-KR" altLang="en-US" sz="1800" b="1" i="1" dirty="0">
                <a:solidFill>
                  <a:srgbClr val="FFFFFF"/>
                </a:solidFill>
                <a:effectLst>
                  <a:glow rad="203200">
                    <a:srgbClr val="000514">
                      <a:alpha val="88000"/>
                    </a:srgbClr>
                  </a:glow>
                </a:effectLst>
                <a:latin typeface="Arial"/>
                <a:cs typeface="Arial"/>
              </a:rPr>
              <a:t>비옥한 초승달 지역</a:t>
            </a:r>
            <a:endPar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56" name="Text Box 9"/>
          <p:cNvSpPr txBox="1">
            <a:spLocks noChangeArrowheads="1"/>
          </p:cNvSpPr>
          <p:nvPr/>
        </p:nvSpPr>
        <p:spPr bwMode="auto">
          <a:xfrm rot="17082764">
            <a:off x="2862234" y="2139634"/>
            <a:ext cx="1107996"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1800" b="1" dirty="0">
                <a:solidFill>
                  <a:srgbClr val="FFFFFF"/>
                </a:solidFill>
                <a:effectLst>
                  <a:glow rad="203200">
                    <a:srgbClr val="000514">
                      <a:alpha val="88000"/>
                    </a:srgbClr>
                  </a:glow>
                </a:effectLst>
                <a:latin typeface="Arial"/>
                <a:cs typeface="Arial"/>
              </a:rPr>
              <a:t>페니키아</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57" name="Text Box 9"/>
          <p:cNvSpPr txBox="1">
            <a:spLocks noChangeArrowheads="1"/>
          </p:cNvSpPr>
          <p:nvPr/>
        </p:nvSpPr>
        <p:spPr bwMode="auto">
          <a:xfrm>
            <a:off x="1788591" y="2559387"/>
            <a:ext cx="87716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ko-KR" alt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지중해</a:t>
            </a:r>
            <a:endPar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58" name="Text Box 9"/>
          <p:cNvSpPr txBox="1">
            <a:spLocks noChangeArrowheads="1"/>
          </p:cNvSpPr>
          <p:nvPr/>
        </p:nvSpPr>
        <p:spPr bwMode="auto">
          <a:xfrm>
            <a:off x="1043608" y="6309320"/>
            <a:ext cx="64633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1800" b="1" dirty="0" err="1">
                <a:solidFill>
                  <a:srgbClr val="FFFFFF"/>
                </a:solidFill>
                <a:effectLst>
                  <a:glow rad="203200">
                    <a:srgbClr val="000514">
                      <a:alpha val="88000"/>
                    </a:srgbClr>
                  </a:glow>
                </a:effectLst>
                <a:latin typeface="Arial"/>
                <a:cs typeface="Arial"/>
              </a:rPr>
              <a:t>구스</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59" name="Text Box 9"/>
          <p:cNvSpPr txBox="1">
            <a:spLocks noChangeArrowheads="1"/>
          </p:cNvSpPr>
          <p:nvPr/>
        </p:nvSpPr>
        <p:spPr bwMode="auto">
          <a:xfrm>
            <a:off x="539552" y="4941168"/>
            <a:ext cx="87716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1800" b="1" noProof="0" dirty="0">
                <a:solidFill>
                  <a:srgbClr val="FFFFFF"/>
                </a:solidFill>
                <a:effectLst>
                  <a:glow rad="203200">
                    <a:srgbClr val="000514">
                      <a:alpha val="88000"/>
                    </a:srgbClr>
                  </a:glow>
                </a:effectLst>
                <a:latin typeface="Arial"/>
                <a:cs typeface="Arial"/>
              </a:rPr>
              <a:t>이집트</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60" name="Text Box 9"/>
          <p:cNvSpPr txBox="1">
            <a:spLocks noChangeArrowheads="1"/>
          </p:cNvSpPr>
          <p:nvPr/>
        </p:nvSpPr>
        <p:spPr bwMode="auto">
          <a:xfrm>
            <a:off x="3782596" y="6381328"/>
            <a:ext cx="64633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1800" b="1" dirty="0">
                <a:solidFill>
                  <a:srgbClr val="FFFFFF"/>
                </a:solidFill>
                <a:effectLst>
                  <a:glow rad="203200">
                    <a:srgbClr val="000514">
                      <a:alpha val="88000"/>
                    </a:srgbClr>
                  </a:glow>
                </a:effectLst>
                <a:latin typeface="Arial"/>
                <a:cs typeface="Arial"/>
              </a:rPr>
              <a:t>아랍</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61" name="Text Box 9"/>
          <p:cNvSpPr txBox="1">
            <a:spLocks noChangeArrowheads="1"/>
          </p:cNvSpPr>
          <p:nvPr/>
        </p:nvSpPr>
        <p:spPr bwMode="auto">
          <a:xfrm>
            <a:off x="2843808" y="5013176"/>
            <a:ext cx="87716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1800" b="1" dirty="0" err="1">
                <a:solidFill>
                  <a:srgbClr val="FFFFFF"/>
                </a:solidFill>
                <a:effectLst>
                  <a:glow rad="203200">
                    <a:srgbClr val="000514">
                      <a:alpha val="88000"/>
                    </a:srgbClr>
                  </a:glow>
                </a:effectLst>
                <a:latin typeface="Arial"/>
                <a:cs typeface="Arial"/>
              </a:rPr>
              <a:t>미디안</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62" name="Text Box 9"/>
          <p:cNvSpPr txBox="1">
            <a:spLocks noChangeArrowheads="1"/>
          </p:cNvSpPr>
          <p:nvPr/>
        </p:nvSpPr>
        <p:spPr bwMode="auto">
          <a:xfrm>
            <a:off x="3264786" y="4571836"/>
            <a:ext cx="64633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1800" b="1" dirty="0" err="1">
                <a:solidFill>
                  <a:srgbClr val="FFFF00"/>
                </a:solidFill>
                <a:effectLst>
                  <a:glow rad="203200">
                    <a:srgbClr val="000514">
                      <a:alpha val="88000"/>
                    </a:srgbClr>
                  </a:glow>
                </a:effectLst>
                <a:latin typeface="Arial"/>
                <a:cs typeface="Arial"/>
              </a:rPr>
              <a:t>에돔</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63" name="Text Box 9"/>
          <p:cNvSpPr txBox="1">
            <a:spLocks noChangeArrowheads="1"/>
          </p:cNvSpPr>
          <p:nvPr/>
        </p:nvSpPr>
        <p:spPr bwMode="auto">
          <a:xfrm>
            <a:off x="3264786" y="4283804"/>
            <a:ext cx="64633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1800" b="1" dirty="0" err="1">
                <a:solidFill>
                  <a:srgbClr val="FFFF00"/>
                </a:solidFill>
                <a:effectLst>
                  <a:glow rad="203200">
                    <a:srgbClr val="000514">
                      <a:alpha val="88000"/>
                    </a:srgbClr>
                  </a:glow>
                </a:effectLst>
                <a:latin typeface="Arial"/>
                <a:cs typeface="Arial"/>
              </a:rPr>
              <a:t>모압</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64" name="Text Box 9"/>
          <p:cNvSpPr txBox="1">
            <a:spLocks noChangeArrowheads="1"/>
          </p:cNvSpPr>
          <p:nvPr/>
        </p:nvSpPr>
        <p:spPr bwMode="auto">
          <a:xfrm>
            <a:off x="3264786" y="3986480"/>
            <a:ext cx="64633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1800" b="1" dirty="0" err="1">
                <a:solidFill>
                  <a:srgbClr val="FFFF00"/>
                </a:solidFill>
                <a:effectLst>
                  <a:glow rad="203200">
                    <a:srgbClr val="000514">
                      <a:alpha val="88000"/>
                    </a:srgbClr>
                  </a:glow>
                </a:effectLst>
                <a:latin typeface="Arial"/>
                <a:cs typeface="Arial"/>
              </a:rPr>
              <a:t>암몬</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65" name="Text Box 9"/>
          <p:cNvSpPr txBox="1">
            <a:spLocks noChangeArrowheads="1"/>
          </p:cNvSpPr>
          <p:nvPr/>
        </p:nvSpPr>
        <p:spPr bwMode="auto">
          <a:xfrm>
            <a:off x="2783066" y="3087960"/>
            <a:ext cx="87716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1800" b="1" dirty="0">
                <a:solidFill>
                  <a:srgbClr val="FFFFFF"/>
                </a:solidFill>
                <a:effectLst>
                  <a:glow rad="203200">
                    <a:srgbClr val="000514">
                      <a:alpha val="88000"/>
                    </a:srgbClr>
                  </a:glow>
                </a:effectLst>
                <a:latin typeface="Arial"/>
                <a:cs typeface="Arial"/>
              </a:rPr>
              <a:t>가나안</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66" name="Text Box 9"/>
          <p:cNvSpPr txBox="1">
            <a:spLocks noChangeArrowheads="1"/>
          </p:cNvSpPr>
          <p:nvPr/>
        </p:nvSpPr>
        <p:spPr bwMode="auto">
          <a:xfrm>
            <a:off x="2828570" y="3393204"/>
            <a:ext cx="87716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1800" b="1" dirty="0" err="1">
                <a:solidFill>
                  <a:srgbClr val="FFFFFF"/>
                </a:solidFill>
                <a:effectLst>
                  <a:glow rad="203200">
                    <a:srgbClr val="000514">
                      <a:alpha val="88000"/>
                    </a:srgbClr>
                  </a:glow>
                </a:effectLst>
                <a:latin typeface="Arial"/>
                <a:cs typeface="Arial"/>
              </a:rPr>
              <a:t>아모리</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67" name="Text Box 9"/>
          <p:cNvSpPr txBox="1">
            <a:spLocks noChangeArrowheads="1"/>
          </p:cNvSpPr>
          <p:nvPr/>
        </p:nvSpPr>
        <p:spPr bwMode="auto">
          <a:xfrm>
            <a:off x="1763688" y="3933056"/>
            <a:ext cx="133882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1800" b="1" dirty="0">
                <a:solidFill>
                  <a:srgbClr val="FFFFFF"/>
                </a:solidFill>
                <a:effectLst>
                  <a:glow rad="203200">
                    <a:srgbClr val="000514">
                      <a:alpha val="88000"/>
                    </a:srgbClr>
                  </a:glow>
                </a:effectLst>
                <a:latin typeface="Arial"/>
                <a:cs typeface="Arial"/>
              </a:rPr>
              <a:t>팔레스타인</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68" name="Text Box 9"/>
          <p:cNvSpPr txBox="1">
            <a:spLocks noChangeArrowheads="1"/>
          </p:cNvSpPr>
          <p:nvPr/>
        </p:nvSpPr>
        <p:spPr bwMode="auto">
          <a:xfrm>
            <a:off x="3779912" y="2276872"/>
            <a:ext cx="133882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1800" b="1" dirty="0" err="1">
                <a:solidFill>
                  <a:srgbClr val="FFFFFF"/>
                </a:solidFill>
                <a:effectLst>
                  <a:glow rad="203200">
                    <a:srgbClr val="000514">
                      <a:alpha val="88000"/>
                    </a:srgbClr>
                  </a:glow>
                </a:effectLst>
                <a:latin typeface="Arial"/>
                <a:cs typeface="Arial"/>
              </a:rPr>
              <a:t>다마스커스</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grpSp>
        <p:nvGrpSpPr>
          <p:cNvPr id="69" name="Group 22"/>
          <p:cNvGrpSpPr>
            <a:grpSpLocks/>
          </p:cNvGrpSpPr>
          <p:nvPr/>
        </p:nvGrpSpPr>
        <p:grpSpPr bwMode="auto">
          <a:xfrm>
            <a:off x="3635896" y="2348880"/>
            <a:ext cx="206082" cy="218365"/>
            <a:chOff x="6972297" y="5071534"/>
            <a:chExt cx="206026" cy="218418"/>
          </a:xfrm>
        </p:grpSpPr>
        <p:sp>
          <p:nvSpPr>
            <p:cNvPr id="70"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7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72" name="Text Box 9"/>
          <p:cNvSpPr txBox="1">
            <a:spLocks noChangeArrowheads="1"/>
          </p:cNvSpPr>
          <p:nvPr/>
        </p:nvSpPr>
        <p:spPr bwMode="auto">
          <a:xfrm>
            <a:off x="1879827" y="3645024"/>
            <a:ext cx="110799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0" fontAlgn="t" latinLnBrk="0" hangingPunct="0">
              <a:lnSpc>
                <a:spcPct val="100000"/>
              </a:lnSpc>
              <a:spcBef>
                <a:spcPct val="50000"/>
              </a:spcBef>
              <a:spcAft>
                <a:spcPct val="0"/>
              </a:spcAft>
              <a:buClrTx/>
              <a:buSzTx/>
              <a:buFontTx/>
              <a:buNone/>
              <a:tabLst/>
              <a:defRPr/>
            </a:pPr>
            <a:r>
              <a:rPr lang="ko-KR" altLang="en-US" sz="1800" b="1" dirty="0">
                <a:solidFill>
                  <a:srgbClr val="FFFFFF"/>
                </a:solidFill>
                <a:effectLst>
                  <a:glow rad="203200">
                    <a:srgbClr val="000514">
                      <a:alpha val="88000"/>
                    </a:srgbClr>
                  </a:glow>
                </a:effectLst>
                <a:latin typeface="Arial"/>
                <a:cs typeface="Arial"/>
              </a:rPr>
              <a:t>예루살렘</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grpSp>
        <p:nvGrpSpPr>
          <p:cNvPr id="73" name="Group 22"/>
          <p:cNvGrpSpPr>
            <a:grpSpLocks/>
          </p:cNvGrpSpPr>
          <p:nvPr/>
        </p:nvGrpSpPr>
        <p:grpSpPr bwMode="auto">
          <a:xfrm>
            <a:off x="2998728" y="3692351"/>
            <a:ext cx="206082" cy="218365"/>
            <a:chOff x="6972297" y="5071534"/>
            <a:chExt cx="206026" cy="218418"/>
          </a:xfrm>
        </p:grpSpPr>
        <p:sp>
          <p:nvSpPr>
            <p:cNvPr id="74"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7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76" name="Text Box 9"/>
          <p:cNvSpPr txBox="1">
            <a:spLocks noChangeArrowheads="1"/>
          </p:cNvSpPr>
          <p:nvPr/>
        </p:nvSpPr>
        <p:spPr bwMode="auto">
          <a:xfrm>
            <a:off x="3491880" y="2627620"/>
            <a:ext cx="64633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1800" b="1" dirty="0">
                <a:solidFill>
                  <a:srgbClr val="FFFFFF"/>
                </a:solidFill>
                <a:effectLst>
                  <a:glow rad="203200">
                    <a:srgbClr val="000514">
                      <a:alpha val="88000"/>
                    </a:srgbClr>
                  </a:glow>
                </a:effectLst>
                <a:latin typeface="Arial"/>
                <a:cs typeface="Arial"/>
              </a:rPr>
              <a:t>아람</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77" name="Text Box 9"/>
          <p:cNvSpPr txBox="1">
            <a:spLocks noChangeArrowheads="1"/>
          </p:cNvSpPr>
          <p:nvPr/>
        </p:nvSpPr>
        <p:spPr bwMode="auto">
          <a:xfrm>
            <a:off x="1403648" y="764704"/>
            <a:ext cx="1107996"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1800" b="1" noProof="0" dirty="0">
                <a:solidFill>
                  <a:srgbClr val="FFFFFF"/>
                </a:solidFill>
                <a:effectLst>
                  <a:glow rad="203200">
                    <a:srgbClr val="000514">
                      <a:alpha val="88000"/>
                    </a:srgbClr>
                  </a:glow>
                </a:effectLst>
                <a:latin typeface="Arial"/>
                <a:cs typeface="Arial"/>
              </a:rPr>
              <a:t>히타이트</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78" name="Text Box 52"/>
          <p:cNvSpPr txBox="1">
            <a:spLocks noChangeArrowheads="1"/>
          </p:cNvSpPr>
          <p:nvPr/>
        </p:nvSpPr>
        <p:spPr bwMode="auto">
          <a:xfrm>
            <a:off x="107504" y="44624"/>
            <a:ext cx="2232248" cy="584776"/>
          </a:xfrm>
          <a:prstGeom prst="rect">
            <a:avLst/>
          </a:prstGeom>
          <a:solidFill>
            <a:srgbClr val="800000"/>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소모임</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lang="en-US" altLang="ko-KR" sz="1600" b="1" dirty="0">
                <a:solidFill>
                  <a:srgbClr val="FFFFFF"/>
                </a:solidFill>
                <a:cs typeface="Arial" charset="0"/>
              </a:rPr>
              <a:t>7</a:t>
            </a:r>
            <a:r>
              <a:rPr lang="ko-KR" altLang="en-US" sz="1600" b="1" dirty="0">
                <a:solidFill>
                  <a:srgbClr val="FFFFFF"/>
                </a:solidFill>
                <a:cs typeface="Arial" charset="0"/>
              </a:rPr>
              <a:t>개 도시 이름 대기</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9" name="Oval 78"/>
          <p:cNvSpPr/>
          <p:nvPr/>
        </p:nvSpPr>
        <p:spPr bwMode="auto">
          <a:xfrm>
            <a:off x="2915816" y="364502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1</a:t>
            </a:r>
          </a:p>
        </p:txBody>
      </p:sp>
      <p:sp>
        <p:nvSpPr>
          <p:cNvPr id="80" name="Oval 79"/>
          <p:cNvSpPr/>
          <p:nvPr/>
        </p:nvSpPr>
        <p:spPr bwMode="auto">
          <a:xfrm>
            <a:off x="3491880"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2</a:t>
            </a:r>
          </a:p>
        </p:txBody>
      </p:sp>
      <p:sp>
        <p:nvSpPr>
          <p:cNvPr id="81" name="Oval 80"/>
          <p:cNvSpPr/>
          <p:nvPr/>
        </p:nvSpPr>
        <p:spPr bwMode="auto">
          <a:xfrm>
            <a:off x="4427984" y="1052736"/>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3</a:t>
            </a:r>
          </a:p>
        </p:txBody>
      </p:sp>
      <p:sp>
        <p:nvSpPr>
          <p:cNvPr id="82" name="Oval 81"/>
          <p:cNvSpPr/>
          <p:nvPr/>
        </p:nvSpPr>
        <p:spPr bwMode="auto">
          <a:xfrm>
            <a:off x="5580112"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4</a:t>
            </a:r>
          </a:p>
        </p:txBody>
      </p:sp>
      <p:sp>
        <p:nvSpPr>
          <p:cNvPr id="83" name="Oval 82"/>
          <p:cNvSpPr/>
          <p:nvPr/>
        </p:nvSpPr>
        <p:spPr bwMode="auto">
          <a:xfrm>
            <a:off x="6156176" y="14847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5</a:t>
            </a:r>
          </a:p>
        </p:txBody>
      </p:sp>
      <p:sp>
        <p:nvSpPr>
          <p:cNvPr id="84" name="Oval 83"/>
          <p:cNvSpPr/>
          <p:nvPr/>
        </p:nvSpPr>
        <p:spPr bwMode="auto">
          <a:xfrm>
            <a:off x="6588224" y="32849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6</a:t>
            </a:r>
          </a:p>
        </p:txBody>
      </p:sp>
      <p:sp>
        <p:nvSpPr>
          <p:cNvPr id="85" name="Oval 84"/>
          <p:cNvSpPr/>
          <p:nvPr/>
        </p:nvSpPr>
        <p:spPr bwMode="auto">
          <a:xfrm>
            <a:off x="7380312" y="40770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7</a:t>
            </a:r>
          </a:p>
        </p:txBody>
      </p:sp>
      <p:sp>
        <p:nvSpPr>
          <p:cNvPr id="86" name="Text Box 9">
            <a:extLst>
              <a:ext uri="{FF2B5EF4-FFF2-40B4-BE49-F238E27FC236}">
                <a16:creationId xmlns:a16="http://schemas.microsoft.com/office/drawing/2014/main" id="{21EEA729-BE42-B540-9C8F-CE745B91D59C}"/>
              </a:ext>
            </a:extLst>
          </p:cNvPr>
          <p:cNvSpPr txBox="1">
            <a:spLocks noChangeArrowheads="1"/>
          </p:cNvSpPr>
          <p:nvPr/>
        </p:nvSpPr>
        <p:spPr bwMode="auto">
          <a:xfrm>
            <a:off x="3264786" y="3707740"/>
            <a:ext cx="87716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lang="ko-KR" altLang="en-US" sz="1800" b="1" dirty="0" err="1">
                <a:solidFill>
                  <a:srgbClr val="FFFF00"/>
                </a:solidFill>
                <a:effectLst>
                  <a:glow rad="203200">
                    <a:srgbClr val="000514">
                      <a:alpha val="88000"/>
                    </a:srgbClr>
                  </a:glow>
                </a:effectLst>
                <a:latin typeface="Arial"/>
                <a:cs typeface="Arial"/>
              </a:rPr>
              <a:t>길르앗</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370865828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8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62"/>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61"/>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7" grpId="0"/>
      <p:bldP spid="18" grpId="0"/>
      <p:bldP spid="37" grpId="0"/>
      <p:bldP spid="41" grpId="0"/>
      <p:bldP spid="42" grpId="0"/>
      <p:bldP spid="43" grpId="0"/>
      <p:bldP spid="44" grpId="0"/>
      <p:bldP spid="48" grpId="0"/>
      <p:bldP spid="49"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72" grpId="0"/>
      <p:bldP spid="76" grpId="0"/>
      <p:bldP spid="77" grpId="0"/>
      <p:bldP spid="86"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50000">
              <a:schemeClr val="accent2"/>
            </a:gs>
            <a:gs pos="100000">
              <a:schemeClr val="accent1"/>
            </a:gs>
          </a:gsLst>
          <a:lin ang="5400000" scaled="1"/>
        </a:gradFill>
        <a:effectLst/>
      </p:bgPr>
    </p:bg>
    <p:spTree>
      <p:nvGrpSpPr>
        <p:cNvPr id="1" name=""/>
        <p:cNvGrpSpPr/>
        <p:nvPr/>
      </p:nvGrpSpPr>
      <p:grpSpPr>
        <a:xfrm>
          <a:off x="0" y="0"/>
          <a:ext cx="0" cy="0"/>
          <a:chOff x="0" y="0"/>
          <a:chExt cx="0" cy="0"/>
        </a:xfrm>
      </p:grpSpPr>
      <p:pic>
        <p:nvPicPr>
          <p:cNvPr id="191490" name="Picture 5" descr="aqua-blu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1491" name="Picture 3" descr="Pict1024"/>
          <p:cNvPicPr>
            <a:picLocks noGrp="1" noChangeAspect="1" noChangeArrowheads="1"/>
          </p:cNvPicPr>
          <p:nvPr>
            <p:ph idx="1"/>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5016" r="2068"/>
          <a:stretch>
            <a:fillRect/>
          </a:stretch>
        </p:blipFill>
        <p:spPr>
          <a:xfrm>
            <a:off x="-36513" y="1412875"/>
            <a:ext cx="6769101" cy="5441950"/>
          </a:xfrm>
        </p:spPr>
      </p:pic>
      <p:sp>
        <p:nvSpPr>
          <p:cNvPr id="191492" name="Text Box 5"/>
          <p:cNvSpPr txBox="1">
            <a:spLocks noChangeArrowheads="1"/>
          </p:cNvSpPr>
          <p:nvPr/>
        </p:nvSpPr>
        <p:spPr bwMode="auto">
          <a:xfrm>
            <a:off x="3657600" y="2955925"/>
            <a:ext cx="1752600" cy="1479509"/>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base" hangingPunct="0">
              <a:spcBef>
                <a:spcPct val="50000"/>
              </a:spcBef>
              <a:spcAft>
                <a:spcPct val="0"/>
              </a:spcAft>
            </a:pPr>
            <a:r>
              <a:rPr lang="ko-KR" altLang="en-US" sz="2000" dirty="0">
                <a:solidFill>
                  <a:srgbClr val="FFCCFF"/>
                </a:solidFill>
                <a:latin typeface="Comic Sans MS" charset="0"/>
              </a:rPr>
              <a:t>새예루살렘의 크기</a:t>
            </a:r>
            <a:endParaRPr lang="en-US" sz="2000" dirty="0">
              <a:solidFill>
                <a:srgbClr val="FFCCFF"/>
              </a:solidFill>
              <a:latin typeface="Comic Sans MS" charset="0"/>
            </a:endParaRPr>
          </a:p>
          <a:p>
            <a:pPr algn="ctr" defTabSz="914400" eaLnBrk="0" fontAlgn="base" hangingPunct="0">
              <a:spcBef>
                <a:spcPct val="50000"/>
              </a:spcBef>
              <a:spcAft>
                <a:spcPct val="0"/>
              </a:spcAft>
            </a:pPr>
            <a:r>
              <a:rPr lang="en-US" sz="2000" dirty="0">
                <a:solidFill>
                  <a:srgbClr val="FFCCFF"/>
                </a:solidFill>
                <a:latin typeface="Comic Sans MS" charset="0"/>
              </a:rPr>
              <a:t>2,250,000 </a:t>
            </a:r>
            <a:r>
              <a:rPr lang="ko-KR" altLang="en-US" sz="2000" dirty="0">
                <a:solidFill>
                  <a:srgbClr val="FFCCFF"/>
                </a:solidFill>
                <a:latin typeface="Comic Sans MS" charset="0"/>
              </a:rPr>
              <a:t>평방 마일</a:t>
            </a:r>
            <a:endParaRPr lang="en-US" sz="2000" dirty="0">
              <a:solidFill>
                <a:srgbClr val="FFCCFF"/>
              </a:solidFill>
              <a:latin typeface="Comic Sans MS" charset="0"/>
            </a:endParaRPr>
          </a:p>
        </p:txBody>
      </p:sp>
      <p:sp>
        <p:nvSpPr>
          <p:cNvPr id="191493" name="Text Box 7"/>
          <p:cNvSpPr txBox="1">
            <a:spLocks noChangeArrowheads="1"/>
          </p:cNvSpPr>
          <p:nvPr/>
        </p:nvSpPr>
        <p:spPr bwMode="auto">
          <a:xfrm>
            <a:off x="9205913"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base" hangingPunct="0">
              <a:spcBef>
                <a:spcPct val="0"/>
              </a:spcBef>
              <a:spcAft>
                <a:spcPct val="0"/>
              </a:spcAft>
            </a:pPr>
            <a:r>
              <a:rPr lang="en-US" sz="2400" b="1">
                <a:solidFill>
                  <a:srgbClr val="000000"/>
                </a:solidFill>
                <a:latin typeface="Arial" charset="0"/>
                <a:cs typeface="Arial" charset="0"/>
              </a:rPr>
              <a:t>460</a:t>
            </a:r>
            <a:endParaRPr lang="en-US" sz="2400" b="1">
              <a:solidFill>
                <a:srgbClr val="FFFFFF"/>
              </a:solidFill>
              <a:latin typeface="Arial" charset="0"/>
              <a:cs typeface="Arial" charset="0"/>
            </a:endParaRPr>
          </a:p>
        </p:txBody>
      </p:sp>
      <p:sp>
        <p:nvSpPr>
          <p:cNvPr id="191494" name="Rectangle 8" descr="Brown marble"/>
          <p:cNvSpPr>
            <a:spLocks noGrp="1" noChangeArrowheads="1"/>
          </p:cNvSpPr>
          <p:nvPr>
            <p:ph type="title"/>
          </p:nvPr>
        </p:nvSpPr>
        <p:spPr>
          <a:xfrm>
            <a:off x="0" y="1066800"/>
            <a:ext cx="6477000" cy="1110177"/>
          </a:xfrm>
          <a:blipFill dpi="0" rotWithShape="0">
            <a:blip r:embed="rId5"/>
            <a:srcRect/>
            <a:tile tx="0" ty="0" sx="100000" sy="100000" flip="none" algn="tl"/>
          </a:blipFill>
        </p:spPr>
        <p:txBody>
          <a:bodyPr lIns="90000" tIns="46800" rIns="90000" bIns="46800" anchor="t">
            <a:spAutoFit/>
          </a:bodyPr>
          <a:lstStyle/>
          <a:p>
            <a:pPr algn="l">
              <a:spcBef>
                <a:spcPct val="50000"/>
              </a:spcBef>
            </a:pPr>
            <a:r>
              <a:rPr lang="ko-KR" altLang="en-US" sz="6600" b="1" dirty="0">
                <a:solidFill>
                  <a:srgbClr val="FFCC00"/>
                </a:solidFill>
                <a:latin typeface="Monotype Corsiva" charset="0"/>
                <a:ea typeface="ＭＳ Ｐゴシック" charset="0"/>
                <a:cs typeface="ＭＳ Ｐゴシック" charset="0"/>
              </a:rPr>
              <a:t>새 예루살렘</a:t>
            </a:r>
            <a:endParaRPr lang="en-US" sz="6600" b="1" dirty="0">
              <a:solidFill>
                <a:srgbClr val="FFCC00"/>
              </a:solidFill>
              <a:latin typeface="Monotype Corsiva" charset="0"/>
              <a:ea typeface="ＭＳ Ｐゴシック" charset="0"/>
              <a:cs typeface="ＭＳ Ｐゴシック" charset="0"/>
            </a:endParaRPr>
          </a:p>
        </p:txBody>
      </p:sp>
    </p:spTree>
    <p:extLst>
      <p:ext uri="{BB962C8B-B14F-4D97-AF65-F5344CB8AC3E}">
        <p14:creationId xmlns:p14="http://schemas.microsoft.com/office/powerpoint/2010/main" val="32184123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3538" name="Picture 1" descr="rev 21 SE Asia Ma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6988"/>
            <a:ext cx="91440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6213" name="Line 5"/>
          <p:cNvSpPr>
            <a:spLocks noChangeShapeType="1"/>
          </p:cNvSpPr>
          <p:nvPr/>
        </p:nvSpPr>
        <p:spPr bwMode="auto">
          <a:xfrm>
            <a:off x="2484438" y="5948363"/>
            <a:ext cx="5545137" cy="1587"/>
          </a:xfrm>
          <a:prstGeom prst="line">
            <a:avLst/>
          </a:prstGeom>
          <a:noFill/>
          <a:ln w="76200">
            <a:solidFill>
              <a:srgbClr val="FF0000"/>
            </a:solidFill>
            <a:round/>
            <a:headEnd/>
            <a:tailEnd type="stealth" w="lg" len="lg"/>
          </a:ln>
          <a:extLst>
            <a:ext uri="{909E8E84-426E-40dd-AFC4-6F175D3DCCD1}">
              <a14:hiddenFill xmlns="" xmlns:a14="http://schemas.microsoft.com/office/drawing/2010/main">
                <a:noFill/>
              </a14:hiddenFill>
            </a:ext>
          </a:extLst>
        </p:spPr>
        <p:txBody>
          <a:bodyPr lIns="90000" tIns="46800" rIns="90000" bIns="46800">
            <a:spAutoFit/>
          </a:bodyPr>
          <a:lstStyle/>
          <a:p>
            <a:pPr defTabSz="914400" eaLnBrk="0" fontAlgn="t" hangingPunct="0">
              <a:spcBef>
                <a:spcPct val="50000"/>
              </a:spcBef>
              <a:spcAft>
                <a:spcPct val="0"/>
              </a:spcAft>
              <a:defRPr/>
            </a:pPr>
            <a:endParaRPr lang="en-US" sz="3600">
              <a:solidFill>
                <a:srgbClr val="000000"/>
              </a:solidFill>
              <a:effectLst>
                <a:outerShdw blurRad="38100" dist="38100" dir="2700000" algn="tl">
                  <a:srgbClr val="000000">
                    <a:alpha val="43137"/>
                  </a:srgbClr>
                </a:outerShdw>
              </a:effectLst>
              <a:latin typeface="Garamond" charset="0"/>
              <a:ea typeface="ＭＳ Ｐゴシック" charset="0"/>
              <a:cs typeface="ＭＳ Ｐゴシック" charset="0"/>
            </a:endParaRPr>
          </a:p>
        </p:txBody>
      </p:sp>
      <p:sp>
        <p:nvSpPr>
          <p:cNvPr id="606214" name="Line 6"/>
          <p:cNvSpPr>
            <a:spLocks noChangeShapeType="1"/>
          </p:cNvSpPr>
          <p:nvPr/>
        </p:nvSpPr>
        <p:spPr bwMode="auto">
          <a:xfrm flipV="1">
            <a:off x="2555875" y="333375"/>
            <a:ext cx="5400675" cy="0"/>
          </a:xfrm>
          <a:prstGeom prst="line">
            <a:avLst/>
          </a:prstGeom>
          <a:noFill/>
          <a:ln w="76200">
            <a:solidFill>
              <a:srgbClr val="FF0000"/>
            </a:solidFill>
            <a:round/>
            <a:headEnd type="arrow" w="med" len="med"/>
            <a:tailEnd type="none" w="lg" len="lg"/>
          </a:ln>
          <a:extLst>
            <a:ext uri="{909E8E84-426E-40dd-AFC4-6F175D3DCCD1}">
              <a14:hiddenFill xmlns="" xmlns:a14="http://schemas.microsoft.com/office/drawing/2010/main">
                <a:noFill/>
              </a14:hiddenFill>
            </a:ext>
          </a:extLst>
        </p:spPr>
        <p:txBody>
          <a:bodyPr lIns="90000" tIns="46800" rIns="90000" bIns="46800">
            <a:spAutoFit/>
          </a:bodyPr>
          <a:lstStyle/>
          <a:p>
            <a:pPr defTabSz="914400" eaLnBrk="0" fontAlgn="t" hangingPunct="0">
              <a:spcBef>
                <a:spcPct val="50000"/>
              </a:spcBef>
              <a:spcAft>
                <a:spcPct val="0"/>
              </a:spcAft>
              <a:defRPr/>
            </a:pPr>
            <a:endParaRPr lang="en-US" sz="3600">
              <a:solidFill>
                <a:srgbClr val="000000"/>
              </a:solidFill>
              <a:effectLst>
                <a:outerShdw blurRad="38100" dist="38100" dir="2700000" algn="tl">
                  <a:srgbClr val="000000">
                    <a:alpha val="43137"/>
                  </a:srgbClr>
                </a:outerShdw>
              </a:effectLst>
              <a:latin typeface="Garamond" charset="0"/>
              <a:ea typeface="ＭＳ Ｐゴシック" charset="0"/>
              <a:cs typeface="ＭＳ Ｐゴシック" charset="0"/>
            </a:endParaRPr>
          </a:p>
        </p:txBody>
      </p:sp>
      <p:sp>
        <p:nvSpPr>
          <p:cNvPr id="606222" name="Line 14"/>
          <p:cNvSpPr>
            <a:spLocks noChangeShapeType="1"/>
          </p:cNvSpPr>
          <p:nvPr/>
        </p:nvSpPr>
        <p:spPr bwMode="auto">
          <a:xfrm rot="16200000" flipH="1">
            <a:off x="5329238" y="3103563"/>
            <a:ext cx="5399087" cy="1587"/>
          </a:xfrm>
          <a:prstGeom prst="line">
            <a:avLst/>
          </a:prstGeom>
          <a:noFill/>
          <a:ln w="76200">
            <a:solidFill>
              <a:srgbClr val="FF0000"/>
            </a:solidFill>
            <a:round/>
            <a:headEnd type="arrow" w="med" len="med"/>
            <a:tailEnd type="none" w="lg" len="lg"/>
          </a:ln>
          <a:extLst>
            <a:ext uri="{909E8E84-426E-40dd-AFC4-6F175D3DCCD1}">
              <a14:hiddenFill xmlns="" xmlns:a14="http://schemas.microsoft.com/office/drawing/2010/main">
                <a:noFill/>
              </a14:hiddenFill>
            </a:ext>
          </a:extLst>
        </p:spPr>
        <p:txBody>
          <a:bodyPr lIns="90000" tIns="46800" rIns="90000" bIns="46800">
            <a:spAutoFit/>
          </a:bodyPr>
          <a:lstStyle/>
          <a:p>
            <a:pPr defTabSz="914400" eaLnBrk="0" fontAlgn="t" hangingPunct="0">
              <a:spcBef>
                <a:spcPct val="50000"/>
              </a:spcBef>
              <a:spcAft>
                <a:spcPct val="0"/>
              </a:spcAft>
              <a:defRPr/>
            </a:pPr>
            <a:endParaRPr lang="en-US" sz="3600">
              <a:solidFill>
                <a:srgbClr val="000000"/>
              </a:solidFill>
              <a:effectLst>
                <a:outerShdw blurRad="38100" dist="38100" dir="2700000" algn="tl">
                  <a:srgbClr val="000000">
                    <a:alpha val="43137"/>
                  </a:srgbClr>
                </a:outerShdw>
              </a:effectLst>
              <a:latin typeface="Garamond" charset="0"/>
              <a:ea typeface="ＭＳ Ｐゴシック" charset="0"/>
              <a:cs typeface="ＭＳ Ｐゴシック" charset="0"/>
            </a:endParaRPr>
          </a:p>
        </p:txBody>
      </p:sp>
      <p:sp>
        <p:nvSpPr>
          <p:cNvPr id="606223" name="Line 15"/>
          <p:cNvSpPr>
            <a:spLocks noChangeShapeType="1"/>
          </p:cNvSpPr>
          <p:nvPr/>
        </p:nvSpPr>
        <p:spPr bwMode="auto">
          <a:xfrm rot="16200000" flipH="1">
            <a:off x="-215900" y="3105151"/>
            <a:ext cx="5400675" cy="0"/>
          </a:xfrm>
          <a:prstGeom prst="line">
            <a:avLst/>
          </a:prstGeom>
          <a:noFill/>
          <a:ln w="76200">
            <a:solidFill>
              <a:srgbClr val="FF0000"/>
            </a:solidFill>
            <a:round/>
            <a:headEnd/>
            <a:tailEnd type="arrow" w="med" len="med"/>
          </a:ln>
          <a:extLst>
            <a:ext uri="{909E8E84-426E-40dd-AFC4-6F175D3DCCD1}">
              <a14:hiddenFill xmlns="" xmlns:a14="http://schemas.microsoft.com/office/drawing/2010/main">
                <a:noFill/>
              </a14:hiddenFill>
            </a:ext>
          </a:extLst>
        </p:spPr>
        <p:txBody>
          <a:bodyPr lIns="90000" tIns="46800" rIns="90000" bIns="46800">
            <a:spAutoFit/>
          </a:bodyPr>
          <a:lstStyle/>
          <a:p>
            <a:pPr defTabSz="914400" eaLnBrk="0" fontAlgn="t" hangingPunct="0">
              <a:spcBef>
                <a:spcPct val="50000"/>
              </a:spcBef>
              <a:spcAft>
                <a:spcPct val="0"/>
              </a:spcAft>
              <a:defRPr/>
            </a:pPr>
            <a:endParaRPr lang="en-US" sz="3600">
              <a:solidFill>
                <a:srgbClr val="000000"/>
              </a:solidFill>
              <a:effectLst>
                <a:outerShdw blurRad="38100" dist="38100" dir="2700000" algn="tl">
                  <a:srgbClr val="000000">
                    <a:alpha val="43137"/>
                  </a:srgbClr>
                </a:outerShdw>
              </a:effectLst>
              <a:latin typeface="Garamond" charset="0"/>
              <a:ea typeface="ＭＳ Ｐゴシック" charset="0"/>
              <a:cs typeface="ＭＳ Ｐゴシック" charset="0"/>
            </a:endParaRPr>
          </a:p>
        </p:txBody>
      </p:sp>
      <p:sp>
        <p:nvSpPr>
          <p:cNvPr id="1189895" name="Rectangle 2" descr="Brown marble"/>
          <p:cNvSpPr>
            <a:spLocks noGrp="1" noChangeArrowheads="1"/>
          </p:cNvSpPr>
          <p:nvPr>
            <p:ph type="title"/>
          </p:nvPr>
        </p:nvSpPr>
        <p:spPr>
          <a:xfrm>
            <a:off x="3419475" y="1268413"/>
            <a:ext cx="3889375" cy="3816350"/>
          </a:xfrm>
        </p:spPr>
        <p:txBody>
          <a:bodyPr/>
          <a:lstStyle/>
          <a:p>
            <a:pPr>
              <a:defRPr/>
            </a:pPr>
            <a:r>
              <a:rPr lang="ko-KR" altLang="en-US" sz="5400" b="1" dirty="0">
                <a:effectLst>
                  <a:outerShdw blurRad="38100" dist="38100" dir="2700000" algn="tl">
                    <a:srgbClr val="000000">
                      <a:alpha val="43137"/>
                    </a:srgbClr>
                  </a:outerShdw>
                </a:effectLst>
                <a:ea typeface="ＭＳ Ｐゴシック" charset="0"/>
              </a:rPr>
              <a:t>새 예루살렘 </a:t>
            </a:r>
            <a:r>
              <a:rPr lang="en-US" sz="5400" b="1" dirty="0">
                <a:effectLst>
                  <a:outerShdw blurRad="38100" dist="38100" dir="2700000" algn="tl">
                    <a:srgbClr val="000000">
                      <a:alpha val="43137"/>
                    </a:srgbClr>
                  </a:outerShdw>
                </a:effectLst>
                <a:ea typeface="ＭＳ Ｐゴシック" charset="0"/>
              </a:rPr>
              <a:t>&amp; </a:t>
            </a:r>
            <a:r>
              <a:rPr lang="ko-KR" altLang="en-US" sz="5400" b="1" dirty="0">
                <a:effectLst>
                  <a:outerShdw blurRad="38100" dist="38100" dir="2700000" algn="tl">
                    <a:srgbClr val="000000">
                      <a:alpha val="43137"/>
                    </a:srgbClr>
                  </a:outerShdw>
                </a:effectLst>
                <a:ea typeface="ＭＳ Ｐゴシック" charset="0"/>
              </a:rPr>
              <a:t>동남아시아</a:t>
            </a:r>
            <a:endParaRPr lang="en-US" sz="5400" b="1" dirty="0">
              <a:effectLst>
                <a:outerShdw blurRad="38100" dist="38100" dir="2700000" algn="tl">
                  <a:srgbClr val="000000">
                    <a:alpha val="43137"/>
                  </a:srgbClr>
                </a:outerShdw>
              </a:effectLst>
              <a:ea typeface="ＭＳ Ｐゴシック" charset="0"/>
            </a:endParaRPr>
          </a:p>
        </p:txBody>
      </p:sp>
      <p:sp>
        <p:nvSpPr>
          <p:cNvPr id="931844" name="Text Box 4"/>
          <p:cNvSpPr txBox="1">
            <a:spLocks noChangeArrowheads="1"/>
          </p:cNvSpPr>
          <p:nvPr/>
        </p:nvSpPr>
        <p:spPr bwMode="auto">
          <a:xfrm>
            <a:off x="9274175" y="-26988"/>
            <a:ext cx="698500" cy="461963"/>
          </a:xfrm>
          <a:prstGeom prst="rect">
            <a:avLst/>
          </a:prstGeom>
          <a:noFill/>
          <a:ln w="9525">
            <a:noFill/>
            <a:miter lim="800000"/>
            <a:headEnd/>
            <a:tailEnd/>
          </a:ln>
          <a:effectLst>
            <a:outerShdw blurRad="63500" dist="35921" dir="2700000" algn="ctr" rotWithShape="0">
              <a:schemeClr val="tx1">
                <a:alpha val="74997"/>
              </a:schemeClr>
            </a:outerShdw>
          </a:effec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pitchFamily="-111" charset="0"/>
                <a:ea typeface="ＭＳ Ｐゴシック" pitchFamily="-111" charset="-128"/>
                <a:cs typeface="ＭＳ Ｐゴシック" pitchFamily="-111" charset="-128"/>
              </a:rPr>
              <a:t>460</a:t>
            </a:r>
          </a:p>
        </p:txBody>
      </p:sp>
      <p:sp>
        <p:nvSpPr>
          <p:cNvPr id="11" name="Rectangle 2" descr="Brown marble"/>
          <p:cNvSpPr txBox="1">
            <a:spLocks noChangeArrowheads="1"/>
          </p:cNvSpPr>
          <p:nvPr/>
        </p:nvSpPr>
        <p:spPr bwMode="auto">
          <a:xfrm>
            <a:off x="3708400" y="5589588"/>
            <a:ext cx="30956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FFFF"/>
                </a:solidFill>
                <a:effectLst>
                  <a:outerShdw blurRad="38100" dist="38100" dir="2700000" algn="tl">
                    <a:srgbClr val="000000">
                      <a:alpha val="43137"/>
                    </a:srgbClr>
                  </a:outerShdw>
                </a:effectLst>
                <a:ea typeface="ＭＳ Ｐゴシック" charset="0"/>
              </a:rPr>
              <a:t>2200 km</a:t>
            </a:r>
          </a:p>
        </p:txBody>
      </p:sp>
      <p:sp>
        <p:nvSpPr>
          <p:cNvPr id="12" name="Rectangle 2" descr="Brown marble"/>
          <p:cNvSpPr txBox="1">
            <a:spLocks noChangeArrowheads="1"/>
          </p:cNvSpPr>
          <p:nvPr/>
        </p:nvSpPr>
        <p:spPr bwMode="auto">
          <a:xfrm>
            <a:off x="3635375" y="0"/>
            <a:ext cx="3097213"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FFFF"/>
                </a:solidFill>
                <a:effectLst>
                  <a:outerShdw blurRad="38100" dist="38100" dir="2700000" algn="tl">
                    <a:srgbClr val="000000">
                      <a:alpha val="43137"/>
                    </a:srgbClr>
                  </a:outerShdw>
                </a:effectLst>
                <a:ea typeface="ＭＳ Ｐゴシック" charset="0"/>
              </a:rPr>
              <a:t>2200 km</a:t>
            </a:r>
          </a:p>
        </p:txBody>
      </p:sp>
      <p:sp>
        <p:nvSpPr>
          <p:cNvPr id="13" name="Rectangle 2" descr="Brown marble"/>
          <p:cNvSpPr txBox="1">
            <a:spLocks noChangeArrowheads="1"/>
          </p:cNvSpPr>
          <p:nvPr/>
        </p:nvSpPr>
        <p:spPr bwMode="auto">
          <a:xfrm rot="16200000">
            <a:off x="900112" y="2781301"/>
            <a:ext cx="30956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FFFF"/>
                </a:solidFill>
                <a:effectLst>
                  <a:outerShdw blurRad="38100" dist="38100" dir="2700000" algn="tl">
                    <a:srgbClr val="000000">
                      <a:alpha val="43137"/>
                    </a:srgbClr>
                  </a:outerShdw>
                </a:effectLst>
                <a:ea typeface="ＭＳ Ｐゴシック" charset="0"/>
              </a:rPr>
              <a:t>2200 km</a:t>
            </a:r>
          </a:p>
        </p:txBody>
      </p:sp>
      <p:sp>
        <p:nvSpPr>
          <p:cNvPr id="14" name="Rectangle 2" descr="Brown marble"/>
          <p:cNvSpPr txBox="1">
            <a:spLocks noChangeArrowheads="1"/>
          </p:cNvSpPr>
          <p:nvPr/>
        </p:nvSpPr>
        <p:spPr bwMode="auto">
          <a:xfrm rot="5400000">
            <a:off x="6515894" y="2924969"/>
            <a:ext cx="3097212"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FFFF"/>
                </a:solidFill>
                <a:effectLst>
                  <a:outerShdw blurRad="38100" dist="38100" dir="2700000" algn="tl">
                    <a:srgbClr val="000000">
                      <a:alpha val="43137"/>
                    </a:srgbClr>
                  </a:outerShdw>
                </a:effectLst>
                <a:ea typeface="ＭＳ Ｐゴシック" charset="0"/>
              </a:rPr>
              <a:t>2200 km</a:t>
            </a:r>
          </a:p>
        </p:txBody>
      </p:sp>
    </p:spTree>
    <p:extLst>
      <p:ext uri="{BB962C8B-B14F-4D97-AF65-F5344CB8AC3E}">
        <p14:creationId xmlns:p14="http://schemas.microsoft.com/office/powerpoint/2010/main" val="38668554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06213"/>
                                        </p:tgtEl>
                                        <p:attrNameLst>
                                          <p:attrName>style.visibility</p:attrName>
                                        </p:attrNameLst>
                                      </p:cBhvr>
                                      <p:to>
                                        <p:strVal val="visible"/>
                                      </p:to>
                                    </p:set>
                                    <p:animEffect transition="in" filter="wipe(left)">
                                      <p:cBhvr>
                                        <p:cTn id="7" dur="2000"/>
                                        <p:tgtEl>
                                          <p:spTgt spid="6062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nodeType="afterGroup">
                            <p:stCondLst>
                              <p:cond delay="2000"/>
                            </p:stCondLst>
                            <p:childTnLst>
                              <p:par>
                                <p:cTn id="11" presetID="22" presetClass="entr" presetSubtype="4" fill="hold" nodeType="afterEffect">
                                  <p:stCondLst>
                                    <p:cond delay="0"/>
                                  </p:stCondLst>
                                  <p:childTnLst>
                                    <p:set>
                                      <p:cBhvr>
                                        <p:cTn id="12" dur="1" fill="hold">
                                          <p:stCondLst>
                                            <p:cond delay="0"/>
                                          </p:stCondLst>
                                        </p:cTn>
                                        <p:tgtEl>
                                          <p:spTgt spid="606222"/>
                                        </p:tgtEl>
                                        <p:attrNameLst>
                                          <p:attrName>style.visibility</p:attrName>
                                        </p:attrNameLst>
                                      </p:cBhvr>
                                      <p:to>
                                        <p:strVal val="visible"/>
                                      </p:to>
                                    </p:set>
                                    <p:animEffect transition="in" filter="wipe(down)">
                                      <p:cBhvr>
                                        <p:cTn id="13" dur="2000"/>
                                        <p:tgtEl>
                                          <p:spTgt spid="606222"/>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nodeType="afterGroup">
                            <p:stCondLst>
                              <p:cond delay="4000"/>
                            </p:stCondLst>
                            <p:childTnLst>
                              <p:par>
                                <p:cTn id="17" presetID="22" presetClass="entr" presetSubtype="2" fill="hold" nodeType="afterEffect">
                                  <p:stCondLst>
                                    <p:cond delay="0"/>
                                  </p:stCondLst>
                                  <p:childTnLst>
                                    <p:set>
                                      <p:cBhvr>
                                        <p:cTn id="18" dur="1" fill="hold">
                                          <p:stCondLst>
                                            <p:cond delay="0"/>
                                          </p:stCondLst>
                                        </p:cTn>
                                        <p:tgtEl>
                                          <p:spTgt spid="606214"/>
                                        </p:tgtEl>
                                        <p:attrNameLst>
                                          <p:attrName>style.visibility</p:attrName>
                                        </p:attrNameLst>
                                      </p:cBhvr>
                                      <p:to>
                                        <p:strVal val="visible"/>
                                      </p:to>
                                    </p:set>
                                    <p:animEffect transition="in" filter="wipe(right)">
                                      <p:cBhvr>
                                        <p:cTn id="19" dur="2000"/>
                                        <p:tgtEl>
                                          <p:spTgt spid="606214"/>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nodeType="afterGroup">
                            <p:stCondLst>
                              <p:cond delay="6000"/>
                            </p:stCondLst>
                            <p:childTnLst>
                              <p:par>
                                <p:cTn id="23" presetID="22" presetClass="entr" presetSubtype="1" fill="hold" nodeType="afterEffect">
                                  <p:stCondLst>
                                    <p:cond delay="0"/>
                                  </p:stCondLst>
                                  <p:childTnLst>
                                    <p:set>
                                      <p:cBhvr>
                                        <p:cTn id="24" dur="1" fill="hold">
                                          <p:stCondLst>
                                            <p:cond delay="0"/>
                                          </p:stCondLst>
                                        </p:cTn>
                                        <p:tgtEl>
                                          <p:spTgt spid="606223"/>
                                        </p:tgtEl>
                                        <p:attrNameLst>
                                          <p:attrName>style.visibility</p:attrName>
                                        </p:attrNameLst>
                                      </p:cBhvr>
                                      <p:to>
                                        <p:strVal val="visible"/>
                                      </p:to>
                                    </p:set>
                                    <p:animEffect transition="in" filter="wipe(up)">
                                      <p:cBhvr>
                                        <p:cTn id="25" dur="2000"/>
                                        <p:tgtEl>
                                          <p:spTgt spid="606223"/>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pic>
        <p:nvPicPr>
          <p:cNvPr id="195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93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7" name="Rectangle 4"/>
          <p:cNvSpPr>
            <a:spLocks noGrp="1" noChangeArrowheads="1"/>
          </p:cNvSpPr>
          <p:nvPr>
            <p:ph type="title"/>
          </p:nvPr>
        </p:nvSpPr>
        <p:spPr>
          <a:xfrm>
            <a:off x="0" y="5791200"/>
            <a:ext cx="9144000" cy="1066800"/>
          </a:xfrm>
          <a:solidFill>
            <a:schemeClr val="tx2"/>
          </a:solidFill>
        </p:spPr>
        <p:txBody>
          <a:bodyPr/>
          <a:lstStyle/>
          <a:p>
            <a:r>
              <a:rPr lang="ko-KR" altLang="en-US" sz="3200" b="1" dirty="0">
                <a:solidFill>
                  <a:srgbClr val="FFFFFF"/>
                </a:solidFill>
                <a:latin typeface="Arial" charset="0"/>
                <a:ea typeface="ＭＳ Ｐゴシック" charset="0"/>
                <a:cs typeface="ＭＳ Ｐゴシック" charset="0"/>
              </a:rPr>
              <a:t>새 예루살렘은 현재 예루살렘을 넘어선다</a:t>
            </a:r>
            <a:r>
              <a:rPr lang="en-US" altLang="ko-KR" sz="3200" b="1" dirty="0">
                <a:solidFill>
                  <a:srgbClr val="FFFFFF"/>
                </a:solidFill>
                <a:latin typeface="Arial" charset="0"/>
                <a:ea typeface="ＭＳ Ｐゴシック" charset="0"/>
                <a:cs typeface="ＭＳ Ｐゴシック" charset="0"/>
              </a:rPr>
              <a:t>.</a:t>
            </a:r>
            <a:endParaRPr lang="en-US" sz="3200" b="1" dirty="0">
              <a:solidFill>
                <a:srgbClr val="FFFFFF"/>
              </a:solidFill>
              <a:latin typeface="Arial" charset="0"/>
              <a:ea typeface="ＭＳ Ｐゴシック" charset="0"/>
              <a:cs typeface="ＭＳ Ｐゴシック" charset="0"/>
            </a:endParaRPr>
          </a:p>
        </p:txBody>
      </p:sp>
      <p:sp>
        <p:nvSpPr>
          <p:cNvPr id="195588" name="Rectangle 5"/>
          <p:cNvSpPr>
            <a:spLocks noChangeArrowheads="1"/>
          </p:cNvSpPr>
          <p:nvPr/>
        </p:nvSpPr>
        <p:spPr bwMode="auto">
          <a:xfrm>
            <a:off x="533400" y="609600"/>
            <a:ext cx="4724400" cy="4876800"/>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37990" name="Text Box 6"/>
          <p:cNvSpPr txBox="1">
            <a:spLocks noChangeArrowheads="1"/>
          </p:cNvSpPr>
          <p:nvPr/>
        </p:nvSpPr>
        <p:spPr bwMode="auto">
          <a:xfrm>
            <a:off x="9490075" y="76200"/>
            <a:ext cx="698500" cy="461963"/>
          </a:xfrm>
          <a:prstGeom prst="rect">
            <a:avLst/>
          </a:prstGeom>
          <a:solidFill>
            <a:schemeClr val="tx2"/>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pitchFamily="-111" charset="0"/>
                <a:ea typeface="ＭＳ Ｐゴシック" pitchFamily="-111" charset="-128"/>
                <a:cs typeface="ＭＳ Ｐゴシック" pitchFamily="-111" charset="-128"/>
              </a:rPr>
              <a:t>460</a:t>
            </a:r>
          </a:p>
        </p:txBody>
      </p:sp>
    </p:spTree>
    <p:extLst>
      <p:ext uri="{BB962C8B-B14F-4D97-AF65-F5344CB8AC3E}">
        <p14:creationId xmlns:p14="http://schemas.microsoft.com/office/powerpoint/2010/main" val="36717825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rrowheads="1"/>
          </p:cNvSpPr>
          <p:nvPr>
            <p:ph type="title"/>
          </p:nvPr>
        </p:nvSpPr>
        <p:spPr>
          <a:xfrm>
            <a:off x="228600" y="274638"/>
            <a:ext cx="8458200" cy="1369455"/>
          </a:xfrm>
          <a:gradFill rotWithShape="1">
            <a:gsLst>
              <a:gs pos="0">
                <a:srgbClr val="008000"/>
              </a:gs>
              <a:gs pos="100000">
                <a:srgbClr val="008000">
                  <a:gamma/>
                  <a:shade val="46275"/>
                  <a:invGamma/>
                </a:srgbClr>
              </a:gs>
            </a:gsLst>
            <a:path path="shape">
              <a:fillToRect l="50000" t="50000" r="50000" b="50000"/>
            </a:path>
          </a:gradFill>
        </p:spPr>
        <p:txBody>
          <a:bodyPr/>
          <a:lstStyle/>
          <a:p>
            <a:pPr eaLnBrk="1" hangingPunct="1">
              <a:defRPr/>
            </a:pPr>
            <a:r>
              <a:rPr lang="ko-KR" altLang="en-US" sz="4000" i="1" dirty="0">
                <a:latin typeface="Arial"/>
                <a:ea typeface="ＭＳ Ｐゴシック" charset="0"/>
                <a:cs typeface="Arial"/>
              </a:rPr>
              <a:t>이제 초반에 던진 질문에 어떻게 답하겠는가</a:t>
            </a:r>
            <a:r>
              <a:rPr lang="en-US" altLang="ko-KR" sz="4000" i="1" dirty="0">
                <a:latin typeface="Arial"/>
                <a:ea typeface="ＭＳ Ｐゴシック" charset="0"/>
                <a:cs typeface="Arial"/>
              </a:rPr>
              <a:t>?</a:t>
            </a:r>
            <a:endParaRPr lang="en-US" sz="4000" dirty="0">
              <a:latin typeface="Arial"/>
              <a:ea typeface="ＭＳ Ｐゴシック" charset="0"/>
              <a:cs typeface="Arial"/>
            </a:endParaRPr>
          </a:p>
        </p:txBody>
      </p:sp>
      <p:sp>
        <p:nvSpPr>
          <p:cNvPr id="200708" name="Rectangle 4"/>
          <p:cNvSpPr>
            <a:spLocks noChangeArrowheads="1"/>
          </p:cNvSpPr>
          <p:nvPr/>
        </p:nvSpPr>
        <p:spPr bwMode="auto">
          <a:xfrm>
            <a:off x="533400" y="1798638"/>
            <a:ext cx="8229600" cy="4525962"/>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ko-KR" altLang="en-US" sz="3200" b="1" dirty="0">
                <a:solidFill>
                  <a:srgbClr val="FFFFFF"/>
                </a:solidFill>
                <a:effectLst>
                  <a:outerShdw blurRad="38100" dist="38100" dir="2700000" algn="tl">
                    <a:srgbClr val="000000"/>
                  </a:outerShdw>
                </a:effectLst>
                <a:latin typeface="Arial"/>
                <a:ea typeface="ＭＳ Ｐゴシック" charset="0"/>
                <a:cs typeface="Arial"/>
              </a:rPr>
              <a:t>오늘날 그곳에 </a:t>
            </a:r>
            <a:r>
              <a:rPr lang="en-US" altLang="ko-KR" sz="3200" b="1" dirty="0">
                <a:solidFill>
                  <a:srgbClr val="FFFFFF"/>
                </a:solidFill>
                <a:effectLst>
                  <a:outerShdw blurRad="38100" dist="38100" dir="2700000" algn="tl">
                    <a:srgbClr val="000000"/>
                  </a:outerShdw>
                </a:effectLst>
                <a:latin typeface="Arial"/>
                <a:ea typeface="ＭＳ Ｐゴシック" charset="0"/>
                <a:cs typeface="Arial"/>
              </a:rPr>
              <a:t>“</a:t>
            </a:r>
            <a:r>
              <a:rPr lang="ko-KR" altLang="en-US" sz="3200" b="1" dirty="0">
                <a:solidFill>
                  <a:srgbClr val="FFFFFF"/>
                </a:solidFill>
                <a:effectLst>
                  <a:outerShdw blurRad="38100" dist="38100" dir="2700000" algn="tl">
                    <a:srgbClr val="000000"/>
                  </a:outerShdw>
                </a:effectLst>
                <a:latin typeface="Arial"/>
                <a:ea typeface="ＭＳ Ｐゴシック" charset="0"/>
                <a:cs typeface="Arial"/>
              </a:rPr>
              <a:t>성스러운 것들</a:t>
            </a:r>
            <a:r>
              <a:rPr lang="en-US" altLang="ko-KR" sz="3200" b="1" dirty="0">
                <a:solidFill>
                  <a:srgbClr val="FFFFFF"/>
                </a:solidFill>
                <a:effectLst>
                  <a:outerShdw blurRad="38100" dist="38100" dir="2700000" algn="tl">
                    <a:srgbClr val="000000"/>
                  </a:outerShdw>
                </a:effectLst>
                <a:latin typeface="Arial"/>
                <a:ea typeface="ＭＳ Ｐゴシック" charset="0"/>
                <a:cs typeface="Arial"/>
              </a:rPr>
              <a:t>”</a:t>
            </a:r>
            <a:r>
              <a:rPr lang="ko-KR" altLang="en-US" sz="3200" b="1" dirty="0">
                <a:solidFill>
                  <a:srgbClr val="FFFFFF"/>
                </a:solidFill>
                <a:effectLst>
                  <a:outerShdw blurRad="38100" dist="38100" dir="2700000" algn="tl">
                    <a:srgbClr val="000000"/>
                  </a:outerShdw>
                </a:effectLst>
                <a:latin typeface="Arial"/>
                <a:ea typeface="ＭＳ Ｐゴシック" charset="0"/>
                <a:cs typeface="Arial"/>
              </a:rPr>
              <a:t>이 있는가</a:t>
            </a:r>
            <a:r>
              <a:rPr lang="en-US" sz="3200" b="1" dirty="0">
                <a:solidFill>
                  <a:srgbClr val="FFFFFF"/>
                </a:solidFill>
                <a:effectLst>
                  <a:outerShdw blurRad="38100" dist="38100" dir="2700000" algn="tl">
                    <a:srgbClr val="000000"/>
                  </a:outerShdw>
                </a:effectLst>
                <a:latin typeface="Arial"/>
                <a:ea typeface="ＭＳ Ｐゴシック" charset="0"/>
                <a:cs typeface="Arial"/>
              </a:rPr>
              <a:t>?  </a:t>
            </a:r>
          </a:p>
          <a:p>
            <a:pPr marL="342900" indent="-342900" defTabSz="914400" fontAlgn="base">
              <a:spcBef>
                <a:spcPct val="20000"/>
              </a:spcBef>
              <a:spcAft>
                <a:spcPct val="0"/>
              </a:spcAft>
              <a:buClr>
                <a:srgbClr val="FFCC00"/>
              </a:buClr>
              <a:buSzPct val="70000"/>
              <a:buFont typeface="Wingdings" charset="0"/>
              <a:buChar char="n"/>
              <a:defRPr/>
            </a:pPr>
            <a:endParaRPr lang="en-US" sz="3200" b="1" dirty="0">
              <a:solidFill>
                <a:srgbClr val="FFFFFF"/>
              </a:solidFill>
              <a:effectLst>
                <a:outerShdw blurRad="38100" dist="38100" dir="2700000" algn="tl">
                  <a:srgbClr val="000000"/>
                </a:outerShdw>
              </a:effectLst>
              <a:latin typeface="Arial"/>
              <a:ea typeface="ＭＳ Ｐゴシック" charset="0"/>
              <a:cs typeface="Arial"/>
            </a:endParaRPr>
          </a:p>
          <a:p>
            <a:pPr marL="342900" indent="-342900" defTabSz="914400" fontAlgn="base">
              <a:spcBef>
                <a:spcPct val="20000"/>
              </a:spcBef>
              <a:spcAft>
                <a:spcPct val="0"/>
              </a:spcAft>
              <a:buClr>
                <a:srgbClr val="FFCC00"/>
              </a:buClr>
              <a:buSzPct val="70000"/>
              <a:buFont typeface="Wingdings" charset="0"/>
              <a:buNone/>
              <a:defRPr/>
            </a:pPr>
            <a:r>
              <a:rPr lang="ko-KR" altLang="en-US" sz="3200" b="1" dirty="0">
                <a:solidFill>
                  <a:srgbClr val="FFFFFF"/>
                </a:solidFill>
                <a:effectLst>
                  <a:outerShdw blurRad="38100" dist="38100" dir="2700000" algn="tl">
                    <a:srgbClr val="000000"/>
                  </a:outerShdw>
                </a:effectLst>
                <a:latin typeface="Arial"/>
                <a:ea typeface="ＭＳ Ｐゴシック" charset="0"/>
                <a:cs typeface="Arial"/>
              </a:rPr>
              <a:t>하나님은 그곳에 당신의 이름을 두었기 때문에 예루살렘을 거룩한 곳이라 부르셨다</a:t>
            </a:r>
            <a:r>
              <a:rPr lang="en-US" sz="3200" b="1" dirty="0">
                <a:solidFill>
                  <a:srgbClr val="FFFFFF"/>
                </a:solidFill>
                <a:effectLst>
                  <a:outerShdw blurRad="38100" dist="38100" dir="2700000" algn="tl">
                    <a:srgbClr val="000000"/>
                  </a:outerShdw>
                </a:effectLst>
                <a:latin typeface="Arial"/>
                <a:ea typeface="ＭＳ Ｐゴシック" charset="0"/>
                <a:cs typeface="Arial"/>
              </a:rPr>
              <a:t>.</a:t>
            </a:r>
          </a:p>
          <a:p>
            <a:pPr marL="342900" indent="-342900" defTabSz="914400" fontAlgn="base">
              <a:spcBef>
                <a:spcPct val="20000"/>
              </a:spcBef>
              <a:spcAft>
                <a:spcPct val="0"/>
              </a:spcAft>
              <a:buClr>
                <a:srgbClr val="FFCC00"/>
              </a:buClr>
              <a:buSzPct val="70000"/>
              <a:buFont typeface="Wingdings" charset="0"/>
              <a:buNone/>
              <a:defRPr/>
            </a:pPr>
            <a:r>
              <a:rPr lang="ko-KR" altLang="en-US" sz="3200" b="1" dirty="0">
                <a:solidFill>
                  <a:srgbClr val="FFFFFF"/>
                </a:solidFill>
                <a:effectLst>
                  <a:outerShdw blurRad="38100" dist="38100" dir="2700000" algn="tl">
                    <a:srgbClr val="000000"/>
                  </a:outerShdw>
                </a:effectLst>
                <a:latin typeface="Arial"/>
                <a:ea typeface="ＭＳ Ｐゴシック" charset="0"/>
                <a:cs typeface="Arial"/>
              </a:rPr>
              <a:t>하나님의 </a:t>
            </a:r>
            <a:r>
              <a:rPr lang="ko-KR" altLang="en-US" sz="3200" b="1" dirty="0" err="1">
                <a:solidFill>
                  <a:srgbClr val="FFFFFF"/>
                </a:solidFill>
                <a:effectLst>
                  <a:outerShdw blurRad="38100" dist="38100" dir="2700000" algn="tl">
                    <a:srgbClr val="000000"/>
                  </a:outerShdw>
                </a:effectLst>
                <a:latin typeface="Arial"/>
                <a:ea typeface="ＭＳ Ｐゴシック" charset="0"/>
                <a:cs typeface="Arial"/>
              </a:rPr>
              <a:t>임재는</a:t>
            </a:r>
            <a:r>
              <a:rPr lang="ko-KR" altLang="en-US" sz="3200" b="1" dirty="0">
                <a:solidFill>
                  <a:srgbClr val="FFFFFF"/>
                </a:solidFill>
                <a:effectLst>
                  <a:outerShdw blurRad="38100" dist="38100" dir="2700000" algn="tl">
                    <a:srgbClr val="000000"/>
                  </a:outerShdw>
                </a:effectLst>
                <a:latin typeface="Arial"/>
                <a:ea typeface="ＭＳ Ｐゴシック" charset="0"/>
                <a:cs typeface="Arial"/>
              </a:rPr>
              <a:t> 더 이상 어떤 장소가 아니라</a:t>
            </a:r>
            <a:r>
              <a:rPr lang="en-US" altLang="ko-KR" sz="3200" b="1" dirty="0">
                <a:solidFill>
                  <a:srgbClr val="FFFFFF"/>
                </a:solidFill>
                <a:effectLst>
                  <a:outerShdw blurRad="38100" dist="38100" dir="2700000" algn="tl">
                    <a:srgbClr val="000000"/>
                  </a:outerShdw>
                </a:effectLst>
                <a:latin typeface="Arial"/>
                <a:ea typeface="ＭＳ Ｐゴシック" charset="0"/>
                <a:cs typeface="Arial"/>
              </a:rPr>
              <a:t>,</a:t>
            </a:r>
            <a:r>
              <a:rPr lang="ko-KR" altLang="en-US" sz="3200" b="1" dirty="0">
                <a:solidFill>
                  <a:srgbClr val="FFFFFF"/>
                </a:solidFill>
                <a:effectLst>
                  <a:outerShdw blurRad="38100" dist="38100" dir="2700000" algn="tl">
                    <a:srgbClr val="000000"/>
                  </a:outerShdw>
                </a:effectLst>
                <a:latin typeface="Arial"/>
                <a:ea typeface="ＭＳ Ｐゴシック" charset="0"/>
                <a:cs typeface="Arial"/>
              </a:rPr>
              <a:t> 성도의 마음에 있다</a:t>
            </a:r>
            <a:r>
              <a:rPr lang="en-US" altLang="ko-KR" sz="3200" b="1" dirty="0">
                <a:solidFill>
                  <a:srgbClr val="FFFFFF"/>
                </a:solidFill>
                <a:effectLst>
                  <a:outerShdw blurRad="38100" dist="38100" dir="2700000" algn="tl">
                    <a:srgbClr val="000000"/>
                  </a:outerShdw>
                </a:effectLst>
                <a:latin typeface="Arial"/>
                <a:ea typeface="ＭＳ Ｐゴシック" charset="0"/>
                <a:cs typeface="Arial"/>
              </a:rPr>
              <a:t>.</a:t>
            </a:r>
            <a:r>
              <a:rPr lang="ko-KR" altLang="en-US" sz="3200" b="1" dirty="0">
                <a:solidFill>
                  <a:srgbClr val="FFFFFF"/>
                </a:solidFill>
                <a:effectLst>
                  <a:outerShdw blurRad="38100" dist="38100" dir="2700000" algn="tl">
                    <a:srgbClr val="000000"/>
                  </a:outerShdw>
                </a:effectLst>
                <a:latin typeface="Arial"/>
                <a:ea typeface="ＭＳ Ｐゴシック" charset="0"/>
                <a:cs typeface="Arial"/>
              </a:rPr>
              <a:t> </a:t>
            </a:r>
            <a:r>
              <a:rPr lang="en-US" sz="3200" b="1" dirty="0">
                <a:solidFill>
                  <a:srgbClr val="FFFFFF"/>
                </a:solidFill>
                <a:effectLst>
                  <a:outerShdw blurRad="38100" dist="38100" dir="2700000" algn="tl">
                    <a:srgbClr val="000000"/>
                  </a:outerShdw>
                </a:effectLst>
                <a:latin typeface="Arial"/>
                <a:ea typeface="ＭＳ Ｐゴシック" charset="0"/>
                <a:cs typeface="Arial"/>
              </a:rPr>
              <a:t>(1 Cor. 6:19).</a:t>
            </a:r>
          </a:p>
          <a:p>
            <a:pPr marL="342900" indent="-342900" defTabSz="914400" fontAlgn="base">
              <a:spcBef>
                <a:spcPct val="20000"/>
              </a:spcBef>
              <a:spcAft>
                <a:spcPct val="0"/>
              </a:spcAft>
              <a:buClr>
                <a:srgbClr val="FFCC00"/>
              </a:buClr>
              <a:buSzPct val="70000"/>
              <a:buFont typeface="Wingdings" charset="0"/>
              <a:buNone/>
              <a:defRPr/>
            </a:pPr>
            <a:r>
              <a:rPr lang="ko-KR" altLang="en-US" sz="3200" b="1" dirty="0">
                <a:solidFill>
                  <a:srgbClr val="FFFFFF"/>
                </a:solidFill>
                <a:effectLst>
                  <a:outerShdw blurRad="38100" dist="38100" dir="2700000" algn="tl">
                    <a:srgbClr val="000000"/>
                  </a:outerShdw>
                </a:effectLst>
                <a:latin typeface="Arial"/>
                <a:ea typeface="ＭＳ Ｐゴシック" charset="0"/>
                <a:cs typeface="Arial"/>
              </a:rPr>
              <a:t>사람들은 당신을 어떻게 거룩하게 보는가</a:t>
            </a:r>
            <a:r>
              <a:rPr lang="en-US" sz="3200" b="1" dirty="0">
                <a:solidFill>
                  <a:srgbClr val="FFFFFF"/>
                </a:solidFill>
                <a:effectLst>
                  <a:outerShdw blurRad="38100" dist="38100" dir="2700000" algn="tl">
                    <a:srgbClr val="000000"/>
                  </a:outerShdw>
                </a:effectLst>
                <a:latin typeface="Arial"/>
                <a:ea typeface="ＭＳ Ｐゴシック" charset="0"/>
                <a:cs typeface="Arial"/>
              </a:rPr>
              <a:t>?</a:t>
            </a:r>
          </a:p>
        </p:txBody>
      </p:sp>
    </p:spTree>
    <p:extLst>
      <p:ext uri="{BB962C8B-B14F-4D97-AF65-F5344CB8AC3E}">
        <p14:creationId xmlns:p14="http://schemas.microsoft.com/office/powerpoint/2010/main" val="1602168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0708">
                                            <p:txEl>
                                              <p:pRg st="0" end="0"/>
                                            </p:txEl>
                                          </p:spTgt>
                                        </p:tgtEl>
                                        <p:attrNameLst>
                                          <p:attrName>style.visibility</p:attrName>
                                        </p:attrNameLst>
                                      </p:cBhvr>
                                      <p:to>
                                        <p:strVal val="visible"/>
                                      </p:to>
                                    </p:set>
                                    <p:animEffect transition="in" filter="wipe(down)">
                                      <p:cBhvr>
                                        <p:cTn id="7" dur="500"/>
                                        <p:tgtEl>
                                          <p:spTgt spid="2007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0708">
                                            <p:txEl>
                                              <p:pRg st="2" end="2"/>
                                            </p:txEl>
                                          </p:spTgt>
                                        </p:tgtEl>
                                        <p:attrNameLst>
                                          <p:attrName>style.visibility</p:attrName>
                                        </p:attrNameLst>
                                      </p:cBhvr>
                                      <p:to>
                                        <p:strVal val="visible"/>
                                      </p:to>
                                    </p:set>
                                    <p:animEffect transition="in" filter="wipe(down)">
                                      <p:cBhvr>
                                        <p:cTn id="12" dur="500"/>
                                        <p:tgtEl>
                                          <p:spTgt spid="20070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0708">
                                            <p:txEl>
                                              <p:pRg st="3" end="3"/>
                                            </p:txEl>
                                          </p:spTgt>
                                        </p:tgtEl>
                                        <p:attrNameLst>
                                          <p:attrName>style.visibility</p:attrName>
                                        </p:attrNameLst>
                                      </p:cBhvr>
                                      <p:to>
                                        <p:strVal val="visible"/>
                                      </p:to>
                                    </p:set>
                                    <p:animEffect transition="in" filter="wipe(down)">
                                      <p:cBhvr>
                                        <p:cTn id="17" dur="500"/>
                                        <p:tgtEl>
                                          <p:spTgt spid="200708">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0708">
                                            <p:txEl>
                                              <p:pRg st="4" end="4"/>
                                            </p:txEl>
                                          </p:spTgt>
                                        </p:tgtEl>
                                        <p:attrNameLst>
                                          <p:attrName>style.visibility</p:attrName>
                                        </p:attrNameLst>
                                      </p:cBhvr>
                                      <p:to>
                                        <p:strVal val="visible"/>
                                      </p:to>
                                    </p:set>
                                    <p:animEffect transition="in" filter="wipe(down)">
                                      <p:cBhvr>
                                        <p:cTn id="22" dur="500"/>
                                        <p:tgtEl>
                                          <p:spTgt spid="20070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8"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390994378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ko-KR" altLang="en-US" sz="2800" b="1" dirty="0">
                <a:solidFill>
                  <a:srgbClr val="FFFFFF"/>
                </a:solidFill>
                <a:latin typeface="Arial" charset="0"/>
                <a:ea typeface="ＭＳ Ｐゴシック" charset="0"/>
              </a:rPr>
              <a:t>구약 배경</a:t>
            </a:r>
            <a:r>
              <a:rPr lang="en-US" sz="2800" b="1" dirty="0">
                <a:solidFill>
                  <a:srgbClr val="FFFFFF"/>
                </a:solidFill>
                <a:latin typeface="Arial" charset="0"/>
                <a:ea typeface="ＭＳ Ｐゴシック" charset="0"/>
              </a:rPr>
              <a:t> </a:t>
            </a:r>
            <a:r>
              <a:rPr lang="ko-KR" altLang="en-US" sz="2800" b="1" dirty="0">
                <a:solidFill>
                  <a:srgbClr val="FFFFFF"/>
                </a:solidFill>
                <a:latin typeface="Arial" charset="0"/>
                <a:ea typeface="ＭＳ Ｐゴシック" charset="0"/>
              </a:rPr>
              <a:t>링크는</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239618"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fontAlgn="base">
              <a:spcBef>
                <a:spcPct val="0"/>
              </a:spcBef>
              <a:spcAft>
                <a:spcPct val="0"/>
              </a:spcAft>
            </a:pPr>
            <a:r>
              <a:rPr lang="ko-KR" altLang="en-US" sz="4000" b="1" dirty="0">
                <a:solidFill>
                  <a:srgbClr val="FFFFFF"/>
                </a:solidFill>
                <a:latin typeface="Arial" charset="0"/>
                <a:cs typeface="Arial" charset="0"/>
              </a:rPr>
              <a:t>이 프레젠테이션을 무료로 이용하세요</a:t>
            </a:r>
            <a:endParaRPr lang="en-US" sz="1400" b="1" dirty="0">
              <a:solidFill>
                <a:srgbClr val="FFFFFF"/>
              </a:solidFill>
              <a:latin typeface="Arial" charset="0"/>
              <a:cs typeface="Arial" charset="0"/>
            </a:endParaRPr>
          </a:p>
        </p:txBody>
      </p:sp>
      <p:pic>
        <p:nvPicPr>
          <p:cNvPr id="239619" name="Picture 7" descr="Screen Shot 2016-02-02 at 5.41.18 PM.png"/>
          <p:cNvPicPr>
            <a:picLocks noChangeAspect="1"/>
          </p:cNvPicPr>
          <p:nvPr/>
        </p:nvPicPr>
        <p:blipFill>
          <a:blip r:embed="rId3">
            <a:extLst>
              <a:ext uri="{28A0092B-C50C-407E-A947-70E740481C1C}">
                <a14:useLocalDpi xmlns:a14="http://schemas.microsoft.com/office/drawing/2010/main" val="0"/>
              </a:ext>
            </a:extLst>
          </a:blip>
          <a:srcRect t="2841"/>
          <a:stretch>
            <a:fillRect/>
          </a:stretch>
        </p:blipFill>
        <p:spPr bwMode="auto">
          <a:xfrm>
            <a:off x="-44450" y="636588"/>
            <a:ext cx="9232900" cy="5649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222500"/>
            <a:ext cx="6153150" cy="348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4847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42 Jer O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195763" y="-76200"/>
            <a:ext cx="4948237" cy="7010400"/>
          </a:xfrm>
        </p:spPr>
      </p:pic>
      <p:sp>
        <p:nvSpPr>
          <p:cNvPr id="409603" name="Rectangle 3"/>
          <p:cNvSpPr>
            <a:spLocks noGrp="1" noChangeArrowheads="1"/>
          </p:cNvSpPr>
          <p:nvPr>
            <p:ph type="ctrTitle"/>
          </p:nvPr>
        </p:nvSpPr>
        <p:spPr>
          <a:xfrm>
            <a:off x="0" y="-152400"/>
            <a:ext cx="9144000" cy="2362200"/>
          </a:xfrm>
          <a:solidFill>
            <a:schemeClr val="bg2"/>
          </a:solidFill>
          <a:effectLst>
            <a:outerShdw blurRad="63500" dist="35921" dir="2700000" algn="ctr" rotWithShape="0">
              <a:schemeClr val="bg2">
                <a:alpha val="74998"/>
              </a:schemeClr>
            </a:outerShdw>
          </a:effectLst>
        </p:spPr>
        <p:txBody>
          <a:bodyPr/>
          <a:lstStyle/>
          <a:p>
            <a:pPr eaLnBrk="1" hangingPunct="1">
              <a:defRPr/>
            </a:pPr>
            <a:r>
              <a:rPr lang="ko-KR" altLang="en-US" sz="4400" dirty="0">
                <a:latin typeface="Arial"/>
                <a:ea typeface="ＭＳ Ｐゴシック" charset="0"/>
                <a:cs typeface="Arial"/>
              </a:rPr>
              <a:t>예루살렘은 성경에서 총 </a:t>
            </a:r>
            <a:r>
              <a:rPr lang="en-US" altLang="ko-KR" sz="4400" dirty="0">
                <a:latin typeface="Arial"/>
                <a:ea typeface="ＭＳ Ｐゴシック" charset="0"/>
                <a:cs typeface="Arial"/>
              </a:rPr>
              <a:t>11</a:t>
            </a:r>
            <a:r>
              <a:rPr lang="ko-KR" altLang="en-US" sz="4400" dirty="0">
                <a:latin typeface="Arial"/>
                <a:ea typeface="ＭＳ Ｐゴシック" charset="0"/>
                <a:cs typeface="Arial"/>
              </a:rPr>
              <a:t>번</a:t>
            </a:r>
            <a:r>
              <a:rPr lang="en-US" altLang="ko-KR" sz="4400" dirty="0">
                <a:latin typeface="Arial"/>
                <a:ea typeface="ＭＳ Ｐゴシック" charset="0"/>
                <a:cs typeface="Arial"/>
              </a:rPr>
              <a:t>,</a:t>
            </a:r>
            <a:r>
              <a:rPr lang="ko-KR" altLang="en-US" sz="4400" dirty="0">
                <a:latin typeface="Arial"/>
                <a:ea typeface="ＭＳ Ｐゴシック" charset="0"/>
                <a:cs typeface="Arial"/>
              </a:rPr>
              <a:t> </a:t>
            </a:r>
            <a:r>
              <a:rPr lang="en-US" altLang="ko-KR" sz="4400" dirty="0">
                <a:latin typeface="Arial"/>
                <a:ea typeface="ＭＳ Ｐゴシック" charset="0"/>
                <a:cs typeface="Arial"/>
              </a:rPr>
              <a:t>“</a:t>
            </a:r>
            <a:r>
              <a:rPr lang="ko-KR" altLang="en-US" sz="4400" dirty="0">
                <a:latin typeface="Arial"/>
                <a:ea typeface="ＭＳ Ｐゴシック" charset="0"/>
                <a:cs typeface="Arial"/>
              </a:rPr>
              <a:t>거룩한 도시</a:t>
            </a:r>
            <a:r>
              <a:rPr lang="en-US" altLang="ko-KR" sz="4400" dirty="0">
                <a:latin typeface="Arial"/>
                <a:ea typeface="ＭＳ Ｐゴシック" charset="0"/>
                <a:cs typeface="Arial"/>
              </a:rPr>
              <a:t>”</a:t>
            </a:r>
            <a:r>
              <a:rPr lang="ko-KR" altLang="en-US" sz="4400" dirty="0" err="1">
                <a:latin typeface="Arial"/>
                <a:ea typeface="ＭＳ Ｐゴシック" charset="0"/>
                <a:cs typeface="Arial"/>
              </a:rPr>
              <a:t>라고</a:t>
            </a:r>
            <a:r>
              <a:rPr lang="ko-KR" altLang="en-US" sz="4400" dirty="0">
                <a:latin typeface="Arial"/>
                <a:ea typeface="ＭＳ Ｐゴシック" charset="0"/>
                <a:cs typeface="Arial"/>
              </a:rPr>
              <a:t> 기록되어 있다</a:t>
            </a:r>
            <a:r>
              <a:rPr lang="en-US" altLang="ko-KR" sz="4400" dirty="0">
                <a:latin typeface="Arial"/>
                <a:ea typeface="ＭＳ Ｐゴシック" charset="0"/>
                <a:cs typeface="Arial"/>
              </a:rPr>
              <a:t>.</a:t>
            </a:r>
            <a:endParaRPr lang="en-US" sz="4400" dirty="0">
              <a:latin typeface="Arial"/>
              <a:ea typeface="ＭＳ Ｐゴシック" charset="0"/>
              <a:cs typeface="Arial"/>
            </a:endParaRPr>
          </a:p>
        </p:txBody>
      </p:sp>
      <p:sp>
        <p:nvSpPr>
          <p:cNvPr id="409605" name="Rectangle 5"/>
          <p:cNvSpPr>
            <a:spLocks noChangeArrowheads="1"/>
          </p:cNvSpPr>
          <p:nvPr/>
        </p:nvSpPr>
        <p:spPr bwMode="auto">
          <a:xfrm>
            <a:off x="1905000" y="2438400"/>
            <a:ext cx="2209800" cy="4038600"/>
          </a:xfrm>
          <a:prstGeom prst="rect">
            <a:avLst/>
          </a:prstGeom>
          <a:noFill/>
          <a:ln w="9525">
            <a:noFill/>
            <a:miter lim="800000"/>
            <a:headEnd/>
            <a:tailEnd/>
          </a:ln>
          <a:effectLst>
            <a:outerShdw blurRad="63500" dist="35921" dir="2700000" algn="ctr" rotWithShape="0">
              <a:schemeClr val="bg2">
                <a:alpha val="74998"/>
              </a:schemeClr>
            </a:outerShdw>
          </a:effectLst>
        </p:spPr>
        <p:txBody>
          <a:bodyPr/>
          <a:lstStyle/>
          <a:p>
            <a:pPr defTabSz="914400" fontAlgn="base">
              <a:spcBef>
                <a:spcPct val="20000"/>
              </a:spcBef>
              <a:spcAft>
                <a:spcPct val="0"/>
              </a:spcAft>
              <a:buClr>
                <a:srgbClr val="FFCC00"/>
              </a:buClr>
              <a:buSzPct val="70000"/>
              <a:buFont typeface="Wingdings" charset="0"/>
              <a:buNone/>
              <a:defRPr/>
            </a:pPr>
            <a:r>
              <a:rPr lang="ko-KR" altLang="en-US" sz="2800" b="1" u="sng" dirty="0">
                <a:solidFill>
                  <a:srgbClr val="FFFFFF"/>
                </a:solidFill>
                <a:effectLst>
                  <a:outerShdw blurRad="38100" dist="38100" dir="2700000" algn="tl">
                    <a:srgbClr val="000000"/>
                  </a:outerShdw>
                </a:effectLst>
                <a:latin typeface="Arial"/>
                <a:ea typeface="ＭＳ Ｐゴシック" charset="0"/>
                <a:cs typeface="Arial"/>
              </a:rPr>
              <a:t>신약</a:t>
            </a:r>
            <a:endParaRPr lang="en-US" sz="2800" b="1" dirty="0">
              <a:solidFill>
                <a:srgbClr val="FFFFFF"/>
              </a:solidFill>
              <a:effectLst>
                <a:outerShdw blurRad="38100" dist="38100" dir="2700000" algn="tl">
                  <a:srgbClr val="000000"/>
                </a:outerShdw>
              </a:effectLst>
              <a:latin typeface="Arial"/>
              <a:ea typeface="ＭＳ Ｐゴシック" charset="0"/>
              <a:cs typeface="Arial"/>
            </a:endParaRPr>
          </a:p>
          <a:p>
            <a:pPr defTabSz="914400" fontAlgn="base">
              <a:spcBef>
                <a:spcPct val="20000"/>
              </a:spcBef>
              <a:spcAft>
                <a:spcPct val="0"/>
              </a:spcAft>
              <a:buClr>
                <a:srgbClr val="FFCC00"/>
              </a:buClr>
              <a:buSzPct val="70000"/>
              <a:buFont typeface="Wingdings" charset="0"/>
              <a:buNone/>
              <a:defRPr/>
            </a:pPr>
            <a:r>
              <a:rPr lang="ko-KR" altLang="en-US" sz="2800" b="1" dirty="0">
                <a:solidFill>
                  <a:srgbClr val="FFFFFF"/>
                </a:solidFill>
                <a:effectLst>
                  <a:outerShdw blurRad="38100" dist="38100" dir="2700000" algn="tl">
                    <a:srgbClr val="000000"/>
                  </a:outerShdw>
                </a:effectLst>
                <a:latin typeface="Arial"/>
                <a:ea typeface="ＭＳ Ｐゴシック" charset="0"/>
                <a:cs typeface="Arial"/>
              </a:rPr>
              <a:t>마</a:t>
            </a:r>
            <a:r>
              <a:rPr lang="en-US" sz="2800" b="1" dirty="0">
                <a:solidFill>
                  <a:srgbClr val="FFFFFF"/>
                </a:solidFill>
                <a:effectLst>
                  <a:outerShdw blurRad="38100" dist="38100" dir="2700000" algn="tl">
                    <a:srgbClr val="000000"/>
                  </a:outerShdw>
                </a:effectLst>
                <a:latin typeface="Arial"/>
                <a:ea typeface="ＭＳ Ｐゴシック" charset="0"/>
                <a:cs typeface="Arial"/>
              </a:rPr>
              <a:t> 4:5</a:t>
            </a:r>
          </a:p>
          <a:p>
            <a:pPr defTabSz="914400" fontAlgn="base">
              <a:spcBef>
                <a:spcPct val="20000"/>
              </a:spcBef>
              <a:spcAft>
                <a:spcPct val="0"/>
              </a:spcAft>
              <a:buClr>
                <a:srgbClr val="FFCC00"/>
              </a:buClr>
              <a:buSzPct val="70000"/>
              <a:buFont typeface="Wingdings" charset="0"/>
              <a:buNone/>
              <a:defRPr/>
            </a:pPr>
            <a:r>
              <a:rPr lang="ko-KR" altLang="en-US" sz="2800" b="1" dirty="0">
                <a:solidFill>
                  <a:srgbClr val="FFFFFF"/>
                </a:solidFill>
                <a:effectLst>
                  <a:outerShdw blurRad="38100" dist="38100" dir="2700000" algn="tl">
                    <a:srgbClr val="000000"/>
                  </a:outerShdw>
                </a:effectLst>
                <a:latin typeface="Arial"/>
                <a:ea typeface="ＭＳ Ｐゴシック" charset="0"/>
                <a:cs typeface="Arial"/>
              </a:rPr>
              <a:t>마</a:t>
            </a:r>
            <a:r>
              <a:rPr lang="en-US" sz="2800" b="1" dirty="0">
                <a:solidFill>
                  <a:srgbClr val="FFFFFF"/>
                </a:solidFill>
                <a:effectLst>
                  <a:outerShdw blurRad="38100" dist="38100" dir="2700000" algn="tl">
                    <a:srgbClr val="000000"/>
                  </a:outerShdw>
                </a:effectLst>
                <a:latin typeface="Arial"/>
                <a:ea typeface="ＭＳ Ｐゴシック" charset="0"/>
                <a:cs typeface="Arial"/>
              </a:rPr>
              <a:t> 27:53</a:t>
            </a:r>
          </a:p>
          <a:p>
            <a:pPr defTabSz="914400" fontAlgn="base">
              <a:spcBef>
                <a:spcPct val="20000"/>
              </a:spcBef>
              <a:spcAft>
                <a:spcPct val="0"/>
              </a:spcAft>
              <a:buClr>
                <a:srgbClr val="FFCC00"/>
              </a:buClr>
              <a:buSzPct val="70000"/>
              <a:buFont typeface="Wingdings" charset="0"/>
              <a:buNone/>
              <a:defRPr/>
            </a:pPr>
            <a:r>
              <a:rPr lang="ko-KR" altLang="en-US" sz="2800" b="1" dirty="0">
                <a:solidFill>
                  <a:srgbClr val="FFFFFF"/>
                </a:solidFill>
                <a:effectLst>
                  <a:outerShdw blurRad="38100" dist="38100" dir="2700000" algn="tl">
                    <a:srgbClr val="000000"/>
                  </a:outerShdw>
                </a:effectLst>
                <a:latin typeface="Arial"/>
                <a:ea typeface="ＭＳ Ｐゴシック" charset="0"/>
                <a:cs typeface="Arial"/>
              </a:rPr>
              <a:t>계</a:t>
            </a:r>
            <a:r>
              <a:rPr lang="en-US" sz="2800" b="1" dirty="0">
                <a:solidFill>
                  <a:srgbClr val="FFFFFF"/>
                </a:solidFill>
                <a:effectLst>
                  <a:outerShdw blurRad="38100" dist="38100" dir="2700000" algn="tl">
                    <a:srgbClr val="000000"/>
                  </a:outerShdw>
                </a:effectLst>
                <a:latin typeface="Arial"/>
                <a:ea typeface="ＭＳ Ｐゴシック" charset="0"/>
                <a:cs typeface="Arial"/>
              </a:rPr>
              <a:t> 11:2</a:t>
            </a:r>
          </a:p>
          <a:p>
            <a:pPr defTabSz="914400" fontAlgn="base">
              <a:spcBef>
                <a:spcPct val="20000"/>
              </a:spcBef>
              <a:spcAft>
                <a:spcPct val="0"/>
              </a:spcAft>
              <a:buClr>
                <a:srgbClr val="FFCC00"/>
              </a:buClr>
              <a:buSzPct val="70000"/>
              <a:buFont typeface="Wingdings" charset="0"/>
              <a:buNone/>
              <a:defRPr/>
            </a:pPr>
            <a:r>
              <a:rPr lang="ko-KR" altLang="en-US" sz="2800" b="1" dirty="0">
                <a:solidFill>
                  <a:srgbClr val="FFFFFF"/>
                </a:solidFill>
                <a:effectLst>
                  <a:outerShdw blurRad="38100" dist="38100" dir="2700000" algn="tl">
                    <a:srgbClr val="000000"/>
                  </a:outerShdw>
                </a:effectLst>
                <a:latin typeface="Arial"/>
                <a:ea typeface="ＭＳ Ｐゴシック" charset="0"/>
                <a:cs typeface="Arial"/>
              </a:rPr>
              <a:t>계</a:t>
            </a:r>
            <a:r>
              <a:rPr lang="en-US" sz="2800" b="1" dirty="0">
                <a:solidFill>
                  <a:srgbClr val="FFFFFF"/>
                </a:solidFill>
                <a:effectLst>
                  <a:outerShdw blurRad="38100" dist="38100" dir="2700000" algn="tl">
                    <a:srgbClr val="000000"/>
                  </a:outerShdw>
                </a:effectLst>
                <a:latin typeface="Arial"/>
                <a:ea typeface="ＭＳ Ｐゴシック" charset="0"/>
                <a:cs typeface="Arial"/>
              </a:rPr>
              <a:t> 21:2*</a:t>
            </a:r>
          </a:p>
          <a:p>
            <a:pPr defTabSz="914400" fontAlgn="base">
              <a:spcBef>
                <a:spcPct val="20000"/>
              </a:spcBef>
              <a:spcAft>
                <a:spcPct val="0"/>
              </a:spcAft>
              <a:buClr>
                <a:srgbClr val="FFCC00"/>
              </a:buClr>
              <a:buSzPct val="70000"/>
              <a:buFont typeface="Wingdings" charset="0"/>
              <a:buNone/>
              <a:defRPr/>
            </a:pPr>
            <a:r>
              <a:rPr lang="ko-KR" altLang="en-US" sz="2800" b="1" dirty="0">
                <a:solidFill>
                  <a:srgbClr val="FFFFFF"/>
                </a:solidFill>
                <a:effectLst>
                  <a:outerShdw blurRad="38100" dist="38100" dir="2700000" algn="tl">
                    <a:srgbClr val="000000"/>
                  </a:outerShdw>
                </a:effectLst>
                <a:latin typeface="Arial"/>
                <a:ea typeface="ＭＳ Ｐゴシック" charset="0"/>
                <a:cs typeface="Arial"/>
              </a:rPr>
              <a:t>계 </a:t>
            </a:r>
            <a:r>
              <a:rPr lang="en-US" sz="2800" b="1" dirty="0">
                <a:solidFill>
                  <a:srgbClr val="FFFFFF"/>
                </a:solidFill>
                <a:effectLst>
                  <a:outerShdw blurRad="38100" dist="38100" dir="2700000" algn="tl">
                    <a:srgbClr val="000000"/>
                  </a:outerShdw>
                </a:effectLst>
                <a:latin typeface="Arial"/>
                <a:ea typeface="ＭＳ Ｐゴシック" charset="0"/>
                <a:cs typeface="Arial"/>
              </a:rPr>
              <a:t>21:10*</a:t>
            </a:r>
          </a:p>
          <a:p>
            <a:pPr defTabSz="914400" fontAlgn="base">
              <a:spcBef>
                <a:spcPct val="20000"/>
              </a:spcBef>
              <a:spcAft>
                <a:spcPct val="0"/>
              </a:spcAft>
              <a:buClr>
                <a:srgbClr val="FFCC00"/>
              </a:buClr>
              <a:buSzPct val="70000"/>
              <a:buFont typeface="Wingdings" charset="0"/>
              <a:buNone/>
              <a:defRPr/>
            </a:pPr>
            <a:r>
              <a:rPr lang="ko-KR" altLang="en-US" sz="2800" b="1" dirty="0">
                <a:solidFill>
                  <a:srgbClr val="FFFFFF"/>
                </a:solidFill>
                <a:effectLst>
                  <a:outerShdw blurRad="38100" dist="38100" dir="2700000" algn="tl">
                    <a:srgbClr val="000000"/>
                  </a:outerShdw>
                </a:effectLst>
                <a:latin typeface="Arial"/>
                <a:ea typeface="ＭＳ Ｐゴシック" charset="0"/>
                <a:cs typeface="Arial"/>
              </a:rPr>
              <a:t>계 </a:t>
            </a:r>
            <a:r>
              <a:rPr lang="en-US" sz="2800" b="1" dirty="0">
                <a:solidFill>
                  <a:srgbClr val="FFFFFF"/>
                </a:solidFill>
                <a:effectLst>
                  <a:outerShdw blurRad="38100" dist="38100" dir="2700000" algn="tl">
                    <a:srgbClr val="000000"/>
                  </a:outerShdw>
                </a:effectLst>
                <a:latin typeface="Arial"/>
                <a:ea typeface="ＭＳ Ｐゴシック" charset="0"/>
                <a:cs typeface="Arial"/>
              </a:rPr>
              <a:t>22:19*</a:t>
            </a:r>
          </a:p>
        </p:txBody>
      </p:sp>
      <p:sp>
        <p:nvSpPr>
          <p:cNvPr id="409606" name="Rectangle 6"/>
          <p:cNvSpPr>
            <a:spLocks noChangeArrowheads="1"/>
          </p:cNvSpPr>
          <p:nvPr/>
        </p:nvSpPr>
        <p:spPr bwMode="auto">
          <a:xfrm>
            <a:off x="4191000" y="5943600"/>
            <a:ext cx="4953000" cy="914400"/>
          </a:xfrm>
          <a:prstGeom prst="rect">
            <a:avLst/>
          </a:prstGeom>
          <a:solidFill>
            <a:schemeClr val="bg1"/>
          </a:solidFill>
          <a:ln w="9525">
            <a:noFill/>
            <a:miter lim="800000"/>
            <a:headEnd/>
            <a:tailEnd/>
          </a:ln>
          <a:effectLst>
            <a:outerShdw blurRad="63500" dist="35921" dir="2700000" algn="ctr" rotWithShape="0">
              <a:schemeClr val="bg2">
                <a:alpha val="74998"/>
              </a:schemeClr>
            </a:outerShdw>
          </a:effectLst>
        </p:spPr>
        <p:txBody>
          <a:bodyPr/>
          <a:lstStyle/>
          <a:p>
            <a:pPr algn="r" defTabSz="914400" fontAlgn="base">
              <a:spcBef>
                <a:spcPct val="20000"/>
              </a:spcBef>
              <a:spcAft>
                <a:spcPct val="0"/>
              </a:spcAft>
              <a:buClr>
                <a:srgbClr val="FFCC00"/>
              </a:buClr>
              <a:buSzPct val="70000"/>
              <a:buFont typeface="Wingdings" charset="0"/>
              <a:buNone/>
              <a:defRPr/>
            </a:pPr>
            <a:r>
              <a:rPr lang="en-US" sz="2400" b="1" dirty="0">
                <a:solidFill>
                  <a:srgbClr val="FFFFFF"/>
                </a:solidFill>
                <a:effectLst>
                  <a:outerShdw blurRad="38100" dist="38100" dir="2700000" algn="tl">
                    <a:srgbClr val="000000"/>
                  </a:outerShdw>
                </a:effectLst>
                <a:latin typeface="Arial"/>
                <a:ea typeface="ＭＳ Ｐゴシック" charset="0"/>
                <a:cs typeface="Arial"/>
              </a:rPr>
              <a:t>* </a:t>
            </a:r>
            <a:r>
              <a:rPr lang="ko-KR" altLang="en-US" sz="2400" b="1" dirty="0">
                <a:solidFill>
                  <a:srgbClr val="FFFFFF"/>
                </a:solidFill>
                <a:effectLst>
                  <a:outerShdw blurRad="38100" dist="38100" dir="2700000" algn="tl">
                    <a:srgbClr val="000000"/>
                  </a:outerShdw>
                </a:effectLst>
                <a:latin typeface="Arial"/>
                <a:ea typeface="ＭＳ Ｐゴシック" charset="0"/>
                <a:cs typeface="Arial"/>
              </a:rPr>
              <a:t>지금의 예루살렘이 파괴된 후</a:t>
            </a:r>
            <a:r>
              <a:rPr lang="en-US" altLang="ko-KR" sz="2400" b="1" dirty="0">
                <a:solidFill>
                  <a:srgbClr val="FFFFFF"/>
                </a:solidFill>
                <a:effectLst>
                  <a:outerShdw blurRad="38100" dist="38100" dir="2700000" algn="tl">
                    <a:srgbClr val="000000"/>
                  </a:outerShdw>
                </a:effectLst>
                <a:latin typeface="Arial"/>
                <a:ea typeface="ＭＳ Ｐゴシック" charset="0"/>
                <a:cs typeface="Arial"/>
              </a:rPr>
              <a:t>,</a:t>
            </a:r>
            <a:r>
              <a:rPr lang="ko-KR" altLang="en-US" sz="2400" b="1" dirty="0">
                <a:solidFill>
                  <a:srgbClr val="FFFFFF"/>
                </a:solidFill>
                <a:effectLst>
                  <a:outerShdw blurRad="38100" dist="38100" dir="2700000" algn="tl">
                    <a:srgbClr val="000000"/>
                  </a:outerShdw>
                </a:effectLst>
                <a:latin typeface="Arial"/>
                <a:ea typeface="ＭＳ Ｐゴシック" charset="0"/>
                <a:cs typeface="Arial"/>
              </a:rPr>
              <a:t> 새 예루살렘이라 언급 된다</a:t>
            </a:r>
            <a:r>
              <a:rPr lang="en-US" altLang="ko-KR" sz="2400" b="1" dirty="0">
                <a:solidFill>
                  <a:srgbClr val="FFFFFF"/>
                </a:solidFill>
                <a:effectLst>
                  <a:outerShdw blurRad="38100" dist="38100" dir="2700000" algn="tl">
                    <a:srgbClr val="000000"/>
                  </a:outerShdw>
                </a:effectLst>
                <a:latin typeface="Arial"/>
                <a:ea typeface="ＭＳ Ｐゴシック" charset="0"/>
                <a:cs typeface="Arial"/>
              </a:rPr>
              <a:t>.</a:t>
            </a:r>
            <a:endParaRPr lang="en-US" sz="2400" b="1"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409607" name="Rectangle 7"/>
          <p:cNvSpPr>
            <a:spLocks noChangeArrowheads="1"/>
          </p:cNvSpPr>
          <p:nvPr/>
        </p:nvSpPr>
        <p:spPr bwMode="auto">
          <a:xfrm>
            <a:off x="0" y="2438400"/>
            <a:ext cx="2209800" cy="3413125"/>
          </a:xfrm>
          <a:prstGeom prst="rect">
            <a:avLst/>
          </a:prstGeom>
          <a:noFill/>
          <a:ln w="9525">
            <a:noFill/>
            <a:miter lim="800000"/>
            <a:headEnd/>
            <a:tailEnd/>
          </a:ln>
          <a:effectLst>
            <a:outerShdw blurRad="63500" dist="35921" dir="2700000" algn="ctr" rotWithShape="0">
              <a:schemeClr val="bg2">
                <a:alpha val="74998"/>
              </a:schemeClr>
            </a:outerShdw>
          </a:effectLst>
        </p:spPr>
        <p:txBody>
          <a:bodyPr/>
          <a:lstStyle/>
          <a:p>
            <a:pPr defTabSz="914400" fontAlgn="base">
              <a:spcBef>
                <a:spcPct val="20000"/>
              </a:spcBef>
              <a:spcAft>
                <a:spcPct val="0"/>
              </a:spcAft>
              <a:buClr>
                <a:srgbClr val="FFCC00"/>
              </a:buClr>
              <a:buSzPct val="70000"/>
              <a:buFont typeface="Wingdings" charset="0"/>
              <a:buNone/>
              <a:defRPr/>
            </a:pPr>
            <a:r>
              <a:rPr lang="ko-KR" altLang="en-US" sz="2800" b="1" u="sng" dirty="0">
                <a:solidFill>
                  <a:srgbClr val="FFFFFF"/>
                </a:solidFill>
                <a:effectLst>
                  <a:outerShdw blurRad="38100" dist="38100" dir="2700000" algn="tl">
                    <a:srgbClr val="000000"/>
                  </a:outerShdw>
                </a:effectLst>
                <a:latin typeface="Arial"/>
                <a:ea typeface="ＭＳ Ｐゴシック" charset="0"/>
                <a:cs typeface="Arial"/>
              </a:rPr>
              <a:t>구약</a:t>
            </a:r>
            <a:endParaRPr lang="en-US" sz="2800" b="1" dirty="0">
              <a:solidFill>
                <a:srgbClr val="FFFFFF"/>
              </a:solidFill>
              <a:effectLst>
                <a:outerShdw blurRad="38100" dist="38100" dir="2700000" algn="tl">
                  <a:srgbClr val="000000"/>
                </a:outerShdw>
              </a:effectLst>
              <a:latin typeface="Arial"/>
              <a:ea typeface="ＭＳ Ｐゴシック" charset="0"/>
              <a:cs typeface="Arial"/>
            </a:endParaRPr>
          </a:p>
          <a:p>
            <a:pPr defTabSz="914400" fontAlgn="base">
              <a:spcBef>
                <a:spcPct val="20000"/>
              </a:spcBef>
              <a:spcAft>
                <a:spcPct val="0"/>
              </a:spcAft>
              <a:buClr>
                <a:srgbClr val="FFCC00"/>
              </a:buClr>
              <a:buSzPct val="70000"/>
              <a:buFont typeface="Wingdings" charset="0"/>
              <a:buNone/>
              <a:defRPr/>
            </a:pPr>
            <a:r>
              <a:rPr lang="ko-KR" altLang="en-US" sz="2800" b="1" dirty="0">
                <a:solidFill>
                  <a:srgbClr val="FFFFFF"/>
                </a:solidFill>
                <a:effectLst>
                  <a:outerShdw blurRad="38100" dist="38100" dir="2700000" algn="tl">
                    <a:srgbClr val="000000"/>
                  </a:outerShdw>
                </a:effectLst>
                <a:latin typeface="Arial"/>
                <a:ea typeface="ＭＳ Ｐゴシック" charset="0"/>
                <a:cs typeface="Arial"/>
              </a:rPr>
              <a:t>느</a:t>
            </a:r>
            <a:r>
              <a:rPr lang="en-US" sz="2800" b="1" dirty="0">
                <a:solidFill>
                  <a:srgbClr val="FFFFFF"/>
                </a:solidFill>
                <a:effectLst>
                  <a:outerShdw blurRad="38100" dist="38100" dir="2700000" algn="tl">
                    <a:srgbClr val="000000"/>
                  </a:outerShdw>
                </a:effectLst>
                <a:latin typeface="Arial"/>
                <a:ea typeface="ＭＳ Ｐゴシック" charset="0"/>
                <a:cs typeface="Arial"/>
              </a:rPr>
              <a:t> 11:1</a:t>
            </a:r>
          </a:p>
          <a:p>
            <a:pPr defTabSz="914400" fontAlgn="base">
              <a:spcBef>
                <a:spcPct val="20000"/>
              </a:spcBef>
              <a:spcAft>
                <a:spcPct val="0"/>
              </a:spcAft>
              <a:buClr>
                <a:srgbClr val="FFCC00"/>
              </a:buClr>
              <a:buSzPct val="70000"/>
              <a:buFont typeface="Wingdings" charset="0"/>
              <a:buNone/>
              <a:defRPr/>
            </a:pPr>
            <a:r>
              <a:rPr lang="ko-KR" altLang="en-US" sz="2800" b="1" dirty="0">
                <a:solidFill>
                  <a:srgbClr val="FFFFFF"/>
                </a:solidFill>
                <a:effectLst>
                  <a:outerShdw blurRad="38100" dist="38100" dir="2700000" algn="tl">
                    <a:srgbClr val="000000"/>
                  </a:outerShdw>
                </a:effectLst>
                <a:latin typeface="Arial"/>
                <a:ea typeface="ＭＳ Ｐゴシック" charset="0"/>
                <a:cs typeface="Arial"/>
              </a:rPr>
              <a:t>느</a:t>
            </a:r>
            <a:r>
              <a:rPr lang="en-US" sz="2800" b="1" dirty="0">
                <a:solidFill>
                  <a:srgbClr val="FFFFFF"/>
                </a:solidFill>
                <a:effectLst>
                  <a:outerShdw blurRad="38100" dist="38100" dir="2700000" algn="tl">
                    <a:srgbClr val="000000"/>
                  </a:outerShdw>
                </a:effectLst>
                <a:latin typeface="Arial"/>
                <a:ea typeface="ＭＳ Ｐゴシック" charset="0"/>
                <a:cs typeface="Arial"/>
              </a:rPr>
              <a:t> 11:18</a:t>
            </a:r>
          </a:p>
          <a:p>
            <a:pPr defTabSz="914400" fontAlgn="base">
              <a:spcBef>
                <a:spcPct val="20000"/>
              </a:spcBef>
              <a:spcAft>
                <a:spcPct val="0"/>
              </a:spcAft>
              <a:buClr>
                <a:srgbClr val="FFCC00"/>
              </a:buClr>
              <a:buSzPct val="70000"/>
              <a:buFont typeface="Wingdings" charset="0"/>
              <a:buNone/>
              <a:defRPr/>
            </a:pPr>
            <a:r>
              <a:rPr lang="ko-KR" altLang="en-US" sz="2800" b="1" dirty="0">
                <a:solidFill>
                  <a:srgbClr val="FFFFFF"/>
                </a:solidFill>
                <a:effectLst>
                  <a:outerShdw blurRad="38100" dist="38100" dir="2700000" algn="tl">
                    <a:srgbClr val="000000"/>
                  </a:outerShdw>
                </a:effectLst>
                <a:latin typeface="Arial"/>
                <a:ea typeface="ＭＳ Ｐゴシック" charset="0"/>
                <a:cs typeface="Arial"/>
              </a:rPr>
              <a:t>사</a:t>
            </a:r>
            <a:r>
              <a:rPr lang="en-US" sz="2800" b="1" dirty="0">
                <a:solidFill>
                  <a:srgbClr val="FFFFFF"/>
                </a:solidFill>
                <a:effectLst>
                  <a:outerShdw blurRad="38100" dist="38100" dir="2700000" algn="tl">
                    <a:srgbClr val="000000"/>
                  </a:outerShdw>
                </a:effectLst>
                <a:latin typeface="Arial"/>
                <a:ea typeface="ＭＳ Ｐゴシック" charset="0"/>
                <a:cs typeface="Arial"/>
              </a:rPr>
              <a:t> 48:2</a:t>
            </a:r>
          </a:p>
          <a:p>
            <a:pPr defTabSz="914400" fontAlgn="base">
              <a:spcBef>
                <a:spcPct val="20000"/>
              </a:spcBef>
              <a:spcAft>
                <a:spcPct val="0"/>
              </a:spcAft>
              <a:buClr>
                <a:srgbClr val="FFCC00"/>
              </a:buClr>
              <a:buSzPct val="70000"/>
              <a:buFont typeface="Wingdings" charset="0"/>
              <a:buNone/>
              <a:defRPr/>
            </a:pPr>
            <a:r>
              <a:rPr lang="ko-KR" altLang="en-US" sz="2800" b="1" dirty="0">
                <a:solidFill>
                  <a:srgbClr val="FFFFFF"/>
                </a:solidFill>
                <a:effectLst>
                  <a:outerShdw blurRad="38100" dist="38100" dir="2700000" algn="tl">
                    <a:srgbClr val="000000"/>
                  </a:outerShdw>
                </a:effectLst>
                <a:latin typeface="Arial"/>
                <a:ea typeface="ＭＳ Ｐゴシック" charset="0"/>
                <a:cs typeface="Arial"/>
              </a:rPr>
              <a:t>사 </a:t>
            </a:r>
            <a:r>
              <a:rPr lang="en-US" sz="2800" b="1" dirty="0">
                <a:solidFill>
                  <a:srgbClr val="FFFFFF"/>
                </a:solidFill>
                <a:effectLst>
                  <a:outerShdw blurRad="38100" dist="38100" dir="2700000" algn="tl">
                    <a:srgbClr val="000000"/>
                  </a:outerShdw>
                </a:effectLst>
                <a:latin typeface="Arial"/>
                <a:ea typeface="ＭＳ Ｐゴシック" charset="0"/>
                <a:cs typeface="Arial"/>
              </a:rPr>
              <a:t>52:1</a:t>
            </a:r>
          </a:p>
          <a:p>
            <a:pPr defTabSz="914400" fontAlgn="base">
              <a:spcBef>
                <a:spcPct val="20000"/>
              </a:spcBef>
              <a:spcAft>
                <a:spcPct val="0"/>
              </a:spcAft>
              <a:buClr>
                <a:srgbClr val="FFCC00"/>
              </a:buClr>
              <a:buSzPct val="70000"/>
              <a:buFont typeface="Wingdings" charset="0"/>
              <a:buNone/>
              <a:defRPr/>
            </a:pPr>
            <a:r>
              <a:rPr lang="ko-KR" altLang="en-US" sz="2800" b="1" dirty="0">
                <a:solidFill>
                  <a:srgbClr val="FFFFFF"/>
                </a:solidFill>
                <a:effectLst>
                  <a:outerShdw blurRad="38100" dist="38100" dir="2700000" algn="tl">
                    <a:srgbClr val="000000"/>
                  </a:outerShdw>
                </a:effectLst>
                <a:latin typeface="Arial"/>
                <a:ea typeface="ＭＳ Ｐゴシック" charset="0"/>
                <a:cs typeface="Arial"/>
              </a:rPr>
              <a:t>단</a:t>
            </a:r>
            <a:r>
              <a:rPr lang="en-US" sz="2800" b="1" dirty="0">
                <a:solidFill>
                  <a:srgbClr val="FFFFFF"/>
                </a:solidFill>
                <a:effectLst>
                  <a:outerShdw blurRad="38100" dist="38100" dir="2700000" algn="tl">
                    <a:srgbClr val="000000"/>
                  </a:outerShdw>
                </a:effectLst>
                <a:latin typeface="Arial"/>
                <a:ea typeface="ＭＳ Ｐゴシック" charset="0"/>
                <a:cs typeface="Arial"/>
              </a:rPr>
              <a:t> 9:24</a:t>
            </a:r>
          </a:p>
        </p:txBody>
      </p:sp>
    </p:spTree>
    <p:extLst>
      <p:ext uri="{BB962C8B-B14F-4D97-AF65-F5344CB8AC3E}">
        <p14:creationId xmlns:p14="http://schemas.microsoft.com/office/powerpoint/2010/main" val="711712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rrowheads="1"/>
          </p:cNvSpPr>
          <p:nvPr>
            <p:ph type="title"/>
          </p:nvPr>
        </p:nvSpPr>
        <p:spPr>
          <a:solidFill>
            <a:srgbClr val="408000"/>
          </a:solidFill>
          <a:ln>
            <a:solidFill>
              <a:schemeClr val="bg2"/>
            </a:solidFill>
          </a:ln>
        </p:spPr>
        <p:txBody>
          <a:bodyPr/>
          <a:lstStyle/>
          <a:p>
            <a:pPr eaLnBrk="1" hangingPunct="1">
              <a:defRPr/>
            </a:pPr>
            <a:r>
              <a:rPr lang="ko-KR" altLang="en-US" dirty="0">
                <a:latin typeface="Arial" charset="0"/>
                <a:ea typeface="ＭＳ Ｐゴシック" charset="0"/>
                <a:cs typeface="Arial" charset="0"/>
              </a:rPr>
              <a:t>고려해야 할 질문 한 가지</a:t>
            </a:r>
            <a:r>
              <a:rPr lang="en-US" altLang="ko-KR" dirty="0">
                <a:latin typeface="Arial" charset="0"/>
                <a:ea typeface="ＭＳ Ｐゴシック" charset="0"/>
                <a:cs typeface="Arial" charset="0"/>
              </a:rPr>
              <a:t>…</a:t>
            </a:r>
            <a:endParaRPr lang="en-US" dirty="0">
              <a:latin typeface="Arial" charset="0"/>
              <a:ea typeface="ＭＳ Ｐゴシック" charset="0"/>
              <a:cs typeface="Arial" charset="0"/>
            </a:endParaRPr>
          </a:p>
        </p:txBody>
      </p:sp>
      <p:sp>
        <p:nvSpPr>
          <p:cNvPr id="198660" name="Rectangle 4"/>
          <p:cNvSpPr>
            <a:spLocks noChangeArrowheads="1"/>
          </p:cNvSpPr>
          <p:nvPr/>
        </p:nvSpPr>
        <p:spPr bwMode="auto">
          <a:xfrm>
            <a:off x="533400" y="1600200"/>
            <a:ext cx="8229600" cy="4525963"/>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ko-KR" altLang="en-US" sz="3200" b="1" dirty="0">
                <a:solidFill>
                  <a:srgbClr val="FFFFFF"/>
                </a:solidFill>
                <a:effectLst>
                  <a:outerShdw blurRad="38100" dist="38100" dir="2700000" algn="tl">
                    <a:srgbClr val="000000"/>
                  </a:outerShdw>
                </a:effectLst>
                <a:latin typeface="Arial" charset="0"/>
                <a:ea typeface="ＭＳ Ｐゴシック" charset="0"/>
                <a:cs typeface="Arial" charset="0"/>
              </a:rPr>
              <a:t>오늘날에도 </a:t>
            </a:r>
            <a:r>
              <a:rPr lang="en-US" altLang="ko-KR" sz="32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ko-KR" altLang="en-US" sz="3200" b="1" dirty="0">
                <a:solidFill>
                  <a:srgbClr val="FFFFFF"/>
                </a:solidFill>
                <a:effectLst>
                  <a:outerShdw blurRad="38100" dist="38100" dir="2700000" algn="tl">
                    <a:srgbClr val="000000"/>
                  </a:outerShdw>
                </a:effectLst>
                <a:latin typeface="Arial" charset="0"/>
                <a:ea typeface="ＭＳ Ｐゴシック" charset="0"/>
                <a:cs typeface="Arial" charset="0"/>
              </a:rPr>
              <a:t>거룩한 것들</a:t>
            </a:r>
            <a:r>
              <a:rPr lang="en-US" altLang="ko-KR" sz="32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ko-KR" altLang="en-US" sz="3200" b="1" dirty="0">
                <a:solidFill>
                  <a:srgbClr val="FFFFFF"/>
                </a:solidFill>
                <a:effectLst>
                  <a:outerShdw blurRad="38100" dist="38100" dir="2700000" algn="tl">
                    <a:srgbClr val="000000"/>
                  </a:outerShdw>
                </a:effectLst>
                <a:latin typeface="Arial" charset="0"/>
                <a:ea typeface="ＭＳ Ｐゴシック" charset="0"/>
                <a:cs typeface="Arial" charset="0"/>
              </a:rPr>
              <a:t>이 있는가</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p>
          <a:p>
            <a:pPr marL="342900" indent="-342900" defTabSz="914400" fontAlgn="base">
              <a:spcBef>
                <a:spcPct val="20000"/>
              </a:spcBef>
              <a:spcAft>
                <a:spcPct val="0"/>
              </a:spcAft>
              <a:buClr>
                <a:srgbClr val="FFCC00"/>
              </a:buClr>
              <a:buSzPct val="70000"/>
              <a:buFont typeface="Wingdings" charset="0"/>
              <a:buChar char="n"/>
              <a:defRPr/>
            </a:pPr>
            <a:endParaRPr lang="en-US" sz="3200" b="1" dirty="0">
              <a:solidFill>
                <a:srgbClr val="FFFFFF"/>
              </a:solidFill>
              <a:effectLst>
                <a:outerShdw blurRad="38100" dist="38100" dir="2700000" algn="tl">
                  <a:srgbClr val="000000"/>
                </a:outerShdw>
              </a:effectLst>
              <a:latin typeface="Arial" charset="0"/>
              <a:ea typeface="ＭＳ Ｐゴシック" charset="0"/>
              <a:cs typeface="Arial" charset="0"/>
            </a:endParaRPr>
          </a:p>
          <a:p>
            <a:pPr marL="342900" indent="-342900" defTabSz="914400" fontAlgn="base">
              <a:spcBef>
                <a:spcPct val="20000"/>
              </a:spcBef>
              <a:spcAft>
                <a:spcPct val="0"/>
              </a:spcAft>
              <a:buClr>
                <a:srgbClr val="FFCC00"/>
              </a:buClr>
              <a:buSzPct val="70000"/>
              <a:buFont typeface="Wingdings" charset="0"/>
              <a:buNone/>
              <a:defRPr/>
            </a:pPr>
            <a:r>
              <a:rPr lang="ko-KR" altLang="en-US" sz="3200" b="1" dirty="0">
                <a:solidFill>
                  <a:srgbClr val="FFFFFF"/>
                </a:solidFill>
                <a:effectLst>
                  <a:outerShdw blurRad="38100" dist="38100" dir="2700000" algn="tl">
                    <a:srgbClr val="000000"/>
                  </a:outerShdw>
                </a:effectLst>
                <a:latin typeface="Arial" charset="0"/>
                <a:ea typeface="ＭＳ Ｐゴシック" charset="0"/>
                <a:cs typeface="Arial" charset="0"/>
              </a:rPr>
              <a:t>다르게 말하면</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a:t>
            </a:r>
          </a:p>
          <a:p>
            <a:pPr marL="342900" indent="-342900" defTabSz="914400" fontAlgn="base">
              <a:spcBef>
                <a:spcPct val="20000"/>
              </a:spcBef>
              <a:spcAft>
                <a:spcPct val="0"/>
              </a:spcAft>
              <a:buClr>
                <a:srgbClr val="FFCC00"/>
              </a:buClr>
              <a:buSzPct val="70000"/>
              <a:buFont typeface="Wingdings" charset="0"/>
              <a:buChar char="n"/>
              <a:defRPr/>
            </a:pPr>
            <a:r>
              <a:rPr lang="ko-KR" altLang="en-US" sz="3200" b="1" dirty="0">
                <a:solidFill>
                  <a:srgbClr val="FFFFFF"/>
                </a:solidFill>
                <a:effectLst>
                  <a:outerShdw blurRad="38100" dist="38100" dir="2700000" algn="tl">
                    <a:srgbClr val="000000"/>
                  </a:outerShdw>
                </a:effectLst>
                <a:latin typeface="Arial" charset="0"/>
                <a:ea typeface="ＭＳ Ｐゴシック" charset="0"/>
                <a:cs typeface="Arial" charset="0"/>
              </a:rPr>
              <a:t>하나님과 크리스천들에게 실제로 거룩한 사물이 있는가</a:t>
            </a:r>
            <a:r>
              <a:rPr lang="en-US" altLang="ko-KR" sz="3200" b="1" dirty="0">
                <a:solidFill>
                  <a:srgbClr val="FFFFFF"/>
                </a:solidFill>
                <a:effectLst>
                  <a:outerShdw blurRad="38100" dist="38100" dir="2700000" algn="tl">
                    <a:srgbClr val="000000"/>
                  </a:outerShdw>
                </a:effectLst>
                <a:latin typeface="Arial" charset="0"/>
                <a:ea typeface="ＭＳ Ｐゴシック" charset="0"/>
                <a:cs typeface="Arial" charset="0"/>
              </a:rPr>
              <a:t>?</a:t>
            </a:r>
            <a:endParaRPr lang="en-US" sz="3200" b="1" dirty="0">
              <a:solidFill>
                <a:srgbClr val="FFFFFF"/>
              </a:solidFill>
              <a:effectLst>
                <a:outerShdw blurRad="38100" dist="38100" dir="2700000" algn="tl">
                  <a:srgbClr val="000000"/>
                </a:outerShdw>
              </a:effectLst>
              <a:latin typeface="Arial" charset="0"/>
              <a:ea typeface="ＭＳ Ｐゴシック" charset="0"/>
              <a:cs typeface="Arial" charset="0"/>
            </a:endParaRPr>
          </a:p>
          <a:p>
            <a:pPr marL="342900" indent="-342900" defTabSz="914400" fontAlgn="base">
              <a:spcBef>
                <a:spcPct val="20000"/>
              </a:spcBef>
              <a:spcAft>
                <a:spcPct val="0"/>
              </a:spcAft>
              <a:buClr>
                <a:srgbClr val="FFCC00"/>
              </a:buClr>
              <a:buSzPct val="70000"/>
              <a:buFont typeface="Wingdings" charset="0"/>
              <a:buChar char="n"/>
              <a:defRPr/>
            </a:pPr>
            <a:r>
              <a:rPr lang="en-US" altLang="ko-KR" sz="32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ko-KR" altLang="en-US" sz="3200" b="1" dirty="0">
                <a:solidFill>
                  <a:srgbClr val="FFFFFF"/>
                </a:solidFill>
                <a:effectLst>
                  <a:outerShdw blurRad="38100" dist="38100" dir="2700000" algn="tl">
                    <a:srgbClr val="000000"/>
                  </a:outerShdw>
                </a:effectLst>
                <a:latin typeface="Arial" charset="0"/>
                <a:ea typeface="ＭＳ Ｐゴシック" charset="0"/>
                <a:cs typeface="Arial" charset="0"/>
              </a:rPr>
              <a:t>성스러운</a:t>
            </a:r>
            <a:r>
              <a:rPr lang="en-US" altLang="ko-KR" sz="32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ko-KR" alt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것으로서 어떤 것을 언급하는 것이 적절한가</a:t>
            </a:r>
            <a:r>
              <a:rPr lang="en-US" altLang="ko-KR" sz="3200" b="1" dirty="0">
                <a:solidFill>
                  <a:srgbClr val="FFFFFF"/>
                </a:solidFill>
                <a:effectLst>
                  <a:outerShdw blurRad="38100" dist="38100" dir="2700000" algn="tl">
                    <a:srgbClr val="000000"/>
                  </a:outerShdw>
                </a:effectLst>
                <a:latin typeface="Arial" charset="0"/>
                <a:ea typeface="ＭＳ Ｐゴシック" charset="0"/>
                <a:cs typeface="Arial" charset="0"/>
              </a:rPr>
              <a:t>?</a:t>
            </a:r>
            <a:endParaRPr lang="en-US" sz="3200" b="1" dirty="0">
              <a:solidFill>
                <a:srgbClr val="FFFFFF"/>
              </a:solidFill>
              <a:effectLst>
                <a:outerShdw blurRad="38100" dist="38100" dir="2700000" algn="tl">
                  <a:srgbClr val="000000"/>
                </a:outerShdw>
              </a:effectLst>
              <a:latin typeface="Arial" charset="0"/>
              <a:ea typeface="ＭＳ Ｐゴシック" charset="0"/>
              <a:cs typeface="Arial" charset="0"/>
            </a:endParaRPr>
          </a:p>
          <a:p>
            <a:pPr marL="342900" indent="-342900" defTabSz="914400" fontAlgn="base">
              <a:spcBef>
                <a:spcPct val="20000"/>
              </a:spcBef>
              <a:spcAft>
                <a:spcPct val="0"/>
              </a:spcAft>
              <a:buClr>
                <a:srgbClr val="FFCC00"/>
              </a:buClr>
              <a:buSzPct val="70000"/>
              <a:buFont typeface="Wingdings" charset="0"/>
              <a:buChar char="n"/>
              <a:defRPr/>
            </a:pPr>
            <a:r>
              <a:rPr lang="ko-KR" altLang="en-US" sz="3200" b="1" dirty="0">
                <a:solidFill>
                  <a:srgbClr val="FFFFFF"/>
                </a:solidFill>
                <a:effectLst>
                  <a:outerShdw blurRad="38100" dist="38100" dir="2700000" algn="tl">
                    <a:srgbClr val="000000"/>
                  </a:outerShdw>
                </a:effectLst>
                <a:latin typeface="Arial" charset="0"/>
                <a:ea typeface="ＭＳ Ｐゴシック" charset="0"/>
                <a:cs typeface="Arial" charset="0"/>
              </a:rPr>
              <a:t>그렇다면</a:t>
            </a:r>
            <a:r>
              <a:rPr lang="en-US" altLang="ko-KR" sz="32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ko-KR" alt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어떤 것이 </a:t>
            </a:r>
            <a:r>
              <a:rPr lang="ko-KR" alt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성스러운가</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a:t>
            </a:r>
          </a:p>
        </p:txBody>
      </p:sp>
    </p:spTree>
    <p:extLst>
      <p:ext uri="{BB962C8B-B14F-4D97-AF65-F5344CB8AC3E}">
        <p14:creationId xmlns:p14="http://schemas.microsoft.com/office/powerpoint/2010/main" val="1297299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8660">
                                            <p:txEl>
                                              <p:pRg st="0" end="0"/>
                                            </p:txEl>
                                          </p:spTgt>
                                        </p:tgtEl>
                                        <p:attrNameLst>
                                          <p:attrName>style.visibility</p:attrName>
                                        </p:attrNameLst>
                                      </p:cBhvr>
                                      <p:to>
                                        <p:strVal val="visible"/>
                                      </p:to>
                                    </p:set>
                                    <p:animEffect transition="in" filter="wipe(down)">
                                      <p:cBhvr>
                                        <p:cTn id="7" dur="500"/>
                                        <p:tgtEl>
                                          <p:spTgt spid="1986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8660">
                                            <p:txEl>
                                              <p:pRg st="2" end="2"/>
                                            </p:txEl>
                                          </p:spTgt>
                                        </p:tgtEl>
                                        <p:attrNameLst>
                                          <p:attrName>style.visibility</p:attrName>
                                        </p:attrNameLst>
                                      </p:cBhvr>
                                      <p:to>
                                        <p:strVal val="visible"/>
                                      </p:to>
                                    </p:set>
                                    <p:animEffect transition="in" filter="wipe(down)">
                                      <p:cBhvr>
                                        <p:cTn id="12" dur="500"/>
                                        <p:tgtEl>
                                          <p:spTgt spid="19866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8660">
                                            <p:txEl>
                                              <p:pRg st="3" end="3"/>
                                            </p:txEl>
                                          </p:spTgt>
                                        </p:tgtEl>
                                        <p:attrNameLst>
                                          <p:attrName>style.visibility</p:attrName>
                                        </p:attrNameLst>
                                      </p:cBhvr>
                                      <p:to>
                                        <p:strVal val="visible"/>
                                      </p:to>
                                    </p:set>
                                    <p:animEffect transition="in" filter="wipe(down)">
                                      <p:cBhvr>
                                        <p:cTn id="17" dur="500"/>
                                        <p:tgtEl>
                                          <p:spTgt spid="198660">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8660">
                                            <p:txEl>
                                              <p:pRg st="4" end="4"/>
                                            </p:txEl>
                                          </p:spTgt>
                                        </p:tgtEl>
                                        <p:attrNameLst>
                                          <p:attrName>style.visibility</p:attrName>
                                        </p:attrNameLst>
                                      </p:cBhvr>
                                      <p:to>
                                        <p:strVal val="visible"/>
                                      </p:to>
                                    </p:set>
                                    <p:animEffect transition="in" filter="wipe(down)">
                                      <p:cBhvr>
                                        <p:cTn id="22" dur="500"/>
                                        <p:tgtEl>
                                          <p:spTgt spid="198660">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8660">
                                            <p:txEl>
                                              <p:pRg st="5" end="5"/>
                                            </p:txEl>
                                          </p:spTgt>
                                        </p:tgtEl>
                                        <p:attrNameLst>
                                          <p:attrName>style.visibility</p:attrName>
                                        </p:attrNameLst>
                                      </p:cBhvr>
                                      <p:to>
                                        <p:strVal val="visible"/>
                                      </p:to>
                                    </p:set>
                                    <p:animEffect transition="in" filter="wipe(down)">
                                      <p:cBhvr>
                                        <p:cTn id="27" dur="500"/>
                                        <p:tgtEl>
                                          <p:spTgt spid="19866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3" name="Rectangle 3"/>
          <p:cNvSpPr>
            <a:spLocks noChangeArrowheads="1"/>
          </p:cNvSpPr>
          <p:nvPr/>
        </p:nvSpPr>
        <p:spPr bwMode="auto">
          <a:xfrm>
            <a:off x="5029200" y="1631008"/>
            <a:ext cx="762000" cy="685800"/>
          </a:xfrm>
          <a:prstGeom prst="rect">
            <a:avLst/>
          </a:prstGeom>
          <a:noFill/>
          <a:ln w="38100">
            <a:solidFill>
              <a:srgbClr val="FF0000"/>
            </a:solidFill>
            <a:miter lim="800000"/>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5124" name="Rectangle 4"/>
          <p:cNvSpPr>
            <a:spLocks noGrp="1" noRot="1" noChangeArrowheads="1"/>
          </p:cNvSpPr>
          <p:nvPr>
            <p:ph type="title" idx="4294967295"/>
          </p:nvPr>
        </p:nvSpPr>
        <p:spPr>
          <a:xfrm>
            <a:off x="457200" y="274638"/>
            <a:ext cx="4343400" cy="706437"/>
          </a:xfrm>
          <a:solidFill>
            <a:srgbClr val="000514"/>
          </a:solidFill>
          <a:ln>
            <a:solidFill>
              <a:schemeClr val="bg2"/>
            </a:solidFill>
          </a:ln>
        </p:spPr>
        <p:txBody>
          <a:bodyPr/>
          <a:lstStyle/>
          <a:p>
            <a:pPr eaLnBrk="1" hangingPunct="1">
              <a:defRPr/>
            </a:pPr>
            <a:r>
              <a:rPr lang="ko-KR" altLang="en-US" sz="4000" dirty="0">
                <a:latin typeface="Arial"/>
                <a:ea typeface="ＭＳ Ｐゴシック" charset="0"/>
                <a:cs typeface="Arial"/>
              </a:rPr>
              <a:t>오늘날의 세계</a:t>
            </a:r>
            <a:endParaRPr lang="en-US" sz="4000" dirty="0">
              <a:latin typeface="Arial"/>
              <a:ea typeface="ＭＳ Ｐゴシック" charset="0"/>
              <a:cs typeface="Arial"/>
            </a:endParaRPr>
          </a:p>
        </p:txBody>
      </p:sp>
      <p:sp>
        <p:nvSpPr>
          <p:cNvPr id="2" name="TextBox 1">
            <a:extLst>
              <a:ext uri="{FF2B5EF4-FFF2-40B4-BE49-F238E27FC236}">
                <a16:creationId xmlns:a16="http://schemas.microsoft.com/office/drawing/2014/main" id="{AC61101F-7C3B-F147-A375-FBF377976C6C}"/>
              </a:ext>
            </a:extLst>
          </p:cNvPr>
          <p:cNvSpPr txBox="1"/>
          <p:nvPr/>
        </p:nvSpPr>
        <p:spPr>
          <a:xfrm>
            <a:off x="728870" y="2040833"/>
            <a:ext cx="1033669" cy="400110"/>
          </a:xfrm>
          <a:prstGeom prst="rect">
            <a:avLst/>
          </a:prstGeom>
          <a:solidFill>
            <a:schemeClr val="tx1"/>
          </a:solidFill>
          <a:ln w="57150">
            <a:solidFill>
              <a:schemeClr val="bg1">
                <a:lumMod val="60000"/>
                <a:lumOff val="40000"/>
              </a:schemeClr>
            </a:solidFill>
          </a:ln>
        </p:spPr>
        <p:txBody>
          <a:bodyPr wrap="square" rtlCol="0">
            <a:spAutoFit/>
          </a:bodyPr>
          <a:lstStyle/>
          <a:p>
            <a:pPr algn="ctr"/>
            <a:r>
              <a:rPr kumimoji="1" lang="ko-KR" altLang="en-US" sz="2000" b="1" dirty="0">
                <a:solidFill>
                  <a:schemeClr val="bg2"/>
                </a:solidFill>
                <a:latin typeface="Nanum Gothic" panose="020D0604000000000000" pitchFamily="34" charset="-127"/>
                <a:ea typeface="Nanum Gothic" panose="020D0604000000000000" pitchFamily="34" charset="-127"/>
              </a:rPr>
              <a:t>태평양</a:t>
            </a:r>
          </a:p>
        </p:txBody>
      </p:sp>
      <p:sp>
        <p:nvSpPr>
          <p:cNvPr id="6" name="TextBox 5">
            <a:extLst>
              <a:ext uri="{FF2B5EF4-FFF2-40B4-BE49-F238E27FC236}">
                <a16:creationId xmlns:a16="http://schemas.microsoft.com/office/drawing/2014/main" id="{7257A648-B7E6-B047-A965-502941AE62ED}"/>
              </a:ext>
            </a:extLst>
          </p:cNvPr>
          <p:cNvSpPr txBox="1"/>
          <p:nvPr/>
        </p:nvSpPr>
        <p:spPr>
          <a:xfrm>
            <a:off x="377688" y="3748123"/>
            <a:ext cx="1464365" cy="400110"/>
          </a:xfrm>
          <a:prstGeom prst="rect">
            <a:avLst/>
          </a:prstGeom>
          <a:solidFill>
            <a:schemeClr val="tx1"/>
          </a:solidFill>
          <a:ln w="57150">
            <a:solidFill>
              <a:schemeClr val="bg1">
                <a:lumMod val="60000"/>
                <a:lumOff val="40000"/>
              </a:schemeClr>
            </a:solidFill>
          </a:ln>
        </p:spPr>
        <p:txBody>
          <a:bodyPr wrap="square" rtlCol="0">
            <a:spAutoFit/>
          </a:bodyPr>
          <a:lstStyle/>
          <a:p>
            <a:pPr algn="ctr"/>
            <a:r>
              <a:rPr kumimoji="1" lang="ko-KR" altLang="en-US" sz="2000" b="1" dirty="0">
                <a:solidFill>
                  <a:schemeClr val="bg2"/>
                </a:solidFill>
                <a:latin typeface="Nanum Gothic" panose="020D0604000000000000" pitchFamily="34" charset="-127"/>
                <a:ea typeface="Nanum Gothic" panose="020D0604000000000000" pitchFamily="34" charset="-127"/>
              </a:rPr>
              <a:t>오세아니아</a:t>
            </a:r>
          </a:p>
        </p:txBody>
      </p:sp>
      <p:sp>
        <p:nvSpPr>
          <p:cNvPr id="7" name="TextBox 6">
            <a:extLst>
              <a:ext uri="{FF2B5EF4-FFF2-40B4-BE49-F238E27FC236}">
                <a16:creationId xmlns:a16="http://schemas.microsoft.com/office/drawing/2014/main" id="{574BAB06-7A0B-0C49-AB89-BD52CB19C3AF}"/>
              </a:ext>
            </a:extLst>
          </p:cNvPr>
          <p:cNvSpPr txBox="1"/>
          <p:nvPr/>
        </p:nvSpPr>
        <p:spPr>
          <a:xfrm>
            <a:off x="7394713" y="3721619"/>
            <a:ext cx="1464365" cy="400110"/>
          </a:xfrm>
          <a:prstGeom prst="rect">
            <a:avLst/>
          </a:prstGeom>
          <a:solidFill>
            <a:schemeClr val="tx1"/>
          </a:solidFill>
          <a:ln w="57150">
            <a:solidFill>
              <a:schemeClr val="bg1">
                <a:lumMod val="60000"/>
                <a:lumOff val="40000"/>
              </a:schemeClr>
            </a:solidFill>
          </a:ln>
        </p:spPr>
        <p:txBody>
          <a:bodyPr wrap="square" rtlCol="0">
            <a:spAutoFit/>
          </a:bodyPr>
          <a:lstStyle/>
          <a:p>
            <a:pPr algn="ctr"/>
            <a:r>
              <a:rPr kumimoji="1" lang="ko-KR" altLang="en-US" sz="2000" b="1" dirty="0">
                <a:solidFill>
                  <a:schemeClr val="bg2"/>
                </a:solidFill>
                <a:latin typeface="Nanum Gothic" panose="020D0604000000000000" pitchFamily="34" charset="-127"/>
                <a:ea typeface="Nanum Gothic" panose="020D0604000000000000" pitchFamily="34" charset="-127"/>
              </a:rPr>
              <a:t>오세아니아</a:t>
            </a:r>
          </a:p>
        </p:txBody>
      </p:sp>
      <p:sp>
        <p:nvSpPr>
          <p:cNvPr id="8" name="TextBox 7">
            <a:extLst>
              <a:ext uri="{FF2B5EF4-FFF2-40B4-BE49-F238E27FC236}">
                <a16:creationId xmlns:a16="http://schemas.microsoft.com/office/drawing/2014/main" id="{2547CBB3-B9BF-B142-B2B1-3692A310FCEE}"/>
              </a:ext>
            </a:extLst>
          </p:cNvPr>
          <p:cNvSpPr txBox="1"/>
          <p:nvPr/>
        </p:nvSpPr>
        <p:spPr>
          <a:xfrm>
            <a:off x="7566991" y="2130288"/>
            <a:ext cx="1033669" cy="400110"/>
          </a:xfrm>
          <a:prstGeom prst="rect">
            <a:avLst/>
          </a:prstGeom>
          <a:solidFill>
            <a:schemeClr val="tx1"/>
          </a:solidFill>
          <a:ln w="57150">
            <a:solidFill>
              <a:schemeClr val="bg1">
                <a:lumMod val="60000"/>
                <a:lumOff val="40000"/>
              </a:schemeClr>
            </a:solidFill>
          </a:ln>
        </p:spPr>
        <p:txBody>
          <a:bodyPr wrap="square" rtlCol="0">
            <a:spAutoFit/>
          </a:bodyPr>
          <a:lstStyle/>
          <a:p>
            <a:pPr algn="ctr"/>
            <a:r>
              <a:rPr kumimoji="1" lang="ko-KR" altLang="en-US" sz="2000" b="1" dirty="0">
                <a:solidFill>
                  <a:schemeClr val="bg2"/>
                </a:solidFill>
                <a:latin typeface="Nanum Gothic" panose="020D0604000000000000" pitchFamily="34" charset="-127"/>
                <a:ea typeface="Nanum Gothic" panose="020D0604000000000000" pitchFamily="34" charset="-127"/>
              </a:rPr>
              <a:t>태평양</a:t>
            </a:r>
          </a:p>
        </p:txBody>
      </p:sp>
      <p:sp>
        <p:nvSpPr>
          <p:cNvPr id="9" name="TextBox 8">
            <a:extLst>
              <a:ext uri="{FF2B5EF4-FFF2-40B4-BE49-F238E27FC236}">
                <a16:creationId xmlns:a16="http://schemas.microsoft.com/office/drawing/2014/main" id="{D3384C92-9D6D-C743-ADED-AC4B59D1AF06}"/>
              </a:ext>
            </a:extLst>
          </p:cNvPr>
          <p:cNvSpPr txBox="1"/>
          <p:nvPr/>
        </p:nvSpPr>
        <p:spPr>
          <a:xfrm>
            <a:off x="3021495" y="2040833"/>
            <a:ext cx="1033669" cy="400110"/>
          </a:xfrm>
          <a:prstGeom prst="rect">
            <a:avLst/>
          </a:prstGeom>
          <a:solidFill>
            <a:schemeClr val="tx1"/>
          </a:solidFill>
          <a:ln w="57150">
            <a:solidFill>
              <a:schemeClr val="bg1">
                <a:lumMod val="60000"/>
                <a:lumOff val="40000"/>
              </a:schemeClr>
            </a:solidFill>
          </a:ln>
        </p:spPr>
        <p:txBody>
          <a:bodyPr wrap="square" rtlCol="0">
            <a:spAutoFit/>
          </a:bodyPr>
          <a:lstStyle/>
          <a:p>
            <a:pPr algn="ctr"/>
            <a:r>
              <a:rPr kumimoji="1" lang="ko-KR" altLang="en-US" sz="2000" b="1" dirty="0">
                <a:solidFill>
                  <a:schemeClr val="bg2"/>
                </a:solidFill>
                <a:latin typeface="Nanum Gothic" panose="020D0604000000000000" pitchFamily="34" charset="-127"/>
                <a:ea typeface="Nanum Gothic" panose="020D0604000000000000" pitchFamily="34" charset="-127"/>
              </a:rPr>
              <a:t>대서양</a:t>
            </a:r>
          </a:p>
        </p:txBody>
      </p:sp>
      <p:sp>
        <p:nvSpPr>
          <p:cNvPr id="10" name="TextBox 9">
            <a:extLst>
              <a:ext uri="{FF2B5EF4-FFF2-40B4-BE49-F238E27FC236}">
                <a16:creationId xmlns:a16="http://schemas.microsoft.com/office/drawing/2014/main" id="{FDF6FB1C-208D-CA47-AE03-C0B22011A163}"/>
              </a:ext>
            </a:extLst>
          </p:cNvPr>
          <p:cNvSpPr txBox="1"/>
          <p:nvPr/>
        </p:nvSpPr>
        <p:spPr>
          <a:xfrm>
            <a:off x="3753679" y="4376535"/>
            <a:ext cx="1033669" cy="400110"/>
          </a:xfrm>
          <a:prstGeom prst="rect">
            <a:avLst/>
          </a:prstGeom>
          <a:solidFill>
            <a:schemeClr val="tx1"/>
          </a:solidFill>
          <a:ln w="57150">
            <a:solidFill>
              <a:schemeClr val="bg1">
                <a:lumMod val="60000"/>
                <a:lumOff val="40000"/>
              </a:schemeClr>
            </a:solidFill>
          </a:ln>
        </p:spPr>
        <p:txBody>
          <a:bodyPr wrap="square" rtlCol="0">
            <a:spAutoFit/>
          </a:bodyPr>
          <a:lstStyle/>
          <a:p>
            <a:pPr algn="ctr"/>
            <a:r>
              <a:rPr kumimoji="1" lang="ko-KR" altLang="en-US" sz="2000" b="1" dirty="0">
                <a:solidFill>
                  <a:schemeClr val="bg2"/>
                </a:solidFill>
                <a:latin typeface="Nanum Gothic" panose="020D0604000000000000" pitchFamily="34" charset="-127"/>
                <a:ea typeface="Nanum Gothic" panose="020D0604000000000000" pitchFamily="34" charset="-127"/>
              </a:rPr>
              <a:t>대서양</a:t>
            </a:r>
          </a:p>
        </p:txBody>
      </p:sp>
      <p:sp>
        <p:nvSpPr>
          <p:cNvPr id="11" name="TextBox 10">
            <a:extLst>
              <a:ext uri="{FF2B5EF4-FFF2-40B4-BE49-F238E27FC236}">
                <a16:creationId xmlns:a16="http://schemas.microsoft.com/office/drawing/2014/main" id="{A4059FA2-361E-524A-B59C-8E1E86BC22B2}"/>
              </a:ext>
            </a:extLst>
          </p:cNvPr>
          <p:cNvSpPr txBox="1"/>
          <p:nvPr/>
        </p:nvSpPr>
        <p:spPr>
          <a:xfrm>
            <a:off x="5907158" y="3919537"/>
            <a:ext cx="1033669" cy="400110"/>
          </a:xfrm>
          <a:prstGeom prst="rect">
            <a:avLst/>
          </a:prstGeom>
          <a:solidFill>
            <a:schemeClr val="tx1"/>
          </a:solidFill>
          <a:ln w="57150">
            <a:solidFill>
              <a:schemeClr val="bg1">
                <a:lumMod val="60000"/>
                <a:lumOff val="40000"/>
              </a:schemeClr>
            </a:solidFill>
          </a:ln>
        </p:spPr>
        <p:txBody>
          <a:bodyPr wrap="square" rtlCol="0">
            <a:spAutoFit/>
          </a:bodyPr>
          <a:lstStyle/>
          <a:p>
            <a:pPr algn="ctr"/>
            <a:r>
              <a:rPr kumimoji="1" lang="ko-KR" altLang="en-US" sz="2000" b="1" dirty="0">
                <a:solidFill>
                  <a:schemeClr val="bg2"/>
                </a:solidFill>
                <a:latin typeface="Nanum Gothic" panose="020D0604000000000000" pitchFamily="34" charset="-127"/>
                <a:ea typeface="Nanum Gothic" panose="020D0604000000000000" pitchFamily="34" charset="-127"/>
              </a:rPr>
              <a:t>인도양</a:t>
            </a:r>
          </a:p>
        </p:txBody>
      </p:sp>
      <p:sp>
        <p:nvSpPr>
          <p:cNvPr id="12" name="TextBox 11">
            <a:extLst>
              <a:ext uri="{FF2B5EF4-FFF2-40B4-BE49-F238E27FC236}">
                <a16:creationId xmlns:a16="http://schemas.microsoft.com/office/drawing/2014/main" id="{F80FB321-7E9A-EA4B-9768-6DE4C76E5A09}"/>
              </a:ext>
            </a:extLst>
          </p:cNvPr>
          <p:cNvSpPr txBox="1"/>
          <p:nvPr/>
        </p:nvSpPr>
        <p:spPr>
          <a:xfrm>
            <a:off x="1424609" y="5035802"/>
            <a:ext cx="1033669" cy="400110"/>
          </a:xfrm>
          <a:prstGeom prst="rect">
            <a:avLst/>
          </a:prstGeom>
          <a:solidFill>
            <a:schemeClr val="tx1"/>
          </a:solidFill>
          <a:ln w="57150">
            <a:solidFill>
              <a:schemeClr val="bg1">
                <a:lumMod val="60000"/>
                <a:lumOff val="40000"/>
              </a:schemeClr>
            </a:solidFill>
          </a:ln>
        </p:spPr>
        <p:txBody>
          <a:bodyPr wrap="square" rtlCol="0">
            <a:spAutoFit/>
          </a:bodyPr>
          <a:lstStyle/>
          <a:p>
            <a:pPr algn="ctr"/>
            <a:r>
              <a:rPr kumimoji="1" lang="ko-KR" altLang="en-US" sz="2000" b="1" dirty="0">
                <a:solidFill>
                  <a:schemeClr val="bg2"/>
                </a:solidFill>
                <a:latin typeface="Nanum Gothic" panose="020D0604000000000000" pitchFamily="34" charset="-127"/>
                <a:ea typeface="Nanum Gothic" panose="020D0604000000000000" pitchFamily="34" charset="-127"/>
              </a:rPr>
              <a:t>태평양</a:t>
            </a:r>
          </a:p>
        </p:txBody>
      </p:sp>
      <p:sp>
        <p:nvSpPr>
          <p:cNvPr id="13" name="TextBox 12">
            <a:extLst>
              <a:ext uri="{FF2B5EF4-FFF2-40B4-BE49-F238E27FC236}">
                <a16:creationId xmlns:a16="http://schemas.microsoft.com/office/drawing/2014/main" id="{EA47C870-C22F-C448-AD4C-EF2A8322FAA2}"/>
              </a:ext>
            </a:extLst>
          </p:cNvPr>
          <p:cNvSpPr txBox="1"/>
          <p:nvPr/>
        </p:nvSpPr>
        <p:spPr>
          <a:xfrm>
            <a:off x="2504660" y="2516256"/>
            <a:ext cx="1262271" cy="400110"/>
          </a:xfrm>
          <a:prstGeom prst="rect">
            <a:avLst/>
          </a:prstGeom>
          <a:solidFill>
            <a:schemeClr val="tx1"/>
          </a:solidFill>
          <a:ln w="57150">
            <a:solidFill>
              <a:schemeClr val="bg1">
                <a:lumMod val="60000"/>
                <a:lumOff val="40000"/>
              </a:schemeClr>
            </a:solidFill>
          </a:ln>
        </p:spPr>
        <p:txBody>
          <a:bodyPr wrap="square" rtlCol="0">
            <a:spAutoFit/>
          </a:bodyPr>
          <a:lstStyle/>
          <a:p>
            <a:pPr algn="ctr"/>
            <a:r>
              <a:rPr kumimoji="1" lang="ko-KR" altLang="en-US" sz="2000" b="1" dirty="0" err="1">
                <a:solidFill>
                  <a:schemeClr val="bg2"/>
                </a:solidFill>
                <a:latin typeface="Nanum Gothic" panose="020D0604000000000000" pitchFamily="34" charset="-127"/>
                <a:ea typeface="Nanum Gothic" panose="020D0604000000000000" pitchFamily="34" charset="-127"/>
              </a:rPr>
              <a:t>카리비안</a:t>
            </a:r>
            <a:endParaRPr kumimoji="1" lang="ko-KR" altLang="en-US" sz="2000" b="1" dirty="0">
              <a:solidFill>
                <a:schemeClr val="bg2"/>
              </a:solidFill>
              <a:latin typeface="Nanum Gothic" panose="020D0604000000000000" pitchFamily="34" charset="-127"/>
              <a:ea typeface="Nanum Gothic" panose="020D0604000000000000" pitchFamily="34" charset="-127"/>
            </a:endParaRPr>
          </a:p>
        </p:txBody>
      </p:sp>
      <p:sp>
        <p:nvSpPr>
          <p:cNvPr id="3" name="TextBox 2">
            <a:extLst>
              <a:ext uri="{FF2B5EF4-FFF2-40B4-BE49-F238E27FC236}">
                <a16:creationId xmlns:a16="http://schemas.microsoft.com/office/drawing/2014/main" id="{FD0CAFF4-6D07-0D41-9D29-87ACC41B63B5}"/>
              </a:ext>
            </a:extLst>
          </p:cNvPr>
          <p:cNvSpPr txBox="1"/>
          <p:nvPr/>
        </p:nvSpPr>
        <p:spPr>
          <a:xfrm>
            <a:off x="6374295" y="1524000"/>
            <a:ext cx="934277" cy="400110"/>
          </a:xfrm>
          <a:prstGeom prst="rect">
            <a:avLst/>
          </a:prstGeom>
          <a:solidFill>
            <a:srgbClr val="E3CA96"/>
          </a:solidFill>
          <a:ln w="57150">
            <a:solidFill>
              <a:schemeClr val="bg2"/>
            </a:solidFill>
          </a:ln>
        </p:spPr>
        <p:txBody>
          <a:bodyPr wrap="square" rtlCol="0">
            <a:spAutoFit/>
          </a:bodyPr>
          <a:lstStyle/>
          <a:p>
            <a:pPr algn="ctr"/>
            <a:r>
              <a:rPr kumimoji="1" lang="ko-KR" altLang="en-US" sz="2000" b="1" dirty="0">
                <a:solidFill>
                  <a:schemeClr val="bg2"/>
                </a:solidFill>
                <a:latin typeface="Nanum Gothic" panose="020D0604000000000000" pitchFamily="34" charset="-127"/>
                <a:ea typeface="Nanum Gothic" panose="020D0604000000000000" pitchFamily="34" charset="-127"/>
              </a:rPr>
              <a:t>아시아</a:t>
            </a:r>
          </a:p>
        </p:txBody>
      </p:sp>
      <p:sp>
        <p:nvSpPr>
          <p:cNvPr id="15" name="TextBox 14">
            <a:extLst>
              <a:ext uri="{FF2B5EF4-FFF2-40B4-BE49-F238E27FC236}">
                <a16:creationId xmlns:a16="http://schemas.microsoft.com/office/drawing/2014/main" id="{1081738D-1D02-E34D-8275-DBC9976063D6}"/>
              </a:ext>
            </a:extLst>
          </p:cNvPr>
          <p:cNvSpPr txBox="1"/>
          <p:nvPr/>
        </p:nvSpPr>
        <p:spPr>
          <a:xfrm>
            <a:off x="4572000" y="2817554"/>
            <a:ext cx="1219200" cy="400110"/>
          </a:xfrm>
          <a:prstGeom prst="rect">
            <a:avLst/>
          </a:prstGeom>
          <a:solidFill>
            <a:srgbClr val="E3CA96"/>
          </a:solidFill>
          <a:ln w="57150">
            <a:solidFill>
              <a:schemeClr val="bg2"/>
            </a:solidFill>
          </a:ln>
        </p:spPr>
        <p:txBody>
          <a:bodyPr wrap="square" rtlCol="0">
            <a:spAutoFit/>
          </a:bodyPr>
          <a:lstStyle/>
          <a:p>
            <a:pPr algn="ctr"/>
            <a:r>
              <a:rPr kumimoji="1" lang="ko-KR" altLang="en-US" sz="2000" b="1" dirty="0">
                <a:solidFill>
                  <a:schemeClr val="bg2"/>
                </a:solidFill>
                <a:latin typeface="Nanum Gothic" panose="020D0604000000000000" pitchFamily="34" charset="-127"/>
                <a:ea typeface="Nanum Gothic" panose="020D0604000000000000" pitchFamily="34" charset="-127"/>
              </a:rPr>
              <a:t>아프리카</a:t>
            </a:r>
          </a:p>
        </p:txBody>
      </p:sp>
      <p:sp>
        <p:nvSpPr>
          <p:cNvPr id="16" name="TextBox 15">
            <a:extLst>
              <a:ext uri="{FF2B5EF4-FFF2-40B4-BE49-F238E27FC236}">
                <a16:creationId xmlns:a16="http://schemas.microsoft.com/office/drawing/2014/main" id="{1E36362E-162F-344F-8CC6-3530E50FE50E}"/>
              </a:ext>
            </a:extLst>
          </p:cNvPr>
          <p:cNvSpPr txBox="1"/>
          <p:nvPr/>
        </p:nvSpPr>
        <p:spPr>
          <a:xfrm>
            <a:off x="2655405" y="3549943"/>
            <a:ext cx="1219200" cy="400110"/>
          </a:xfrm>
          <a:prstGeom prst="rect">
            <a:avLst/>
          </a:prstGeom>
          <a:solidFill>
            <a:srgbClr val="E3CA96"/>
          </a:solidFill>
          <a:ln w="57150">
            <a:solidFill>
              <a:schemeClr val="bg2"/>
            </a:solidFill>
          </a:ln>
        </p:spPr>
        <p:txBody>
          <a:bodyPr wrap="square" rtlCol="0">
            <a:spAutoFit/>
          </a:bodyPr>
          <a:lstStyle/>
          <a:p>
            <a:pPr algn="ctr"/>
            <a:r>
              <a:rPr kumimoji="1" lang="ko-KR" altLang="en-US" sz="2000" b="1" dirty="0">
                <a:solidFill>
                  <a:schemeClr val="bg2"/>
                </a:solidFill>
                <a:latin typeface="Nanum Gothic" panose="020D0604000000000000" pitchFamily="34" charset="-127"/>
                <a:ea typeface="Nanum Gothic" panose="020D0604000000000000" pitchFamily="34" charset="-127"/>
              </a:rPr>
              <a:t>남미</a:t>
            </a:r>
          </a:p>
        </p:txBody>
      </p:sp>
      <p:sp>
        <p:nvSpPr>
          <p:cNvPr id="18" name="TextBox 17">
            <a:extLst>
              <a:ext uri="{FF2B5EF4-FFF2-40B4-BE49-F238E27FC236}">
                <a16:creationId xmlns:a16="http://schemas.microsoft.com/office/drawing/2014/main" id="{D36069C9-50D9-BE4B-B5F7-70B09B62AD07}"/>
              </a:ext>
            </a:extLst>
          </p:cNvPr>
          <p:cNvSpPr txBox="1"/>
          <p:nvPr/>
        </p:nvSpPr>
        <p:spPr>
          <a:xfrm>
            <a:off x="4204252" y="1191225"/>
            <a:ext cx="1219200" cy="400110"/>
          </a:xfrm>
          <a:prstGeom prst="rect">
            <a:avLst/>
          </a:prstGeom>
          <a:solidFill>
            <a:srgbClr val="E3CA96"/>
          </a:solidFill>
          <a:ln w="57150">
            <a:solidFill>
              <a:schemeClr val="bg2"/>
            </a:solidFill>
          </a:ln>
        </p:spPr>
        <p:txBody>
          <a:bodyPr wrap="square" rtlCol="0">
            <a:spAutoFit/>
          </a:bodyPr>
          <a:lstStyle/>
          <a:p>
            <a:pPr algn="ctr"/>
            <a:r>
              <a:rPr kumimoji="1" lang="ko-KR" altLang="en-US" sz="2000" b="1" dirty="0">
                <a:solidFill>
                  <a:schemeClr val="bg2"/>
                </a:solidFill>
                <a:latin typeface="Nanum Gothic" panose="020D0604000000000000" pitchFamily="34" charset="-127"/>
                <a:ea typeface="Nanum Gothic" panose="020D0604000000000000" pitchFamily="34" charset="-127"/>
              </a:rPr>
              <a:t>유럽</a:t>
            </a:r>
          </a:p>
        </p:txBody>
      </p:sp>
      <p:sp>
        <p:nvSpPr>
          <p:cNvPr id="17" name="TextBox 16">
            <a:extLst>
              <a:ext uri="{FF2B5EF4-FFF2-40B4-BE49-F238E27FC236}">
                <a16:creationId xmlns:a16="http://schemas.microsoft.com/office/drawing/2014/main" id="{2C27246C-E776-AA40-910F-D2AB5F8D2DA7}"/>
              </a:ext>
            </a:extLst>
          </p:cNvPr>
          <p:cNvSpPr txBox="1"/>
          <p:nvPr/>
        </p:nvSpPr>
        <p:spPr>
          <a:xfrm>
            <a:off x="1828800" y="1674007"/>
            <a:ext cx="1219200" cy="400110"/>
          </a:xfrm>
          <a:prstGeom prst="rect">
            <a:avLst/>
          </a:prstGeom>
          <a:solidFill>
            <a:srgbClr val="E3CA96"/>
          </a:solidFill>
          <a:ln w="57150">
            <a:solidFill>
              <a:schemeClr val="bg2"/>
            </a:solidFill>
          </a:ln>
        </p:spPr>
        <p:txBody>
          <a:bodyPr wrap="square" rtlCol="0">
            <a:spAutoFit/>
          </a:bodyPr>
          <a:lstStyle/>
          <a:p>
            <a:pPr algn="ctr"/>
            <a:r>
              <a:rPr kumimoji="1" lang="ko-KR" altLang="en-US" sz="2000" b="1" dirty="0">
                <a:solidFill>
                  <a:schemeClr val="bg2"/>
                </a:solidFill>
                <a:latin typeface="Nanum Gothic" panose="020D0604000000000000" pitchFamily="34" charset="-127"/>
                <a:ea typeface="Nanum Gothic" panose="020D0604000000000000" pitchFamily="34" charset="-127"/>
              </a:rPr>
              <a:t>북미</a:t>
            </a:r>
          </a:p>
        </p:txBody>
      </p:sp>
      <p:sp>
        <p:nvSpPr>
          <p:cNvPr id="19" name="TextBox 18">
            <a:extLst>
              <a:ext uri="{FF2B5EF4-FFF2-40B4-BE49-F238E27FC236}">
                <a16:creationId xmlns:a16="http://schemas.microsoft.com/office/drawing/2014/main" id="{E631D201-2C04-E34A-8556-DE9C5F394BD6}"/>
              </a:ext>
            </a:extLst>
          </p:cNvPr>
          <p:cNvSpPr txBox="1"/>
          <p:nvPr/>
        </p:nvSpPr>
        <p:spPr>
          <a:xfrm>
            <a:off x="5400260" y="361890"/>
            <a:ext cx="1540567" cy="400110"/>
          </a:xfrm>
          <a:prstGeom prst="rect">
            <a:avLst/>
          </a:prstGeom>
          <a:solidFill>
            <a:schemeClr val="tx1"/>
          </a:solidFill>
          <a:ln w="57150">
            <a:solidFill>
              <a:schemeClr val="bg1">
                <a:lumMod val="60000"/>
                <a:lumOff val="40000"/>
              </a:schemeClr>
            </a:solidFill>
          </a:ln>
        </p:spPr>
        <p:txBody>
          <a:bodyPr wrap="square" rtlCol="0">
            <a:spAutoFit/>
          </a:bodyPr>
          <a:lstStyle/>
          <a:p>
            <a:pPr algn="ctr"/>
            <a:r>
              <a:rPr kumimoji="1" lang="ko-KR" altLang="en-US" sz="2000" b="1" dirty="0">
                <a:solidFill>
                  <a:schemeClr val="bg2"/>
                </a:solidFill>
                <a:latin typeface="Nanum Gothic" panose="020D0604000000000000" pitchFamily="34" charset="-127"/>
                <a:ea typeface="Nanum Gothic" panose="020D0604000000000000" pitchFamily="34" charset="-127"/>
              </a:rPr>
              <a:t>북극해</a:t>
            </a:r>
          </a:p>
        </p:txBody>
      </p:sp>
      <p:sp>
        <p:nvSpPr>
          <p:cNvPr id="20" name="TextBox 19">
            <a:extLst>
              <a:ext uri="{FF2B5EF4-FFF2-40B4-BE49-F238E27FC236}">
                <a16:creationId xmlns:a16="http://schemas.microsoft.com/office/drawing/2014/main" id="{12434F5A-7B96-D543-9636-9CE1DA061DBA}"/>
              </a:ext>
            </a:extLst>
          </p:cNvPr>
          <p:cNvSpPr txBox="1"/>
          <p:nvPr/>
        </p:nvSpPr>
        <p:spPr>
          <a:xfrm>
            <a:off x="4545496" y="5935516"/>
            <a:ext cx="1540566" cy="400110"/>
          </a:xfrm>
          <a:prstGeom prst="rect">
            <a:avLst/>
          </a:prstGeom>
          <a:solidFill>
            <a:srgbClr val="E3CA96"/>
          </a:solidFill>
          <a:ln w="57150">
            <a:solidFill>
              <a:schemeClr val="bg2"/>
            </a:solidFill>
          </a:ln>
        </p:spPr>
        <p:txBody>
          <a:bodyPr wrap="square" rtlCol="0">
            <a:spAutoFit/>
          </a:bodyPr>
          <a:lstStyle/>
          <a:p>
            <a:pPr algn="ctr"/>
            <a:r>
              <a:rPr kumimoji="1" lang="ko-KR" altLang="en-US" sz="2000" b="1" dirty="0">
                <a:solidFill>
                  <a:schemeClr val="bg2"/>
                </a:solidFill>
                <a:latin typeface="Nanum Gothic" panose="020D0604000000000000" pitchFamily="34" charset="-127"/>
                <a:ea typeface="Nanum Gothic" panose="020D0604000000000000" pitchFamily="34" charset="-127"/>
              </a:rPr>
              <a:t>남극대륙</a:t>
            </a:r>
          </a:p>
        </p:txBody>
      </p:sp>
    </p:spTree>
    <p:extLst>
      <p:ext uri="{BB962C8B-B14F-4D97-AF65-F5344CB8AC3E}">
        <p14:creationId xmlns:p14="http://schemas.microsoft.com/office/powerpoint/2010/main" val="168174107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0" fill="hold"/>
                                        <p:tgtEl>
                                          <p:spTgt spid="5123"/>
                                        </p:tgtEl>
                                        <p:attrNameLst>
                                          <p:attrName>ppt_w</p:attrName>
                                        </p:attrNameLst>
                                      </p:cBhvr>
                                      <p:tavLst>
                                        <p:tav tm="0" fmla="#ppt_w*sin(2.5*pi*$)">
                                          <p:val>
                                            <p:fltVal val="0"/>
                                          </p:val>
                                        </p:tav>
                                        <p:tav tm="100000">
                                          <p:val>
                                            <p:fltVal val="1"/>
                                          </p:val>
                                        </p:tav>
                                      </p:tavLst>
                                    </p:anim>
                                    <p:anim calcmode="lin" valueType="num">
                                      <p:cBhvr>
                                        <p:cTn id="8" dur="5000" fill="hold"/>
                                        <p:tgtEl>
                                          <p:spTgt spid="51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2 Jerusalem\Western Wall\Sr\Men praying at Western Wall, tb n010200 sr.jpg"/>
</p:tagLst>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3026</TotalTime>
  <Words>2029</Words>
  <Application>Microsoft Macintosh PowerPoint</Application>
  <PresentationFormat>On-screen Show (4:3)</PresentationFormat>
  <Paragraphs>461</Paragraphs>
  <Slides>65</Slides>
  <Notes>59</Notes>
  <HiddenSlides>0</HiddenSlides>
  <MMClips>0</MMClips>
  <ScaleCrop>false</ScaleCrop>
  <HeadingPairs>
    <vt:vector size="8" baseType="variant">
      <vt:variant>
        <vt:lpstr>Fonts Used</vt:lpstr>
      </vt:variant>
      <vt:variant>
        <vt:i4>15</vt:i4>
      </vt:variant>
      <vt:variant>
        <vt:lpstr>Theme</vt:lpstr>
      </vt:variant>
      <vt:variant>
        <vt:i4>22</vt:i4>
      </vt:variant>
      <vt:variant>
        <vt:lpstr>Embedded OLE Servers</vt:lpstr>
      </vt:variant>
      <vt:variant>
        <vt:i4>1</vt:i4>
      </vt:variant>
      <vt:variant>
        <vt:lpstr>Slide Titles</vt:lpstr>
      </vt:variant>
      <vt:variant>
        <vt:i4>65</vt:i4>
      </vt:variant>
    </vt:vector>
  </HeadingPairs>
  <TitlesOfParts>
    <vt:vector size="103" baseType="lpstr">
      <vt:lpstr>B VAG Rounded Bold</vt:lpstr>
      <vt:lpstr>BONES</vt:lpstr>
      <vt:lpstr>Nanum Gothic</vt:lpstr>
      <vt:lpstr>Arial</vt:lpstr>
      <vt:lpstr>Arial Black</vt:lpstr>
      <vt:lpstr>Calibri</vt:lpstr>
      <vt:lpstr>Comic Sans MS</vt:lpstr>
      <vt:lpstr>Garamond</vt:lpstr>
      <vt:lpstr>Matura MT Script Capitals</vt:lpstr>
      <vt:lpstr>Monotype Corsiva</vt:lpstr>
      <vt:lpstr>Monotype Sorts</vt:lpstr>
      <vt:lpstr>Tahoma</vt:lpstr>
      <vt:lpstr>Times</vt:lpstr>
      <vt:lpstr>Times New Roman</vt:lpstr>
      <vt:lpstr>Wingdings</vt:lpstr>
      <vt:lpstr>Stream</vt:lpstr>
      <vt:lpstr>1_Stream</vt:lpstr>
      <vt:lpstr>Default Design</vt:lpstr>
      <vt:lpstr>Slit</vt:lpstr>
      <vt:lpstr>1_Slit</vt:lpstr>
      <vt:lpstr>預設簡報設計</vt:lpstr>
      <vt:lpstr>46_Blank Presentation</vt:lpstr>
      <vt:lpstr>2_Stream</vt:lpstr>
      <vt:lpstr>Orbit</vt:lpstr>
      <vt:lpstr>3_Stream</vt:lpstr>
      <vt:lpstr>Pulse</vt:lpstr>
      <vt:lpstr>4_Stream</vt:lpstr>
      <vt:lpstr>5_Stream</vt:lpstr>
      <vt:lpstr>6_Stream</vt:lpstr>
      <vt:lpstr>7_Stream</vt:lpstr>
      <vt:lpstr>untitled 3</vt:lpstr>
      <vt:lpstr>8_Stream</vt:lpstr>
      <vt:lpstr>2_Blank Presentation</vt:lpstr>
      <vt:lpstr>4_Office Theme</vt:lpstr>
      <vt:lpstr>16_Office Theme</vt:lpstr>
      <vt:lpstr>2_Default Design</vt:lpstr>
      <vt:lpstr>9_Stream</vt:lpstr>
      <vt:lpstr>Document</vt:lpstr>
      <vt:lpstr>예루살렘의 지리적 이해</vt:lpstr>
      <vt:lpstr>현대 중동 국가들</vt:lpstr>
      <vt:lpstr>고대 근동 지역</vt:lpstr>
      <vt:lpstr>구약시대 무역로 및 물 줄기들</vt:lpstr>
      <vt:lpstr>메소포타미아</vt:lpstr>
      <vt:lpstr>고대 근동 지역</vt:lpstr>
      <vt:lpstr>예루살렘은 성경에서 총 11번, “거룩한 도시”라고 기록되어 있다.</vt:lpstr>
      <vt:lpstr>고려해야 할 질문 한 가지…</vt:lpstr>
      <vt:lpstr>오늘날의 세계</vt:lpstr>
      <vt:lpstr>남-북 구역 입면도</vt:lpstr>
      <vt:lpstr>예루살렘</vt:lpstr>
      <vt:lpstr>예루살렘</vt:lpstr>
      <vt:lpstr>좌측 단면</vt:lpstr>
      <vt:lpstr>예루살렘은 주요 고속도로에서 벗어나 있었다.</vt:lpstr>
      <vt:lpstr>예루살렘</vt:lpstr>
      <vt:lpstr>이스라엘의 전략적 위치</vt:lpstr>
      <vt:lpstr>가나안 분할</vt:lpstr>
      <vt:lpstr>중심적 위치</vt:lpstr>
      <vt:lpstr>예루살렘은 경계선 도시였다.</vt:lpstr>
      <vt:lpstr>예루살렘</vt:lpstr>
      <vt:lpstr>예루살렘</vt:lpstr>
      <vt:lpstr>히스기야의 터널</vt:lpstr>
      <vt:lpstr>실로암 명문</vt:lpstr>
      <vt:lpstr>워렌의 수직 터널</vt:lpstr>
      <vt:lpstr>예루살렘</vt:lpstr>
      <vt:lpstr>다윗 성 모델 (주후 66) (옛 여부스 산성의 재건)</vt:lpstr>
      <vt:lpstr>예루살렘</vt:lpstr>
      <vt:lpstr>동쪽 다윗 성</vt:lpstr>
      <vt:lpstr>얼마나 많은 골짜기?</vt:lpstr>
      <vt:lpstr>예루살렘</vt:lpstr>
      <vt:lpstr>창세기 22장</vt:lpstr>
      <vt:lpstr>모든 번제는 이동 가능한 성막에서 처음 행해졌다.</vt:lpstr>
      <vt:lpstr>그 후 유대인들의 삶은 솔로몬의 성전을 중심으로 이루어졌다. (주전 959-586)</vt:lpstr>
      <vt:lpstr>유대인들은 물두멍에서 거룩함을 유지했다.</vt:lpstr>
      <vt:lpstr>성전 재건 후에, 신약 시대 유월절에 10만 명의 유대인들이 성전을 방문했다.</vt:lpstr>
      <vt:lpstr>오늘날의 예루살렘</vt:lpstr>
      <vt:lpstr>오늘날의 예루살렘 성전산</vt:lpstr>
      <vt:lpstr>유대 서쪽 벽</vt:lpstr>
      <vt:lpstr>넓어진 예루살렘</vt:lpstr>
      <vt:lpstr>현재 예루살렘 인구</vt:lpstr>
      <vt:lpstr>옛 도시</vt:lpstr>
      <vt:lpstr>부활에 대한 유대인들의 소망</vt:lpstr>
      <vt:lpstr>골든 게이트 (금문)</vt:lpstr>
      <vt:lpstr>기독교적 중요성:</vt:lpstr>
      <vt:lpstr>무슬림의 통제</vt:lpstr>
      <vt:lpstr>돔을 밝게 하는 돔</vt:lpstr>
      <vt:lpstr>바위 내부</vt:lpstr>
      <vt:lpstr>무슬림들은 돔에서 기도한다.</vt:lpstr>
      <vt:lpstr>돔(모스크)의 미래는 무엇인가?</vt:lpstr>
      <vt:lpstr>70번째 이레의 연대기</vt:lpstr>
      <vt:lpstr>적그리스도가 이스라엘과 7년 조약을 맺을 것이다. </vt:lpstr>
      <vt:lpstr>적그리스도가 이스라엘과 7년 조약을 맺을 것이다. </vt:lpstr>
      <vt:lpstr>적그리스도가 이스라엘과 7년 조약을 맺을 것이다. </vt:lpstr>
      <vt:lpstr>적그리스도가 이스라엘과 7년 조약을 맺을 것이다. </vt:lpstr>
      <vt:lpstr>적그리스도가 이스라엘과 7년 조약을 맺을 것이다.</vt:lpstr>
      <vt:lpstr>PowerPoint Presentation</vt:lpstr>
      <vt:lpstr>또 내가 보매 거룩한 성 새 예루살렘이 하나님께로부터 하늘에서 내려오니 그 준비한 것이 신부가 남편을 위하여 단장한 것 같더라(계 21:2).</vt:lpstr>
      <vt:lpstr>새 예루살렘</vt:lpstr>
      <vt:lpstr>비유적? 또는 문자적?</vt:lpstr>
      <vt:lpstr>새 예루살렘</vt:lpstr>
      <vt:lpstr>새 예루살렘 &amp; 동남아시아</vt:lpstr>
      <vt:lpstr>새 예루살렘은 현재 예루살렘을 넘어선다.</vt:lpstr>
      <vt:lpstr>이제 초반에 던진 질문에 어떻게 답하겠는가?</vt:lpstr>
      <vt:lpstr>Black</vt:lpstr>
      <vt:lpstr>구약 배경 링크는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 Griffith</dc:creator>
  <cp:lastModifiedBy>Rick Griffith</cp:lastModifiedBy>
  <cp:revision>102</cp:revision>
  <dcterms:created xsi:type="dcterms:W3CDTF">2017-04-28T01:50:36Z</dcterms:created>
  <dcterms:modified xsi:type="dcterms:W3CDTF">2019-11-04T09:33:44Z</dcterms:modified>
</cp:coreProperties>
</file>