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653" r:id="rId3"/>
    <p:sldMasterId id="2147483655" r:id="rId4"/>
    <p:sldMasterId id="2147483658" r:id="rId5"/>
    <p:sldMasterId id="2147483660" r:id="rId6"/>
    <p:sldMasterId id="2147483938" r:id="rId7"/>
    <p:sldMasterId id="2147483940" r:id="rId8"/>
    <p:sldMasterId id="2147484147" r:id="rId9"/>
    <p:sldMasterId id="2147484161" r:id="rId10"/>
    <p:sldMasterId id="2147484173" r:id="rId11"/>
    <p:sldMasterId id="2147484324" r:id="rId12"/>
    <p:sldMasterId id="2147484336" r:id="rId13"/>
    <p:sldMasterId id="2147484348" r:id="rId14"/>
    <p:sldMasterId id="2147484361" r:id="rId15"/>
    <p:sldMasterId id="2147486827" r:id="rId16"/>
    <p:sldMasterId id="2147486839" r:id="rId17"/>
    <p:sldMasterId id="2147486853" r:id="rId18"/>
    <p:sldMasterId id="2147486865" r:id="rId19"/>
    <p:sldMasterId id="2147486878" r:id="rId20"/>
  </p:sldMasterIdLst>
  <p:notesMasterIdLst>
    <p:notesMasterId r:id="rId109"/>
  </p:notesMasterIdLst>
  <p:sldIdLst>
    <p:sldId id="309" r:id="rId21"/>
    <p:sldId id="267" r:id="rId22"/>
    <p:sldId id="292" r:id="rId23"/>
    <p:sldId id="263" r:id="rId24"/>
    <p:sldId id="867" r:id="rId25"/>
    <p:sldId id="359" r:id="rId26"/>
    <p:sldId id="641" r:id="rId27"/>
    <p:sldId id="869" r:id="rId28"/>
    <p:sldId id="870" r:id="rId29"/>
    <p:sldId id="871" r:id="rId30"/>
    <p:sldId id="872" r:id="rId31"/>
    <p:sldId id="873" r:id="rId32"/>
    <p:sldId id="874" r:id="rId33"/>
    <p:sldId id="875" r:id="rId34"/>
    <p:sldId id="876" r:id="rId35"/>
    <p:sldId id="877" r:id="rId36"/>
    <p:sldId id="364" r:id="rId37"/>
    <p:sldId id="365" r:id="rId38"/>
    <p:sldId id="366" r:id="rId39"/>
    <p:sldId id="330" r:id="rId40"/>
    <p:sldId id="344" r:id="rId41"/>
    <p:sldId id="276" r:id="rId42"/>
    <p:sldId id="346" r:id="rId43"/>
    <p:sldId id="258" r:id="rId44"/>
    <p:sldId id="281" r:id="rId45"/>
    <p:sldId id="331" r:id="rId46"/>
    <p:sldId id="332" r:id="rId47"/>
    <p:sldId id="333" r:id="rId48"/>
    <p:sldId id="334" r:id="rId49"/>
    <p:sldId id="335" r:id="rId50"/>
    <p:sldId id="347" r:id="rId51"/>
    <p:sldId id="336" r:id="rId52"/>
    <p:sldId id="337" r:id="rId53"/>
    <p:sldId id="338" r:id="rId54"/>
    <p:sldId id="280" r:id="rId55"/>
    <p:sldId id="299" r:id="rId56"/>
    <p:sldId id="311" r:id="rId57"/>
    <p:sldId id="312" r:id="rId58"/>
    <p:sldId id="348" r:id="rId59"/>
    <p:sldId id="282" r:id="rId60"/>
    <p:sldId id="313" r:id="rId61"/>
    <p:sldId id="349" r:id="rId62"/>
    <p:sldId id="283" r:id="rId63"/>
    <p:sldId id="303" r:id="rId64"/>
    <p:sldId id="360" r:id="rId65"/>
    <p:sldId id="350" r:id="rId66"/>
    <p:sldId id="314" r:id="rId67"/>
    <p:sldId id="363" r:id="rId68"/>
    <p:sldId id="362" r:id="rId69"/>
    <p:sldId id="351" r:id="rId70"/>
    <p:sldId id="315" r:id="rId71"/>
    <p:sldId id="353" r:id="rId72"/>
    <p:sldId id="316" r:id="rId73"/>
    <p:sldId id="367" r:id="rId74"/>
    <p:sldId id="368" r:id="rId75"/>
    <p:sldId id="369" r:id="rId76"/>
    <p:sldId id="370" r:id="rId77"/>
    <p:sldId id="371" r:id="rId78"/>
    <p:sldId id="372" r:id="rId79"/>
    <p:sldId id="373" r:id="rId80"/>
    <p:sldId id="354" r:id="rId81"/>
    <p:sldId id="323" r:id="rId82"/>
    <p:sldId id="878" r:id="rId83"/>
    <p:sldId id="324" r:id="rId84"/>
    <p:sldId id="340" r:id="rId85"/>
    <p:sldId id="326" r:id="rId86"/>
    <p:sldId id="361" r:id="rId87"/>
    <p:sldId id="879" r:id="rId88"/>
    <p:sldId id="341" r:id="rId89"/>
    <p:sldId id="328" r:id="rId90"/>
    <p:sldId id="880" r:id="rId91"/>
    <p:sldId id="321" r:id="rId92"/>
    <p:sldId id="322" r:id="rId93"/>
    <p:sldId id="881" r:id="rId94"/>
    <p:sldId id="319" r:id="rId95"/>
    <p:sldId id="882" r:id="rId96"/>
    <p:sldId id="320" r:id="rId97"/>
    <p:sldId id="277" r:id="rId98"/>
    <p:sldId id="284" r:id="rId99"/>
    <p:sldId id="417" r:id="rId100"/>
    <p:sldId id="285" r:id="rId101"/>
    <p:sldId id="291" r:id="rId102"/>
    <p:sldId id="286" r:id="rId103"/>
    <p:sldId id="294" r:id="rId104"/>
    <p:sldId id="279" r:id="rId105"/>
    <p:sldId id="883" r:id="rId106"/>
    <p:sldId id="375" r:id="rId107"/>
    <p:sldId id="377" r:id="rId10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Tahoma" pitchFamily="34" charset="0"/>
        <a:ea typeface="MS PGothic" pitchFamily="34" charset="-128"/>
        <a:cs typeface="+mn-cs"/>
      </a:defRPr>
    </a:lvl5pPr>
    <a:lvl6pPr marL="2286000" algn="l" defTabSz="914400" rtl="0" eaLnBrk="1" latinLnBrk="0" hangingPunct="1">
      <a:defRPr kern="1200">
        <a:solidFill>
          <a:schemeClr val="tx1"/>
        </a:solidFill>
        <a:latin typeface="Tahoma" pitchFamily="34" charset="0"/>
        <a:ea typeface="MS PGothic" pitchFamily="34" charset="-128"/>
        <a:cs typeface="+mn-cs"/>
      </a:defRPr>
    </a:lvl6pPr>
    <a:lvl7pPr marL="2743200" algn="l" defTabSz="914400" rtl="0" eaLnBrk="1" latinLnBrk="0" hangingPunct="1">
      <a:defRPr kern="1200">
        <a:solidFill>
          <a:schemeClr val="tx1"/>
        </a:solidFill>
        <a:latin typeface="Tahoma" pitchFamily="34" charset="0"/>
        <a:ea typeface="MS PGothic" pitchFamily="34" charset="-128"/>
        <a:cs typeface="+mn-cs"/>
      </a:defRPr>
    </a:lvl7pPr>
    <a:lvl8pPr marL="3200400" algn="l" defTabSz="914400" rtl="0" eaLnBrk="1" latinLnBrk="0" hangingPunct="1">
      <a:defRPr kern="1200">
        <a:solidFill>
          <a:schemeClr val="tx1"/>
        </a:solidFill>
        <a:latin typeface="Tahoma" pitchFamily="34" charset="0"/>
        <a:ea typeface="MS PGothic" pitchFamily="34" charset="-128"/>
        <a:cs typeface="+mn-cs"/>
      </a:defRPr>
    </a:lvl8pPr>
    <a:lvl9pPr marL="3657600" algn="l" defTabSz="914400" rtl="0" eaLnBrk="1" latinLnBrk="0" hangingPunct="1">
      <a:defRPr kern="1200">
        <a:solidFill>
          <a:schemeClr val="tx1"/>
        </a:solidFill>
        <a:latin typeface="Tahoma"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A"/>
    <a:srgbClr val="060400"/>
    <a:srgbClr val="996633"/>
    <a:srgbClr val="336600"/>
    <a:srgbClr val="EFE409"/>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893" autoAdjust="0"/>
    <p:restoredTop sz="94342" autoAdjust="0"/>
  </p:normalViewPr>
  <p:slideViewPr>
    <p:cSldViewPr>
      <p:cViewPr varScale="1">
        <p:scale>
          <a:sx n="85" d="100"/>
          <a:sy n="85" d="100"/>
        </p:scale>
        <p:origin x="168" y="1432"/>
      </p:cViewPr>
      <p:guideLst>
        <p:guide orient="horz" pos="2160"/>
        <p:guide pos="2880"/>
      </p:guideLst>
    </p:cSldViewPr>
  </p:slideViewPr>
  <p:outlineViewPr>
    <p:cViewPr>
      <p:scale>
        <a:sx n="33" d="100"/>
        <a:sy n="33" d="100"/>
      </p:scale>
      <p:origin x="0" y="7496"/>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tableStyles" Target="tableStyle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notesMaster" Target="notesMasters/notesMaster1.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presProps" Target="pres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ko-KR" altLang="en-US" sz="1600" dirty="0" err="1">
              <a:solidFill>
                <a:srgbClr val="FFFFFF">
                  <a:hueOff val="0"/>
                  <a:satOff val="0"/>
                  <a:lumOff val="0"/>
                  <a:alphaOff val="0"/>
                </a:srgbClr>
              </a:solidFill>
              <a:latin typeface="Tahoma"/>
              <a:ea typeface="+mn-ea"/>
              <a:cs typeface="+mn-cs"/>
            </a:rPr>
            <a:t>니산</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ko-KR" altLang="en-US" sz="1600" dirty="0" err="1">
              <a:solidFill>
                <a:srgbClr val="FFFFFF">
                  <a:hueOff val="0"/>
                  <a:satOff val="0"/>
                  <a:lumOff val="0"/>
                  <a:alphaOff val="0"/>
                </a:srgbClr>
              </a:solidFill>
              <a:latin typeface="Tahoma"/>
              <a:ea typeface="+mn-ea"/>
              <a:cs typeface="+mn-cs"/>
            </a:rPr>
            <a:t>이야르</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ko-KR" altLang="en-US" sz="1600" dirty="0">
              <a:solidFill>
                <a:srgbClr val="FFFFFF">
                  <a:hueOff val="0"/>
                  <a:satOff val="0"/>
                  <a:lumOff val="0"/>
                  <a:alphaOff val="0"/>
                </a:srgbClr>
              </a:solidFill>
              <a:latin typeface="Tahoma"/>
              <a:ea typeface="+mn-ea"/>
              <a:cs typeface="+mn-cs"/>
            </a:rPr>
            <a:t>시반</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ko-KR" altLang="en-US" sz="1600" dirty="0" err="1">
              <a:solidFill>
                <a:srgbClr val="FFFFFF">
                  <a:hueOff val="0"/>
                  <a:satOff val="0"/>
                  <a:lumOff val="0"/>
                  <a:alphaOff val="0"/>
                </a:srgbClr>
              </a:solidFill>
              <a:latin typeface="Tahoma"/>
              <a:ea typeface="+mn-ea"/>
              <a:cs typeface="+mn-cs"/>
            </a:rPr>
            <a:t>탐무즈</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ko-KR" altLang="en-US" sz="1600" dirty="0" err="1">
              <a:solidFill>
                <a:srgbClr val="FFFFFF">
                  <a:hueOff val="0"/>
                  <a:satOff val="0"/>
                  <a:lumOff val="0"/>
                  <a:alphaOff val="0"/>
                </a:srgbClr>
              </a:solidFill>
              <a:latin typeface="Tahoma"/>
              <a:ea typeface="+mn-ea"/>
              <a:cs typeface="+mn-cs"/>
            </a:rPr>
            <a:t>아브</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ko-KR" altLang="en-US" sz="1600" dirty="0" err="1">
              <a:solidFill>
                <a:srgbClr val="FFFFFF">
                  <a:hueOff val="0"/>
                  <a:satOff val="0"/>
                  <a:lumOff val="0"/>
                  <a:alphaOff val="0"/>
                </a:srgbClr>
              </a:solidFill>
              <a:latin typeface="Tahoma"/>
              <a:ea typeface="+mn-ea"/>
              <a:cs typeface="+mn-cs"/>
            </a:rPr>
            <a:t>엘룰</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ko-KR" altLang="en-US" sz="1600" dirty="0" err="1">
              <a:solidFill>
                <a:srgbClr val="FFFFFF">
                  <a:hueOff val="0"/>
                  <a:satOff val="0"/>
                  <a:lumOff val="0"/>
                  <a:alphaOff val="0"/>
                </a:srgbClr>
              </a:solidFill>
              <a:latin typeface="Tahoma"/>
              <a:ea typeface="+mn-ea"/>
              <a:cs typeface="+mn-cs"/>
            </a:rPr>
            <a:t>티쉬리</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ko-KR" altLang="en-US" sz="1600" dirty="0" err="1">
              <a:solidFill>
                <a:srgbClr val="FFFFFF">
                  <a:hueOff val="0"/>
                  <a:satOff val="0"/>
                  <a:lumOff val="0"/>
                  <a:alphaOff val="0"/>
                </a:srgbClr>
              </a:solidFill>
              <a:latin typeface="Tahoma"/>
              <a:ea typeface="+mn-ea"/>
              <a:cs typeface="+mn-cs"/>
            </a:rPr>
            <a:t>케쉬반</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ko-KR" altLang="en-US" sz="1600" dirty="0" err="1">
              <a:solidFill>
                <a:srgbClr val="FFFFFF">
                  <a:hueOff val="0"/>
                  <a:satOff val="0"/>
                  <a:lumOff val="0"/>
                  <a:alphaOff val="0"/>
                </a:srgbClr>
              </a:solidFill>
              <a:latin typeface="Tahoma"/>
              <a:ea typeface="+mn-ea"/>
              <a:cs typeface="+mn-cs"/>
            </a:rPr>
            <a:t>키스레브</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ko-KR" altLang="en-US" sz="1600" dirty="0" err="1">
              <a:solidFill>
                <a:srgbClr val="FFFFFF">
                  <a:hueOff val="0"/>
                  <a:satOff val="0"/>
                  <a:lumOff val="0"/>
                  <a:alphaOff val="0"/>
                </a:srgbClr>
              </a:solidFill>
              <a:latin typeface="Tahoma"/>
              <a:ea typeface="+mn-ea"/>
              <a:cs typeface="+mn-cs"/>
            </a:rPr>
            <a:t>테벳</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ko-KR" altLang="en-US" sz="1600" dirty="0" err="1">
              <a:solidFill>
                <a:srgbClr val="FFFFFF">
                  <a:hueOff val="0"/>
                  <a:satOff val="0"/>
                  <a:lumOff val="0"/>
                  <a:alphaOff val="0"/>
                </a:srgbClr>
              </a:solidFill>
              <a:latin typeface="Tahoma"/>
              <a:ea typeface="+mn-ea"/>
              <a:cs typeface="+mn-cs"/>
            </a:rPr>
            <a:t>쉐밧</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ko-KR" altLang="en-US" sz="1600" dirty="0" err="1">
              <a:solidFill>
                <a:srgbClr val="FFFFFF">
                  <a:hueOff val="0"/>
                  <a:satOff val="0"/>
                  <a:lumOff val="0"/>
                  <a:alphaOff val="0"/>
                </a:srgbClr>
              </a:solidFill>
              <a:latin typeface="Tahoma"/>
              <a:ea typeface="+mn-ea"/>
              <a:cs typeface="+mn-cs"/>
            </a:rPr>
            <a:t>아다르</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221041A-C321-B040-88A3-59648C237474}" type="presOf" srcId="{81D20D5D-F15B-B844-BCE7-07FE2E88C5B6}" destId="{2467F156-8EB3-F044-8664-8B186FD19D40}" srcOrd="0" destOrd="0" presId="urn:microsoft.com/office/officeart/2005/8/layout/cycle1"/>
    <dgm:cxn modelId="{BFF7151B-1437-D04B-820D-8066F72845DC}"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C75E3C26-3EF3-7D45-B57D-A8B0FF4ED844}" type="presOf" srcId="{6533DBF9-2933-D44A-B9F0-8FC24EC06F20}" destId="{C4FE94AE-AFAE-8743-9525-171FDA850E0F}" srcOrd="0" destOrd="0" presId="urn:microsoft.com/office/officeart/2005/8/layout/cycle1"/>
    <dgm:cxn modelId="{B9C1AB2E-73EB-7647-8899-1B940F86F847}" type="presOf" srcId="{55E743FA-081E-B447-B4F2-DEEACC6857BC}" destId="{36444405-91CC-BC45-909E-8AE477F1EC7C}" srcOrd="0" destOrd="0" presId="urn:microsoft.com/office/officeart/2005/8/layout/cycle1"/>
    <dgm:cxn modelId="{BEC9AF2F-524D-A44F-8B84-9D8A8BB22D18}" type="presOf" srcId="{325DB5A0-FE7A-8245-9663-7B515E4DF4C8}" destId="{EAEA7D1D-8D8A-4A4B-812D-D24179AFED27}" srcOrd="0" destOrd="0" presId="urn:microsoft.com/office/officeart/2005/8/layout/cycle1"/>
    <dgm:cxn modelId="{6883B732-F2D1-2448-9D4A-EC0EF5D76FBB}"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BFCA9E37-5121-4C45-8497-178A28D294F4}" type="presOf" srcId="{0858D728-97B0-1A41-82DA-1572CE14754F}" destId="{9BE0E30D-6CC1-3143-BC4A-4FF2C5039316}"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5604A54A-D0A0-9C4B-B186-B1ED1255676D}" type="presOf" srcId="{8E1255C9-F847-A440-83FF-7AA254CCB896}" destId="{974F300E-4386-5845-9047-D2E50BE5B9DF}" srcOrd="0" destOrd="0" presId="urn:microsoft.com/office/officeart/2005/8/layout/cycle1"/>
    <dgm:cxn modelId="{1EFEF84D-D456-5141-AEB4-029A84964B19}" type="presOf" srcId="{580AAA11-E1E4-FC4E-A546-63E521F462A7}" destId="{DAE7F6D9-575B-6C47-9F2C-6177EB4BA541}" srcOrd="0" destOrd="0" presId="urn:microsoft.com/office/officeart/2005/8/layout/cycle1"/>
    <dgm:cxn modelId="{DAE78257-E205-524B-9BD2-CF024FFBCF64}" type="presOf" srcId="{12600BCB-5734-3F4B-9543-0CB09A3EC940}" destId="{92DA8A36-05F4-4B4C-B207-6FB4CBC9688F}" srcOrd="0" destOrd="0" presId="urn:microsoft.com/office/officeart/2005/8/layout/cycle1"/>
    <dgm:cxn modelId="{048A057D-5FB1-A843-AED9-E95258051F18}" type="presOf" srcId="{527799A3-6798-F14C-9108-A99B044124B3}" destId="{CE064FAD-9527-C04A-986D-ADE7F29D4AAF}" srcOrd="0" destOrd="0" presId="urn:microsoft.com/office/officeart/2005/8/layout/cycle1"/>
    <dgm:cxn modelId="{7E438588-93AA-D84F-88EE-63B512CB496E}" type="presOf" srcId="{A9914442-2057-0542-A0EA-F935FCA28993}" destId="{B4CE740F-E5F8-1040-9068-3C0CA6A81D60}" srcOrd="0" destOrd="0" presId="urn:microsoft.com/office/officeart/2005/8/layout/cycle1"/>
    <dgm:cxn modelId="{C253398D-9F16-744A-A3CF-780719A014FC}" type="presOf" srcId="{610909C5-6334-264F-93E0-189A71FB6993}" destId="{54CDBF4B-9D09-3242-A1D5-0506BD1712C5}"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6A573791-AAE3-0C42-AFFC-AB83355F2C12}" type="presOf" srcId="{19401D75-4FA1-2642-9C39-67D34D8AB9EC}" destId="{37E24780-EDFC-1D4D-B756-C90BE821441B}" srcOrd="0" destOrd="0" presId="urn:microsoft.com/office/officeart/2005/8/layout/cycle1"/>
    <dgm:cxn modelId="{97E92097-D7D4-3E43-B97E-AF517A2C9478}" type="presOf" srcId="{591E9484-33B2-714C-AA5D-D47E80DA12F9}" destId="{CDA9BE8C-41E5-BF45-BAB4-5B91BDDEFF8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AD08E1A7-7DF5-A44F-B286-91CA97082574}" type="presOf" srcId="{D805A741-31F4-6D45-A082-4AD4C7B066F1}" destId="{7D368AA8-A897-6A44-B2ED-5420DBBF55CD}" srcOrd="0" destOrd="0" presId="urn:microsoft.com/office/officeart/2005/8/layout/cycle1"/>
    <dgm:cxn modelId="{1243B2AF-5DC7-CF48-BB4E-BBBDBBF4B3C2}"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CACBE6BA-DE8B-6840-B140-B907C96D1E78}" type="presOf" srcId="{C62D126D-D94F-0A45-AAB3-A4A2804A9AA5}" destId="{49452468-AA65-834B-B75D-72A0A7810E13}" srcOrd="0" destOrd="0" presId="urn:microsoft.com/office/officeart/2005/8/layout/cycle1"/>
    <dgm:cxn modelId="{FC12BBBB-4BBF-CB4E-A636-CBE62A786649}"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00443ECD-9B02-974C-BBE4-7021C55BFBD9}" type="presOf" srcId="{D548EBB6-B1A8-4E4A-94F3-38AFF917AA13}" destId="{A85B6194-0CD3-0046-9C07-12EA626BEFA3}" srcOrd="0" destOrd="0" presId="urn:microsoft.com/office/officeart/2005/8/layout/cycle1"/>
    <dgm:cxn modelId="{9D23D5D1-114D-8C48-856B-96435DFEEEDE}" type="presOf" srcId="{CCCC52AB-CFB4-904A-B94C-E1998826B4F9}" destId="{7C0589C6-43EC-854D-966B-B0C5FE9A8192}"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A8A311E9-0C89-054A-812D-91949E1E4662}" type="presOf" srcId="{54471214-3ABC-B64E-8935-4F53AC7091F5}" destId="{2257407E-2335-6E46-9533-50F1A4869162}" srcOrd="0" destOrd="0" presId="urn:microsoft.com/office/officeart/2005/8/layout/cycle1"/>
    <dgm:cxn modelId="{C68F65F6-EA6E-1E4D-8A40-ECE9E461272A}" type="presOf" srcId="{55B5CCF6-1B65-AC49-B1EC-CD09807E71EF}" destId="{76EDA6DC-5A32-7640-86D9-A3D1F65AC2D3}" srcOrd="0" destOrd="0" presId="urn:microsoft.com/office/officeart/2005/8/layout/cycle1"/>
    <dgm:cxn modelId="{C835ACFB-53E9-404D-9DBC-647C3351C9D5}" type="presOf" srcId="{B7792F1E-795A-8A40-9AF9-CBB036406804}" destId="{0EBEA1BD-8C57-A847-A4A1-BD492A397D4A}" srcOrd="0" destOrd="0" presId="urn:microsoft.com/office/officeart/2005/8/layout/cycle1"/>
    <dgm:cxn modelId="{1DA521FD-31D8-8E44-A5A1-9B9616A55800}" type="presOf" srcId="{931AD6AD-68AD-1F4D-802F-C6CD780A0CDB}" destId="{19DCBC3D-EF34-4444-B52C-E59D1C44CC9D}" srcOrd="0" destOrd="0" presId="urn:microsoft.com/office/officeart/2005/8/layout/cycle1"/>
    <dgm:cxn modelId="{C0A4513C-89B0-7049-8AB6-78CB0813D478}" type="presParOf" srcId="{974F300E-4386-5845-9047-D2E50BE5B9DF}" destId="{BF1A72C0-4F23-214E-B2C0-EC3432C35438}" srcOrd="0" destOrd="0" presId="urn:microsoft.com/office/officeart/2005/8/layout/cycle1"/>
    <dgm:cxn modelId="{C815A021-B0D1-644C-B6AB-6CA4D88707FB}" type="presParOf" srcId="{974F300E-4386-5845-9047-D2E50BE5B9DF}" destId="{92DA8A36-05F4-4B4C-B207-6FB4CBC9688F}" srcOrd="1" destOrd="0" presId="urn:microsoft.com/office/officeart/2005/8/layout/cycle1"/>
    <dgm:cxn modelId="{234291A3-4F22-9D4E-8B94-3CA8C48E225A}" type="presParOf" srcId="{974F300E-4386-5845-9047-D2E50BE5B9DF}" destId="{2990F259-A510-7044-A15A-189FB55AE5CB}" srcOrd="2" destOrd="0" presId="urn:microsoft.com/office/officeart/2005/8/layout/cycle1"/>
    <dgm:cxn modelId="{4EBE4741-1DC4-D547-BA59-DBB727F25D92}" type="presParOf" srcId="{974F300E-4386-5845-9047-D2E50BE5B9DF}" destId="{A7A1548F-03D0-7F43-8C4C-631804CE4126}" srcOrd="3" destOrd="0" presId="urn:microsoft.com/office/officeart/2005/8/layout/cycle1"/>
    <dgm:cxn modelId="{DDFB3856-5287-0642-B097-1C2FB6E45320}" type="presParOf" srcId="{974F300E-4386-5845-9047-D2E50BE5B9DF}" destId="{EAEA7D1D-8D8A-4A4B-812D-D24179AFED27}" srcOrd="4" destOrd="0" presId="urn:microsoft.com/office/officeart/2005/8/layout/cycle1"/>
    <dgm:cxn modelId="{7017F750-7BB2-0E4E-B3E5-5989B73BF27A}" type="presParOf" srcId="{974F300E-4386-5845-9047-D2E50BE5B9DF}" destId="{2257407E-2335-6E46-9533-50F1A4869162}" srcOrd="5" destOrd="0" presId="urn:microsoft.com/office/officeart/2005/8/layout/cycle1"/>
    <dgm:cxn modelId="{A00BD5EA-5F60-FE43-8FAF-B9869A08AE78}" type="presParOf" srcId="{974F300E-4386-5845-9047-D2E50BE5B9DF}" destId="{3467B5D4-61EB-4C46-BB87-881C0920F2D1}" srcOrd="6" destOrd="0" presId="urn:microsoft.com/office/officeart/2005/8/layout/cycle1"/>
    <dgm:cxn modelId="{4E72EF64-2784-A340-AD74-1F6C2A7858A1}" type="presParOf" srcId="{974F300E-4386-5845-9047-D2E50BE5B9DF}" destId="{2467F156-8EB3-F044-8664-8B186FD19D40}" srcOrd="7" destOrd="0" presId="urn:microsoft.com/office/officeart/2005/8/layout/cycle1"/>
    <dgm:cxn modelId="{32982185-3729-D64C-95EC-FF2D82961667}" type="presParOf" srcId="{974F300E-4386-5845-9047-D2E50BE5B9DF}" destId="{DC85BF06-3190-2C49-B38C-CC01414F9567}" srcOrd="8" destOrd="0" presId="urn:microsoft.com/office/officeart/2005/8/layout/cycle1"/>
    <dgm:cxn modelId="{AA2C2FA1-572E-FB4C-BB0A-1B0214454DAB}" type="presParOf" srcId="{974F300E-4386-5845-9047-D2E50BE5B9DF}" destId="{818521AB-CB19-3245-AC47-32330EC1D05A}" srcOrd="9" destOrd="0" presId="urn:microsoft.com/office/officeart/2005/8/layout/cycle1"/>
    <dgm:cxn modelId="{268E27C0-B144-624A-90C7-04F364528376}" type="presParOf" srcId="{974F300E-4386-5845-9047-D2E50BE5B9DF}" destId="{A85B6194-0CD3-0046-9C07-12EA626BEFA3}" srcOrd="10" destOrd="0" presId="urn:microsoft.com/office/officeart/2005/8/layout/cycle1"/>
    <dgm:cxn modelId="{E1F73119-205B-DA40-B012-7D81E7AE8AB2}" type="presParOf" srcId="{974F300E-4386-5845-9047-D2E50BE5B9DF}" destId="{76EDA6DC-5A32-7640-86D9-A3D1F65AC2D3}" srcOrd="11" destOrd="0" presId="urn:microsoft.com/office/officeart/2005/8/layout/cycle1"/>
    <dgm:cxn modelId="{C3A9CBFF-86EF-9F45-92EA-FF1C4734D895}" type="presParOf" srcId="{974F300E-4386-5845-9047-D2E50BE5B9DF}" destId="{5FEB966B-5E78-494C-B5A1-6F18B3A362B7}" srcOrd="12" destOrd="0" presId="urn:microsoft.com/office/officeart/2005/8/layout/cycle1"/>
    <dgm:cxn modelId="{C65FBD89-DCF6-014A-9C04-6D42DD7A2A3C}" type="presParOf" srcId="{974F300E-4386-5845-9047-D2E50BE5B9DF}" destId="{9BE0E30D-6CC1-3143-BC4A-4FF2C5039316}" srcOrd="13" destOrd="0" presId="urn:microsoft.com/office/officeart/2005/8/layout/cycle1"/>
    <dgm:cxn modelId="{78B9B914-66B5-2645-8AF5-364F1A0D464F}" type="presParOf" srcId="{974F300E-4386-5845-9047-D2E50BE5B9DF}" destId="{37E24780-EDFC-1D4D-B756-C90BE821441B}" srcOrd="14" destOrd="0" presId="urn:microsoft.com/office/officeart/2005/8/layout/cycle1"/>
    <dgm:cxn modelId="{40484CB9-E1B0-594C-AC3C-D7BDBEC4B113}" type="presParOf" srcId="{974F300E-4386-5845-9047-D2E50BE5B9DF}" destId="{788B510C-5C6F-7E4F-BD2A-4B0F37349509}" srcOrd="15" destOrd="0" presId="urn:microsoft.com/office/officeart/2005/8/layout/cycle1"/>
    <dgm:cxn modelId="{4D7F0140-B87A-E640-A2F7-ED7A52B66A78}" type="presParOf" srcId="{974F300E-4386-5845-9047-D2E50BE5B9DF}" destId="{BF6C208F-01F8-574D-980A-D40F886CF760}" srcOrd="16" destOrd="0" presId="urn:microsoft.com/office/officeart/2005/8/layout/cycle1"/>
    <dgm:cxn modelId="{0F799519-07A6-F94C-91E4-95EBDD289210}" type="presParOf" srcId="{974F300E-4386-5845-9047-D2E50BE5B9DF}" destId="{DAE7F6D9-575B-6C47-9F2C-6177EB4BA541}" srcOrd="17" destOrd="0" presId="urn:microsoft.com/office/officeart/2005/8/layout/cycle1"/>
    <dgm:cxn modelId="{AD3DFFDA-5100-AB45-A7A5-C4B705D69390}" type="presParOf" srcId="{974F300E-4386-5845-9047-D2E50BE5B9DF}" destId="{3AD74439-13B4-6B4C-A74C-96BE28333D49}" srcOrd="18" destOrd="0" presId="urn:microsoft.com/office/officeart/2005/8/layout/cycle1"/>
    <dgm:cxn modelId="{DB0F2236-85D5-794D-96F3-DF0E5E3E5D5B}" type="presParOf" srcId="{974F300E-4386-5845-9047-D2E50BE5B9DF}" destId="{B4CE740F-E5F8-1040-9068-3C0CA6A81D60}" srcOrd="19" destOrd="0" presId="urn:microsoft.com/office/officeart/2005/8/layout/cycle1"/>
    <dgm:cxn modelId="{3E878BAB-3D97-8845-81F0-A5F022F73497}" type="presParOf" srcId="{974F300E-4386-5845-9047-D2E50BE5B9DF}" destId="{7D368AA8-A897-6A44-B2ED-5420DBBF55CD}" srcOrd="20" destOrd="0" presId="urn:microsoft.com/office/officeart/2005/8/layout/cycle1"/>
    <dgm:cxn modelId="{ACA8C782-556D-8949-BA35-47B1779458B0}" type="presParOf" srcId="{974F300E-4386-5845-9047-D2E50BE5B9DF}" destId="{256A8A82-B1CB-EF43-AB66-A3D1C8A54B59}" srcOrd="21" destOrd="0" presId="urn:microsoft.com/office/officeart/2005/8/layout/cycle1"/>
    <dgm:cxn modelId="{3D6FB169-BE23-824F-A5B6-3AF1B1273777}" type="presParOf" srcId="{974F300E-4386-5845-9047-D2E50BE5B9DF}" destId="{36444405-91CC-BC45-909E-8AE477F1EC7C}" srcOrd="22" destOrd="0" presId="urn:microsoft.com/office/officeart/2005/8/layout/cycle1"/>
    <dgm:cxn modelId="{C3B98D77-5128-8043-AF9D-74A45F42C066}" type="presParOf" srcId="{974F300E-4386-5845-9047-D2E50BE5B9DF}" destId="{0EBEA1BD-8C57-A847-A4A1-BD492A397D4A}" srcOrd="23" destOrd="0" presId="urn:microsoft.com/office/officeart/2005/8/layout/cycle1"/>
    <dgm:cxn modelId="{4013C06C-BC94-CA42-A4B3-1C404FF2E9F8}" type="presParOf" srcId="{974F300E-4386-5845-9047-D2E50BE5B9DF}" destId="{A1257670-91AA-B74E-AFCB-48382C466D43}" srcOrd="24" destOrd="0" presId="urn:microsoft.com/office/officeart/2005/8/layout/cycle1"/>
    <dgm:cxn modelId="{9A78F5AD-0A52-4E40-B590-0AAD20FECC45}" type="presParOf" srcId="{974F300E-4386-5845-9047-D2E50BE5B9DF}" destId="{19DCBC3D-EF34-4444-B52C-E59D1C44CC9D}" srcOrd="25" destOrd="0" presId="urn:microsoft.com/office/officeart/2005/8/layout/cycle1"/>
    <dgm:cxn modelId="{EB28B1AB-9FCA-BF4E-8B5B-2838F934C7E9}" type="presParOf" srcId="{974F300E-4386-5845-9047-D2E50BE5B9DF}" destId="{CDA9BE8C-41E5-BF45-BAB4-5B91BDDEFF8D}" srcOrd="26" destOrd="0" presId="urn:microsoft.com/office/officeart/2005/8/layout/cycle1"/>
    <dgm:cxn modelId="{A8353997-B054-FF4C-97EB-7A82F8313A2C}" type="presParOf" srcId="{974F300E-4386-5845-9047-D2E50BE5B9DF}" destId="{731680F6-F070-374C-97C4-FB0156E03231}" srcOrd="27" destOrd="0" presId="urn:microsoft.com/office/officeart/2005/8/layout/cycle1"/>
    <dgm:cxn modelId="{ABD48129-B7FC-A74A-ACD6-24930B0E4C65}" type="presParOf" srcId="{974F300E-4386-5845-9047-D2E50BE5B9DF}" destId="{12C576B8-5B2D-B04B-98C4-29D5E499FD83}" srcOrd="28" destOrd="0" presId="urn:microsoft.com/office/officeart/2005/8/layout/cycle1"/>
    <dgm:cxn modelId="{E826F930-B645-174B-8DB2-5F6829205749}" type="presParOf" srcId="{974F300E-4386-5845-9047-D2E50BE5B9DF}" destId="{C4FE94AE-AFAE-8743-9525-171FDA850E0F}" srcOrd="29" destOrd="0" presId="urn:microsoft.com/office/officeart/2005/8/layout/cycle1"/>
    <dgm:cxn modelId="{27A1F3DF-43B0-CC4B-BC09-7323A98FDFBB}" type="presParOf" srcId="{974F300E-4386-5845-9047-D2E50BE5B9DF}" destId="{FBD4D212-3E98-9843-8795-297F9EDDD657}" srcOrd="30" destOrd="0" presId="urn:microsoft.com/office/officeart/2005/8/layout/cycle1"/>
    <dgm:cxn modelId="{A46973B6-7BA4-A846-B327-34E6B9A71991}" type="presParOf" srcId="{974F300E-4386-5845-9047-D2E50BE5B9DF}" destId="{54CDBF4B-9D09-3242-A1D5-0506BD1712C5}" srcOrd="31" destOrd="0" presId="urn:microsoft.com/office/officeart/2005/8/layout/cycle1"/>
    <dgm:cxn modelId="{096E192D-4813-9A44-B20E-CD54D208B789}" type="presParOf" srcId="{974F300E-4386-5845-9047-D2E50BE5B9DF}" destId="{49452468-AA65-834B-B75D-72A0A7810E13}" srcOrd="32" destOrd="0" presId="urn:microsoft.com/office/officeart/2005/8/layout/cycle1"/>
    <dgm:cxn modelId="{6FE3F8EA-97E1-3D4A-8B62-63F67698CB7A}" type="presParOf" srcId="{974F300E-4386-5845-9047-D2E50BE5B9DF}" destId="{B0C742D0-6463-FF41-BE88-36D0AF1ED5D5}" srcOrd="33" destOrd="0" presId="urn:microsoft.com/office/officeart/2005/8/layout/cycle1"/>
    <dgm:cxn modelId="{358CB4D0-5CCC-DF4F-BF06-BAFADA972B1E}" type="presParOf" srcId="{974F300E-4386-5845-9047-D2E50BE5B9DF}" destId="{CE064FAD-9527-C04A-986D-ADE7F29D4AAF}" srcOrd="34" destOrd="0" presId="urn:microsoft.com/office/officeart/2005/8/layout/cycle1"/>
    <dgm:cxn modelId="{612B5B0E-4886-5A47-B42D-C1CA696FCC3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301E4A0B-E78D-4E99-BF62-969DC72E938F}">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08DAC4BA-5A87-4D7E-AA61-797A98F6AA5A}" type="parTrans" cxnId="{F7167EAB-944F-4BB4-9FCF-21CDF64DD8A8}">
      <dgm:prSet/>
      <dgm:spPr/>
      <dgm:t>
        <a:bodyPr/>
        <a:lstStyle/>
        <a:p>
          <a:pPr latinLnBrk="1"/>
          <a:endParaRPr lang="ko-KR" altLang="en-US"/>
        </a:p>
      </dgm:t>
    </dgm:pt>
    <dgm:pt modelId="{8165DB03-09E3-4252-8BB3-4C5F9FC73593}" type="sibTrans" cxnId="{F7167EAB-944F-4BB4-9FCF-21CDF64DD8A8}">
      <dgm:prSet/>
      <dgm:spPr/>
      <dgm:t>
        <a:bodyPr/>
        <a:lstStyle/>
        <a:p>
          <a:pPr latinLnBrk="1"/>
          <a:endParaRPr lang="ko-KR" altLang="en-US"/>
        </a:p>
      </dgm:t>
    </dgm:pt>
    <dgm:pt modelId="{2EAAC634-D3DC-462D-87C3-CD591D28F01C}">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64502C0B-74F0-4113-9A9E-D74EB34EE7B9}" type="parTrans" cxnId="{B3B6B9F6-3619-4AEB-B4CD-CDA17625CAE7}">
      <dgm:prSet/>
      <dgm:spPr/>
      <dgm:t>
        <a:bodyPr/>
        <a:lstStyle/>
        <a:p>
          <a:pPr latinLnBrk="1"/>
          <a:endParaRPr lang="ko-KR" altLang="en-US"/>
        </a:p>
      </dgm:t>
    </dgm:pt>
    <dgm:pt modelId="{F95F9AF6-1E97-4650-8A4B-607D06BFB6EA}" type="sibTrans" cxnId="{B3B6B9F6-3619-4AEB-B4CD-CDA17625CAE7}">
      <dgm:prSet/>
      <dgm:spPr/>
      <dgm:t>
        <a:bodyPr/>
        <a:lstStyle/>
        <a:p>
          <a:pPr latinLnBrk="1"/>
          <a:endParaRPr lang="ko-KR" altLang="en-US"/>
        </a:p>
      </dgm:t>
    </dgm:pt>
    <dgm:pt modelId="{D61EC7FA-703D-4598-AEC8-ADDD32991780}">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9A818262-BBC1-4A36-9AE0-D95180C225C1}" type="parTrans" cxnId="{3DAD772B-6B12-47E9-92D1-68F9101FE892}">
      <dgm:prSet/>
      <dgm:spPr/>
      <dgm:t>
        <a:bodyPr/>
        <a:lstStyle/>
        <a:p>
          <a:pPr latinLnBrk="1"/>
          <a:endParaRPr lang="ko-KR" altLang="en-US"/>
        </a:p>
      </dgm:t>
    </dgm:pt>
    <dgm:pt modelId="{C2887EAE-29C8-4376-BA17-D8139E656CE6}" type="sibTrans" cxnId="{3DAD772B-6B12-47E9-92D1-68F9101FE892}">
      <dgm:prSet/>
      <dgm:spPr/>
      <dgm:t>
        <a:bodyPr/>
        <a:lstStyle/>
        <a:p>
          <a:pPr latinLnBrk="1"/>
          <a:endParaRPr lang="ko-KR" altLang="en-US"/>
        </a:p>
      </dgm:t>
    </dgm:pt>
    <dgm:pt modelId="{08358BF5-D34B-46AB-9DC5-0CEEEF40E7AD}">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4C781C83-F6E2-46B9-9E81-C1BE77F69E04}" type="parTrans" cxnId="{2E906DEA-0FE4-411A-80B3-37794DA5C510}">
      <dgm:prSet/>
      <dgm:spPr/>
      <dgm:t>
        <a:bodyPr/>
        <a:lstStyle/>
        <a:p>
          <a:pPr latinLnBrk="1"/>
          <a:endParaRPr lang="ko-KR" altLang="en-US"/>
        </a:p>
      </dgm:t>
    </dgm:pt>
    <dgm:pt modelId="{635421CE-DD48-42BE-898E-B76FF5AD06C9}" type="sibTrans" cxnId="{2E906DEA-0FE4-411A-80B3-37794DA5C510}">
      <dgm:prSet/>
      <dgm:spPr/>
      <dgm:t>
        <a:bodyPr/>
        <a:lstStyle/>
        <a:p>
          <a:pPr latinLnBrk="1"/>
          <a:endParaRPr lang="ko-KR" altLang="en-US"/>
        </a:p>
      </dgm:t>
    </dgm:pt>
    <dgm:pt modelId="{797CBCFF-2934-4F87-B1A6-38E0A272C01E}">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B3CF9F75-881D-4535-BCD8-9C87C15F3049}" type="parTrans" cxnId="{F0F02B68-6616-4344-B73B-EF2BC2A9AFBE}">
      <dgm:prSet/>
      <dgm:spPr/>
      <dgm:t>
        <a:bodyPr/>
        <a:lstStyle/>
        <a:p>
          <a:pPr latinLnBrk="1"/>
          <a:endParaRPr lang="ko-KR" altLang="en-US"/>
        </a:p>
      </dgm:t>
    </dgm:pt>
    <dgm:pt modelId="{FE72953D-77D6-46DE-A312-589B18230D63}" type="sibTrans" cxnId="{F0F02B68-6616-4344-B73B-EF2BC2A9AFBE}">
      <dgm:prSet/>
      <dgm:spPr/>
      <dgm:t>
        <a:bodyPr/>
        <a:lstStyle/>
        <a:p>
          <a:pPr latinLnBrk="1"/>
          <a:endParaRPr lang="ko-KR" altLang="en-US"/>
        </a:p>
      </dgm:t>
    </dgm:pt>
    <dgm:pt modelId="{92D1AA25-1E63-463B-98B5-761E40484409}">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63238A81-3F45-4AC4-B9AC-02CCED55DA9D}" type="parTrans" cxnId="{720E2E0E-1AAE-4FDB-8C98-9C5ED7ABE69A}">
      <dgm:prSet/>
      <dgm:spPr/>
      <dgm:t>
        <a:bodyPr/>
        <a:lstStyle/>
        <a:p>
          <a:pPr latinLnBrk="1"/>
          <a:endParaRPr lang="ko-KR" altLang="en-US"/>
        </a:p>
      </dgm:t>
    </dgm:pt>
    <dgm:pt modelId="{C018062C-6DD2-469D-A985-8631714D42AE}" type="sibTrans" cxnId="{720E2E0E-1AAE-4FDB-8C98-9C5ED7ABE69A}">
      <dgm:prSet/>
      <dgm:spPr/>
      <dgm:t>
        <a:bodyPr/>
        <a:lstStyle/>
        <a:p>
          <a:pPr latinLnBrk="1"/>
          <a:endParaRPr lang="ko-KR" altLang="en-US"/>
        </a:p>
      </dgm:t>
    </dgm:pt>
    <dgm:pt modelId="{3835520F-8A09-4CA7-B1ED-EEB03DEAF562}">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E77DD133-298D-4F71-8272-D544F6DE667E}" type="parTrans" cxnId="{7EE6A1DF-C2AA-4851-99E1-E77234A3FEBB}">
      <dgm:prSet/>
      <dgm:spPr/>
      <dgm:t>
        <a:bodyPr/>
        <a:lstStyle/>
        <a:p>
          <a:pPr latinLnBrk="1"/>
          <a:endParaRPr lang="ko-KR" altLang="en-US"/>
        </a:p>
      </dgm:t>
    </dgm:pt>
    <dgm:pt modelId="{81D5B528-D615-462C-8B78-720CF6989C0A}" type="sibTrans" cxnId="{7EE6A1DF-C2AA-4851-99E1-E77234A3FEBB}">
      <dgm:prSet/>
      <dgm:spPr/>
      <dgm:t>
        <a:bodyPr/>
        <a:lstStyle/>
        <a:p>
          <a:pPr latinLnBrk="1"/>
          <a:endParaRPr lang="ko-KR" altLang="en-US"/>
        </a:p>
      </dgm:t>
    </dgm:pt>
    <dgm:pt modelId="{559CDE99-859F-47F7-9108-3B9F85BA4D72}">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50FA830C-4FBE-4C5F-A9ED-20D3D5C9030B}" type="parTrans" cxnId="{920D516F-54F4-4A2C-86A3-C72F68C43882}">
      <dgm:prSet/>
      <dgm:spPr/>
      <dgm:t>
        <a:bodyPr/>
        <a:lstStyle/>
        <a:p>
          <a:pPr latinLnBrk="1"/>
          <a:endParaRPr lang="ko-KR" altLang="en-US"/>
        </a:p>
      </dgm:t>
    </dgm:pt>
    <dgm:pt modelId="{84CAA253-384F-4684-8CBF-886165D87528}" type="sibTrans" cxnId="{920D516F-54F4-4A2C-86A3-C72F68C43882}">
      <dgm:prSet/>
      <dgm:spPr/>
      <dgm:t>
        <a:bodyPr/>
        <a:lstStyle/>
        <a:p>
          <a:pPr latinLnBrk="1"/>
          <a:endParaRPr lang="ko-KR" altLang="en-US"/>
        </a:p>
      </dgm:t>
    </dgm:pt>
    <dgm:pt modelId="{96982D94-C76E-458B-8536-A8931B7333FA}">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B5B834F7-6164-4279-B4CE-7AE1AFEBBBA9}" type="parTrans" cxnId="{E059F1D1-798E-494D-900D-9E0E88ABE944}">
      <dgm:prSet/>
      <dgm:spPr/>
      <dgm:t>
        <a:bodyPr/>
        <a:lstStyle/>
        <a:p>
          <a:pPr latinLnBrk="1"/>
          <a:endParaRPr lang="ko-KR" altLang="en-US"/>
        </a:p>
      </dgm:t>
    </dgm:pt>
    <dgm:pt modelId="{65548120-67E6-492E-842C-5E2CC82218D1}" type="sibTrans" cxnId="{E059F1D1-798E-494D-900D-9E0E88ABE944}">
      <dgm:prSet/>
      <dgm:spPr/>
      <dgm:t>
        <a:bodyPr/>
        <a:lstStyle/>
        <a:p>
          <a:pPr latinLnBrk="1"/>
          <a:endParaRPr lang="ko-KR" altLang="en-US"/>
        </a:p>
      </dgm:t>
    </dgm:pt>
    <dgm:pt modelId="{32985C02-2011-473E-8E0D-30266BE8CD7F}">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C08538AA-BE90-4345-8114-67D980C75D33}" type="parTrans" cxnId="{AC192C27-CFFB-43C2-86EB-4F1A2BBD2D08}">
      <dgm:prSet/>
      <dgm:spPr/>
      <dgm:t>
        <a:bodyPr/>
        <a:lstStyle/>
        <a:p>
          <a:pPr latinLnBrk="1"/>
          <a:endParaRPr lang="ko-KR" altLang="en-US"/>
        </a:p>
      </dgm:t>
    </dgm:pt>
    <dgm:pt modelId="{BE0A0CAB-DB9E-4122-A09F-C26B95B1766B}" type="sibTrans" cxnId="{AC192C27-CFFB-43C2-86EB-4F1A2BBD2D08}">
      <dgm:prSet/>
      <dgm:spPr/>
      <dgm:t>
        <a:bodyPr/>
        <a:lstStyle/>
        <a:p>
          <a:pPr latinLnBrk="1"/>
          <a:endParaRPr lang="ko-KR" altLang="en-US"/>
        </a:p>
      </dgm:t>
    </dgm:pt>
    <dgm:pt modelId="{C3BBEBDE-2F6F-4B1D-9214-0D43709234B5}">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3CFC7071-3967-4E5D-9FE3-C8A3ED28444B}" type="parTrans" cxnId="{312C32C8-23D3-4D6F-B232-75D3AE164396}">
      <dgm:prSet/>
      <dgm:spPr/>
      <dgm:t>
        <a:bodyPr/>
        <a:lstStyle/>
        <a:p>
          <a:pPr latinLnBrk="1"/>
          <a:endParaRPr lang="ko-KR" altLang="en-US"/>
        </a:p>
      </dgm:t>
    </dgm:pt>
    <dgm:pt modelId="{B1070214-0E64-41F2-8D36-86A1D8AC3DBE}" type="sibTrans" cxnId="{312C32C8-23D3-4D6F-B232-75D3AE164396}">
      <dgm:prSet/>
      <dgm:spPr/>
      <dgm:t>
        <a:bodyPr/>
        <a:lstStyle/>
        <a:p>
          <a:pPr latinLnBrk="1"/>
          <a:endParaRPr lang="ko-KR" altLang="en-US"/>
        </a:p>
      </dgm:t>
    </dgm:pt>
    <dgm:pt modelId="{B1F4895C-AB37-40E1-B10F-4520C0F7ABCA}">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B4B7165D-D18C-419E-8180-33CF94028927}" type="parTrans" cxnId="{98B19D0F-7807-45F2-81DC-C25FC98514D1}">
      <dgm:prSet/>
      <dgm:spPr/>
      <dgm:t>
        <a:bodyPr/>
        <a:lstStyle/>
        <a:p>
          <a:pPr latinLnBrk="1"/>
          <a:endParaRPr lang="ko-KR" altLang="en-US"/>
        </a:p>
      </dgm:t>
    </dgm:pt>
    <dgm:pt modelId="{02A9A299-5A8C-4943-A654-C959C8D45747}" type="sibTrans" cxnId="{98B19D0F-7807-45F2-81DC-C25FC98514D1}">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07248730-A3D0-4851-A112-E56F6A0C1ECD}" type="pres">
      <dgm:prSet presAssocID="{301E4A0B-E78D-4E99-BF62-969DC72E938F}" presName="dummy" presStyleCnt="0"/>
      <dgm:spPr/>
    </dgm:pt>
    <dgm:pt modelId="{AFD73032-2EFC-4C5C-86ED-2A018E4633BB}" type="pres">
      <dgm:prSet presAssocID="{301E4A0B-E78D-4E99-BF62-969DC72E938F}" presName="node" presStyleLbl="revTx" presStyleIdx="0" presStyleCnt="12" custScaleX="235352">
        <dgm:presLayoutVars>
          <dgm:bulletEnabled val="1"/>
        </dgm:presLayoutVars>
      </dgm:prSet>
      <dgm:spPr>
        <a:prstGeom prst="rect">
          <a:avLst/>
        </a:prstGeom>
      </dgm:spPr>
    </dgm:pt>
    <dgm:pt modelId="{24A9EDED-5E0C-489F-9FEC-4C3014CF817C}" type="pres">
      <dgm:prSet presAssocID="{8165DB03-09E3-4252-8BB3-4C5F9FC73593}"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8EB23927-F1DC-4F55-AC58-49FDA309ED2F}" type="pres">
      <dgm:prSet presAssocID="{2EAAC634-D3DC-462D-87C3-CD591D28F01C}" presName="dummy" presStyleCnt="0"/>
      <dgm:spPr/>
    </dgm:pt>
    <dgm:pt modelId="{DA5E7760-710D-4E15-BE95-63D0F11F29FF}" type="pres">
      <dgm:prSet presAssocID="{2EAAC634-D3DC-462D-87C3-CD591D28F01C}" presName="node" presStyleLbl="revTx" presStyleIdx="1" presStyleCnt="12" custScaleX="192316">
        <dgm:presLayoutVars>
          <dgm:bulletEnabled val="1"/>
        </dgm:presLayoutVars>
      </dgm:prSet>
      <dgm:spPr>
        <a:prstGeom prst="rect">
          <a:avLst/>
        </a:prstGeom>
      </dgm:spPr>
    </dgm:pt>
    <dgm:pt modelId="{D03A24B9-DC16-4EDE-A6F6-53F2C345B0EB}" type="pres">
      <dgm:prSet presAssocID="{F95F9AF6-1E97-4650-8A4B-607D06BFB6EA}"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56757932-7AAE-402F-B6DD-AE337A73FF77}" type="pres">
      <dgm:prSet presAssocID="{D61EC7FA-703D-4598-AEC8-ADDD32991780}" presName="dummy" presStyleCnt="0"/>
      <dgm:spPr/>
    </dgm:pt>
    <dgm:pt modelId="{B6C1C0D3-65A3-4576-8A0B-4CF47E58B868}" type="pres">
      <dgm:prSet presAssocID="{D61EC7FA-703D-4598-AEC8-ADDD32991780}" presName="node" presStyleLbl="revTx" presStyleIdx="2" presStyleCnt="12" custScaleX="216806">
        <dgm:presLayoutVars>
          <dgm:bulletEnabled val="1"/>
        </dgm:presLayoutVars>
      </dgm:prSet>
      <dgm:spPr>
        <a:prstGeom prst="rect">
          <a:avLst/>
        </a:prstGeom>
      </dgm:spPr>
    </dgm:pt>
    <dgm:pt modelId="{A0DC2532-FF67-4075-8FD9-A72CB63BE81F}" type="pres">
      <dgm:prSet presAssocID="{C2887EAE-29C8-4376-BA17-D8139E656CE6}"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9EE84F98-9E1C-4548-AA86-E43E5A295064}" type="pres">
      <dgm:prSet presAssocID="{08358BF5-D34B-46AB-9DC5-0CEEEF40E7AD}" presName="dummy" presStyleCnt="0"/>
      <dgm:spPr/>
    </dgm:pt>
    <dgm:pt modelId="{0C4D7772-6FA6-48A5-B69E-0BD3D97CEAE4}" type="pres">
      <dgm:prSet presAssocID="{08358BF5-D34B-46AB-9DC5-0CEEEF40E7AD}" presName="node" presStyleLbl="revTx" presStyleIdx="3" presStyleCnt="12" custScaleX="211950">
        <dgm:presLayoutVars>
          <dgm:bulletEnabled val="1"/>
        </dgm:presLayoutVars>
      </dgm:prSet>
      <dgm:spPr>
        <a:prstGeom prst="rect">
          <a:avLst/>
        </a:prstGeom>
      </dgm:spPr>
    </dgm:pt>
    <dgm:pt modelId="{2B9CF863-4042-48B2-8C7B-8F32349F3AF7}" type="pres">
      <dgm:prSet presAssocID="{635421CE-DD48-42BE-898E-B76FF5AD06C9}"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A995685-9BC6-4C24-9A5F-CD13F5241F7D}" type="pres">
      <dgm:prSet presAssocID="{797CBCFF-2934-4F87-B1A6-38E0A272C01E}" presName="dummy" presStyleCnt="0"/>
      <dgm:spPr/>
    </dgm:pt>
    <dgm:pt modelId="{0557F08E-F1FE-4B81-B0E4-CE1F408B5B73}" type="pres">
      <dgm:prSet presAssocID="{797CBCFF-2934-4F87-B1A6-38E0A272C01E}" presName="node" presStyleLbl="revTx" presStyleIdx="4" presStyleCnt="12" custScaleX="250719">
        <dgm:presLayoutVars>
          <dgm:bulletEnabled val="1"/>
        </dgm:presLayoutVars>
      </dgm:prSet>
      <dgm:spPr>
        <a:prstGeom prst="rect">
          <a:avLst/>
        </a:prstGeom>
      </dgm:spPr>
    </dgm:pt>
    <dgm:pt modelId="{8DEE7DB0-B294-45A1-B365-BD5D0CA7167E}" type="pres">
      <dgm:prSet presAssocID="{FE72953D-77D6-46DE-A312-589B18230D63}"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107C3F77-30BB-4C71-BC71-883E2A02B18F}" type="pres">
      <dgm:prSet presAssocID="{92D1AA25-1E63-463B-98B5-761E40484409}" presName="dummy" presStyleCnt="0"/>
      <dgm:spPr/>
    </dgm:pt>
    <dgm:pt modelId="{72AAB0BC-C20F-4A58-BB3B-43AF4BE3546E}" type="pres">
      <dgm:prSet presAssocID="{92D1AA25-1E63-463B-98B5-761E40484409}" presName="node" presStyleLbl="revTx" presStyleIdx="5" presStyleCnt="12" custScaleX="209410">
        <dgm:presLayoutVars>
          <dgm:bulletEnabled val="1"/>
        </dgm:presLayoutVars>
      </dgm:prSet>
      <dgm:spPr>
        <a:prstGeom prst="rect">
          <a:avLst/>
        </a:prstGeom>
      </dgm:spPr>
    </dgm:pt>
    <dgm:pt modelId="{23E08CCA-F0E0-4800-B015-044989421375}" type="pres">
      <dgm:prSet presAssocID="{C018062C-6DD2-469D-A985-8631714D42AE}"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9213F805-94C7-406F-B105-2576161EEB0A}" type="pres">
      <dgm:prSet presAssocID="{3835520F-8A09-4CA7-B1ED-EEB03DEAF562}" presName="dummy" presStyleCnt="0"/>
      <dgm:spPr/>
    </dgm:pt>
    <dgm:pt modelId="{EA941B70-7DD8-4D33-8583-C2EA70BC3E48}" type="pres">
      <dgm:prSet presAssocID="{3835520F-8A09-4CA7-B1ED-EEB03DEAF562}" presName="node" presStyleLbl="revTx" presStyleIdx="6" presStyleCnt="12" custScaleX="160431">
        <dgm:presLayoutVars>
          <dgm:bulletEnabled val="1"/>
        </dgm:presLayoutVars>
      </dgm:prSet>
      <dgm:spPr>
        <a:prstGeom prst="rect">
          <a:avLst/>
        </a:prstGeom>
      </dgm:spPr>
    </dgm:pt>
    <dgm:pt modelId="{9ACEABE3-FA3D-4269-91C8-E85E64DD9C06}" type="pres">
      <dgm:prSet presAssocID="{81D5B528-D615-462C-8B78-720CF6989C0A}"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B28F7098-8929-47EB-94CB-290B567607B0}" type="pres">
      <dgm:prSet presAssocID="{559CDE99-859F-47F7-9108-3B9F85BA4D72}" presName="dummy" presStyleCnt="0"/>
      <dgm:spPr/>
    </dgm:pt>
    <dgm:pt modelId="{9992E01D-12F1-4537-A635-98944E9A4A93}" type="pres">
      <dgm:prSet presAssocID="{559CDE99-859F-47F7-9108-3B9F85BA4D72}" presName="node" presStyleLbl="revTx" presStyleIdx="7" presStyleCnt="12" custScaleX="218258">
        <dgm:presLayoutVars>
          <dgm:bulletEnabled val="1"/>
        </dgm:presLayoutVars>
      </dgm:prSet>
      <dgm:spPr>
        <a:prstGeom prst="rect">
          <a:avLst/>
        </a:prstGeom>
      </dgm:spPr>
    </dgm:pt>
    <dgm:pt modelId="{1C4EE153-C1FA-471D-B8B4-8EC45667B6A3}" type="pres">
      <dgm:prSet presAssocID="{84CAA253-384F-4684-8CBF-886165D87528}"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972E1183-2879-45BF-A2CC-5B9C0B15427B}" type="pres">
      <dgm:prSet presAssocID="{96982D94-C76E-458B-8536-A8931B7333FA}" presName="dummy" presStyleCnt="0"/>
      <dgm:spPr/>
    </dgm:pt>
    <dgm:pt modelId="{EA0442E8-0F99-42B5-A0D7-109ABE435169}" type="pres">
      <dgm:prSet presAssocID="{96982D94-C76E-458B-8536-A8931B7333FA}" presName="node" presStyleLbl="revTx" presStyleIdx="8" presStyleCnt="12" custScaleX="221150">
        <dgm:presLayoutVars>
          <dgm:bulletEnabled val="1"/>
        </dgm:presLayoutVars>
      </dgm:prSet>
      <dgm:spPr>
        <a:prstGeom prst="rect">
          <a:avLst/>
        </a:prstGeom>
      </dgm:spPr>
    </dgm:pt>
    <dgm:pt modelId="{2469B05E-9B9A-4935-A88A-DE967C780244}" type="pres">
      <dgm:prSet presAssocID="{65548120-67E6-492E-842C-5E2CC82218D1}"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CE723AEC-5407-40F5-BADF-B477219FDFC9}" type="pres">
      <dgm:prSet presAssocID="{32985C02-2011-473E-8E0D-30266BE8CD7F}" presName="dummy" presStyleCnt="0"/>
      <dgm:spPr/>
    </dgm:pt>
    <dgm:pt modelId="{D124637C-D2BB-443D-83C6-B86532632711}" type="pres">
      <dgm:prSet presAssocID="{32985C02-2011-473E-8E0D-30266BE8CD7F}" presName="node" presStyleLbl="revTx" presStyleIdx="9" presStyleCnt="12" custScaleX="223834">
        <dgm:presLayoutVars>
          <dgm:bulletEnabled val="1"/>
        </dgm:presLayoutVars>
      </dgm:prSet>
      <dgm:spPr>
        <a:prstGeom prst="rect">
          <a:avLst/>
        </a:prstGeom>
      </dgm:spPr>
    </dgm:pt>
    <dgm:pt modelId="{29DCAF07-7D82-4DFE-A9F1-A33B7EA6E9F3}" type="pres">
      <dgm:prSet presAssocID="{BE0A0CAB-DB9E-4122-A09F-C26B95B1766B}"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C09680D-0B7B-49C6-B9DC-E777110FFD61}" type="pres">
      <dgm:prSet presAssocID="{C3BBEBDE-2F6F-4B1D-9214-0D43709234B5}" presName="dummy" presStyleCnt="0"/>
      <dgm:spPr/>
    </dgm:pt>
    <dgm:pt modelId="{0090695B-BE5B-4407-95FE-D370F6D6E59C}" type="pres">
      <dgm:prSet presAssocID="{C3BBEBDE-2F6F-4B1D-9214-0D43709234B5}" presName="node" presStyleLbl="revTx" presStyleIdx="10" presStyleCnt="12" custScaleX="204809">
        <dgm:presLayoutVars>
          <dgm:bulletEnabled val="1"/>
        </dgm:presLayoutVars>
      </dgm:prSet>
      <dgm:spPr>
        <a:prstGeom prst="rect">
          <a:avLst/>
        </a:prstGeom>
      </dgm:spPr>
    </dgm:pt>
    <dgm:pt modelId="{D48981D4-6266-4F75-B025-3D7D98B548A9}" type="pres">
      <dgm:prSet presAssocID="{B1070214-0E64-41F2-8D36-86A1D8AC3DBE}"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8C808B4B-3D32-4270-9C04-59BAEA41782C}" type="pres">
      <dgm:prSet presAssocID="{B1F4895C-AB37-40E1-B10F-4520C0F7ABCA}" presName="dummy" presStyleCnt="0"/>
      <dgm:spPr/>
    </dgm:pt>
    <dgm:pt modelId="{FC07A2FB-1176-4C2B-B42C-98504CE0D20B}" type="pres">
      <dgm:prSet presAssocID="{B1F4895C-AB37-40E1-B10F-4520C0F7ABCA}" presName="node" presStyleLbl="revTx" presStyleIdx="11" presStyleCnt="12" custScaleX="91262" custRadScaleRad="100461" custRadScaleInc="-9508">
        <dgm:presLayoutVars>
          <dgm:bulletEnabled val="1"/>
        </dgm:presLayoutVars>
      </dgm:prSet>
      <dgm:spPr>
        <a:prstGeom prst="rect">
          <a:avLst/>
        </a:prstGeom>
      </dgm:spPr>
    </dgm:pt>
    <dgm:pt modelId="{EAB460C6-1C02-4115-A4A4-56E9179AA9E5}" type="pres">
      <dgm:prSet presAssocID="{02A9A299-5A8C-4943-A654-C959C8D45747}"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E6DA601-DCF5-4E0A-8639-BC9A96C87838}" type="presOf" srcId="{84CAA253-384F-4684-8CBF-886165D87528}" destId="{1C4EE153-C1FA-471D-B8B4-8EC45667B6A3}" srcOrd="0" destOrd="0" presId="urn:microsoft.com/office/officeart/2005/8/layout/cycle1"/>
    <dgm:cxn modelId="{F9BF9702-2833-4C01-BA00-D2BE3EB039CD}" type="presOf" srcId="{C2887EAE-29C8-4376-BA17-D8139E656CE6}" destId="{A0DC2532-FF67-4075-8FD9-A72CB63BE81F}" srcOrd="0" destOrd="0" presId="urn:microsoft.com/office/officeart/2005/8/layout/cycle1"/>
    <dgm:cxn modelId="{E6DCFA09-A20D-411A-B2D8-04A01706804C}" type="presOf" srcId="{797CBCFF-2934-4F87-B1A6-38E0A272C01E}" destId="{0557F08E-F1FE-4B81-B0E4-CE1F408B5B73}" srcOrd="0" destOrd="0" presId="urn:microsoft.com/office/officeart/2005/8/layout/cycle1"/>
    <dgm:cxn modelId="{720E2E0E-1AAE-4FDB-8C98-9C5ED7ABE69A}" srcId="{8E1255C9-F847-A440-83FF-7AA254CCB896}" destId="{92D1AA25-1E63-463B-98B5-761E40484409}" srcOrd="5" destOrd="0" parTransId="{63238A81-3F45-4AC4-B9AC-02CCED55DA9D}" sibTransId="{C018062C-6DD2-469D-A985-8631714D42AE}"/>
    <dgm:cxn modelId="{98B19D0F-7807-45F2-81DC-C25FC98514D1}" srcId="{8E1255C9-F847-A440-83FF-7AA254CCB896}" destId="{B1F4895C-AB37-40E1-B10F-4520C0F7ABCA}" srcOrd="11" destOrd="0" parTransId="{B4B7165D-D18C-419E-8180-33CF94028927}" sibTransId="{02A9A299-5A8C-4943-A654-C959C8D45747}"/>
    <dgm:cxn modelId="{C068B113-6E86-40CA-80CC-19F4308475B2}" type="presOf" srcId="{F95F9AF6-1E97-4650-8A4B-607D06BFB6EA}" destId="{D03A24B9-DC16-4EDE-A6F6-53F2C345B0EB}" srcOrd="0" destOrd="0" presId="urn:microsoft.com/office/officeart/2005/8/layout/cycle1"/>
    <dgm:cxn modelId="{32BE7124-030B-4E2C-A9A8-175C26A902FB}" type="presOf" srcId="{C3BBEBDE-2F6F-4B1D-9214-0D43709234B5}" destId="{0090695B-BE5B-4407-95FE-D370F6D6E59C}" srcOrd="0" destOrd="0" presId="urn:microsoft.com/office/officeart/2005/8/layout/cycle1"/>
    <dgm:cxn modelId="{D29D3526-6A6D-468E-95E8-5B48FD6BF155}" type="presOf" srcId="{92D1AA25-1E63-463B-98B5-761E40484409}" destId="{72AAB0BC-C20F-4A58-BB3B-43AF4BE3546E}" srcOrd="0" destOrd="0" presId="urn:microsoft.com/office/officeart/2005/8/layout/cycle1"/>
    <dgm:cxn modelId="{AC192C27-CFFB-43C2-86EB-4F1A2BBD2D08}" srcId="{8E1255C9-F847-A440-83FF-7AA254CCB896}" destId="{32985C02-2011-473E-8E0D-30266BE8CD7F}" srcOrd="9" destOrd="0" parTransId="{C08538AA-BE90-4345-8114-67D980C75D33}" sibTransId="{BE0A0CAB-DB9E-4122-A09F-C26B95B1766B}"/>
    <dgm:cxn modelId="{8BF57727-161A-4621-9AAA-93AF72ADAB84}" type="presOf" srcId="{02A9A299-5A8C-4943-A654-C959C8D45747}" destId="{EAB460C6-1C02-4115-A4A4-56E9179AA9E5}" srcOrd="0" destOrd="0" presId="urn:microsoft.com/office/officeart/2005/8/layout/cycle1"/>
    <dgm:cxn modelId="{3DAD772B-6B12-47E9-92D1-68F9101FE892}" srcId="{8E1255C9-F847-A440-83FF-7AA254CCB896}" destId="{D61EC7FA-703D-4598-AEC8-ADDD32991780}" srcOrd="2" destOrd="0" parTransId="{9A818262-BBC1-4A36-9AE0-D95180C225C1}" sibTransId="{C2887EAE-29C8-4376-BA17-D8139E656CE6}"/>
    <dgm:cxn modelId="{2B0C3543-655F-4122-80D1-C08BAD8691A2}" type="presOf" srcId="{B1070214-0E64-41F2-8D36-86A1D8AC3DBE}" destId="{D48981D4-6266-4F75-B025-3D7D98B548A9}" srcOrd="0" destOrd="0" presId="urn:microsoft.com/office/officeart/2005/8/layout/cycle1"/>
    <dgm:cxn modelId="{9FB8064D-EF3D-4693-A7B4-6B42073BC946}" type="presOf" srcId="{65548120-67E6-492E-842C-5E2CC82218D1}" destId="{2469B05E-9B9A-4935-A88A-DE967C780244}" srcOrd="0" destOrd="0" presId="urn:microsoft.com/office/officeart/2005/8/layout/cycle1"/>
    <dgm:cxn modelId="{239BED67-5380-4E4B-AABD-3E85027C8C38}" type="presOf" srcId="{635421CE-DD48-42BE-898E-B76FF5AD06C9}" destId="{2B9CF863-4042-48B2-8C7B-8F32349F3AF7}" srcOrd="0" destOrd="0" presId="urn:microsoft.com/office/officeart/2005/8/layout/cycle1"/>
    <dgm:cxn modelId="{F0F02B68-6616-4344-B73B-EF2BC2A9AFBE}" srcId="{8E1255C9-F847-A440-83FF-7AA254CCB896}" destId="{797CBCFF-2934-4F87-B1A6-38E0A272C01E}" srcOrd="4" destOrd="0" parTransId="{B3CF9F75-881D-4535-BCD8-9C87C15F3049}" sibTransId="{FE72953D-77D6-46DE-A312-589B18230D63}"/>
    <dgm:cxn modelId="{D584D169-D176-41B7-878D-0E59859EB77A}" type="presOf" srcId="{8165DB03-09E3-4252-8BB3-4C5F9FC73593}" destId="{24A9EDED-5E0C-489F-9FEC-4C3014CF817C}" srcOrd="0" destOrd="0" presId="urn:microsoft.com/office/officeart/2005/8/layout/cycle1"/>
    <dgm:cxn modelId="{920D516F-54F4-4A2C-86A3-C72F68C43882}" srcId="{8E1255C9-F847-A440-83FF-7AA254CCB896}" destId="{559CDE99-859F-47F7-9108-3B9F85BA4D72}" srcOrd="7" destOrd="0" parTransId="{50FA830C-4FBE-4C5F-A9ED-20D3D5C9030B}" sibTransId="{84CAA253-384F-4684-8CBF-886165D87528}"/>
    <dgm:cxn modelId="{7FB32477-ACBD-4231-BDE4-F7F5981C91AD}" type="presOf" srcId="{2EAAC634-D3DC-462D-87C3-CD591D28F01C}" destId="{DA5E7760-710D-4E15-BE95-63D0F11F29FF}" srcOrd="0" destOrd="0" presId="urn:microsoft.com/office/officeart/2005/8/layout/cycle1"/>
    <dgm:cxn modelId="{AE7EF481-9319-46AA-B34A-B10BB55C1FEB}" type="presOf" srcId="{32985C02-2011-473E-8E0D-30266BE8CD7F}" destId="{D124637C-D2BB-443D-83C6-B86532632711}" srcOrd="0" destOrd="0" presId="urn:microsoft.com/office/officeart/2005/8/layout/cycle1"/>
    <dgm:cxn modelId="{EE7E3B88-1985-436F-85E3-F37159BC4CF4}" type="presOf" srcId="{C018062C-6DD2-469D-A985-8631714D42AE}" destId="{23E08CCA-F0E0-4800-B015-044989421375}" srcOrd="0" destOrd="0" presId="urn:microsoft.com/office/officeart/2005/8/layout/cycle1"/>
    <dgm:cxn modelId="{ABBCA788-A827-40C6-AE26-363985E51604}" type="presOf" srcId="{3835520F-8A09-4CA7-B1ED-EEB03DEAF562}" destId="{EA941B70-7DD8-4D33-8583-C2EA70BC3E48}" srcOrd="0" destOrd="0" presId="urn:microsoft.com/office/officeart/2005/8/layout/cycle1"/>
    <dgm:cxn modelId="{07B89796-91B7-4AF5-8BD6-7F532DB91110}" type="presOf" srcId="{D61EC7FA-703D-4598-AEC8-ADDD32991780}" destId="{B6C1C0D3-65A3-4576-8A0B-4CF47E58B868}" srcOrd="0" destOrd="0" presId="urn:microsoft.com/office/officeart/2005/8/layout/cycle1"/>
    <dgm:cxn modelId="{35376D9D-A269-4439-9552-4A1C4467A7EE}" type="presOf" srcId="{B1F4895C-AB37-40E1-B10F-4520C0F7ABCA}" destId="{FC07A2FB-1176-4C2B-B42C-98504CE0D20B}" srcOrd="0" destOrd="0" presId="urn:microsoft.com/office/officeart/2005/8/layout/cycle1"/>
    <dgm:cxn modelId="{864E9FA3-8CA6-40AC-8AE6-BD57F76750AB}" type="presOf" srcId="{96982D94-C76E-458B-8536-A8931B7333FA}" destId="{EA0442E8-0F99-42B5-A0D7-109ABE435169}" srcOrd="0" destOrd="0" presId="urn:microsoft.com/office/officeart/2005/8/layout/cycle1"/>
    <dgm:cxn modelId="{1B382EA5-72D9-A24E-A825-288A6AE63920}" type="presOf" srcId="{8E1255C9-F847-A440-83FF-7AA254CCB896}" destId="{974F300E-4386-5845-9047-D2E50BE5B9DF}" srcOrd="0" destOrd="0" presId="urn:microsoft.com/office/officeart/2005/8/layout/cycle1"/>
    <dgm:cxn modelId="{9275C1AA-7201-4DC1-AAC3-E0E1538A8273}" type="presOf" srcId="{559CDE99-859F-47F7-9108-3B9F85BA4D72}" destId="{9992E01D-12F1-4537-A635-98944E9A4A93}" srcOrd="0" destOrd="0" presId="urn:microsoft.com/office/officeart/2005/8/layout/cycle1"/>
    <dgm:cxn modelId="{F7167EAB-944F-4BB4-9FCF-21CDF64DD8A8}" srcId="{8E1255C9-F847-A440-83FF-7AA254CCB896}" destId="{301E4A0B-E78D-4E99-BF62-969DC72E938F}" srcOrd="0" destOrd="0" parTransId="{08DAC4BA-5A87-4D7E-AA61-797A98F6AA5A}" sibTransId="{8165DB03-09E3-4252-8BB3-4C5F9FC73593}"/>
    <dgm:cxn modelId="{47AD5EBB-2D0E-4513-ACCB-0021C9DAB1D1}" type="presOf" srcId="{BE0A0CAB-DB9E-4122-A09F-C26B95B1766B}" destId="{29DCAF07-7D82-4DFE-A9F1-A33B7EA6E9F3}" srcOrd="0" destOrd="0" presId="urn:microsoft.com/office/officeart/2005/8/layout/cycle1"/>
    <dgm:cxn modelId="{520ADFC7-2493-43EF-BEB4-5F6802B6CF78}" type="presOf" srcId="{81D5B528-D615-462C-8B78-720CF6989C0A}" destId="{9ACEABE3-FA3D-4269-91C8-E85E64DD9C06}" srcOrd="0" destOrd="0" presId="urn:microsoft.com/office/officeart/2005/8/layout/cycle1"/>
    <dgm:cxn modelId="{312C32C8-23D3-4D6F-B232-75D3AE164396}" srcId="{8E1255C9-F847-A440-83FF-7AA254CCB896}" destId="{C3BBEBDE-2F6F-4B1D-9214-0D43709234B5}" srcOrd="10" destOrd="0" parTransId="{3CFC7071-3967-4E5D-9FE3-C8A3ED28444B}" sibTransId="{B1070214-0E64-41F2-8D36-86A1D8AC3DBE}"/>
    <dgm:cxn modelId="{E059F1D1-798E-494D-900D-9E0E88ABE944}" srcId="{8E1255C9-F847-A440-83FF-7AA254CCB896}" destId="{96982D94-C76E-458B-8536-A8931B7333FA}" srcOrd="8" destOrd="0" parTransId="{B5B834F7-6164-4279-B4CE-7AE1AFEBBBA9}" sibTransId="{65548120-67E6-492E-842C-5E2CC82218D1}"/>
    <dgm:cxn modelId="{1162F0DD-0BD9-4E39-8C27-B341A4BA4E70}" type="presOf" srcId="{FE72953D-77D6-46DE-A312-589B18230D63}" destId="{8DEE7DB0-B294-45A1-B365-BD5D0CA7167E}" srcOrd="0" destOrd="0" presId="urn:microsoft.com/office/officeart/2005/8/layout/cycle1"/>
    <dgm:cxn modelId="{80ED1EDF-24C1-4B07-BC6A-24A9FFE27F52}" type="presOf" srcId="{08358BF5-D34B-46AB-9DC5-0CEEEF40E7AD}" destId="{0C4D7772-6FA6-48A5-B69E-0BD3D97CEAE4}" srcOrd="0" destOrd="0" presId="urn:microsoft.com/office/officeart/2005/8/layout/cycle1"/>
    <dgm:cxn modelId="{7EE6A1DF-C2AA-4851-99E1-E77234A3FEBB}" srcId="{8E1255C9-F847-A440-83FF-7AA254CCB896}" destId="{3835520F-8A09-4CA7-B1ED-EEB03DEAF562}" srcOrd="6" destOrd="0" parTransId="{E77DD133-298D-4F71-8272-D544F6DE667E}" sibTransId="{81D5B528-D615-462C-8B78-720CF6989C0A}"/>
    <dgm:cxn modelId="{29F003E6-7AFB-4B03-90E3-67709DDF2E74}" type="presOf" srcId="{301E4A0B-E78D-4E99-BF62-969DC72E938F}" destId="{AFD73032-2EFC-4C5C-86ED-2A018E4633BB}" srcOrd="0" destOrd="0" presId="urn:microsoft.com/office/officeart/2005/8/layout/cycle1"/>
    <dgm:cxn modelId="{2E906DEA-0FE4-411A-80B3-37794DA5C510}" srcId="{8E1255C9-F847-A440-83FF-7AA254CCB896}" destId="{08358BF5-D34B-46AB-9DC5-0CEEEF40E7AD}" srcOrd="3" destOrd="0" parTransId="{4C781C83-F6E2-46B9-9E81-C1BE77F69E04}" sibTransId="{635421CE-DD48-42BE-898E-B76FF5AD06C9}"/>
    <dgm:cxn modelId="{B3B6B9F6-3619-4AEB-B4CD-CDA17625CAE7}" srcId="{8E1255C9-F847-A440-83FF-7AA254CCB896}" destId="{2EAAC634-D3DC-462D-87C3-CD591D28F01C}" srcOrd="1" destOrd="0" parTransId="{64502C0B-74F0-4113-9A9E-D74EB34EE7B9}" sibTransId="{F95F9AF6-1E97-4650-8A4B-607D06BFB6EA}"/>
    <dgm:cxn modelId="{E49B19AE-C399-465F-A434-5173C57BFDA7}" type="presParOf" srcId="{974F300E-4386-5845-9047-D2E50BE5B9DF}" destId="{07248730-A3D0-4851-A112-E56F6A0C1ECD}" srcOrd="0" destOrd="0" presId="urn:microsoft.com/office/officeart/2005/8/layout/cycle1"/>
    <dgm:cxn modelId="{49E3A267-6920-44DE-9AFA-B9218172CFBD}" type="presParOf" srcId="{974F300E-4386-5845-9047-D2E50BE5B9DF}" destId="{AFD73032-2EFC-4C5C-86ED-2A018E4633BB}" srcOrd="1" destOrd="0" presId="urn:microsoft.com/office/officeart/2005/8/layout/cycle1"/>
    <dgm:cxn modelId="{70066EDE-B87F-430F-BCBA-92590999FFE2}" type="presParOf" srcId="{974F300E-4386-5845-9047-D2E50BE5B9DF}" destId="{24A9EDED-5E0C-489F-9FEC-4C3014CF817C}" srcOrd="2" destOrd="0" presId="urn:microsoft.com/office/officeart/2005/8/layout/cycle1"/>
    <dgm:cxn modelId="{4F13C94E-CD88-4436-B70B-7CAFCCFB6858}" type="presParOf" srcId="{974F300E-4386-5845-9047-D2E50BE5B9DF}" destId="{8EB23927-F1DC-4F55-AC58-49FDA309ED2F}" srcOrd="3" destOrd="0" presId="urn:microsoft.com/office/officeart/2005/8/layout/cycle1"/>
    <dgm:cxn modelId="{CB8F7349-3136-467B-9922-DB8020D6DB44}" type="presParOf" srcId="{974F300E-4386-5845-9047-D2E50BE5B9DF}" destId="{DA5E7760-710D-4E15-BE95-63D0F11F29FF}" srcOrd="4" destOrd="0" presId="urn:microsoft.com/office/officeart/2005/8/layout/cycle1"/>
    <dgm:cxn modelId="{2451323D-D86E-4178-8794-5B72BA11EB4D}" type="presParOf" srcId="{974F300E-4386-5845-9047-D2E50BE5B9DF}" destId="{D03A24B9-DC16-4EDE-A6F6-53F2C345B0EB}" srcOrd="5" destOrd="0" presId="urn:microsoft.com/office/officeart/2005/8/layout/cycle1"/>
    <dgm:cxn modelId="{780DD0DD-9B8F-4A33-947B-FC8B5D64E65C}" type="presParOf" srcId="{974F300E-4386-5845-9047-D2E50BE5B9DF}" destId="{56757932-7AAE-402F-B6DD-AE337A73FF77}" srcOrd="6" destOrd="0" presId="urn:microsoft.com/office/officeart/2005/8/layout/cycle1"/>
    <dgm:cxn modelId="{8CD5739D-5F46-4462-A532-6F1ECFF4675E}" type="presParOf" srcId="{974F300E-4386-5845-9047-D2E50BE5B9DF}" destId="{B6C1C0D3-65A3-4576-8A0B-4CF47E58B868}" srcOrd="7" destOrd="0" presId="urn:microsoft.com/office/officeart/2005/8/layout/cycle1"/>
    <dgm:cxn modelId="{DE8F6704-42AC-49DB-ADB1-DF920EFCD126}" type="presParOf" srcId="{974F300E-4386-5845-9047-D2E50BE5B9DF}" destId="{A0DC2532-FF67-4075-8FD9-A72CB63BE81F}" srcOrd="8" destOrd="0" presId="urn:microsoft.com/office/officeart/2005/8/layout/cycle1"/>
    <dgm:cxn modelId="{02B76DF9-49AE-452E-9AFC-79DA38C3BA9D}" type="presParOf" srcId="{974F300E-4386-5845-9047-D2E50BE5B9DF}" destId="{9EE84F98-9E1C-4548-AA86-E43E5A295064}" srcOrd="9" destOrd="0" presId="urn:microsoft.com/office/officeart/2005/8/layout/cycle1"/>
    <dgm:cxn modelId="{C0AC8EC3-06F0-4030-AD9A-B9DACD097AC8}" type="presParOf" srcId="{974F300E-4386-5845-9047-D2E50BE5B9DF}" destId="{0C4D7772-6FA6-48A5-B69E-0BD3D97CEAE4}" srcOrd="10" destOrd="0" presId="urn:microsoft.com/office/officeart/2005/8/layout/cycle1"/>
    <dgm:cxn modelId="{BFAE1EB8-8D13-4A46-919C-7039C433DAF0}" type="presParOf" srcId="{974F300E-4386-5845-9047-D2E50BE5B9DF}" destId="{2B9CF863-4042-48B2-8C7B-8F32349F3AF7}" srcOrd="11" destOrd="0" presId="urn:microsoft.com/office/officeart/2005/8/layout/cycle1"/>
    <dgm:cxn modelId="{6281824F-BDA0-4808-BB35-48A9AAB1FC7A}" type="presParOf" srcId="{974F300E-4386-5845-9047-D2E50BE5B9DF}" destId="{8A995685-9BC6-4C24-9A5F-CD13F5241F7D}" srcOrd="12" destOrd="0" presId="urn:microsoft.com/office/officeart/2005/8/layout/cycle1"/>
    <dgm:cxn modelId="{89B4217C-32CC-4E39-8C80-0542D5966DDE}" type="presParOf" srcId="{974F300E-4386-5845-9047-D2E50BE5B9DF}" destId="{0557F08E-F1FE-4B81-B0E4-CE1F408B5B73}" srcOrd="13" destOrd="0" presId="urn:microsoft.com/office/officeart/2005/8/layout/cycle1"/>
    <dgm:cxn modelId="{F803EC27-6D6B-4B49-88BE-1BEC3484C90B}" type="presParOf" srcId="{974F300E-4386-5845-9047-D2E50BE5B9DF}" destId="{8DEE7DB0-B294-45A1-B365-BD5D0CA7167E}" srcOrd="14" destOrd="0" presId="urn:microsoft.com/office/officeart/2005/8/layout/cycle1"/>
    <dgm:cxn modelId="{43405343-6560-4757-BB8C-2C36CC1D9081}" type="presParOf" srcId="{974F300E-4386-5845-9047-D2E50BE5B9DF}" destId="{107C3F77-30BB-4C71-BC71-883E2A02B18F}" srcOrd="15" destOrd="0" presId="urn:microsoft.com/office/officeart/2005/8/layout/cycle1"/>
    <dgm:cxn modelId="{C7BAE6B0-67C8-4E4A-AA98-05ACF620A15F}" type="presParOf" srcId="{974F300E-4386-5845-9047-D2E50BE5B9DF}" destId="{72AAB0BC-C20F-4A58-BB3B-43AF4BE3546E}" srcOrd="16" destOrd="0" presId="urn:microsoft.com/office/officeart/2005/8/layout/cycle1"/>
    <dgm:cxn modelId="{5AF42CA5-E08B-4EC3-B5FA-C3E508BA164F}" type="presParOf" srcId="{974F300E-4386-5845-9047-D2E50BE5B9DF}" destId="{23E08CCA-F0E0-4800-B015-044989421375}" srcOrd="17" destOrd="0" presId="urn:microsoft.com/office/officeart/2005/8/layout/cycle1"/>
    <dgm:cxn modelId="{CDDE9E25-DA84-4A4A-ABB6-0F7C45316BC5}" type="presParOf" srcId="{974F300E-4386-5845-9047-D2E50BE5B9DF}" destId="{9213F805-94C7-406F-B105-2576161EEB0A}" srcOrd="18" destOrd="0" presId="urn:microsoft.com/office/officeart/2005/8/layout/cycle1"/>
    <dgm:cxn modelId="{B50A950C-C8D5-448E-935C-22D7161B19AA}" type="presParOf" srcId="{974F300E-4386-5845-9047-D2E50BE5B9DF}" destId="{EA941B70-7DD8-4D33-8583-C2EA70BC3E48}" srcOrd="19" destOrd="0" presId="urn:microsoft.com/office/officeart/2005/8/layout/cycle1"/>
    <dgm:cxn modelId="{E6B9C97B-8482-4AEA-8480-E0A71DC3F271}" type="presParOf" srcId="{974F300E-4386-5845-9047-D2E50BE5B9DF}" destId="{9ACEABE3-FA3D-4269-91C8-E85E64DD9C06}" srcOrd="20" destOrd="0" presId="urn:microsoft.com/office/officeart/2005/8/layout/cycle1"/>
    <dgm:cxn modelId="{FE55B102-EB04-4D24-9AC2-9C673EBC5ADF}" type="presParOf" srcId="{974F300E-4386-5845-9047-D2E50BE5B9DF}" destId="{B28F7098-8929-47EB-94CB-290B567607B0}" srcOrd="21" destOrd="0" presId="urn:microsoft.com/office/officeart/2005/8/layout/cycle1"/>
    <dgm:cxn modelId="{2DE04A2D-A82A-46C1-82C3-B69CF347E172}" type="presParOf" srcId="{974F300E-4386-5845-9047-D2E50BE5B9DF}" destId="{9992E01D-12F1-4537-A635-98944E9A4A93}" srcOrd="22" destOrd="0" presId="urn:microsoft.com/office/officeart/2005/8/layout/cycle1"/>
    <dgm:cxn modelId="{27015D8C-CA09-4706-9CB6-82EFBB1E2909}" type="presParOf" srcId="{974F300E-4386-5845-9047-D2E50BE5B9DF}" destId="{1C4EE153-C1FA-471D-B8B4-8EC45667B6A3}" srcOrd="23" destOrd="0" presId="urn:microsoft.com/office/officeart/2005/8/layout/cycle1"/>
    <dgm:cxn modelId="{91AEC0BF-AE98-4950-9D85-D65FE8065B4C}" type="presParOf" srcId="{974F300E-4386-5845-9047-D2E50BE5B9DF}" destId="{972E1183-2879-45BF-A2CC-5B9C0B15427B}" srcOrd="24" destOrd="0" presId="urn:microsoft.com/office/officeart/2005/8/layout/cycle1"/>
    <dgm:cxn modelId="{F5110AD6-178F-455A-AA47-B2E054877CF7}" type="presParOf" srcId="{974F300E-4386-5845-9047-D2E50BE5B9DF}" destId="{EA0442E8-0F99-42B5-A0D7-109ABE435169}" srcOrd="25" destOrd="0" presId="urn:microsoft.com/office/officeart/2005/8/layout/cycle1"/>
    <dgm:cxn modelId="{C8FE582C-D25F-4845-977F-AE3A2021FB82}" type="presParOf" srcId="{974F300E-4386-5845-9047-D2E50BE5B9DF}" destId="{2469B05E-9B9A-4935-A88A-DE967C780244}" srcOrd="26" destOrd="0" presId="urn:microsoft.com/office/officeart/2005/8/layout/cycle1"/>
    <dgm:cxn modelId="{6478DB59-0502-4DA7-B012-BCE95C8CAC5B}" type="presParOf" srcId="{974F300E-4386-5845-9047-D2E50BE5B9DF}" destId="{CE723AEC-5407-40F5-BADF-B477219FDFC9}" srcOrd="27" destOrd="0" presId="urn:microsoft.com/office/officeart/2005/8/layout/cycle1"/>
    <dgm:cxn modelId="{DA6BA7D0-FD0D-456D-9207-BADD29BD9BA8}" type="presParOf" srcId="{974F300E-4386-5845-9047-D2E50BE5B9DF}" destId="{D124637C-D2BB-443D-83C6-B86532632711}" srcOrd="28" destOrd="0" presId="urn:microsoft.com/office/officeart/2005/8/layout/cycle1"/>
    <dgm:cxn modelId="{BD9BC897-D874-45A5-A1E7-CBF005F3F966}" type="presParOf" srcId="{974F300E-4386-5845-9047-D2E50BE5B9DF}" destId="{29DCAF07-7D82-4DFE-A9F1-A33B7EA6E9F3}" srcOrd="29" destOrd="0" presId="urn:microsoft.com/office/officeart/2005/8/layout/cycle1"/>
    <dgm:cxn modelId="{61B9C3A6-358B-4778-BE1C-F7778F14F6E1}" type="presParOf" srcId="{974F300E-4386-5845-9047-D2E50BE5B9DF}" destId="{6C09680D-0B7B-49C6-B9DC-E777110FFD61}" srcOrd="30" destOrd="0" presId="urn:microsoft.com/office/officeart/2005/8/layout/cycle1"/>
    <dgm:cxn modelId="{590EF083-64A9-4CF5-AE4B-55717A5EE6B1}" type="presParOf" srcId="{974F300E-4386-5845-9047-D2E50BE5B9DF}" destId="{0090695B-BE5B-4407-95FE-D370F6D6E59C}" srcOrd="31" destOrd="0" presId="urn:microsoft.com/office/officeart/2005/8/layout/cycle1"/>
    <dgm:cxn modelId="{B10CF946-0B23-4C25-952C-3CA97684DCD1}" type="presParOf" srcId="{974F300E-4386-5845-9047-D2E50BE5B9DF}" destId="{D48981D4-6266-4F75-B025-3D7D98B548A9}" srcOrd="32" destOrd="0" presId="urn:microsoft.com/office/officeart/2005/8/layout/cycle1"/>
    <dgm:cxn modelId="{17E4333E-2C52-429E-9E46-CD153CF854CA}" type="presParOf" srcId="{974F300E-4386-5845-9047-D2E50BE5B9DF}" destId="{8C808B4B-3D32-4270-9C04-59BAEA41782C}" srcOrd="33" destOrd="0" presId="urn:microsoft.com/office/officeart/2005/8/layout/cycle1"/>
    <dgm:cxn modelId="{88DA541A-F8E6-4ECE-9A5C-F8020FD27892}" type="presParOf" srcId="{974F300E-4386-5845-9047-D2E50BE5B9DF}" destId="{FC07A2FB-1176-4C2B-B42C-98504CE0D20B}" srcOrd="34" destOrd="0" presId="urn:microsoft.com/office/officeart/2005/8/layout/cycle1"/>
    <dgm:cxn modelId="{95E4F466-8503-47FF-99B1-A80D7B1B6B3E}" type="presParOf" srcId="{974F300E-4386-5845-9047-D2E50BE5B9DF}" destId="{EAB460C6-1C02-4115-A4A4-56E9179AA9E5}"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AF5A961F-81FF-4C16-B6E2-474D2F68C6B2}">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872890D4-303A-4C23-AD98-96A9AF0B1F5B}" type="parTrans" cxnId="{47AE9F40-459A-44A6-946A-C2523AAD6EA4}">
      <dgm:prSet/>
      <dgm:spPr/>
      <dgm:t>
        <a:bodyPr/>
        <a:lstStyle/>
        <a:p>
          <a:pPr latinLnBrk="1"/>
          <a:endParaRPr lang="ko-KR" altLang="en-US"/>
        </a:p>
      </dgm:t>
    </dgm:pt>
    <dgm:pt modelId="{BE65C8DD-3896-42A2-8B99-20697D134A63}" type="sibTrans" cxnId="{47AE9F40-459A-44A6-946A-C2523AAD6EA4}">
      <dgm:prSet/>
      <dgm:spPr/>
      <dgm:t>
        <a:bodyPr/>
        <a:lstStyle/>
        <a:p>
          <a:pPr latinLnBrk="1"/>
          <a:endParaRPr lang="ko-KR" altLang="en-US"/>
        </a:p>
      </dgm:t>
    </dgm:pt>
    <dgm:pt modelId="{15825C21-BFD6-4473-A43F-E208F235343A}">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1A023CBC-ED2F-4A90-933B-CCD908178EDA}" type="parTrans" cxnId="{F60349FC-37D3-44B4-9DC0-375BC9BB15E5}">
      <dgm:prSet/>
      <dgm:spPr/>
      <dgm:t>
        <a:bodyPr/>
        <a:lstStyle/>
        <a:p>
          <a:pPr latinLnBrk="1"/>
          <a:endParaRPr lang="ko-KR" altLang="en-US"/>
        </a:p>
      </dgm:t>
    </dgm:pt>
    <dgm:pt modelId="{8BBC2C7A-5B57-4E7E-A8AF-8338418A5C33}" type="sibTrans" cxnId="{F60349FC-37D3-44B4-9DC0-375BC9BB15E5}">
      <dgm:prSet/>
      <dgm:spPr/>
      <dgm:t>
        <a:bodyPr/>
        <a:lstStyle/>
        <a:p>
          <a:pPr latinLnBrk="1"/>
          <a:endParaRPr lang="ko-KR" altLang="en-US"/>
        </a:p>
      </dgm:t>
    </dgm:pt>
    <dgm:pt modelId="{CD68C13C-EBBB-4986-AB50-19F343EF765B}">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6A85D37F-F0E3-476D-B09D-0C6442BC018F}" type="parTrans" cxnId="{2EA63FBE-C83B-4957-B9D0-B329686BFF92}">
      <dgm:prSet/>
      <dgm:spPr/>
      <dgm:t>
        <a:bodyPr/>
        <a:lstStyle/>
        <a:p>
          <a:pPr latinLnBrk="1"/>
          <a:endParaRPr lang="ko-KR" altLang="en-US"/>
        </a:p>
      </dgm:t>
    </dgm:pt>
    <dgm:pt modelId="{9F105B2E-EB0D-4340-BE6D-D6F8996F289B}" type="sibTrans" cxnId="{2EA63FBE-C83B-4957-B9D0-B329686BFF92}">
      <dgm:prSet/>
      <dgm:spPr/>
      <dgm:t>
        <a:bodyPr/>
        <a:lstStyle/>
        <a:p>
          <a:pPr latinLnBrk="1"/>
          <a:endParaRPr lang="ko-KR" altLang="en-US"/>
        </a:p>
      </dgm:t>
    </dgm:pt>
    <dgm:pt modelId="{201F1001-891F-44BB-B495-408D7E4EFC3F}">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B5D6813D-75E1-4F27-96E5-7A1E94037563}" type="parTrans" cxnId="{A298BA95-CB20-4A87-A16A-EE5FD886F94C}">
      <dgm:prSet/>
      <dgm:spPr/>
      <dgm:t>
        <a:bodyPr/>
        <a:lstStyle/>
        <a:p>
          <a:pPr latinLnBrk="1"/>
          <a:endParaRPr lang="ko-KR" altLang="en-US"/>
        </a:p>
      </dgm:t>
    </dgm:pt>
    <dgm:pt modelId="{34175FFD-9453-4EC5-95FE-D2A42CF9D11D}" type="sibTrans" cxnId="{A298BA95-CB20-4A87-A16A-EE5FD886F94C}">
      <dgm:prSet/>
      <dgm:spPr/>
      <dgm:t>
        <a:bodyPr/>
        <a:lstStyle/>
        <a:p>
          <a:pPr latinLnBrk="1"/>
          <a:endParaRPr lang="ko-KR" altLang="en-US"/>
        </a:p>
      </dgm:t>
    </dgm:pt>
    <dgm:pt modelId="{3B11CEEC-5CB3-4521-B61E-D3AAD3AB5022}">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1073D274-922B-42A4-9986-65D3F4E6BC0F}" type="parTrans" cxnId="{E6A35FB1-FC1F-4C3B-AD77-B1269CC665A2}">
      <dgm:prSet/>
      <dgm:spPr/>
      <dgm:t>
        <a:bodyPr/>
        <a:lstStyle/>
        <a:p>
          <a:pPr latinLnBrk="1"/>
          <a:endParaRPr lang="ko-KR" altLang="en-US"/>
        </a:p>
      </dgm:t>
    </dgm:pt>
    <dgm:pt modelId="{46B8B74F-C58E-42F5-9581-8CC2AD6EC511}" type="sibTrans" cxnId="{E6A35FB1-FC1F-4C3B-AD77-B1269CC665A2}">
      <dgm:prSet/>
      <dgm:spPr/>
      <dgm:t>
        <a:bodyPr/>
        <a:lstStyle/>
        <a:p>
          <a:pPr latinLnBrk="1"/>
          <a:endParaRPr lang="ko-KR" altLang="en-US"/>
        </a:p>
      </dgm:t>
    </dgm:pt>
    <dgm:pt modelId="{3775B9E2-9845-4DB6-A614-E1CBA83CEABE}">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637C4A18-CEBB-4668-A3E1-5C21A1FD9707}" type="parTrans" cxnId="{718F0B12-40A4-4F45-A181-99431D2579FB}">
      <dgm:prSet/>
      <dgm:spPr/>
      <dgm:t>
        <a:bodyPr/>
        <a:lstStyle/>
        <a:p>
          <a:pPr latinLnBrk="1"/>
          <a:endParaRPr lang="ko-KR" altLang="en-US"/>
        </a:p>
      </dgm:t>
    </dgm:pt>
    <dgm:pt modelId="{47A72A21-6D2D-4BAA-AAC7-F975DA9A297F}" type="sibTrans" cxnId="{718F0B12-40A4-4F45-A181-99431D2579FB}">
      <dgm:prSet/>
      <dgm:spPr/>
      <dgm:t>
        <a:bodyPr/>
        <a:lstStyle/>
        <a:p>
          <a:pPr latinLnBrk="1"/>
          <a:endParaRPr lang="ko-KR" altLang="en-US"/>
        </a:p>
      </dgm:t>
    </dgm:pt>
    <dgm:pt modelId="{30D90DDE-CE22-431B-B458-9DCBDC478A19}">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EDBCC495-DF6A-49D4-BFAB-D0691C66CABA}" type="parTrans" cxnId="{8C58335C-6B81-4963-A747-828F32390E95}">
      <dgm:prSet/>
      <dgm:spPr/>
      <dgm:t>
        <a:bodyPr/>
        <a:lstStyle/>
        <a:p>
          <a:pPr latinLnBrk="1"/>
          <a:endParaRPr lang="ko-KR" altLang="en-US"/>
        </a:p>
      </dgm:t>
    </dgm:pt>
    <dgm:pt modelId="{48287A96-2265-4D5E-A0A9-641CEE338BA6}" type="sibTrans" cxnId="{8C58335C-6B81-4963-A747-828F32390E95}">
      <dgm:prSet/>
      <dgm:spPr/>
      <dgm:t>
        <a:bodyPr/>
        <a:lstStyle/>
        <a:p>
          <a:pPr latinLnBrk="1"/>
          <a:endParaRPr lang="ko-KR" altLang="en-US"/>
        </a:p>
      </dgm:t>
    </dgm:pt>
    <dgm:pt modelId="{66AA9B7B-C957-48D8-B70F-71E54823372E}">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6446B140-8EF3-4431-873A-1FA7171470D7}" type="parTrans" cxnId="{F51B5555-DA34-49D0-A464-812C0C94D9F5}">
      <dgm:prSet/>
      <dgm:spPr/>
      <dgm:t>
        <a:bodyPr/>
        <a:lstStyle/>
        <a:p>
          <a:pPr latinLnBrk="1"/>
          <a:endParaRPr lang="ko-KR" altLang="en-US"/>
        </a:p>
      </dgm:t>
    </dgm:pt>
    <dgm:pt modelId="{A2DF5199-F8F3-4409-BC09-48FF6560DEBD}" type="sibTrans" cxnId="{F51B5555-DA34-49D0-A464-812C0C94D9F5}">
      <dgm:prSet/>
      <dgm:spPr/>
      <dgm:t>
        <a:bodyPr/>
        <a:lstStyle/>
        <a:p>
          <a:pPr latinLnBrk="1"/>
          <a:endParaRPr lang="ko-KR" altLang="en-US"/>
        </a:p>
      </dgm:t>
    </dgm:pt>
    <dgm:pt modelId="{D98ED574-EED5-460B-BD6E-DE9B9A7464FE}">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E0ECDD7B-AFDE-4CC6-BFA6-43E0BDE83862}" type="parTrans" cxnId="{62339B49-9038-4977-BD3B-94D51FC72486}">
      <dgm:prSet/>
      <dgm:spPr/>
      <dgm:t>
        <a:bodyPr/>
        <a:lstStyle/>
        <a:p>
          <a:pPr latinLnBrk="1"/>
          <a:endParaRPr lang="ko-KR" altLang="en-US"/>
        </a:p>
      </dgm:t>
    </dgm:pt>
    <dgm:pt modelId="{28CD2A19-7C59-4039-8E10-AF921E72B05A}" type="sibTrans" cxnId="{62339B49-9038-4977-BD3B-94D51FC72486}">
      <dgm:prSet/>
      <dgm:spPr/>
      <dgm:t>
        <a:bodyPr/>
        <a:lstStyle/>
        <a:p>
          <a:pPr latinLnBrk="1"/>
          <a:endParaRPr lang="ko-KR" altLang="en-US"/>
        </a:p>
      </dgm:t>
    </dgm:pt>
    <dgm:pt modelId="{B50852B6-A57D-4E52-AA4A-CF84D4738080}">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DEA42226-0B39-4969-9BFB-78BD510CFA1C}" type="parTrans" cxnId="{96020E2B-30E4-4A4C-9A03-1156665BC8E1}">
      <dgm:prSet/>
      <dgm:spPr/>
      <dgm:t>
        <a:bodyPr/>
        <a:lstStyle/>
        <a:p>
          <a:pPr latinLnBrk="1"/>
          <a:endParaRPr lang="ko-KR" altLang="en-US"/>
        </a:p>
      </dgm:t>
    </dgm:pt>
    <dgm:pt modelId="{85C0D625-A1F3-4E79-BD87-2397B3463B80}" type="sibTrans" cxnId="{96020E2B-30E4-4A4C-9A03-1156665BC8E1}">
      <dgm:prSet/>
      <dgm:spPr/>
      <dgm:t>
        <a:bodyPr/>
        <a:lstStyle/>
        <a:p>
          <a:pPr latinLnBrk="1"/>
          <a:endParaRPr lang="ko-KR" altLang="en-US"/>
        </a:p>
      </dgm:t>
    </dgm:pt>
    <dgm:pt modelId="{1A4AFDC9-407C-49B7-A79B-8BC3A99870C1}">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CDFF9B9B-745C-4040-A6E0-D503AAFB3AC5}" type="parTrans" cxnId="{17369A25-8B60-46C5-ABD5-E14AF2A6818F}">
      <dgm:prSet/>
      <dgm:spPr/>
      <dgm:t>
        <a:bodyPr/>
        <a:lstStyle/>
        <a:p>
          <a:pPr latinLnBrk="1"/>
          <a:endParaRPr lang="ko-KR" altLang="en-US"/>
        </a:p>
      </dgm:t>
    </dgm:pt>
    <dgm:pt modelId="{FD0EBF15-85AF-4B0E-B14B-6CA8E7096261}" type="sibTrans" cxnId="{17369A25-8B60-46C5-ABD5-E14AF2A6818F}">
      <dgm:prSet/>
      <dgm:spPr/>
      <dgm:t>
        <a:bodyPr/>
        <a:lstStyle/>
        <a:p>
          <a:pPr latinLnBrk="1"/>
          <a:endParaRPr lang="ko-KR" altLang="en-US"/>
        </a:p>
      </dgm:t>
    </dgm:pt>
    <dgm:pt modelId="{E7AC6CB4-F1E2-4EEA-9A6B-3BA56C8B52AC}">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151C6617-DD22-4617-9AD6-DE8B7B25C36E}" type="parTrans" cxnId="{3D6CF732-4ADB-4221-BA2B-264BE9BE6C84}">
      <dgm:prSet/>
      <dgm:spPr/>
      <dgm:t>
        <a:bodyPr/>
        <a:lstStyle/>
        <a:p>
          <a:pPr latinLnBrk="1"/>
          <a:endParaRPr lang="ko-KR" altLang="en-US"/>
        </a:p>
      </dgm:t>
    </dgm:pt>
    <dgm:pt modelId="{89B830A1-3E43-41F7-A620-AFAB4B96EE51}" type="sibTrans" cxnId="{3D6CF732-4ADB-4221-BA2B-264BE9BE6C84}">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257AABAF-52FD-4761-AEA7-278FABA96698}" type="pres">
      <dgm:prSet presAssocID="{AF5A961F-81FF-4C16-B6E2-474D2F68C6B2}" presName="dummy" presStyleCnt="0"/>
      <dgm:spPr/>
    </dgm:pt>
    <dgm:pt modelId="{9EA1463E-AA0C-4230-8E1A-FA982A98EC61}" type="pres">
      <dgm:prSet presAssocID="{AF5A961F-81FF-4C16-B6E2-474D2F68C6B2}" presName="node" presStyleLbl="revTx" presStyleIdx="0" presStyleCnt="12" custScaleX="235352">
        <dgm:presLayoutVars>
          <dgm:bulletEnabled val="1"/>
        </dgm:presLayoutVars>
      </dgm:prSet>
      <dgm:spPr>
        <a:prstGeom prst="rect">
          <a:avLst/>
        </a:prstGeom>
      </dgm:spPr>
    </dgm:pt>
    <dgm:pt modelId="{ECD840C7-7941-4AA5-B49C-FDE88DECF3E8}" type="pres">
      <dgm:prSet presAssocID="{BE65C8DD-3896-42A2-8B99-20697D134A63}"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170D0BEC-748C-453F-8F0D-ADC880F7EFA9}" type="pres">
      <dgm:prSet presAssocID="{15825C21-BFD6-4473-A43F-E208F235343A}" presName="dummy" presStyleCnt="0"/>
      <dgm:spPr/>
    </dgm:pt>
    <dgm:pt modelId="{C2FFEFC9-7382-490F-9BCF-DF201A20357F}" type="pres">
      <dgm:prSet presAssocID="{15825C21-BFD6-4473-A43F-E208F235343A}" presName="node" presStyleLbl="revTx" presStyleIdx="1" presStyleCnt="12" custScaleX="192316">
        <dgm:presLayoutVars>
          <dgm:bulletEnabled val="1"/>
        </dgm:presLayoutVars>
      </dgm:prSet>
      <dgm:spPr>
        <a:prstGeom prst="rect">
          <a:avLst/>
        </a:prstGeom>
      </dgm:spPr>
    </dgm:pt>
    <dgm:pt modelId="{566C8191-9A0F-4306-8B74-5D15A68A437C}" type="pres">
      <dgm:prSet presAssocID="{8BBC2C7A-5B57-4E7E-A8AF-8338418A5C33}"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FA462C07-8899-4FAD-BF3A-5442045861CE}" type="pres">
      <dgm:prSet presAssocID="{CD68C13C-EBBB-4986-AB50-19F343EF765B}" presName="dummy" presStyleCnt="0"/>
      <dgm:spPr/>
    </dgm:pt>
    <dgm:pt modelId="{3A014495-6B7D-42DE-A8C2-3CC059F2CF46}" type="pres">
      <dgm:prSet presAssocID="{CD68C13C-EBBB-4986-AB50-19F343EF765B}" presName="node" presStyleLbl="revTx" presStyleIdx="2" presStyleCnt="12" custScaleX="216806">
        <dgm:presLayoutVars>
          <dgm:bulletEnabled val="1"/>
        </dgm:presLayoutVars>
      </dgm:prSet>
      <dgm:spPr>
        <a:prstGeom prst="rect">
          <a:avLst/>
        </a:prstGeom>
      </dgm:spPr>
    </dgm:pt>
    <dgm:pt modelId="{8D0E7EA8-21A3-4F26-9830-D61658E4D0A8}" type="pres">
      <dgm:prSet presAssocID="{9F105B2E-EB0D-4340-BE6D-D6F8996F289B}"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6535780F-EED2-4FD0-9AD2-C05D20E88FBC}" type="pres">
      <dgm:prSet presAssocID="{201F1001-891F-44BB-B495-408D7E4EFC3F}" presName="dummy" presStyleCnt="0"/>
      <dgm:spPr/>
    </dgm:pt>
    <dgm:pt modelId="{C1966A98-424F-44BC-8C87-9F13F0BF873A}" type="pres">
      <dgm:prSet presAssocID="{201F1001-891F-44BB-B495-408D7E4EFC3F}" presName="node" presStyleLbl="revTx" presStyleIdx="3" presStyleCnt="12" custScaleX="211950">
        <dgm:presLayoutVars>
          <dgm:bulletEnabled val="1"/>
        </dgm:presLayoutVars>
      </dgm:prSet>
      <dgm:spPr>
        <a:prstGeom prst="rect">
          <a:avLst/>
        </a:prstGeom>
      </dgm:spPr>
    </dgm:pt>
    <dgm:pt modelId="{08E35573-CB11-4958-9521-77535C8A317D}" type="pres">
      <dgm:prSet presAssocID="{34175FFD-9453-4EC5-95FE-D2A42CF9D11D}"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0AF580D3-9073-4C31-90F5-527DC186FBF6}" type="pres">
      <dgm:prSet presAssocID="{3B11CEEC-5CB3-4521-B61E-D3AAD3AB5022}" presName="dummy" presStyleCnt="0"/>
      <dgm:spPr/>
    </dgm:pt>
    <dgm:pt modelId="{FF30A141-AD04-48E3-B16B-A59F74957AF6}" type="pres">
      <dgm:prSet presAssocID="{3B11CEEC-5CB3-4521-B61E-D3AAD3AB5022}" presName="node" presStyleLbl="revTx" presStyleIdx="4" presStyleCnt="12" custScaleX="250719">
        <dgm:presLayoutVars>
          <dgm:bulletEnabled val="1"/>
        </dgm:presLayoutVars>
      </dgm:prSet>
      <dgm:spPr>
        <a:prstGeom prst="rect">
          <a:avLst/>
        </a:prstGeom>
      </dgm:spPr>
    </dgm:pt>
    <dgm:pt modelId="{64DDA631-6AEC-4148-B593-0991E3FB9C81}" type="pres">
      <dgm:prSet presAssocID="{46B8B74F-C58E-42F5-9581-8CC2AD6EC511}"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55AC82B-3D1A-4800-AC53-E8D03091144D}" type="pres">
      <dgm:prSet presAssocID="{3775B9E2-9845-4DB6-A614-E1CBA83CEABE}" presName="dummy" presStyleCnt="0"/>
      <dgm:spPr/>
    </dgm:pt>
    <dgm:pt modelId="{74C16E51-F39D-43A3-8862-3CA356E497E9}" type="pres">
      <dgm:prSet presAssocID="{3775B9E2-9845-4DB6-A614-E1CBA83CEABE}" presName="node" presStyleLbl="revTx" presStyleIdx="5" presStyleCnt="12" custScaleX="209410">
        <dgm:presLayoutVars>
          <dgm:bulletEnabled val="1"/>
        </dgm:presLayoutVars>
      </dgm:prSet>
      <dgm:spPr>
        <a:prstGeom prst="rect">
          <a:avLst/>
        </a:prstGeom>
      </dgm:spPr>
    </dgm:pt>
    <dgm:pt modelId="{8C99D768-F941-43A6-A410-AE81EE752E4E}" type="pres">
      <dgm:prSet presAssocID="{47A72A21-6D2D-4BAA-AAC7-F975DA9A297F}"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6EE58E74-6F1C-4BDE-A6C2-0E562E5E7B37}" type="pres">
      <dgm:prSet presAssocID="{30D90DDE-CE22-431B-B458-9DCBDC478A19}" presName="dummy" presStyleCnt="0"/>
      <dgm:spPr/>
    </dgm:pt>
    <dgm:pt modelId="{FB0D2CB6-B590-4589-B968-88587C60348F}" type="pres">
      <dgm:prSet presAssocID="{30D90DDE-CE22-431B-B458-9DCBDC478A19}" presName="node" presStyleLbl="revTx" presStyleIdx="6" presStyleCnt="12" custScaleX="160431">
        <dgm:presLayoutVars>
          <dgm:bulletEnabled val="1"/>
        </dgm:presLayoutVars>
      </dgm:prSet>
      <dgm:spPr>
        <a:prstGeom prst="rect">
          <a:avLst/>
        </a:prstGeom>
      </dgm:spPr>
    </dgm:pt>
    <dgm:pt modelId="{446BAE52-D524-4A83-8542-D331CF351C91}" type="pres">
      <dgm:prSet presAssocID="{48287A96-2265-4D5E-A0A9-641CEE338BA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C8A036CF-ABE1-4AE0-9BDC-9BE12DF846EF}" type="pres">
      <dgm:prSet presAssocID="{66AA9B7B-C957-48D8-B70F-71E54823372E}" presName="dummy" presStyleCnt="0"/>
      <dgm:spPr/>
    </dgm:pt>
    <dgm:pt modelId="{C07AB6F8-84C3-4A32-9A55-F8FAB159884E}" type="pres">
      <dgm:prSet presAssocID="{66AA9B7B-C957-48D8-B70F-71E54823372E}" presName="node" presStyleLbl="revTx" presStyleIdx="7" presStyleCnt="12" custScaleX="218258">
        <dgm:presLayoutVars>
          <dgm:bulletEnabled val="1"/>
        </dgm:presLayoutVars>
      </dgm:prSet>
      <dgm:spPr>
        <a:prstGeom prst="rect">
          <a:avLst/>
        </a:prstGeom>
      </dgm:spPr>
    </dgm:pt>
    <dgm:pt modelId="{02A6C1F1-8318-4AD9-95F5-6351DD2F56B4}" type="pres">
      <dgm:prSet presAssocID="{A2DF5199-F8F3-4409-BC09-48FF6560DEBD}"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EECDF912-4DA3-48A5-91D6-0804CD299861}" type="pres">
      <dgm:prSet presAssocID="{D98ED574-EED5-460B-BD6E-DE9B9A7464FE}" presName="dummy" presStyleCnt="0"/>
      <dgm:spPr/>
    </dgm:pt>
    <dgm:pt modelId="{B9E2BB2D-C228-454B-84E5-FD0DDCCC1050}" type="pres">
      <dgm:prSet presAssocID="{D98ED574-EED5-460B-BD6E-DE9B9A7464FE}" presName="node" presStyleLbl="revTx" presStyleIdx="8" presStyleCnt="12" custScaleX="221150">
        <dgm:presLayoutVars>
          <dgm:bulletEnabled val="1"/>
        </dgm:presLayoutVars>
      </dgm:prSet>
      <dgm:spPr>
        <a:prstGeom prst="rect">
          <a:avLst/>
        </a:prstGeom>
      </dgm:spPr>
    </dgm:pt>
    <dgm:pt modelId="{19B284FE-BE1C-419E-8266-133ACB78CFCB}" type="pres">
      <dgm:prSet presAssocID="{28CD2A19-7C59-4039-8E10-AF921E72B05A}"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A08565C0-0321-430E-9462-23B6F4F7FA4D}" type="pres">
      <dgm:prSet presAssocID="{B50852B6-A57D-4E52-AA4A-CF84D4738080}" presName="dummy" presStyleCnt="0"/>
      <dgm:spPr/>
    </dgm:pt>
    <dgm:pt modelId="{E776AFC6-8CB9-492B-B33B-9218F4394286}" type="pres">
      <dgm:prSet presAssocID="{B50852B6-A57D-4E52-AA4A-CF84D4738080}" presName="node" presStyleLbl="revTx" presStyleIdx="9" presStyleCnt="12" custScaleX="223834">
        <dgm:presLayoutVars>
          <dgm:bulletEnabled val="1"/>
        </dgm:presLayoutVars>
      </dgm:prSet>
      <dgm:spPr>
        <a:prstGeom prst="rect">
          <a:avLst/>
        </a:prstGeom>
      </dgm:spPr>
    </dgm:pt>
    <dgm:pt modelId="{AAD800DF-0C3C-47BA-8368-EEAB7CEBBBAA}" type="pres">
      <dgm:prSet presAssocID="{85C0D625-A1F3-4E79-BD87-2397B3463B8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8E19E414-7DE3-4AEE-927F-AB387D890984}" type="pres">
      <dgm:prSet presAssocID="{1A4AFDC9-407C-49B7-A79B-8BC3A99870C1}" presName="dummy" presStyleCnt="0"/>
      <dgm:spPr/>
    </dgm:pt>
    <dgm:pt modelId="{C61A0B50-7694-4D3F-8FB0-9FFEBDD4679B}" type="pres">
      <dgm:prSet presAssocID="{1A4AFDC9-407C-49B7-A79B-8BC3A99870C1}" presName="node" presStyleLbl="revTx" presStyleIdx="10" presStyleCnt="12" custScaleX="204809">
        <dgm:presLayoutVars>
          <dgm:bulletEnabled val="1"/>
        </dgm:presLayoutVars>
      </dgm:prSet>
      <dgm:spPr>
        <a:prstGeom prst="rect">
          <a:avLst/>
        </a:prstGeom>
      </dgm:spPr>
    </dgm:pt>
    <dgm:pt modelId="{49DF5244-CCFB-4075-9711-590C2F6559B2}" type="pres">
      <dgm:prSet presAssocID="{FD0EBF15-85AF-4B0E-B14B-6CA8E7096261}"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94AF10CA-056D-4F1B-B0AA-767BFB7EF768}" type="pres">
      <dgm:prSet presAssocID="{E7AC6CB4-F1E2-4EEA-9A6B-3BA56C8B52AC}" presName="dummy" presStyleCnt="0"/>
      <dgm:spPr/>
    </dgm:pt>
    <dgm:pt modelId="{8488623B-406B-4BFA-BC68-DF39875C379B}" type="pres">
      <dgm:prSet presAssocID="{E7AC6CB4-F1E2-4EEA-9A6B-3BA56C8B52AC}" presName="node" presStyleLbl="revTx" presStyleIdx="11" presStyleCnt="12" custScaleX="91262" custRadScaleRad="100461" custRadScaleInc="-9508">
        <dgm:presLayoutVars>
          <dgm:bulletEnabled val="1"/>
        </dgm:presLayoutVars>
      </dgm:prSet>
      <dgm:spPr>
        <a:prstGeom prst="rect">
          <a:avLst/>
        </a:prstGeom>
      </dgm:spPr>
    </dgm:pt>
    <dgm:pt modelId="{3BA115B8-C122-4D63-ADD1-CAADCB97628D}" type="pres">
      <dgm:prSet presAssocID="{89B830A1-3E43-41F7-A620-AFAB4B96EE51}"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2974FF00-0134-4AB6-8CA0-958DF611A19C}" type="presOf" srcId="{30D90DDE-CE22-431B-B458-9DCBDC478A19}" destId="{FB0D2CB6-B590-4589-B968-88587C60348F}" srcOrd="0" destOrd="0" presId="urn:microsoft.com/office/officeart/2005/8/layout/cycle1"/>
    <dgm:cxn modelId="{003D4505-B339-4592-88F4-66A4A1A1211A}" type="presOf" srcId="{28CD2A19-7C59-4039-8E10-AF921E72B05A}" destId="{19B284FE-BE1C-419E-8266-133ACB78CFCB}" srcOrd="0" destOrd="0" presId="urn:microsoft.com/office/officeart/2005/8/layout/cycle1"/>
    <dgm:cxn modelId="{0B78CC07-A1CD-49B9-A086-E172ACEE2E63}" type="presOf" srcId="{89B830A1-3E43-41F7-A620-AFAB4B96EE51}" destId="{3BA115B8-C122-4D63-ADD1-CAADCB97628D}" srcOrd="0" destOrd="0" presId="urn:microsoft.com/office/officeart/2005/8/layout/cycle1"/>
    <dgm:cxn modelId="{D959740B-418C-493A-9B3D-E5694E54C8BB}" type="presOf" srcId="{9F105B2E-EB0D-4340-BE6D-D6F8996F289B}" destId="{8D0E7EA8-21A3-4F26-9830-D61658E4D0A8}" srcOrd="0" destOrd="0" presId="urn:microsoft.com/office/officeart/2005/8/layout/cycle1"/>
    <dgm:cxn modelId="{718F0B12-40A4-4F45-A181-99431D2579FB}" srcId="{8E1255C9-F847-A440-83FF-7AA254CCB896}" destId="{3775B9E2-9845-4DB6-A614-E1CBA83CEABE}" srcOrd="5" destOrd="0" parTransId="{637C4A18-CEBB-4668-A3E1-5C21A1FD9707}" sibTransId="{47A72A21-6D2D-4BAA-AAC7-F975DA9A297F}"/>
    <dgm:cxn modelId="{6D521F13-EAE3-4499-80B1-28832ABA5133}" type="presOf" srcId="{B50852B6-A57D-4E52-AA4A-CF84D4738080}" destId="{E776AFC6-8CB9-492B-B33B-9218F4394286}" srcOrd="0" destOrd="0" presId="urn:microsoft.com/office/officeart/2005/8/layout/cycle1"/>
    <dgm:cxn modelId="{17369A25-8B60-46C5-ABD5-E14AF2A6818F}" srcId="{8E1255C9-F847-A440-83FF-7AA254CCB896}" destId="{1A4AFDC9-407C-49B7-A79B-8BC3A99870C1}" srcOrd="10" destOrd="0" parTransId="{CDFF9B9B-745C-4040-A6E0-D503AAFB3AC5}" sibTransId="{FD0EBF15-85AF-4B0E-B14B-6CA8E7096261}"/>
    <dgm:cxn modelId="{96020E2B-30E4-4A4C-9A03-1156665BC8E1}" srcId="{8E1255C9-F847-A440-83FF-7AA254CCB896}" destId="{B50852B6-A57D-4E52-AA4A-CF84D4738080}" srcOrd="9" destOrd="0" parTransId="{DEA42226-0B39-4969-9BFB-78BD510CFA1C}" sibTransId="{85C0D625-A1F3-4E79-BD87-2397B3463B80}"/>
    <dgm:cxn modelId="{3D6CF732-4ADB-4221-BA2B-264BE9BE6C84}" srcId="{8E1255C9-F847-A440-83FF-7AA254CCB896}" destId="{E7AC6CB4-F1E2-4EEA-9A6B-3BA56C8B52AC}" srcOrd="11" destOrd="0" parTransId="{151C6617-DD22-4617-9AD6-DE8B7B25C36E}" sibTransId="{89B830A1-3E43-41F7-A620-AFAB4B96EE51}"/>
    <dgm:cxn modelId="{47AE9F40-459A-44A6-946A-C2523AAD6EA4}" srcId="{8E1255C9-F847-A440-83FF-7AA254CCB896}" destId="{AF5A961F-81FF-4C16-B6E2-474D2F68C6B2}" srcOrd="0" destOrd="0" parTransId="{872890D4-303A-4C23-AD98-96A9AF0B1F5B}" sibTransId="{BE65C8DD-3896-42A2-8B99-20697D134A63}"/>
    <dgm:cxn modelId="{62339B49-9038-4977-BD3B-94D51FC72486}" srcId="{8E1255C9-F847-A440-83FF-7AA254CCB896}" destId="{D98ED574-EED5-460B-BD6E-DE9B9A7464FE}" srcOrd="8" destOrd="0" parTransId="{E0ECDD7B-AFDE-4CC6-BFA6-43E0BDE83862}" sibTransId="{28CD2A19-7C59-4039-8E10-AF921E72B05A}"/>
    <dgm:cxn modelId="{18C1454B-A5E7-5042-A3A0-D9065B657F46}" type="presOf" srcId="{8E1255C9-F847-A440-83FF-7AA254CCB896}" destId="{974F300E-4386-5845-9047-D2E50BE5B9DF}" srcOrd="0" destOrd="0" presId="urn:microsoft.com/office/officeart/2005/8/layout/cycle1"/>
    <dgm:cxn modelId="{8793494E-AC49-489C-9EBE-FBFEF2695EF2}" type="presOf" srcId="{201F1001-891F-44BB-B495-408D7E4EFC3F}" destId="{C1966A98-424F-44BC-8C87-9F13F0BF873A}" srcOrd="0" destOrd="0" presId="urn:microsoft.com/office/officeart/2005/8/layout/cycle1"/>
    <dgm:cxn modelId="{F51B5555-DA34-49D0-A464-812C0C94D9F5}" srcId="{8E1255C9-F847-A440-83FF-7AA254CCB896}" destId="{66AA9B7B-C957-48D8-B70F-71E54823372E}" srcOrd="7" destOrd="0" parTransId="{6446B140-8EF3-4431-873A-1FA7171470D7}" sibTransId="{A2DF5199-F8F3-4409-BC09-48FF6560DEBD}"/>
    <dgm:cxn modelId="{FB2DC555-E5A6-4BF9-A5DA-81E86DAD7510}" type="presOf" srcId="{1A4AFDC9-407C-49B7-A79B-8BC3A99870C1}" destId="{C61A0B50-7694-4D3F-8FB0-9FFEBDD4679B}" srcOrd="0" destOrd="0" presId="urn:microsoft.com/office/officeart/2005/8/layout/cycle1"/>
    <dgm:cxn modelId="{8C58335C-6B81-4963-A747-828F32390E95}" srcId="{8E1255C9-F847-A440-83FF-7AA254CCB896}" destId="{30D90DDE-CE22-431B-B458-9DCBDC478A19}" srcOrd="6" destOrd="0" parTransId="{EDBCC495-DF6A-49D4-BFAB-D0691C66CABA}" sibTransId="{48287A96-2265-4D5E-A0A9-641CEE338BA6}"/>
    <dgm:cxn modelId="{02CA445F-E033-403E-9435-44CCA98D8241}" type="presOf" srcId="{BE65C8DD-3896-42A2-8B99-20697D134A63}" destId="{ECD840C7-7941-4AA5-B49C-FDE88DECF3E8}" srcOrd="0" destOrd="0" presId="urn:microsoft.com/office/officeart/2005/8/layout/cycle1"/>
    <dgm:cxn modelId="{0D3F2473-87A9-4E66-8754-2F6AE76EF213}" type="presOf" srcId="{E7AC6CB4-F1E2-4EEA-9A6B-3BA56C8B52AC}" destId="{8488623B-406B-4BFA-BC68-DF39875C379B}" srcOrd="0" destOrd="0" presId="urn:microsoft.com/office/officeart/2005/8/layout/cycle1"/>
    <dgm:cxn modelId="{998F6980-3149-4103-B77D-81F014C5FA0A}" type="presOf" srcId="{D98ED574-EED5-460B-BD6E-DE9B9A7464FE}" destId="{B9E2BB2D-C228-454B-84E5-FD0DDCCC1050}" srcOrd="0" destOrd="0" presId="urn:microsoft.com/office/officeart/2005/8/layout/cycle1"/>
    <dgm:cxn modelId="{A298BA95-CB20-4A87-A16A-EE5FD886F94C}" srcId="{8E1255C9-F847-A440-83FF-7AA254CCB896}" destId="{201F1001-891F-44BB-B495-408D7E4EFC3F}" srcOrd="3" destOrd="0" parTransId="{B5D6813D-75E1-4F27-96E5-7A1E94037563}" sibTransId="{34175FFD-9453-4EC5-95FE-D2A42CF9D11D}"/>
    <dgm:cxn modelId="{02C94399-7F5C-4BB8-8F56-CBF17FDFBC5E}" type="presOf" srcId="{8BBC2C7A-5B57-4E7E-A8AF-8338418A5C33}" destId="{566C8191-9A0F-4306-8B74-5D15A68A437C}" srcOrd="0" destOrd="0" presId="urn:microsoft.com/office/officeart/2005/8/layout/cycle1"/>
    <dgm:cxn modelId="{3FA11D9A-8079-46FC-9CC8-B73679AF5BFD}" type="presOf" srcId="{3775B9E2-9845-4DB6-A614-E1CBA83CEABE}" destId="{74C16E51-F39D-43A3-8862-3CA356E497E9}" srcOrd="0" destOrd="0" presId="urn:microsoft.com/office/officeart/2005/8/layout/cycle1"/>
    <dgm:cxn modelId="{9770459E-A242-4B4B-A81C-6645688C5381}" type="presOf" srcId="{15825C21-BFD6-4473-A43F-E208F235343A}" destId="{C2FFEFC9-7382-490F-9BCF-DF201A20357F}" srcOrd="0" destOrd="0" presId="urn:microsoft.com/office/officeart/2005/8/layout/cycle1"/>
    <dgm:cxn modelId="{8BF36FA4-77C1-4E45-9136-85AAF1D1EE4F}" type="presOf" srcId="{47A72A21-6D2D-4BAA-AAC7-F975DA9A297F}" destId="{8C99D768-F941-43A6-A410-AE81EE752E4E}" srcOrd="0" destOrd="0" presId="urn:microsoft.com/office/officeart/2005/8/layout/cycle1"/>
    <dgm:cxn modelId="{E6A35FB1-FC1F-4C3B-AD77-B1269CC665A2}" srcId="{8E1255C9-F847-A440-83FF-7AA254CCB896}" destId="{3B11CEEC-5CB3-4521-B61E-D3AAD3AB5022}" srcOrd="4" destOrd="0" parTransId="{1073D274-922B-42A4-9986-65D3F4E6BC0F}" sibTransId="{46B8B74F-C58E-42F5-9581-8CC2AD6EC511}"/>
    <dgm:cxn modelId="{12CEF5B1-8649-47D6-89C2-3C5BA6155FA5}" type="presOf" srcId="{34175FFD-9453-4EC5-95FE-D2A42CF9D11D}" destId="{08E35573-CB11-4958-9521-77535C8A317D}" srcOrd="0" destOrd="0" presId="urn:microsoft.com/office/officeart/2005/8/layout/cycle1"/>
    <dgm:cxn modelId="{2EA63FBE-C83B-4957-B9D0-B329686BFF92}" srcId="{8E1255C9-F847-A440-83FF-7AA254CCB896}" destId="{CD68C13C-EBBB-4986-AB50-19F343EF765B}" srcOrd="2" destOrd="0" parTransId="{6A85D37F-F0E3-476D-B09D-0C6442BC018F}" sibTransId="{9F105B2E-EB0D-4340-BE6D-D6F8996F289B}"/>
    <dgm:cxn modelId="{4CDFB8BE-ABF3-4C63-BB63-DC2D2E85CA0D}" type="presOf" srcId="{CD68C13C-EBBB-4986-AB50-19F343EF765B}" destId="{3A014495-6B7D-42DE-A8C2-3CC059F2CF46}" srcOrd="0" destOrd="0" presId="urn:microsoft.com/office/officeart/2005/8/layout/cycle1"/>
    <dgm:cxn modelId="{C7ABB6C9-6F0D-4465-A1EB-7E95EADBCF59}" type="presOf" srcId="{A2DF5199-F8F3-4409-BC09-48FF6560DEBD}" destId="{02A6C1F1-8318-4AD9-95F5-6351DD2F56B4}" srcOrd="0" destOrd="0" presId="urn:microsoft.com/office/officeart/2005/8/layout/cycle1"/>
    <dgm:cxn modelId="{535477CA-4BE9-442B-87F0-93F44C6F4F6E}" type="presOf" srcId="{48287A96-2265-4D5E-A0A9-641CEE338BA6}" destId="{446BAE52-D524-4A83-8542-D331CF351C91}" srcOrd="0" destOrd="0" presId="urn:microsoft.com/office/officeart/2005/8/layout/cycle1"/>
    <dgm:cxn modelId="{4879BDCF-B6DB-499A-B387-5B0504E35C79}" type="presOf" srcId="{66AA9B7B-C957-48D8-B70F-71E54823372E}" destId="{C07AB6F8-84C3-4A32-9A55-F8FAB159884E}" srcOrd="0" destOrd="0" presId="urn:microsoft.com/office/officeart/2005/8/layout/cycle1"/>
    <dgm:cxn modelId="{D2F4FCD9-A5F1-417C-9E4C-527CE92581F7}" type="presOf" srcId="{FD0EBF15-85AF-4B0E-B14B-6CA8E7096261}" destId="{49DF5244-CCFB-4075-9711-590C2F6559B2}" srcOrd="0" destOrd="0" presId="urn:microsoft.com/office/officeart/2005/8/layout/cycle1"/>
    <dgm:cxn modelId="{B0FCF8DB-A54B-4FFF-8948-626632D3E0A4}" type="presOf" srcId="{3B11CEEC-5CB3-4521-B61E-D3AAD3AB5022}" destId="{FF30A141-AD04-48E3-B16B-A59F74957AF6}" srcOrd="0" destOrd="0" presId="urn:microsoft.com/office/officeart/2005/8/layout/cycle1"/>
    <dgm:cxn modelId="{F4FE8FF8-8FA6-4A32-AD1F-66F4AA003118}" type="presOf" srcId="{AF5A961F-81FF-4C16-B6E2-474D2F68C6B2}" destId="{9EA1463E-AA0C-4230-8E1A-FA982A98EC61}" srcOrd="0" destOrd="0" presId="urn:microsoft.com/office/officeart/2005/8/layout/cycle1"/>
    <dgm:cxn modelId="{3B3630F9-6E05-4F60-B804-CAC18DE2C7FE}" type="presOf" srcId="{46B8B74F-C58E-42F5-9581-8CC2AD6EC511}" destId="{64DDA631-6AEC-4148-B593-0991E3FB9C81}" srcOrd="0" destOrd="0" presId="urn:microsoft.com/office/officeart/2005/8/layout/cycle1"/>
    <dgm:cxn modelId="{6DBDEDF9-E7DA-4B9C-A4D1-06E120330007}" type="presOf" srcId="{85C0D625-A1F3-4E79-BD87-2397B3463B80}" destId="{AAD800DF-0C3C-47BA-8368-EEAB7CEBBBAA}" srcOrd="0" destOrd="0" presId="urn:microsoft.com/office/officeart/2005/8/layout/cycle1"/>
    <dgm:cxn modelId="{F60349FC-37D3-44B4-9DC0-375BC9BB15E5}" srcId="{8E1255C9-F847-A440-83FF-7AA254CCB896}" destId="{15825C21-BFD6-4473-A43F-E208F235343A}" srcOrd="1" destOrd="0" parTransId="{1A023CBC-ED2F-4A90-933B-CCD908178EDA}" sibTransId="{8BBC2C7A-5B57-4E7E-A8AF-8338418A5C33}"/>
    <dgm:cxn modelId="{1E1A23E9-AFB7-413C-9D49-D8E6D1642E83}" type="presParOf" srcId="{974F300E-4386-5845-9047-D2E50BE5B9DF}" destId="{257AABAF-52FD-4761-AEA7-278FABA96698}" srcOrd="0" destOrd="0" presId="urn:microsoft.com/office/officeart/2005/8/layout/cycle1"/>
    <dgm:cxn modelId="{F47B5FC8-0E7A-469F-9F23-A82766C7AF71}" type="presParOf" srcId="{974F300E-4386-5845-9047-D2E50BE5B9DF}" destId="{9EA1463E-AA0C-4230-8E1A-FA982A98EC61}" srcOrd="1" destOrd="0" presId="urn:microsoft.com/office/officeart/2005/8/layout/cycle1"/>
    <dgm:cxn modelId="{057C0395-3A02-4D9E-A486-8DF84EB8308E}" type="presParOf" srcId="{974F300E-4386-5845-9047-D2E50BE5B9DF}" destId="{ECD840C7-7941-4AA5-B49C-FDE88DECF3E8}" srcOrd="2" destOrd="0" presId="urn:microsoft.com/office/officeart/2005/8/layout/cycle1"/>
    <dgm:cxn modelId="{6094C7E5-E52A-45A2-8234-129B0790FBD0}" type="presParOf" srcId="{974F300E-4386-5845-9047-D2E50BE5B9DF}" destId="{170D0BEC-748C-453F-8F0D-ADC880F7EFA9}" srcOrd="3" destOrd="0" presId="urn:microsoft.com/office/officeart/2005/8/layout/cycle1"/>
    <dgm:cxn modelId="{9AFC486F-FFB3-4CA3-B926-BBE67862F37E}" type="presParOf" srcId="{974F300E-4386-5845-9047-D2E50BE5B9DF}" destId="{C2FFEFC9-7382-490F-9BCF-DF201A20357F}" srcOrd="4" destOrd="0" presId="urn:microsoft.com/office/officeart/2005/8/layout/cycle1"/>
    <dgm:cxn modelId="{163AF8D2-7C41-4F68-8474-682E9C26F880}" type="presParOf" srcId="{974F300E-4386-5845-9047-D2E50BE5B9DF}" destId="{566C8191-9A0F-4306-8B74-5D15A68A437C}" srcOrd="5" destOrd="0" presId="urn:microsoft.com/office/officeart/2005/8/layout/cycle1"/>
    <dgm:cxn modelId="{6BA5F699-E039-4EB9-BC20-E852A5C688B8}" type="presParOf" srcId="{974F300E-4386-5845-9047-D2E50BE5B9DF}" destId="{FA462C07-8899-4FAD-BF3A-5442045861CE}" srcOrd="6" destOrd="0" presId="urn:microsoft.com/office/officeart/2005/8/layout/cycle1"/>
    <dgm:cxn modelId="{63E134E4-36B2-4628-9D8D-B82CC5E7838E}" type="presParOf" srcId="{974F300E-4386-5845-9047-D2E50BE5B9DF}" destId="{3A014495-6B7D-42DE-A8C2-3CC059F2CF46}" srcOrd="7" destOrd="0" presId="urn:microsoft.com/office/officeart/2005/8/layout/cycle1"/>
    <dgm:cxn modelId="{6B0465B6-95E1-47DD-9F7D-C72F19B0A97B}" type="presParOf" srcId="{974F300E-4386-5845-9047-D2E50BE5B9DF}" destId="{8D0E7EA8-21A3-4F26-9830-D61658E4D0A8}" srcOrd="8" destOrd="0" presId="urn:microsoft.com/office/officeart/2005/8/layout/cycle1"/>
    <dgm:cxn modelId="{EA9A8076-C9BA-4CED-8521-4C1A23A265B5}" type="presParOf" srcId="{974F300E-4386-5845-9047-D2E50BE5B9DF}" destId="{6535780F-EED2-4FD0-9AD2-C05D20E88FBC}" srcOrd="9" destOrd="0" presId="urn:microsoft.com/office/officeart/2005/8/layout/cycle1"/>
    <dgm:cxn modelId="{46112AE5-DE78-45EF-8CC9-634AF6F9DE69}" type="presParOf" srcId="{974F300E-4386-5845-9047-D2E50BE5B9DF}" destId="{C1966A98-424F-44BC-8C87-9F13F0BF873A}" srcOrd="10" destOrd="0" presId="urn:microsoft.com/office/officeart/2005/8/layout/cycle1"/>
    <dgm:cxn modelId="{112E8C5C-5589-402B-B902-5C0C53BAB19B}" type="presParOf" srcId="{974F300E-4386-5845-9047-D2E50BE5B9DF}" destId="{08E35573-CB11-4958-9521-77535C8A317D}" srcOrd="11" destOrd="0" presId="urn:microsoft.com/office/officeart/2005/8/layout/cycle1"/>
    <dgm:cxn modelId="{1584CA73-4929-4A70-A720-8D519A2B4597}" type="presParOf" srcId="{974F300E-4386-5845-9047-D2E50BE5B9DF}" destId="{0AF580D3-9073-4C31-90F5-527DC186FBF6}" srcOrd="12" destOrd="0" presId="urn:microsoft.com/office/officeart/2005/8/layout/cycle1"/>
    <dgm:cxn modelId="{6E5C9F94-A2AA-4B56-BEE3-E53F1AE6BF2B}" type="presParOf" srcId="{974F300E-4386-5845-9047-D2E50BE5B9DF}" destId="{FF30A141-AD04-48E3-B16B-A59F74957AF6}" srcOrd="13" destOrd="0" presId="urn:microsoft.com/office/officeart/2005/8/layout/cycle1"/>
    <dgm:cxn modelId="{AB7A14D1-2847-4412-854F-D88160C451B6}" type="presParOf" srcId="{974F300E-4386-5845-9047-D2E50BE5B9DF}" destId="{64DDA631-6AEC-4148-B593-0991E3FB9C81}" srcOrd="14" destOrd="0" presId="urn:microsoft.com/office/officeart/2005/8/layout/cycle1"/>
    <dgm:cxn modelId="{1BF1EF11-149D-4675-9D58-409AF6731A4C}" type="presParOf" srcId="{974F300E-4386-5845-9047-D2E50BE5B9DF}" destId="{755AC82B-3D1A-4800-AC53-E8D03091144D}" srcOrd="15" destOrd="0" presId="urn:microsoft.com/office/officeart/2005/8/layout/cycle1"/>
    <dgm:cxn modelId="{4F0FFCFA-4122-4E7B-BCC1-18C4F402517B}" type="presParOf" srcId="{974F300E-4386-5845-9047-D2E50BE5B9DF}" destId="{74C16E51-F39D-43A3-8862-3CA356E497E9}" srcOrd="16" destOrd="0" presId="urn:microsoft.com/office/officeart/2005/8/layout/cycle1"/>
    <dgm:cxn modelId="{C52A6125-DEB4-4916-9B23-2DB1C90161AA}" type="presParOf" srcId="{974F300E-4386-5845-9047-D2E50BE5B9DF}" destId="{8C99D768-F941-43A6-A410-AE81EE752E4E}" srcOrd="17" destOrd="0" presId="urn:microsoft.com/office/officeart/2005/8/layout/cycle1"/>
    <dgm:cxn modelId="{2CDB3BC5-FCE3-4F16-9DD9-E2929A6AFE2E}" type="presParOf" srcId="{974F300E-4386-5845-9047-D2E50BE5B9DF}" destId="{6EE58E74-6F1C-4BDE-A6C2-0E562E5E7B37}" srcOrd="18" destOrd="0" presId="urn:microsoft.com/office/officeart/2005/8/layout/cycle1"/>
    <dgm:cxn modelId="{970554B4-6BFB-4CCA-B2FF-36839475028E}" type="presParOf" srcId="{974F300E-4386-5845-9047-D2E50BE5B9DF}" destId="{FB0D2CB6-B590-4589-B968-88587C60348F}" srcOrd="19" destOrd="0" presId="urn:microsoft.com/office/officeart/2005/8/layout/cycle1"/>
    <dgm:cxn modelId="{15FDA7DB-6A4C-43E7-A42A-F30E2226EB64}" type="presParOf" srcId="{974F300E-4386-5845-9047-D2E50BE5B9DF}" destId="{446BAE52-D524-4A83-8542-D331CF351C91}" srcOrd="20" destOrd="0" presId="urn:microsoft.com/office/officeart/2005/8/layout/cycle1"/>
    <dgm:cxn modelId="{BB69D2AC-4753-4AC1-B8AB-1E671ACC85E3}" type="presParOf" srcId="{974F300E-4386-5845-9047-D2E50BE5B9DF}" destId="{C8A036CF-ABE1-4AE0-9BDC-9BE12DF846EF}" srcOrd="21" destOrd="0" presId="urn:microsoft.com/office/officeart/2005/8/layout/cycle1"/>
    <dgm:cxn modelId="{4F1CABA6-EECE-4BB1-8C6F-B2A8B6151549}" type="presParOf" srcId="{974F300E-4386-5845-9047-D2E50BE5B9DF}" destId="{C07AB6F8-84C3-4A32-9A55-F8FAB159884E}" srcOrd="22" destOrd="0" presId="urn:microsoft.com/office/officeart/2005/8/layout/cycle1"/>
    <dgm:cxn modelId="{63F4A985-8B9F-4E0A-8FB5-D4A6B3596312}" type="presParOf" srcId="{974F300E-4386-5845-9047-D2E50BE5B9DF}" destId="{02A6C1F1-8318-4AD9-95F5-6351DD2F56B4}" srcOrd="23" destOrd="0" presId="urn:microsoft.com/office/officeart/2005/8/layout/cycle1"/>
    <dgm:cxn modelId="{A6D87185-9A09-483F-854B-85B101419270}" type="presParOf" srcId="{974F300E-4386-5845-9047-D2E50BE5B9DF}" destId="{EECDF912-4DA3-48A5-91D6-0804CD299861}" srcOrd="24" destOrd="0" presId="urn:microsoft.com/office/officeart/2005/8/layout/cycle1"/>
    <dgm:cxn modelId="{CC2C5A5B-32B1-4DCB-AAB0-F4919D574E3A}" type="presParOf" srcId="{974F300E-4386-5845-9047-D2E50BE5B9DF}" destId="{B9E2BB2D-C228-454B-84E5-FD0DDCCC1050}" srcOrd="25" destOrd="0" presId="urn:microsoft.com/office/officeart/2005/8/layout/cycle1"/>
    <dgm:cxn modelId="{91C73D50-0B78-4F6A-9D67-9E0F5A079D17}" type="presParOf" srcId="{974F300E-4386-5845-9047-D2E50BE5B9DF}" destId="{19B284FE-BE1C-419E-8266-133ACB78CFCB}" srcOrd="26" destOrd="0" presId="urn:microsoft.com/office/officeart/2005/8/layout/cycle1"/>
    <dgm:cxn modelId="{D797B0F0-E0A6-4AA8-85F5-0A7466407804}" type="presParOf" srcId="{974F300E-4386-5845-9047-D2E50BE5B9DF}" destId="{A08565C0-0321-430E-9462-23B6F4F7FA4D}" srcOrd="27" destOrd="0" presId="urn:microsoft.com/office/officeart/2005/8/layout/cycle1"/>
    <dgm:cxn modelId="{99A11EB9-8DF4-444B-9906-74807F6579BF}" type="presParOf" srcId="{974F300E-4386-5845-9047-D2E50BE5B9DF}" destId="{E776AFC6-8CB9-492B-B33B-9218F4394286}" srcOrd="28" destOrd="0" presId="urn:microsoft.com/office/officeart/2005/8/layout/cycle1"/>
    <dgm:cxn modelId="{1C56FC67-8F3E-4C2D-BC45-737E9C538804}" type="presParOf" srcId="{974F300E-4386-5845-9047-D2E50BE5B9DF}" destId="{AAD800DF-0C3C-47BA-8368-EEAB7CEBBBAA}" srcOrd="29" destOrd="0" presId="urn:microsoft.com/office/officeart/2005/8/layout/cycle1"/>
    <dgm:cxn modelId="{24A51672-326F-418A-978C-A11DE96EF465}" type="presParOf" srcId="{974F300E-4386-5845-9047-D2E50BE5B9DF}" destId="{8E19E414-7DE3-4AEE-927F-AB387D890984}" srcOrd="30" destOrd="0" presId="urn:microsoft.com/office/officeart/2005/8/layout/cycle1"/>
    <dgm:cxn modelId="{F01B4C28-0CFD-46C6-A0A6-CCD844CBD411}" type="presParOf" srcId="{974F300E-4386-5845-9047-D2E50BE5B9DF}" destId="{C61A0B50-7694-4D3F-8FB0-9FFEBDD4679B}" srcOrd="31" destOrd="0" presId="urn:microsoft.com/office/officeart/2005/8/layout/cycle1"/>
    <dgm:cxn modelId="{1F92E227-1CC4-401D-8668-06E3A19E6884}" type="presParOf" srcId="{974F300E-4386-5845-9047-D2E50BE5B9DF}" destId="{49DF5244-CCFB-4075-9711-590C2F6559B2}" srcOrd="32" destOrd="0" presId="urn:microsoft.com/office/officeart/2005/8/layout/cycle1"/>
    <dgm:cxn modelId="{E56C2F02-0854-4DF0-BA2D-C7E7A30722BE}" type="presParOf" srcId="{974F300E-4386-5845-9047-D2E50BE5B9DF}" destId="{94AF10CA-056D-4F1B-B0AA-767BFB7EF768}" srcOrd="33" destOrd="0" presId="urn:microsoft.com/office/officeart/2005/8/layout/cycle1"/>
    <dgm:cxn modelId="{34C5D515-D48D-4127-98F8-BD5DC6DEBCF0}" type="presParOf" srcId="{974F300E-4386-5845-9047-D2E50BE5B9DF}" destId="{8488623B-406B-4BFA-BC68-DF39875C379B}" srcOrd="34" destOrd="0" presId="urn:microsoft.com/office/officeart/2005/8/layout/cycle1"/>
    <dgm:cxn modelId="{7A8A70A2-84A5-451F-AFC0-5D7D298C4DB8}" type="presParOf" srcId="{974F300E-4386-5845-9047-D2E50BE5B9DF}" destId="{3BA115B8-C122-4D63-ADD1-CAADCB97628D}"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6E460912-DDF2-4A19-B022-1D80FC851786}">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C07A47A3-A5D6-4C80-A4F5-270552E35D4B}" type="parTrans" cxnId="{E365D9A7-EE35-4CDB-B357-D9FB7083297A}">
      <dgm:prSet/>
      <dgm:spPr/>
      <dgm:t>
        <a:bodyPr/>
        <a:lstStyle/>
        <a:p>
          <a:pPr latinLnBrk="1"/>
          <a:endParaRPr lang="ko-KR" altLang="en-US"/>
        </a:p>
      </dgm:t>
    </dgm:pt>
    <dgm:pt modelId="{4C74BB62-C923-494B-B561-95778433EDB0}" type="sibTrans" cxnId="{E365D9A7-EE35-4CDB-B357-D9FB7083297A}">
      <dgm:prSet/>
      <dgm:spPr/>
      <dgm:t>
        <a:bodyPr/>
        <a:lstStyle/>
        <a:p>
          <a:pPr latinLnBrk="1"/>
          <a:endParaRPr lang="ko-KR" altLang="en-US"/>
        </a:p>
      </dgm:t>
    </dgm:pt>
    <dgm:pt modelId="{DCF8EA7D-78B8-4E4E-A196-81DC5AD8396E}">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DD468E87-0802-4EB0-A43D-4802EDC4F0D1}" type="parTrans" cxnId="{B06C6DF4-CC01-426B-A737-ACEF56E8C957}">
      <dgm:prSet/>
      <dgm:spPr/>
      <dgm:t>
        <a:bodyPr/>
        <a:lstStyle/>
        <a:p>
          <a:pPr latinLnBrk="1"/>
          <a:endParaRPr lang="ko-KR" altLang="en-US"/>
        </a:p>
      </dgm:t>
    </dgm:pt>
    <dgm:pt modelId="{2514DCE8-4DE7-4083-A34C-A7FE2EA2654F}" type="sibTrans" cxnId="{B06C6DF4-CC01-426B-A737-ACEF56E8C957}">
      <dgm:prSet/>
      <dgm:spPr/>
      <dgm:t>
        <a:bodyPr/>
        <a:lstStyle/>
        <a:p>
          <a:pPr latinLnBrk="1"/>
          <a:endParaRPr lang="ko-KR" altLang="en-US"/>
        </a:p>
      </dgm:t>
    </dgm:pt>
    <dgm:pt modelId="{67C64412-7248-4397-B2B6-70696487FCC8}">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65540920-E632-4733-8859-4307FE1B883F}" type="parTrans" cxnId="{0AAE98E2-CCFD-4D2B-B2ED-F7007EBBD140}">
      <dgm:prSet/>
      <dgm:spPr/>
      <dgm:t>
        <a:bodyPr/>
        <a:lstStyle/>
        <a:p>
          <a:pPr latinLnBrk="1"/>
          <a:endParaRPr lang="ko-KR" altLang="en-US"/>
        </a:p>
      </dgm:t>
    </dgm:pt>
    <dgm:pt modelId="{3B2E0D05-47D2-42E5-8B02-1D51F2FEB3B2}" type="sibTrans" cxnId="{0AAE98E2-CCFD-4D2B-B2ED-F7007EBBD140}">
      <dgm:prSet/>
      <dgm:spPr/>
      <dgm:t>
        <a:bodyPr/>
        <a:lstStyle/>
        <a:p>
          <a:pPr latinLnBrk="1"/>
          <a:endParaRPr lang="ko-KR" altLang="en-US"/>
        </a:p>
      </dgm:t>
    </dgm:pt>
    <dgm:pt modelId="{D11FCEAE-BD21-4E58-9238-9D5F4D8408B8}">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0FB0E516-1227-49AE-A521-EC523767E765}" type="parTrans" cxnId="{B1621BEF-946E-4363-B0CC-38F6E3C2755C}">
      <dgm:prSet/>
      <dgm:spPr/>
      <dgm:t>
        <a:bodyPr/>
        <a:lstStyle/>
        <a:p>
          <a:pPr latinLnBrk="1"/>
          <a:endParaRPr lang="ko-KR" altLang="en-US"/>
        </a:p>
      </dgm:t>
    </dgm:pt>
    <dgm:pt modelId="{189D66A4-7630-4900-B3ED-8A7AA5031C55}" type="sibTrans" cxnId="{B1621BEF-946E-4363-B0CC-38F6E3C2755C}">
      <dgm:prSet/>
      <dgm:spPr/>
      <dgm:t>
        <a:bodyPr/>
        <a:lstStyle/>
        <a:p>
          <a:pPr latinLnBrk="1"/>
          <a:endParaRPr lang="ko-KR" altLang="en-US"/>
        </a:p>
      </dgm:t>
    </dgm:pt>
    <dgm:pt modelId="{F0A68671-209D-4F0D-A6A7-A7C4EE53CADE}">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90B6EE59-0398-43EC-B791-0A7CB03C0475}" type="parTrans" cxnId="{8C53A6BD-5C85-44F6-8C1E-69F978BB10E6}">
      <dgm:prSet/>
      <dgm:spPr/>
      <dgm:t>
        <a:bodyPr/>
        <a:lstStyle/>
        <a:p>
          <a:pPr latinLnBrk="1"/>
          <a:endParaRPr lang="ko-KR" altLang="en-US"/>
        </a:p>
      </dgm:t>
    </dgm:pt>
    <dgm:pt modelId="{0C846A65-E215-4630-AD78-52F4BDB21A14}" type="sibTrans" cxnId="{8C53A6BD-5C85-44F6-8C1E-69F978BB10E6}">
      <dgm:prSet/>
      <dgm:spPr/>
      <dgm:t>
        <a:bodyPr/>
        <a:lstStyle/>
        <a:p>
          <a:pPr latinLnBrk="1"/>
          <a:endParaRPr lang="ko-KR" altLang="en-US"/>
        </a:p>
      </dgm:t>
    </dgm:pt>
    <dgm:pt modelId="{B3E21C99-A44E-4E85-A6DB-8F0485A9368B}">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CF99606A-BDDB-4CBF-8340-D39DDB85DB88}" type="parTrans" cxnId="{BB202DDB-6CF7-4798-9031-E3F112E627BB}">
      <dgm:prSet/>
      <dgm:spPr/>
      <dgm:t>
        <a:bodyPr/>
        <a:lstStyle/>
        <a:p>
          <a:pPr latinLnBrk="1"/>
          <a:endParaRPr lang="ko-KR" altLang="en-US"/>
        </a:p>
      </dgm:t>
    </dgm:pt>
    <dgm:pt modelId="{242296E6-6D85-4B1D-BA9D-55EA0BC2D278}" type="sibTrans" cxnId="{BB202DDB-6CF7-4798-9031-E3F112E627BB}">
      <dgm:prSet/>
      <dgm:spPr/>
      <dgm:t>
        <a:bodyPr/>
        <a:lstStyle/>
        <a:p>
          <a:pPr latinLnBrk="1"/>
          <a:endParaRPr lang="ko-KR" altLang="en-US"/>
        </a:p>
      </dgm:t>
    </dgm:pt>
    <dgm:pt modelId="{6C662EC1-FA06-4668-86C1-ACDC0708CCA0}">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E3A4BB73-F349-4CCB-9080-9476405D5E7F}" type="parTrans" cxnId="{90D498C4-3E20-4E91-86F9-8CDB815A3DF1}">
      <dgm:prSet/>
      <dgm:spPr/>
      <dgm:t>
        <a:bodyPr/>
        <a:lstStyle/>
        <a:p>
          <a:pPr latinLnBrk="1"/>
          <a:endParaRPr lang="ko-KR" altLang="en-US"/>
        </a:p>
      </dgm:t>
    </dgm:pt>
    <dgm:pt modelId="{4C84817D-A944-4179-A9FF-A86A02A15556}" type="sibTrans" cxnId="{90D498C4-3E20-4E91-86F9-8CDB815A3DF1}">
      <dgm:prSet/>
      <dgm:spPr/>
      <dgm:t>
        <a:bodyPr/>
        <a:lstStyle/>
        <a:p>
          <a:pPr latinLnBrk="1"/>
          <a:endParaRPr lang="ko-KR" altLang="en-US"/>
        </a:p>
      </dgm:t>
    </dgm:pt>
    <dgm:pt modelId="{5DC57AB3-6FF9-40F4-9984-E501A36E5061}">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CB36F851-34AC-440E-83B0-E8BB2D2FD561}" type="parTrans" cxnId="{A1CDD79F-1D66-4BB8-B02B-D3304622387B}">
      <dgm:prSet/>
      <dgm:spPr/>
      <dgm:t>
        <a:bodyPr/>
        <a:lstStyle/>
        <a:p>
          <a:pPr latinLnBrk="1"/>
          <a:endParaRPr lang="ko-KR" altLang="en-US"/>
        </a:p>
      </dgm:t>
    </dgm:pt>
    <dgm:pt modelId="{F4C16EAE-0A92-4344-BDD1-0FFE7B44B918}" type="sibTrans" cxnId="{A1CDD79F-1D66-4BB8-B02B-D3304622387B}">
      <dgm:prSet/>
      <dgm:spPr/>
      <dgm:t>
        <a:bodyPr/>
        <a:lstStyle/>
        <a:p>
          <a:pPr latinLnBrk="1"/>
          <a:endParaRPr lang="ko-KR" altLang="en-US"/>
        </a:p>
      </dgm:t>
    </dgm:pt>
    <dgm:pt modelId="{101DFDD5-12F0-4662-8FED-ECCAF34E4CA7}">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F05C5FFD-D3C3-4F4D-90A0-D4ACA2BF1D87}" type="parTrans" cxnId="{1787010D-4D7D-4A7C-884E-F30E6FDE7E96}">
      <dgm:prSet/>
      <dgm:spPr/>
      <dgm:t>
        <a:bodyPr/>
        <a:lstStyle/>
        <a:p>
          <a:pPr latinLnBrk="1"/>
          <a:endParaRPr lang="ko-KR" altLang="en-US"/>
        </a:p>
      </dgm:t>
    </dgm:pt>
    <dgm:pt modelId="{8087AD5A-E4EC-4F35-9634-59FA927073C3}" type="sibTrans" cxnId="{1787010D-4D7D-4A7C-884E-F30E6FDE7E96}">
      <dgm:prSet/>
      <dgm:spPr/>
      <dgm:t>
        <a:bodyPr/>
        <a:lstStyle/>
        <a:p>
          <a:pPr latinLnBrk="1"/>
          <a:endParaRPr lang="ko-KR" altLang="en-US"/>
        </a:p>
      </dgm:t>
    </dgm:pt>
    <dgm:pt modelId="{1388DE6C-DB9F-45FC-826B-2C9BA02716F7}">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44147D91-72AB-495F-8949-322801E58524}" type="parTrans" cxnId="{9B882DF5-2B1E-4284-9A03-AAF97B03E242}">
      <dgm:prSet/>
      <dgm:spPr/>
      <dgm:t>
        <a:bodyPr/>
        <a:lstStyle/>
        <a:p>
          <a:pPr latinLnBrk="1"/>
          <a:endParaRPr lang="ko-KR" altLang="en-US"/>
        </a:p>
      </dgm:t>
    </dgm:pt>
    <dgm:pt modelId="{716D5155-9A3D-4047-8532-3D1A946E267B}" type="sibTrans" cxnId="{9B882DF5-2B1E-4284-9A03-AAF97B03E242}">
      <dgm:prSet/>
      <dgm:spPr/>
      <dgm:t>
        <a:bodyPr/>
        <a:lstStyle/>
        <a:p>
          <a:pPr latinLnBrk="1"/>
          <a:endParaRPr lang="ko-KR" altLang="en-US"/>
        </a:p>
      </dgm:t>
    </dgm:pt>
    <dgm:pt modelId="{695FF48E-03F1-4369-99FA-72EBF0410B2A}">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700CEFAE-6D37-4B5A-922E-316341BC1E17}" type="parTrans" cxnId="{B25EE959-0A17-4828-86AC-DC1ABF8A3861}">
      <dgm:prSet/>
      <dgm:spPr/>
      <dgm:t>
        <a:bodyPr/>
        <a:lstStyle/>
        <a:p>
          <a:pPr latinLnBrk="1"/>
          <a:endParaRPr lang="ko-KR" altLang="en-US"/>
        </a:p>
      </dgm:t>
    </dgm:pt>
    <dgm:pt modelId="{B13147C4-021D-41ED-9AD1-F0A32C4349FC}" type="sibTrans" cxnId="{B25EE959-0A17-4828-86AC-DC1ABF8A3861}">
      <dgm:prSet/>
      <dgm:spPr/>
      <dgm:t>
        <a:bodyPr/>
        <a:lstStyle/>
        <a:p>
          <a:pPr latinLnBrk="1"/>
          <a:endParaRPr lang="ko-KR" altLang="en-US"/>
        </a:p>
      </dgm:t>
    </dgm:pt>
    <dgm:pt modelId="{4CEDD8E5-26ED-43C1-8BC3-2D650502975B}">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508A9F16-D75D-46B4-AF9A-A9C3E3DAFB6D}" type="parTrans" cxnId="{2AEBACD2-E2AE-431B-BF26-88DB8427BE0C}">
      <dgm:prSet/>
      <dgm:spPr/>
      <dgm:t>
        <a:bodyPr/>
        <a:lstStyle/>
        <a:p>
          <a:pPr latinLnBrk="1"/>
          <a:endParaRPr lang="ko-KR" altLang="en-US"/>
        </a:p>
      </dgm:t>
    </dgm:pt>
    <dgm:pt modelId="{FED50D24-8D6C-4047-A534-C79119299A8F}" type="sibTrans" cxnId="{2AEBACD2-E2AE-431B-BF26-88DB8427BE0C}">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2E805AB5-7F9D-47D8-99BF-BAD0B7425F4F}" type="pres">
      <dgm:prSet presAssocID="{6E460912-DDF2-4A19-B022-1D80FC851786}" presName="dummy" presStyleCnt="0"/>
      <dgm:spPr/>
    </dgm:pt>
    <dgm:pt modelId="{149590B3-4CB0-49AE-809A-7007C086B69F}" type="pres">
      <dgm:prSet presAssocID="{6E460912-DDF2-4A19-B022-1D80FC851786}" presName="node" presStyleLbl="revTx" presStyleIdx="0" presStyleCnt="12" custScaleX="235352">
        <dgm:presLayoutVars>
          <dgm:bulletEnabled val="1"/>
        </dgm:presLayoutVars>
      </dgm:prSet>
      <dgm:spPr>
        <a:prstGeom prst="rect">
          <a:avLst/>
        </a:prstGeom>
      </dgm:spPr>
    </dgm:pt>
    <dgm:pt modelId="{5BC195A3-DC76-4340-BA46-54932D7FADB2}" type="pres">
      <dgm:prSet presAssocID="{4C74BB62-C923-494B-B561-95778433EDB0}"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EF52D00C-9E6C-48D9-BFA9-3C6D22964B39}" type="pres">
      <dgm:prSet presAssocID="{DCF8EA7D-78B8-4E4E-A196-81DC5AD8396E}" presName="dummy" presStyleCnt="0"/>
      <dgm:spPr/>
    </dgm:pt>
    <dgm:pt modelId="{BB3B2B43-A613-4807-807A-577075C0D2E5}" type="pres">
      <dgm:prSet presAssocID="{DCF8EA7D-78B8-4E4E-A196-81DC5AD8396E}" presName="node" presStyleLbl="revTx" presStyleIdx="1" presStyleCnt="12" custScaleX="192316">
        <dgm:presLayoutVars>
          <dgm:bulletEnabled val="1"/>
        </dgm:presLayoutVars>
      </dgm:prSet>
      <dgm:spPr>
        <a:prstGeom prst="rect">
          <a:avLst/>
        </a:prstGeom>
      </dgm:spPr>
    </dgm:pt>
    <dgm:pt modelId="{02E078B2-45D4-457F-BB13-14FE6ED80316}" type="pres">
      <dgm:prSet presAssocID="{2514DCE8-4DE7-4083-A34C-A7FE2EA2654F}"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52296222-7649-4018-85EA-590EF7CEA875}" type="pres">
      <dgm:prSet presAssocID="{67C64412-7248-4397-B2B6-70696487FCC8}" presName="dummy" presStyleCnt="0"/>
      <dgm:spPr/>
    </dgm:pt>
    <dgm:pt modelId="{C0C3093C-560F-43E6-9E59-BBDC33449AD8}" type="pres">
      <dgm:prSet presAssocID="{67C64412-7248-4397-B2B6-70696487FCC8}" presName="node" presStyleLbl="revTx" presStyleIdx="2" presStyleCnt="12" custScaleX="216806">
        <dgm:presLayoutVars>
          <dgm:bulletEnabled val="1"/>
        </dgm:presLayoutVars>
      </dgm:prSet>
      <dgm:spPr>
        <a:prstGeom prst="rect">
          <a:avLst/>
        </a:prstGeom>
      </dgm:spPr>
    </dgm:pt>
    <dgm:pt modelId="{9670F43A-AF4F-4A0D-884A-F38E065CEA49}" type="pres">
      <dgm:prSet presAssocID="{3B2E0D05-47D2-42E5-8B02-1D51F2FEB3B2}"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A522C95E-C35A-4944-B829-90F1350E9058}" type="pres">
      <dgm:prSet presAssocID="{D11FCEAE-BD21-4E58-9238-9D5F4D8408B8}" presName="dummy" presStyleCnt="0"/>
      <dgm:spPr/>
    </dgm:pt>
    <dgm:pt modelId="{1B0C465D-D08D-4A69-B62E-582A0438548D}" type="pres">
      <dgm:prSet presAssocID="{D11FCEAE-BD21-4E58-9238-9D5F4D8408B8}" presName="node" presStyleLbl="revTx" presStyleIdx="3" presStyleCnt="12" custScaleX="211950">
        <dgm:presLayoutVars>
          <dgm:bulletEnabled val="1"/>
        </dgm:presLayoutVars>
      </dgm:prSet>
      <dgm:spPr>
        <a:prstGeom prst="rect">
          <a:avLst/>
        </a:prstGeom>
      </dgm:spPr>
    </dgm:pt>
    <dgm:pt modelId="{F12FE43B-6B85-4E9D-B4DF-E6AB7237A63E}" type="pres">
      <dgm:prSet presAssocID="{189D66A4-7630-4900-B3ED-8A7AA5031C55}"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9B3A4DDD-E229-4E5E-A7DE-AED722D6C780}" type="pres">
      <dgm:prSet presAssocID="{F0A68671-209D-4F0D-A6A7-A7C4EE53CADE}" presName="dummy" presStyleCnt="0"/>
      <dgm:spPr/>
    </dgm:pt>
    <dgm:pt modelId="{56B09FB7-4BC8-43E6-BE1F-E68D81DA8CF3}" type="pres">
      <dgm:prSet presAssocID="{F0A68671-209D-4F0D-A6A7-A7C4EE53CADE}" presName="node" presStyleLbl="revTx" presStyleIdx="4" presStyleCnt="12" custScaleX="250719">
        <dgm:presLayoutVars>
          <dgm:bulletEnabled val="1"/>
        </dgm:presLayoutVars>
      </dgm:prSet>
      <dgm:spPr>
        <a:prstGeom prst="rect">
          <a:avLst/>
        </a:prstGeom>
      </dgm:spPr>
    </dgm:pt>
    <dgm:pt modelId="{A72D9F98-05DC-4B14-9666-687A6A709E9A}" type="pres">
      <dgm:prSet presAssocID="{0C846A65-E215-4630-AD78-52F4BDB21A14}"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9E821FB9-C612-47FD-9061-E34C9596FB9C}" type="pres">
      <dgm:prSet presAssocID="{B3E21C99-A44E-4E85-A6DB-8F0485A9368B}" presName="dummy" presStyleCnt="0"/>
      <dgm:spPr/>
    </dgm:pt>
    <dgm:pt modelId="{46358A50-7E70-45FA-B4C5-D8DD7A839EF4}" type="pres">
      <dgm:prSet presAssocID="{B3E21C99-A44E-4E85-A6DB-8F0485A9368B}" presName="node" presStyleLbl="revTx" presStyleIdx="5" presStyleCnt="12" custScaleX="209410">
        <dgm:presLayoutVars>
          <dgm:bulletEnabled val="1"/>
        </dgm:presLayoutVars>
      </dgm:prSet>
      <dgm:spPr>
        <a:prstGeom prst="rect">
          <a:avLst/>
        </a:prstGeom>
      </dgm:spPr>
    </dgm:pt>
    <dgm:pt modelId="{CD7045A8-A30C-4698-B7CC-FFDD6BFD3BD3}" type="pres">
      <dgm:prSet presAssocID="{242296E6-6D85-4B1D-BA9D-55EA0BC2D278}"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D3B15382-5BDF-49A2-A991-BB8980B6D95D}" type="pres">
      <dgm:prSet presAssocID="{6C662EC1-FA06-4668-86C1-ACDC0708CCA0}" presName="dummy" presStyleCnt="0"/>
      <dgm:spPr/>
    </dgm:pt>
    <dgm:pt modelId="{734A87E9-0026-4C8A-9207-566FDB5185DC}" type="pres">
      <dgm:prSet presAssocID="{6C662EC1-FA06-4668-86C1-ACDC0708CCA0}" presName="node" presStyleLbl="revTx" presStyleIdx="6" presStyleCnt="12" custScaleX="160431">
        <dgm:presLayoutVars>
          <dgm:bulletEnabled val="1"/>
        </dgm:presLayoutVars>
      </dgm:prSet>
      <dgm:spPr>
        <a:prstGeom prst="rect">
          <a:avLst/>
        </a:prstGeom>
      </dgm:spPr>
    </dgm:pt>
    <dgm:pt modelId="{DAFEAB3E-F0DD-4777-BBFE-CC43104A0DAF}" type="pres">
      <dgm:prSet presAssocID="{4C84817D-A944-4179-A9FF-A86A02A1555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B305E07D-72E4-45A8-9B69-AFFF8804CBF4}" type="pres">
      <dgm:prSet presAssocID="{5DC57AB3-6FF9-40F4-9984-E501A36E5061}" presName="dummy" presStyleCnt="0"/>
      <dgm:spPr/>
    </dgm:pt>
    <dgm:pt modelId="{4491CB18-4F70-419C-9474-8A842790E8C3}" type="pres">
      <dgm:prSet presAssocID="{5DC57AB3-6FF9-40F4-9984-E501A36E5061}" presName="node" presStyleLbl="revTx" presStyleIdx="7" presStyleCnt="12" custScaleX="218258">
        <dgm:presLayoutVars>
          <dgm:bulletEnabled val="1"/>
        </dgm:presLayoutVars>
      </dgm:prSet>
      <dgm:spPr>
        <a:prstGeom prst="rect">
          <a:avLst/>
        </a:prstGeom>
      </dgm:spPr>
    </dgm:pt>
    <dgm:pt modelId="{064E1DD9-E974-4ED1-BDF1-FDFC4C5DE5FD}" type="pres">
      <dgm:prSet presAssocID="{F4C16EAE-0A92-4344-BDD1-0FFE7B44B918}"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0B9E08D9-1487-421F-BD11-5E98A43B8533}" type="pres">
      <dgm:prSet presAssocID="{101DFDD5-12F0-4662-8FED-ECCAF34E4CA7}" presName="dummy" presStyleCnt="0"/>
      <dgm:spPr/>
    </dgm:pt>
    <dgm:pt modelId="{407B5374-4DE6-4DF8-8727-FE3559F0BFF9}" type="pres">
      <dgm:prSet presAssocID="{101DFDD5-12F0-4662-8FED-ECCAF34E4CA7}" presName="node" presStyleLbl="revTx" presStyleIdx="8" presStyleCnt="12" custScaleX="221150">
        <dgm:presLayoutVars>
          <dgm:bulletEnabled val="1"/>
        </dgm:presLayoutVars>
      </dgm:prSet>
      <dgm:spPr>
        <a:prstGeom prst="rect">
          <a:avLst/>
        </a:prstGeom>
      </dgm:spPr>
    </dgm:pt>
    <dgm:pt modelId="{B7D42A05-5E5A-4F15-B839-53565DAA5578}" type="pres">
      <dgm:prSet presAssocID="{8087AD5A-E4EC-4F35-9634-59FA927073C3}"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5AD6503D-D83C-4441-ABD8-F06082F46636}" type="pres">
      <dgm:prSet presAssocID="{1388DE6C-DB9F-45FC-826B-2C9BA02716F7}" presName="dummy" presStyleCnt="0"/>
      <dgm:spPr/>
    </dgm:pt>
    <dgm:pt modelId="{42C18F43-17A7-47BF-AC0D-813802A85E8C}" type="pres">
      <dgm:prSet presAssocID="{1388DE6C-DB9F-45FC-826B-2C9BA02716F7}" presName="node" presStyleLbl="revTx" presStyleIdx="9" presStyleCnt="12" custScaleX="223834">
        <dgm:presLayoutVars>
          <dgm:bulletEnabled val="1"/>
        </dgm:presLayoutVars>
      </dgm:prSet>
      <dgm:spPr>
        <a:prstGeom prst="rect">
          <a:avLst/>
        </a:prstGeom>
      </dgm:spPr>
    </dgm:pt>
    <dgm:pt modelId="{BE25BA78-A3E9-471A-A01B-66C172E11FB4}" type="pres">
      <dgm:prSet presAssocID="{716D5155-9A3D-4047-8532-3D1A946E267B}"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84185A5C-46BF-4C09-A772-8A273879F2E6}" type="pres">
      <dgm:prSet presAssocID="{695FF48E-03F1-4369-99FA-72EBF0410B2A}" presName="dummy" presStyleCnt="0"/>
      <dgm:spPr/>
    </dgm:pt>
    <dgm:pt modelId="{76B37F4E-17E8-4E5A-A9F1-1168EDA732E4}" type="pres">
      <dgm:prSet presAssocID="{695FF48E-03F1-4369-99FA-72EBF0410B2A}" presName="node" presStyleLbl="revTx" presStyleIdx="10" presStyleCnt="12" custScaleX="204809">
        <dgm:presLayoutVars>
          <dgm:bulletEnabled val="1"/>
        </dgm:presLayoutVars>
      </dgm:prSet>
      <dgm:spPr>
        <a:prstGeom prst="rect">
          <a:avLst/>
        </a:prstGeom>
      </dgm:spPr>
    </dgm:pt>
    <dgm:pt modelId="{4E971ED8-3491-4A59-BAD2-257AD8D1264F}" type="pres">
      <dgm:prSet presAssocID="{B13147C4-021D-41ED-9AD1-F0A32C4349FC}"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22E4A0F4-1918-422E-BE91-6EB277120EBC}" type="pres">
      <dgm:prSet presAssocID="{4CEDD8E5-26ED-43C1-8BC3-2D650502975B}" presName="dummy" presStyleCnt="0"/>
      <dgm:spPr/>
    </dgm:pt>
    <dgm:pt modelId="{1BACC532-215E-4DC1-B57D-9B614A69D936}" type="pres">
      <dgm:prSet presAssocID="{4CEDD8E5-26ED-43C1-8BC3-2D650502975B}" presName="node" presStyleLbl="revTx" presStyleIdx="11" presStyleCnt="12" custScaleX="91262" custRadScaleRad="100461" custRadScaleInc="-9508">
        <dgm:presLayoutVars>
          <dgm:bulletEnabled val="1"/>
        </dgm:presLayoutVars>
      </dgm:prSet>
      <dgm:spPr>
        <a:prstGeom prst="rect">
          <a:avLst/>
        </a:prstGeom>
      </dgm:spPr>
    </dgm:pt>
    <dgm:pt modelId="{2CC01C3D-3B8C-4AA9-8F1D-526C2190FF50}" type="pres">
      <dgm:prSet presAssocID="{FED50D24-8D6C-4047-A534-C79119299A8F}"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53D4900-D778-43B9-9EB0-0865163A15D1}" type="presOf" srcId="{3B2E0D05-47D2-42E5-8B02-1D51F2FEB3B2}" destId="{9670F43A-AF4F-4A0D-884A-F38E065CEA49}" srcOrd="0" destOrd="0" presId="urn:microsoft.com/office/officeart/2005/8/layout/cycle1"/>
    <dgm:cxn modelId="{869A0E01-8659-4CC0-B944-E1C18BFB889C}" type="presOf" srcId="{B3E21C99-A44E-4E85-A6DB-8F0485A9368B}" destId="{46358A50-7E70-45FA-B4C5-D8DD7A839EF4}" srcOrd="0" destOrd="0" presId="urn:microsoft.com/office/officeart/2005/8/layout/cycle1"/>
    <dgm:cxn modelId="{0DF23302-DFC0-481D-999D-0D0C71A34144}" type="presOf" srcId="{67C64412-7248-4397-B2B6-70696487FCC8}" destId="{C0C3093C-560F-43E6-9E59-BBDC33449AD8}" srcOrd="0" destOrd="0" presId="urn:microsoft.com/office/officeart/2005/8/layout/cycle1"/>
    <dgm:cxn modelId="{86B81407-DD09-473D-8554-99BDFA8F4A7A}" type="presOf" srcId="{695FF48E-03F1-4369-99FA-72EBF0410B2A}" destId="{76B37F4E-17E8-4E5A-A9F1-1168EDA732E4}" srcOrd="0" destOrd="0" presId="urn:microsoft.com/office/officeart/2005/8/layout/cycle1"/>
    <dgm:cxn modelId="{1787010D-4D7D-4A7C-884E-F30E6FDE7E96}" srcId="{8E1255C9-F847-A440-83FF-7AA254CCB896}" destId="{101DFDD5-12F0-4662-8FED-ECCAF34E4CA7}" srcOrd="8" destOrd="0" parTransId="{F05C5FFD-D3C3-4F4D-90A0-D4ACA2BF1D87}" sibTransId="{8087AD5A-E4EC-4F35-9634-59FA927073C3}"/>
    <dgm:cxn modelId="{5C4AC01C-A6D0-4B27-A19A-AB907E379166}" type="presOf" srcId="{2514DCE8-4DE7-4083-A34C-A7FE2EA2654F}" destId="{02E078B2-45D4-457F-BB13-14FE6ED80316}" srcOrd="0" destOrd="0" presId="urn:microsoft.com/office/officeart/2005/8/layout/cycle1"/>
    <dgm:cxn modelId="{695F1023-562F-4F62-92A0-76762DCB7BEE}" type="presOf" srcId="{B13147C4-021D-41ED-9AD1-F0A32C4349FC}" destId="{4E971ED8-3491-4A59-BAD2-257AD8D1264F}" srcOrd="0" destOrd="0" presId="urn:microsoft.com/office/officeart/2005/8/layout/cycle1"/>
    <dgm:cxn modelId="{B780AD39-FDBE-44C3-BBB3-8AF5CABFEAC1}" type="presOf" srcId="{DCF8EA7D-78B8-4E4E-A196-81DC5AD8396E}" destId="{BB3B2B43-A613-4807-807A-577075C0D2E5}" srcOrd="0" destOrd="0" presId="urn:microsoft.com/office/officeart/2005/8/layout/cycle1"/>
    <dgm:cxn modelId="{EA7FBB3E-CEC3-47F9-9164-C98FDFC955EA}" type="presOf" srcId="{5DC57AB3-6FF9-40F4-9984-E501A36E5061}" destId="{4491CB18-4F70-419C-9474-8A842790E8C3}" srcOrd="0" destOrd="0" presId="urn:microsoft.com/office/officeart/2005/8/layout/cycle1"/>
    <dgm:cxn modelId="{3152C142-4727-4AE9-8586-4E415AEC2B99}" type="presOf" srcId="{6E460912-DDF2-4A19-B022-1D80FC851786}" destId="{149590B3-4CB0-49AE-809A-7007C086B69F}" srcOrd="0" destOrd="0" presId="urn:microsoft.com/office/officeart/2005/8/layout/cycle1"/>
    <dgm:cxn modelId="{F57DF543-B2AA-4C18-A676-02B27B2F2665}" type="presOf" srcId="{242296E6-6D85-4B1D-BA9D-55EA0BC2D278}" destId="{CD7045A8-A30C-4698-B7CC-FFDD6BFD3BD3}" srcOrd="0" destOrd="0" presId="urn:microsoft.com/office/officeart/2005/8/layout/cycle1"/>
    <dgm:cxn modelId="{B25EE959-0A17-4828-86AC-DC1ABF8A3861}" srcId="{8E1255C9-F847-A440-83FF-7AA254CCB896}" destId="{695FF48E-03F1-4369-99FA-72EBF0410B2A}" srcOrd="10" destOrd="0" parTransId="{700CEFAE-6D37-4B5A-922E-316341BC1E17}" sibTransId="{B13147C4-021D-41ED-9AD1-F0A32C4349FC}"/>
    <dgm:cxn modelId="{AAA75164-6E10-4042-81D1-0C80EBB75E79}" type="presOf" srcId="{6C662EC1-FA06-4668-86C1-ACDC0708CCA0}" destId="{734A87E9-0026-4C8A-9207-566FDB5185DC}" srcOrd="0" destOrd="0" presId="urn:microsoft.com/office/officeart/2005/8/layout/cycle1"/>
    <dgm:cxn modelId="{B56B5F72-3FD2-4F36-AC49-2B1E62D9BD2B}" type="presOf" srcId="{4C74BB62-C923-494B-B561-95778433EDB0}" destId="{5BC195A3-DC76-4340-BA46-54932D7FADB2}" srcOrd="0" destOrd="0" presId="urn:microsoft.com/office/officeart/2005/8/layout/cycle1"/>
    <dgm:cxn modelId="{1FE0F57D-B0E7-45F4-9CBA-8801C95230DA}" type="presOf" srcId="{716D5155-9A3D-4047-8532-3D1A946E267B}" destId="{BE25BA78-A3E9-471A-A01B-66C172E11FB4}" srcOrd="0" destOrd="0" presId="urn:microsoft.com/office/officeart/2005/8/layout/cycle1"/>
    <dgm:cxn modelId="{CD2E4281-5D88-5A4B-B576-9364DF7628A3}" type="presOf" srcId="{8E1255C9-F847-A440-83FF-7AA254CCB896}" destId="{974F300E-4386-5845-9047-D2E50BE5B9DF}" srcOrd="0" destOrd="0" presId="urn:microsoft.com/office/officeart/2005/8/layout/cycle1"/>
    <dgm:cxn modelId="{9C97AF84-27F9-486B-BA0D-9447552DC9E1}" type="presOf" srcId="{8087AD5A-E4EC-4F35-9634-59FA927073C3}" destId="{B7D42A05-5E5A-4F15-B839-53565DAA5578}" srcOrd="0" destOrd="0" presId="urn:microsoft.com/office/officeart/2005/8/layout/cycle1"/>
    <dgm:cxn modelId="{2E43F689-7423-41D4-B2F3-12F664A69D97}" type="presOf" srcId="{4C84817D-A944-4179-A9FF-A86A02A15556}" destId="{DAFEAB3E-F0DD-4777-BBFE-CC43104A0DAF}" srcOrd="0" destOrd="0" presId="urn:microsoft.com/office/officeart/2005/8/layout/cycle1"/>
    <dgm:cxn modelId="{A1CDD79F-1D66-4BB8-B02B-D3304622387B}" srcId="{8E1255C9-F847-A440-83FF-7AA254CCB896}" destId="{5DC57AB3-6FF9-40F4-9984-E501A36E5061}" srcOrd="7" destOrd="0" parTransId="{CB36F851-34AC-440E-83B0-E8BB2D2FD561}" sibTransId="{F4C16EAE-0A92-4344-BDD1-0FFE7B44B918}"/>
    <dgm:cxn modelId="{E365D9A7-EE35-4CDB-B357-D9FB7083297A}" srcId="{8E1255C9-F847-A440-83FF-7AA254CCB896}" destId="{6E460912-DDF2-4A19-B022-1D80FC851786}" srcOrd="0" destOrd="0" parTransId="{C07A47A3-A5D6-4C80-A4F5-270552E35D4B}" sibTransId="{4C74BB62-C923-494B-B561-95778433EDB0}"/>
    <dgm:cxn modelId="{7F6D9EB3-2205-470C-8CED-8ADA52E6DA8A}" type="presOf" srcId="{F4C16EAE-0A92-4344-BDD1-0FFE7B44B918}" destId="{064E1DD9-E974-4ED1-BDF1-FDFC4C5DE5FD}" srcOrd="0" destOrd="0" presId="urn:microsoft.com/office/officeart/2005/8/layout/cycle1"/>
    <dgm:cxn modelId="{C56866B7-DBF5-4CA2-9D6E-0BE72660B26F}" type="presOf" srcId="{101DFDD5-12F0-4662-8FED-ECCAF34E4CA7}" destId="{407B5374-4DE6-4DF8-8727-FE3559F0BFF9}" srcOrd="0" destOrd="0" presId="urn:microsoft.com/office/officeart/2005/8/layout/cycle1"/>
    <dgm:cxn modelId="{8C53A6BD-5C85-44F6-8C1E-69F978BB10E6}" srcId="{8E1255C9-F847-A440-83FF-7AA254CCB896}" destId="{F0A68671-209D-4F0D-A6A7-A7C4EE53CADE}" srcOrd="4" destOrd="0" parTransId="{90B6EE59-0398-43EC-B791-0A7CB03C0475}" sibTransId="{0C846A65-E215-4630-AD78-52F4BDB21A14}"/>
    <dgm:cxn modelId="{90D498C4-3E20-4E91-86F9-8CDB815A3DF1}" srcId="{8E1255C9-F847-A440-83FF-7AA254CCB896}" destId="{6C662EC1-FA06-4668-86C1-ACDC0708CCA0}" srcOrd="6" destOrd="0" parTransId="{E3A4BB73-F349-4CCB-9080-9476405D5E7F}" sibTransId="{4C84817D-A944-4179-A9FF-A86A02A15556}"/>
    <dgm:cxn modelId="{D3499BC8-2F2D-43E1-BCBE-A2219C086015}" type="presOf" srcId="{F0A68671-209D-4F0D-A6A7-A7C4EE53CADE}" destId="{56B09FB7-4BC8-43E6-BE1F-E68D81DA8CF3}" srcOrd="0" destOrd="0" presId="urn:microsoft.com/office/officeart/2005/8/layout/cycle1"/>
    <dgm:cxn modelId="{E71EEAC8-5D50-4E58-9BBC-7D73A4F9724E}" type="presOf" srcId="{0C846A65-E215-4630-AD78-52F4BDB21A14}" destId="{A72D9F98-05DC-4B14-9666-687A6A709E9A}" srcOrd="0" destOrd="0" presId="urn:microsoft.com/office/officeart/2005/8/layout/cycle1"/>
    <dgm:cxn modelId="{BF6F33D0-9FBB-44DC-8764-AC292B42DAB1}" type="presOf" srcId="{189D66A4-7630-4900-B3ED-8A7AA5031C55}" destId="{F12FE43B-6B85-4E9D-B4DF-E6AB7237A63E}" srcOrd="0" destOrd="0" presId="urn:microsoft.com/office/officeart/2005/8/layout/cycle1"/>
    <dgm:cxn modelId="{2AEBACD2-E2AE-431B-BF26-88DB8427BE0C}" srcId="{8E1255C9-F847-A440-83FF-7AA254CCB896}" destId="{4CEDD8E5-26ED-43C1-8BC3-2D650502975B}" srcOrd="11" destOrd="0" parTransId="{508A9F16-D75D-46B4-AF9A-A9C3E3DAFB6D}" sibTransId="{FED50D24-8D6C-4047-A534-C79119299A8F}"/>
    <dgm:cxn modelId="{B05616D4-C168-4ED4-A0DA-E6B6C691BA95}" type="presOf" srcId="{1388DE6C-DB9F-45FC-826B-2C9BA02716F7}" destId="{42C18F43-17A7-47BF-AC0D-813802A85E8C}" srcOrd="0" destOrd="0" presId="urn:microsoft.com/office/officeart/2005/8/layout/cycle1"/>
    <dgm:cxn modelId="{41C95ED6-407D-4EFC-B528-CFC1F78C41B5}" type="presOf" srcId="{FED50D24-8D6C-4047-A534-C79119299A8F}" destId="{2CC01C3D-3B8C-4AA9-8F1D-526C2190FF50}" srcOrd="0" destOrd="0" presId="urn:microsoft.com/office/officeart/2005/8/layout/cycle1"/>
    <dgm:cxn modelId="{BB202DDB-6CF7-4798-9031-E3F112E627BB}" srcId="{8E1255C9-F847-A440-83FF-7AA254CCB896}" destId="{B3E21C99-A44E-4E85-A6DB-8F0485A9368B}" srcOrd="5" destOrd="0" parTransId="{CF99606A-BDDB-4CBF-8340-D39DDB85DB88}" sibTransId="{242296E6-6D85-4B1D-BA9D-55EA0BC2D278}"/>
    <dgm:cxn modelId="{0AAE98E2-CCFD-4D2B-B2ED-F7007EBBD140}" srcId="{8E1255C9-F847-A440-83FF-7AA254CCB896}" destId="{67C64412-7248-4397-B2B6-70696487FCC8}" srcOrd="2" destOrd="0" parTransId="{65540920-E632-4733-8859-4307FE1B883F}" sibTransId="{3B2E0D05-47D2-42E5-8B02-1D51F2FEB3B2}"/>
    <dgm:cxn modelId="{E0447FE7-2E67-4B7F-ACE4-C0A92081F68F}" type="presOf" srcId="{4CEDD8E5-26ED-43C1-8BC3-2D650502975B}" destId="{1BACC532-215E-4DC1-B57D-9B614A69D936}" srcOrd="0" destOrd="0" presId="urn:microsoft.com/office/officeart/2005/8/layout/cycle1"/>
    <dgm:cxn modelId="{B1621BEF-946E-4363-B0CC-38F6E3C2755C}" srcId="{8E1255C9-F847-A440-83FF-7AA254CCB896}" destId="{D11FCEAE-BD21-4E58-9238-9D5F4D8408B8}" srcOrd="3" destOrd="0" parTransId="{0FB0E516-1227-49AE-A521-EC523767E765}" sibTransId="{189D66A4-7630-4900-B3ED-8A7AA5031C55}"/>
    <dgm:cxn modelId="{B06C6DF4-CC01-426B-A737-ACEF56E8C957}" srcId="{8E1255C9-F847-A440-83FF-7AA254CCB896}" destId="{DCF8EA7D-78B8-4E4E-A196-81DC5AD8396E}" srcOrd="1" destOrd="0" parTransId="{DD468E87-0802-4EB0-A43D-4802EDC4F0D1}" sibTransId="{2514DCE8-4DE7-4083-A34C-A7FE2EA2654F}"/>
    <dgm:cxn modelId="{9B882DF5-2B1E-4284-9A03-AAF97B03E242}" srcId="{8E1255C9-F847-A440-83FF-7AA254CCB896}" destId="{1388DE6C-DB9F-45FC-826B-2C9BA02716F7}" srcOrd="9" destOrd="0" parTransId="{44147D91-72AB-495F-8949-322801E58524}" sibTransId="{716D5155-9A3D-4047-8532-3D1A946E267B}"/>
    <dgm:cxn modelId="{67CBAAF8-8DD8-46B7-8CEA-BEB2D15B8CFF}" type="presOf" srcId="{D11FCEAE-BD21-4E58-9238-9D5F4D8408B8}" destId="{1B0C465D-D08D-4A69-B62E-582A0438548D}" srcOrd="0" destOrd="0" presId="urn:microsoft.com/office/officeart/2005/8/layout/cycle1"/>
    <dgm:cxn modelId="{F1CC6B3D-B60C-4742-B7E9-F20062690BA0}" type="presParOf" srcId="{974F300E-4386-5845-9047-D2E50BE5B9DF}" destId="{2E805AB5-7F9D-47D8-99BF-BAD0B7425F4F}" srcOrd="0" destOrd="0" presId="urn:microsoft.com/office/officeart/2005/8/layout/cycle1"/>
    <dgm:cxn modelId="{0A3B280A-E926-4F33-9271-C0E1633C12CB}" type="presParOf" srcId="{974F300E-4386-5845-9047-D2E50BE5B9DF}" destId="{149590B3-4CB0-49AE-809A-7007C086B69F}" srcOrd="1" destOrd="0" presId="urn:microsoft.com/office/officeart/2005/8/layout/cycle1"/>
    <dgm:cxn modelId="{FED9CC0A-92D6-4F18-A682-A58ADF435EBE}" type="presParOf" srcId="{974F300E-4386-5845-9047-D2E50BE5B9DF}" destId="{5BC195A3-DC76-4340-BA46-54932D7FADB2}" srcOrd="2" destOrd="0" presId="urn:microsoft.com/office/officeart/2005/8/layout/cycle1"/>
    <dgm:cxn modelId="{4803346C-5F53-4AAF-B378-F69FD860BF3F}" type="presParOf" srcId="{974F300E-4386-5845-9047-D2E50BE5B9DF}" destId="{EF52D00C-9E6C-48D9-BFA9-3C6D22964B39}" srcOrd="3" destOrd="0" presId="urn:microsoft.com/office/officeart/2005/8/layout/cycle1"/>
    <dgm:cxn modelId="{E81CEEF5-2A07-479D-8D49-9B586ED54739}" type="presParOf" srcId="{974F300E-4386-5845-9047-D2E50BE5B9DF}" destId="{BB3B2B43-A613-4807-807A-577075C0D2E5}" srcOrd="4" destOrd="0" presId="urn:microsoft.com/office/officeart/2005/8/layout/cycle1"/>
    <dgm:cxn modelId="{A8167C0C-3F75-4794-ABF6-48759F31A59C}" type="presParOf" srcId="{974F300E-4386-5845-9047-D2E50BE5B9DF}" destId="{02E078B2-45D4-457F-BB13-14FE6ED80316}" srcOrd="5" destOrd="0" presId="urn:microsoft.com/office/officeart/2005/8/layout/cycle1"/>
    <dgm:cxn modelId="{AFC02774-3589-4D45-A87C-B96023B741C4}" type="presParOf" srcId="{974F300E-4386-5845-9047-D2E50BE5B9DF}" destId="{52296222-7649-4018-85EA-590EF7CEA875}" srcOrd="6" destOrd="0" presId="urn:microsoft.com/office/officeart/2005/8/layout/cycle1"/>
    <dgm:cxn modelId="{586FC8D2-7744-4CA5-A3B9-4929ABAFB96B}" type="presParOf" srcId="{974F300E-4386-5845-9047-D2E50BE5B9DF}" destId="{C0C3093C-560F-43E6-9E59-BBDC33449AD8}" srcOrd="7" destOrd="0" presId="urn:microsoft.com/office/officeart/2005/8/layout/cycle1"/>
    <dgm:cxn modelId="{517CEC2E-2FFF-445E-B89F-A645C0C44DA5}" type="presParOf" srcId="{974F300E-4386-5845-9047-D2E50BE5B9DF}" destId="{9670F43A-AF4F-4A0D-884A-F38E065CEA49}" srcOrd="8" destOrd="0" presId="urn:microsoft.com/office/officeart/2005/8/layout/cycle1"/>
    <dgm:cxn modelId="{CBA6B6E2-423A-45B9-A127-11B821243662}" type="presParOf" srcId="{974F300E-4386-5845-9047-D2E50BE5B9DF}" destId="{A522C95E-C35A-4944-B829-90F1350E9058}" srcOrd="9" destOrd="0" presId="urn:microsoft.com/office/officeart/2005/8/layout/cycle1"/>
    <dgm:cxn modelId="{0F34AD5A-BB6D-487B-BF1F-69AE2A5B6B67}" type="presParOf" srcId="{974F300E-4386-5845-9047-D2E50BE5B9DF}" destId="{1B0C465D-D08D-4A69-B62E-582A0438548D}" srcOrd="10" destOrd="0" presId="urn:microsoft.com/office/officeart/2005/8/layout/cycle1"/>
    <dgm:cxn modelId="{C2C1186C-49DC-4F32-A66B-B9439895C3DE}" type="presParOf" srcId="{974F300E-4386-5845-9047-D2E50BE5B9DF}" destId="{F12FE43B-6B85-4E9D-B4DF-E6AB7237A63E}" srcOrd="11" destOrd="0" presId="urn:microsoft.com/office/officeart/2005/8/layout/cycle1"/>
    <dgm:cxn modelId="{858DD334-8715-4AE4-8CA6-5CB132B8A633}" type="presParOf" srcId="{974F300E-4386-5845-9047-D2E50BE5B9DF}" destId="{9B3A4DDD-E229-4E5E-A7DE-AED722D6C780}" srcOrd="12" destOrd="0" presId="urn:microsoft.com/office/officeart/2005/8/layout/cycle1"/>
    <dgm:cxn modelId="{CEA7D5B0-00E2-453B-92F5-42C47D31D544}" type="presParOf" srcId="{974F300E-4386-5845-9047-D2E50BE5B9DF}" destId="{56B09FB7-4BC8-43E6-BE1F-E68D81DA8CF3}" srcOrd="13" destOrd="0" presId="urn:microsoft.com/office/officeart/2005/8/layout/cycle1"/>
    <dgm:cxn modelId="{9F1C471C-5C11-4795-B470-920CEF68E5AF}" type="presParOf" srcId="{974F300E-4386-5845-9047-D2E50BE5B9DF}" destId="{A72D9F98-05DC-4B14-9666-687A6A709E9A}" srcOrd="14" destOrd="0" presId="urn:microsoft.com/office/officeart/2005/8/layout/cycle1"/>
    <dgm:cxn modelId="{4DE5E0C7-1F58-4D64-8958-C62CC8851183}" type="presParOf" srcId="{974F300E-4386-5845-9047-D2E50BE5B9DF}" destId="{9E821FB9-C612-47FD-9061-E34C9596FB9C}" srcOrd="15" destOrd="0" presId="urn:microsoft.com/office/officeart/2005/8/layout/cycle1"/>
    <dgm:cxn modelId="{A0BBD89D-7097-4601-88C1-7A8EC34BB462}" type="presParOf" srcId="{974F300E-4386-5845-9047-D2E50BE5B9DF}" destId="{46358A50-7E70-45FA-B4C5-D8DD7A839EF4}" srcOrd="16" destOrd="0" presId="urn:microsoft.com/office/officeart/2005/8/layout/cycle1"/>
    <dgm:cxn modelId="{2ED17B16-9397-42F1-8488-76B64649D940}" type="presParOf" srcId="{974F300E-4386-5845-9047-D2E50BE5B9DF}" destId="{CD7045A8-A30C-4698-B7CC-FFDD6BFD3BD3}" srcOrd="17" destOrd="0" presId="urn:microsoft.com/office/officeart/2005/8/layout/cycle1"/>
    <dgm:cxn modelId="{B1AE26F8-CEAA-4F38-A90B-779D6609482F}" type="presParOf" srcId="{974F300E-4386-5845-9047-D2E50BE5B9DF}" destId="{D3B15382-5BDF-49A2-A991-BB8980B6D95D}" srcOrd="18" destOrd="0" presId="urn:microsoft.com/office/officeart/2005/8/layout/cycle1"/>
    <dgm:cxn modelId="{6D1658D4-85DD-45AA-A626-BBA259094EF7}" type="presParOf" srcId="{974F300E-4386-5845-9047-D2E50BE5B9DF}" destId="{734A87E9-0026-4C8A-9207-566FDB5185DC}" srcOrd="19" destOrd="0" presId="urn:microsoft.com/office/officeart/2005/8/layout/cycle1"/>
    <dgm:cxn modelId="{5F12B0E1-FFB1-482C-B9E2-087290D4BDB5}" type="presParOf" srcId="{974F300E-4386-5845-9047-D2E50BE5B9DF}" destId="{DAFEAB3E-F0DD-4777-BBFE-CC43104A0DAF}" srcOrd="20" destOrd="0" presId="urn:microsoft.com/office/officeart/2005/8/layout/cycle1"/>
    <dgm:cxn modelId="{F73CD523-9030-491F-BD9E-738616ECE00B}" type="presParOf" srcId="{974F300E-4386-5845-9047-D2E50BE5B9DF}" destId="{B305E07D-72E4-45A8-9B69-AFFF8804CBF4}" srcOrd="21" destOrd="0" presId="urn:microsoft.com/office/officeart/2005/8/layout/cycle1"/>
    <dgm:cxn modelId="{3A8921F7-3026-456F-84A2-3183AE19FDE0}" type="presParOf" srcId="{974F300E-4386-5845-9047-D2E50BE5B9DF}" destId="{4491CB18-4F70-419C-9474-8A842790E8C3}" srcOrd="22" destOrd="0" presId="urn:microsoft.com/office/officeart/2005/8/layout/cycle1"/>
    <dgm:cxn modelId="{41C9D6EA-4595-44B4-B6C0-98D1B02CB1CF}" type="presParOf" srcId="{974F300E-4386-5845-9047-D2E50BE5B9DF}" destId="{064E1DD9-E974-4ED1-BDF1-FDFC4C5DE5FD}" srcOrd="23" destOrd="0" presId="urn:microsoft.com/office/officeart/2005/8/layout/cycle1"/>
    <dgm:cxn modelId="{BF24868B-BCF7-431A-9059-9AC985FF09E7}" type="presParOf" srcId="{974F300E-4386-5845-9047-D2E50BE5B9DF}" destId="{0B9E08D9-1487-421F-BD11-5E98A43B8533}" srcOrd="24" destOrd="0" presId="urn:microsoft.com/office/officeart/2005/8/layout/cycle1"/>
    <dgm:cxn modelId="{5A7B526B-1E4F-4707-93A9-0CD05C61880F}" type="presParOf" srcId="{974F300E-4386-5845-9047-D2E50BE5B9DF}" destId="{407B5374-4DE6-4DF8-8727-FE3559F0BFF9}" srcOrd="25" destOrd="0" presId="urn:microsoft.com/office/officeart/2005/8/layout/cycle1"/>
    <dgm:cxn modelId="{B530B78F-56BF-4564-9093-EF594A4BF0FF}" type="presParOf" srcId="{974F300E-4386-5845-9047-D2E50BE5B9DF}" destId="{B7D42A05-5E5A-4F15-B839-53565DAA5578}" srcOrd="26" destOrd="0" presId="urn:microsoft.com/office/officeart/2005/8/layout/cycle1"/>
    <dgm:cxn modelId="{94CCAC21-D5E7-44E7-8846-858AB02CD4D4}" type="presParOf" srcId="{974F300E-4386-5845-9047-D2E50BE5B9DF}" destId="{5AD6503D-D83C-4441-ABD8-F06082F46636}" srcOrd="27" destOrd="0" presId="urn:microsoft.com/office/officeart/2005/8/layout/cycle1"/>
    <dgm:cxn modelId="{AEB2454D-D7DA-4AA8-88FD-5CDB93EAA132}" type="presParOf" srcId="{974F300E-4386-5845-9047-D2E50BE5B9DF}" destId="{42C18F43-17A7-47BF-AC0D-813802A85E8C}" srcOrd="28" destOrd="0" presId="urn:microsoft.com/office/officeart/2005/8/layout/cycle1"/>
    <dgm:cxn modelId="{0B42F460-3A28-4C23-800C-175853D0B6B3}" type="presParOf" srcId="{974F300E-4386-5845-9047-D2E50BE5B9DF}" destId="{BE25BA78-A3E9-471A-A01B-66C172E11FB4}" srcOrd="29" destOrd="0" presId="urn:microsoft.com/office/officeart/2005/8/layout/cycle1"/>
    <dgm:cxn modelId="{CA5F5794-D8E2-4106-ACB1-8A37004C2AE1}" type="presParOf" srcId="{974F300E-4386-5845-9047-D2E50BE5B9DF}" destId="{84185A5C-46BF-4C09-A772-8A273879F2E6}" srcOrd="30" destOrd="0" presId="urn:microsoft.com/office/officeart/2005/8/layout/cycle1"/>
    <dgm:cxn modelId="{5DDE4917-E397-4440-84D9-D38A2BEF0812}" type="presParOf" srcId="{974F300E-4386-5845-9047-D2E50BE5B9DF}" destId="{76B37F4E-17E8-4E5A-A9F1-1168EDA732E4}" srcOrd="31" destOrd="0" presId="urn:microsoft.com/office/officeart/2005/8/layout/cycle1"/>
    <dgm:cxn modelId="{3070ED82-CE6E-49B7-8C9F-782F4A633BE6}" type="presParOf" srcId="{974F300E-4386-5845-9047-D2E50BE5B9DF}" destId="{4E971ED8-3491-4A59-BAD2-257AD8D1264F}" srcOrd="32" destOrd="0" presId="urn:microsoft.com/office/officeart/2005/8/layout/cycle1"/>
    <dgm:cxn modelId="{64AEB9A5-E825-4F25-9D68-1943C872EC7E}" type="presParOf" srcId="{974F300E-4386-5845-9047-D2E50BE5B9DF}" destId="{22E4A0F4-1918-422E-BE91-6EB277120EBC}" srcOrd="33" destOrd="0" presId="urn:microsoft.com/office/officeart/2005/8/layout/cycle1"/>
    <dgm:cxn modelId="{4267704B-72B3-4514-8DD7-C4EB9147EAEA}" type="presParOf" srcId="{974F300E-4386-5845-9047-D2E50BE5B9DF}" destId="{1BACC532-215E-4DC1-B57D-9B614A69D936}" srcOrd="34" destOrd="0" presId="urn:microsoft.com/office/officeart/2005/8/layout/cycle1"/>
    <dgm:cxn modelId="{70C513B6-FCFD-4860-8177-0DC30CBA10EF}" type="presParOf" srcId="{974F300E-4386-5845-9047-D2E50BE5B9DF}" destId="{2CC01C3D-3B8C-4AA9-8F1D-526C2190FF50}"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0D9847EF-10D8-4D0F-B4DA-2813F84E8B53}">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F75D11ED-B913-4566-A4C4-292FC9AFBDDD}" type="parTrans" cxnId="{63932C4A-FCC9-4421-9151-FEE193E39EF5}">
      <dgm:prSet/>
      <dgm:spPr/>
      <dgm:t>
        <a:bodyPr/>
        <a:lstStyle/>
        <a:p>
          <a:pPr latinLnBrk="1"/>
          <a:endParaRPr lang="ko-KR" altLang="en-US"/>
        </a:p>
      </dgm:t>
    </dgm:pt>
    <dgm:pt modelId="{8B8E2013-FE4C-4F59-838F-EF8C2E4742E0}" type="sibTrans" cxnId="{63932C4A-FCC9-4421-9151-FEE193E39EF5}">
      <dgm:prSet/>
      <dgm:spPr/>
      <dgm:t>
        <a:bodyPr/>
        <a:lstStyle/>
        <a:p>
          <a:pPr latinLnBrk="1"/>
          <a:endParaRPr lang="ko-KR" altLang="en-US"/>
        </a:p>
      </dgm:t>
    </dgm:pt>
    <dgm:pt modelId="{95BAE9F3-1736-4200-9F4D-77141EDE11D9}">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EC5F9EB8-04DD-41DD-B291-2B6C35A66941}" type="parTrans" cxnId="{4A92DBB1-40DE-4F1F-BD47-68A06206AC56}">
      <dgm:prSet/>
      <dgm:spPr/>
      <dgm:t>
        <a:bodyPr/>
        <a:lstStyle/>
        <a:p>
          <a:pPr latinLnBrk="1"/>
          <a:endParaRPr lang="ko-KR" altLang="en-US"/>
        </a:p>
      </dgm:t>
    </dgm:pt>
    <dgm:pt modelId="{26C4585E-F11D-42C0-9597-7707EF788F92}" type="sibTrans" cxnId="{4A92DBB1-40DE-4F1F-BD47-68A06206AC56}">
      <dgm:prSet/>
      <dgm:spPr/>
      <dgm:t>
        <a:bodyPr/>
        <a:lstStyle/>
        <a:p>
          <a:pPr latinLnBrk="1"/>
          <a:endParaRPr lang="ko-KR" altLang="en-US"/>
        </a:p>
      </dgm:t>
    </dgm:pt>
    <dgm:pt modelId="{F0BFF00A-029E-4A03-BE8E-A5448D08C4D1}">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B8BF8019-1167-4A6F-9776-66E4ECCF37AA}" type="parTrans" cxnId="{8EC1E81B-A8FA-438B-AE6E-91D563121FF1}">
      <dgm:prSet/>
      <dgm:spPr/>
      <dgm:t>
        <a:bodyPr/>
        <a:lstStyle/>
        <a:p>
          <a:pPr latinLnBrk="1"/>
          <a:endParaRPr lang="ko-KR" altLang="en-US"/>
        </a:p>
      </dgm:t>
    </dgm:pt>
    <dgm:pt modelId="{795E582E-BC8D-427B-AC9C-583F033948D8}" type="sibTrans" cxnId="{8EC1E81B-A8FA-438B-AE6E-91D563121FF1}">
      <dgm:prSet/>
      <dgm:spPr/>
      <dgm:t>
        <a:bodyPr/>
        <a:lstStyle/>
        <a:p>
          <a:pPr latinLnBrk="1"/>
          <a:endParaRPr lang="ko-KR" altLang="en-US"/>
        </a:p>
      </dgm:t>
    </dgm:pt>
    <dgm:pt modelId="{9FBEB2B8-12B2-4536-A3A6-E372EE55C37F}">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F929B42E-1F6D-458E-B52A-73BBF92F4A8C}" type="parTrans" cxnId="{402B8437-CE41-45DA-AD3C-7BE2F1B9C4FA}">
      <dgm:prSet/>
      <dgm:spPr/>
      <dgm:t>
        <a:bodyPr/>
        <a:lstStyle/>
        <a:p>
          <a:pPr latinLnBrk="1"/>
          <a:endParaRPr lang="ko-KR" altLang="en-US"/>
        </a:p>
      </dgm:t>
    </dgm:pt>
    <dgm:pt modelId="{ECF9BBBD-E0D1-4988-9927-C5E00451855E}" type="sibTrans" cxnId="{402B8437-CE41-45DA-AD3C-7BE2F1B9C4FA}">
      <dgm:prSet/>
      <dgm:spPr/>
      <dgm:t>
        <a:bodyPr/>
        <a:lstStyle/>
        <a:p>
          <a:pPr latinLnBrk="1"/>
          <a:endParaRPr lang="ko-KR" altLang="en-US"/>
        </a:p>
      </dgm:t>
    </dgm:pt>
    <dgm:pt modelId="{D91C6764-233B-44A1-B33F-F701BBF250BA}">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29366130-B765-42ED-B90D-93D9012999E2}" type="parTrans" cxnId="{8CED21EF-4543-45A2-A2EF-F1C7E27BA643}">
      <dgm:prSet/>
      <dgm:spPr/>
      <dgm:t>
        <a:bodyPr/>
        <a:lstStyle/>
        <a:p>
          <a:pPr latinLnBrk="1"/>
          <a:endParaRPr lang="ko-KR" altLang="en-US"/>
        </a:p>
      </dgm:t>
    </dgm:pt>
    <dgm:pt modelId="{C761B026-88E1-4018-BD1D-3ACD08E48064}" type="sibTrans" cxnId="{8CED21EF-4543-45A2-A2EF-F1C7E27BA643}">
      <dgm:prSet/>
      <dgm:spPr/>
      <dgm:t>
        <a:bodyPr/>
        <a:lstStyle/>
        <a:p>
          <a:pPr latinLnBrk="1"/>
          <a:endParaRPr lang="ko-KR" altLang="en-US"/>
        </a:p>
      </dgm:t>
    </dgm:pt>
    <dgm:pt modelId="{24ABC2DF-A3A5-4A1B-BAF0-F3FD3D325FEA}">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2B8DFC1B-BAF6-491D-860D-F2AF29FE37ED}" type="parTrans" cxnId="{440B35EF-7687-40E4-A5FE-7D6F3716F931}">
      <dgm:prSet/>
      <dgm:spPr/>
      <dgm:t>
        <a:bodyPr/>
        <a:lstStyle/>
        <a:p>
          <a:pPr latinLnBrk="1"/>
          <a:endParaRPr lang="ko-KR" altLang="en-US"/>
        </a:p>
      </dgm:t>
    </dgm:pt>
    <dgm:pt modelId="{8680630F-3ACA-4438-97E3-B0133699A5E7}" type="sibTrans" cxnId="{440B35EF-7687-40E4-A5FE-7D6F3716F931}">
      <dgm:prSet/>
      <dgm:spPr/>
      <dgm:t>
        <a:bodyPr/>
        <a:lstStyle/>
        <a:p>
          <a:pPr latinLnBrk="1"/>
          <a:endParaRPr lang="ko-KR" altLang="en-US"/>
        </a:p>
      </dgm:t>
    </dgm:pt>
    <dgm:pt modelId="{ABD3E19C-AE35-40C2-8907-DEE6A051E296}">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2F3165A8-EC46-4902-AF43-F54ABAC23708}" type="parTrans" cxnId="{C666AA9F-4AAF-4FA4-BEA2-CFA9E8009F59}">
      <dgm:prSet/>
      <dgm:spPr/>
      <dgm:t>
        <a:bodyPr/>
        <a:lstStyle/>
        <a:p>
          <a:pPr latinLnBrk="1"/>
          <a:endParaRPr lang="ko-KR" altLang="en-US"/>
        </a:p>
      </dgm:t>
    </dgm:pt>
    <dgm:pt modelId="{252C8E76-1DD8-410D-B3E7-D97CA8DDAB13}" type="sibTrans" cxnId="{C666AA9F-4AAF-4FA4-BEA2-CFA9E8009F59}">
      <dgm:prSet/>
      <dgm:spPr/>
      <dgm:t>
        <a:bodyPr/>
        <a:lstStyle/>
        <a:p>
          <a:pPr latinLnBrk="1"/>
          <a:endParaRPr lang="ko-KR" altLang="en-US"/>
        </a:p>
      </dgm:t>
    </dgm:pt>
    <dgm:pt modelId="{39BA6D26-F5EE-47AA-BBE5-95BE6231C285}">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84C75D91-1E39-4E25-A3DA-0B1E1ED64A80}" type="parTrans" cxnId="{ECAA071E-1946-4767-B7E1-63D10DF8B006}">
      <dgm:prSet/>
      <dgm:spPr/>
      <dgm:t>
        <a:bodyPr/>
        <a:lstStyle/>
        <a:p>
          <a:pPr latinLnBrk="1"/>
          <a:endParaRPr lang="ko-KR" altLang="en-US"/>
        </a:p>
      </dgm:t>
    </dgm:pt>
    <dgm:pt modelId="{6322D777-C784-42A1-9B4A-BBA017524E88}" type="sibTrans" cxnId="{ECAA071E-1946-4767-B7E1-63D10DF8B006}">
      <dgm:prSet/>
      <dgm:spPr/>
      <dgm:t>
        <a:bodyPr/>
        <a:lstStyle/>
        <a:p>
          <a:pPr latinLnBrk="1"/>
          <a:endParaRPr lang="ko-KR" altLang="en-US"/>
        </a:p>
      </dgm:t>
    </dgm:pt>
    <dgm:pt modelId="{0429DF6C-E076-431C-BE4C-2D121B9C309C}">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64263047-9708-44F9-BB37-519D96A9A1ED}" type="parTrans" cxnId="{7F16328C-C38B-4CF4-ADB5-270DC2186E4A}">
      <dgm:prSet/>
      <dgm:spPr/>
      <dgm:t>
        <a:bodyPr/>
        <a:lstStyle/>
        <a:p>
          <a:pPr latinLnBrk="1"/>
          <a:endParaRPr lang="ko-KR" altLang="en-US"/>
        </a:p>
      </dgm:t>
    </dgm:pt>
    <dgm:pt modelId="{E8AFFB5F-7073-447E-B9A5-F33E56DF133D}" type="sibTrans" cxnId="{7F16328C-C38B-4CF4-ADB5-270DC2186E4A}">
      <dgm:prSet/>
      <dgm:spPr/>
      <dgm:t>
        <a:bodyPr/>
        <a:lstStyle/>
        <a:p>
          <a:pPr latinLnBrk="1"/>
          <a:endParaRPr lang="ko-KR" altLang="en-US"/>
        </a:p>
      </dgm:t>
    </dgm:pt>
    <dgm:pt modelId="{F4B11E4E-87B1-460D-8C4E-34BB6183197E}">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EBA967E6-7C7B-4047-B7D0-372EFF56F570}" type="parTrans" cxnId="{BF46E06A-527B-428B-AB4D-A8F5EE66FA61}">
      <dgm:prSet/>
      <dgm:spPr/>
      <dgm:t>
        <a:bodyPr/>
        <a:lstStyle/>
        <a:p>
          <a:pPr latinLnBrk="1"/>
          <a:endParaRPr lang="ko-KR" altLang="en-US"/>
        </a:p>
      </dgm:t>
    </dgm:pt>
    <dgm:pt modelId="{E867994D-2568-4853-A04A-7F4F9CFD1759}" type="sibTrans" cxnId="{BF46E06A-527B-428B-AB4D-A8F5EE66FA61}">
      <dgm:prSet/>
      <dgm:spPr/>
      <dgm:t>
        <a:bodyPr/>
        <a:lstStyle/>
        <a:p>
          <a:pPr latinLnBrk="1"/>
          <a:endParaRPr lang="ko-KR" altLang="en-US"/>
        </a:p>
      </dgm:t>
    </dgm:pt>
    <dgm:pt modelId="{851E652C-66F2-440E-AF48-891DF9DF9442}">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C6534079-138C-434F-A5EF-FA122F8BCAF7}" type="parTrans" cxnId="{67E2DCA9-52D3-4E6F-8066-032F380B0881}">
      <dgm:prSet/>
      <dgm:spPr/>
      <dgm:t>
        <a:bodyPr/>
        <a:lstStyle/>
        <a:p>
          <a:pPr latinLnBrk="1"/>
          <a:endParaRPr lang="ko-KR" altLang="en-US"/>
        </a:p>
      </dgm:t>
    </dgm:pt>
    <dgm:pt modelId="{A6D0D59F-75DD-489A-9CD5-D07EB43DBBD0}" type="sibTrans" cxnId="{67E2DCA9-52D3-4E6F-8066-032F380B0881}">
      <dgm:prSet/>
      <dgm:spPr/>
      <dgm:t>
        <a:bodyPr/>
        <a:lstStyle/>
        <a:p>
          <a:pPr latinLnBrk="1"/>
          <a:endParaRPr lang="ko-KR" altLang="en-US"/>
        </a:p>
      </dgm:t>
    </dgm:pt>
    <dgm:pt modelId="{CF50DAB2-B44E-41C4-9FC5-1C5078871BA5}">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9D1FC8F1-2FFF-416D-BA93-8D1A2A4298C0}" type="parTrans" cxnId="{424FC623-9DE8-445B-9CEA-27AD2280A5F9}">
      <dgm:prSet/>
      <dgm:spPr/>
      <dgm:t>
        <a:bodyPr/>
        <a:lstStyle/>
        <a:p>
          <a:pPr latinLnBrk="1"/>
          <a:endParaRPr lang="ko-KR" altLang="en-US"/>
        </a:p>
      </dgm:t>
    </dgm:pt>
    <dgm:pt modelId="{D747475A-CFBE-43DC-B1FF-6E8474D5E6A5}" type="sibTrans" cxnId="{424FC623-9DE8-445B-9CEA-27AD2280A5F9}">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EB551C8A-0D6E-449A-8572-D87D57F879E8}" type="pres">
      <dgm:prSet presAssocID="{0D9847EF-10D8-4D0F-B4DA-2813F84E8B53}" presName="dummy" presStyleCnt="0"/>
      <dgm:spPr/>
    </dgm:pt>
    <dgm:pt modelId="{5650FC81-B91F-454D-B3D6-4733937F8A72}" type="pres">
      <dgm:prSet presAssocID="{0D9847EF-10D8-4D0F-B4DA-2813F84E8B53}" presName="node" presStyleLbl="revTx" presStyleIdx="0" presStyleCnt="12" custScaleX="235352">
        <dgm:presLayoutVars>
          <dgm:bulletEnabled val="1"/>
        </dgm:presLayoutVars>
      </dgm:prSet>
      <dgm:spPr>
        <a:prstGeom prst="rect">
          <a:avLst/>
        </a:prstGeom>
      </dgm:spPr>
    </dgm:pt>
    <dgm:pt modelId="{3CC4ACD0-BFB6-48B2-AA63-5A3E07718A6E}" type="pres">
      <dgm:prSet presAssocID="{8B8E2013-FE4C-4F59-838F-EF8C2E4742E0}"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68366680-B56F-407C-AE32-3084FC2FC182}" type="pres">
      <dgm:prSet presAssocID="{95BAE9F3-1736-4200-9F4D-77141EDE11D9}" presName="dummy" presStyleCnt="0"/>
      <dgm:spPr/>
    </dgm:pt>
    <dgm:pt modelId="{6F3D6CDD-389F-495B-B405-727EE2A85E63}" type="pres">
      <dgm:prSet presAssocID="{95BAE9F3-1736-4200-9F4D-77141EDE11D9}" presName="node" presStyleLbl="revTx" presStyleIdx="1" presStyleCnt="12" custScaleX="192316">
        <dgm:presLayoutVars>
          <dgm:bulletEnabled val="1"/>
        </dgm:presLayoutVars>
      </dgm:prSet>
      <dgm:spPr>
        <a:prstGeom prst="rect">
          <a:avLst/>
        </a:prstGeom>
      </dgm:spPr>
    </dgm:pt>
    <dgm:pt modelId="{4E4B8C0A-A3B3-47B5-A04A-8A071BE84F25}" type="pres">
      <dgm:prSet presAssocID="{26C4585E-F11D-42C0-9597-7707EF788F92}"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E5EB1DA7-D539-4DEE-B5E3-3450165BEB92}" type="pres">
      <dgm:prSet presAssocID="{F0BFF00A-029E-4A03-BE8E-A5448D08C4D1}" presName="dummy" presStyleCnt="0"/>
      <dgm:spPr/>
    </dgm:pt>
    <dgm:pt modelId="{118F2904-68A4-4EF0-B62E-2F23A564D5F0}" type="pres">
      <dgm:prSet presAssocID="{F0BFF00A-029E-4A03-BE8E-A5448D08C4D1}" presName="node" presStyleLbl="revTx" presStyleIdx="2" presStyleCnt="12" custScaleX="216806">
        <dgm:presLayoutVars>
          <dgm:bulletEnabled val="1"/>
        </dgm:presLayoutVars>
      </dgm:prSet>
      <dgm:spPr>
        <a:prstGeom prst="rect">
          <a:avLst/>
        </a:prstGeom>
      </dgm:spPr>
    </dgm:pt>
    <dgm:pt modelId="{1FC18CCA-9491-4C5E-BD72-07E77879CDD1}" type="pres">
      <dgm:prSet presAssocID="{795E582E-BC8D-427B-AC9C-583F033948D8}"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E72C686-216B-4CCA-8636-75054D2E856B}" type="pres">
      <dgm:prSet presAssocID="{9FBEB2B8-12B2-4536-A3A6-E372EE55C37F}" presName="dummy" presStyleCnt="0"/>
      <dgm:spPr/>
    </dgm:pt>
    <dgm:pt modelId="{A208D3E8-A976-4CB9-A189-DFAA1939671B}" type="pres">
      <dgm:prSet presAssocID="{9FBEB2B8-12B2-4536-A3A6-E372EE55C37F}" presName="node" presStyleLbl="revTx" presStyleIdx="3" presStyleCnt="12" custScaleX="211950">
        <dgm:presLayoutVars>
          <dgm:bulletEnabled val="1"/>
        </dgm:presLayoutVars>
      </dgm:prSet>
      <dgm:spPr>
        <a:prstGeom prst="rect">
          <a:avLst/>
        </a:prstGeom>
      </dgm:spPr>
    </dgm:pt>
    <dgm:pt modelId="{34231A7A-BCF5-4985-966B-60148A440A78}" type="pres">
      <dgm:prSet presAssocID="{ECF9BBBD-E0D1-4988-9927-C5E00451855E}"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ADCC8AE0-F79D-427B-8E61-12C2A2B6C975}" type="pres">
      <dgm:prSet presAssocID="{D91C6764-233B-44A1-B33F-F701BBF250BA}" presName="dummy" presStyleCnt="0"/>
      <dgm:spPr/>
    </dgm:pt>
    <dgm:pt modelId="{FBA5AF26-DA37-4A1C-9EA5-D73726DC6A94}" type="pres">
      <dgm:prSet presAssocID="{D91C6764-233B-44A1-B33F-F701BBF250BA}" presName="node" presStyleLbl="revTx" presStyleIdx="4" presStyleCnt="12" custScaleX="250719">
        <dgm:presLayoutVars>
          <dgm:bulletEnabled val="1"/>
        </dgm:presLayoutVars>
      </dgm:prSet>
      <dgm:spPr>
        <a:prstGeom prst="rect">
          <a:avLst/>
        </a:prstGeom>
      </dgm:spPr>
    </dgm:pt>
    <dgm:pt modelId="{02D62E47-9B9D-4201-B940-280A46D9C307}" type="pres">
      <dgm:prSet presAssocID="{C761B026-88E1-4018-BD1D-3ACD08E48064}"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538A15CA-1BC5-49DA-A7DF-6FAF633FAC75}" type="pres">
      <dgm:prSet presAssocID="{24ABC2DF-A3A5-4A1B-BAF0-F3FD3D325FEA}" presName="dummy" presStyleCnt="0"/>
      <dgm:spPr/>
    </dgm:pt>
    <dgm:pt modelId="{61BB3EC8-EA99-4860-A2FD-5928B3BB3694}" type="pres">
      <dgm:prSet presAssocID="{24ABC2DF-A3A5-4A1B-BAF0-F3FD3D325FEA}" presName="node" presStyleLbl="revTx" presStyleIdx="5" presStyleCnt="12" custScaleX="209410">
        <dgm:presLayoutVars>
          <dgm:bulletEnabled val="1"/>
        </dgm:presLayoutVars>
      </dgm:prSet>
      <dgm:spPr>
        <a:prstGeom prst="rect">
          <a:avLst/>
        </a:prstGeom>
      </dgm:spPr>
    </dgm:pt>
    <dgm:pt modelId="{12D60B9A-6FA1-4EFF-A536-CD5019B4BBE0}" type="pres">
      <dgm:prSet presAssocID="{8680630F-3ACA-4438-97E3-B0133699A5E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7B56DF87-9951-4750-8571-5CBC61B08A24}" type="pres">
      <dgm:prSet presAssocID="{ABD3E19C-AE35-40C2-8907-DEE6A051E296}" presName="dummy" presStyleCnt="0"/>
      <dgm:spPr/>
    </dgm:pt>
    <dgm:pt modelId="{AD25DF3F-CD3A-4425-A5E9-52328214632F}" type="pres">
      <dgm:prSet presAssocID="{ABD3E19C-AE35-40C2-8907-DEE6A051E296}" presName="node" presStyleLbl="revTx" presStyleIdx="6" presStyleCnt="12" custScaleX="160431">
        <dgm:presLayoutVars>
          <dgm:bulletEnabled val="1"/>
        </dgm:presLayoutVars>
      </dgm:prSet>
      <dgm:spPr>
        <a:prstGeom prst="rect">
          <a:avLst/>
        </a:prstGeom>
      </dgm:spPr>
    </dgm:pt>
    <dgm:pt modelId="{FD26B19C-CA40-4C82-A3C7-5214062C398F}" type="pres">
      <dgm:prSet presAssocID="{252C8E76-1DD8-410D-B3E7-D97CA8DDAB13}"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DE1C543C-BFF0-4C2C-8971-53506D5AAD49}" type="pres">
      <dgm:prSet presAssocID="{39BA6D26-F5EE-47AA-BBE5-95BE6231C285}" presName="dummy" presStyleCnt="0"/>
      <dgm:spPr/>
    </dgm:pt>
    <dgm:pt modelId="{AF40AD47-7178-4F66-8361-A7AEA3242D49}" type="pres">
      <dgm:prSet presAssocID="{39BA6D26-F5EE-47AA-BBE5-95BE6231C285}" presName="node" presStyleLbl="revTx" presStyleIdx="7" presStyleCnt="12" custScaleX="218258">
        <dgm:presLayoutVars>
          <dgm:bulletEnabled val="1"/>
        </dgm:presLayoutVars>
      </dgm:prSet>
      <dgm:spPr>
        <a:prstGeom prst="rect">
          <a:avLst/>
        </a:prstGeom>
      </dgm:spPr>
    </dgm:pt>
    <dgm:pt modelId="{F4444BB6-DAA6-48AC-9A76-C91CC19846ED}" type="pres">
      <dgm:prSet presAssocID="{6322D777-C784-42A1-9B4A-BBA017524E88}"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578CDB93-A827-489E-9910-54D778C677FF}" type="pres">
      <dgm:prSet presAssocID="{0429DF6C-E076-431C-BE4C-2D121B9C309C}" presName="dummy" presStyleCnt="0"/>
      <dgm:spPr/>
    </dgm:pt>
    <dgm:pt modelId="{EA9D5608-B488-422C-97CE-F7D19893D55F}" type="pres">
      <dgm:prSet presAssocID="{0429DF6C-E076-431C-BE4C-2D121B9C309C}" presName="node" presStyleLbl="revTx" presStyleIdx="8" presStyleCnt="12" custScaleX="221150">
        <dgm:presLayoutVars>
          <dgm:bulletEnabled val="1"/>
        </dgm:presLayoutVars>
      </dgm:prSet>
      <dgm:spPr>
        <a:prstGeom prst="rect">
          <a:avLst/>
        </a:prstGeom>
      </dgm:spPr>
    </dgm:pt>
    <dgm:pt modelId="{1B4976C3-218C-4CD7-8A12-D492503EE94D}" type="pres">
      <dgm:prSet presAssocID="{E8AFFB5F-7073-447E-B9A5-F33E56DF133D}"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3FCC1C76-FA33-46BC-A5CC-04E3C2F77357}" type="pres">
      <dgm:prSet presAssocID="{F4B11E4E-87B1-460D-8C4E-34BB6183197E}" presName="dummy" presStyleCnt="0"/>
      <dgm:spPr/>
    </dgm:pt>
    <dgm:pt modelId="{98A0BA1A-05FF-43F7-A6F3-870B18125330}" type="pres">
      <dgm:prSet presAssocID="{F4B11E4E-87B1-460D-8C4E-34BB6183197E}" presName="node" presStyleLbl="revTx" presStyleIdx="9" presStyleCnt="12" custScaleX="223834">
        <dgm:presLayoutVars>
          <dgm:bulletEnabled val="1"/>
        </dgm:presLayoutVars>
      </dgm:prSet>
      <dgm:spPr>
        <a:prstGeom prst="rect">
          <a:avLst/>
        </a:prstGeom>
      </dgm:spPr>
    </dgm:pt>
    <dgm:pt modelId="{191DECDA-7128-4AE1-907B-489A7065D641}" type="pres">
      <dgm:prSet presAssocID="{E867994D-2568-4853-A04A-7F4F9CFD1759}"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D5B98DE6-E35A-4A40-98F7-568660F85230}" type="pres">
      <dgm:prSet presAssocID="{851E652C-66F2-440E-AF48-891DF9DF9442}" presName="dummy" presStyleCnt="0"/>
      <dgm:spPr/>
    </dgm:pt>
    <dgm:pt modelId="{5139C258-2743-4C84-965A-6CDB832E4053}" type="pres">
      <dgm:prSet presAssocID="{851E652C-66F2-440E-AF48-891DF9DF9442}" presName="node" presStyleLbl="revTx" presStyleIdx="10" presStyleCnt="12" custScaleX="204809">
        <dgm:presLayoutVars>
          <dgm:bulletEnabled val="1"/>
        </dgm:presLayoutVars>
      </dgm:prSet>
      <dgm:spPr>
        <a:prstGeom prst="rect">
          <a:avLst/>
        </a:prstGeom>
      </dgm:spPr>
    </dgm:pt>
    <dgm:pt modelId="{A5F58E1D-C8BD-4AA2-8E44-B4B696E13D41}" type="pres">
      <dgm:prSet presAssocID="{A6D0D59F-75DD-489A-9CD5-D07EB43DBBD0}"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A195E37A-7073-49FA-B3C9-F84224094680}" type="pres">
      <dgm:prSet presAssocID="{CF50DAB2-B44E-41C4-9FC5-1C5078871BA5}" presName="dummy" presStyleCnt="0"/>
      <dgm:spPr/>
    </dgm:pt>
    <dgm:pt modelId="{F1C4A957-5984-4EEF-8A42-C25920843D4B}" type="pres">
      <dgm:prSet presAssocID="{CF50DAB2-B44E-41C4-9FC5-1C5078871BA5}" presName="node" presStyleLbl="revTx" presStyleIdx="11" presStyleCnt="12" custScaleX="91262" custRadScaleRad="100461" custRadScaleInc="-9508">
        <dgm:presLayoutVars>
          <dgm:bulletEnabled val="1"/>
        </dgm:presLayoutVars>
      </dgm:prSet>
      <dgm:spPr>
        <a:prstGeom prst="rect">
          <a:avLst/>
        </a:prstGeom>
      </dgm:spPr>
    </dgm:pt>
    <dgm:pt modelId="{4EA6F8AC-DEA0-44D6-A0E5-023A183B7B7A}" type="pres">
      <dgm:prSet presAssocID="{D747475A-CFBE-43DC-B1FF-6E8474D5E6A5}"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E09008-BAD1-4EE5-9839-8D65F36C2103}" type="presOf" srcId="{39BA6D26-F5EE-47AA-BBE5-95BE6231C285}" destId="{AF40AD47-7178-4F66-8361-A7AEA3242D49}" srcOrd="0" destOrd="0" presId="urn:microsoft.com/office/officeart/2005/8/layout/cycle1"/>
    <dgm:cxn modelId="{4F9D6310-E03B-446C-81F6-327E7917E0F8}" type="presOf" srcId="{24ABC2DF-A3A5-4A1B-BAF0-F3FD3D325FEA}" destId="{61BB3EC8-EA99-4860-A2FD-5928B3BB3694}" srcOrd="0" destOrd="0" presId="urn:microsoft.com/office/officeart/2005/8/layout/cycle1"/>
    <dgm:cxn modelId="{01648212-D821-493A-BA0E-7D3B183E8EAD}" type="presOf" srcId="{D91C6764-233B-44A1-B33F-F701BBF250BA}" destId="{FBA5AF26-DA37-4A1C-9EA5-D73726DC6A94}" srcOrd="0" destOrd="0" presId="urn:microsoft.com/office/officeart/2005/8/layout/cycle1"/>
    <dgm:cxn modelId="{8EC1E81B-A8FA-438B-AE6E-91D563121FF1}" srcId="{8E1255C9-F847-A440-83FF-7AA254CCB896}" destId="{F0BFF00A-029E-4A03-BE8E-A5448D08C4D1}" srcOrd="2" destOrd="0" parTransId="{B8BF8019-1167-4A6F-9776-66E4ECCF37AA}" sibTransId="{795E582E-BC8D-427B-AC9C-583F033948D8}"/>
    <dgm:cxn modelId="{ECAA071E-1946-4767-B7E1-63D10DF8B006}" srcId="{8E1255C9-F847-A440-83FF-7AA254CCB896}" destId="{39BA6D26-F5EE-47AA-BBE5-95BE6231C285}" srcOrd="7" destOrd="0" parTransId="{84C75D91-1E39-4E25-A3DA-0B1E1ED64A80}" sibTransId="{6322D777-C784-42A1-9B4A-BBA017524E88}"/>
    <dgm:cxn modelId="{0E2E8E1F-5257-45F1-98A3-FFA5BB7E0F40}" type="presOf" srcId="{9FBEB2B8-12B2-4536-A3A6-E372EE55C37F}" destId="{A208D3E8-A976-4CB9-A189-DFAA1939671B}" srcOrd="0" destOrd="0" presId="urn:microsoft.com/office/officeart/2005/8/layout/cycle1"/>
    <dgm:cxn modelId="{424FC623-9DE8-445B-9CEA-27AD2280A5F9}" srcId="{8E1255C9-F847-A440-83FF-7AA254CCB896}" destId="{CF50DAB2-B44E-41C4-9FC5-1C5078871BA5}" srcOrd="11" destOrd="0" parTransId="{9D1FC8F1-2FFF-416D-BA93-8D1A2A4298C0}" sibTransId="{D747475A-CFBE-43DC-B1FF-6E8474D5E6A5}"/>
    <dgm:cxn modelId="{2B550024-DCEA-46D9-B553-D8CB14834A1C}" type="presOf" srcId="{C761B026-88E1-4018-BD1D-3ACD08E48064}" destId="{02D62E47-9B9D-4201-B940-280A46D9C307}" srcOrd="0" destOrd="0" presId="urn:microsoft.com/office/officeart/2005/8/layout/cycle1"/>
    <dgm:cxn modelId="{739BC932-670E-483F-87E5-D16A30C61DAF}" type="presOf" srcId="{ECF9BBBD-E0D1-4988-9927-C5E00451855E}" destId="{34231A7A-BCF5-4985-966B-60148A440A78}" srcOrd="0" destOrd="0" presId="urn:microsoft.com/office/officeart/2005/8/layout/cycle1"/>
    <dgm:cxn modelId="{402B8437-CE41-45DA-AD3C-7BE2F1B9C4FA}" srcId="{8E1255C9-F847-A440-83FF-7AA254CCB896}" destId="{9FBEB2B8-12B2-4536-A3A6-E372EE55C37F}" srcOrd="3" destOrd="0" parTransId="{F929B42E-1F6D-458E-B52A-73BBF92F4A8C}" sibTransId="{ECF9BBBD-E0D1-4988-9927-C5E00451855E}"/>
    <dgm:cxn modelId="{FF1C6D3C-B03B-4CA4-844E-07E9949A8E78}" type="presOf" srcId="{851E652C-66F2-440E-AF48-891DF9DF9442}" destId="{5139C258-2743-4C84-965A-6CDB832E4053}" srcOrd="0" destOrd="0" presId="urn:microsoft.com/office/officeart/2005/8/layout/cycle1"/>
    <dgm:cxn modelId="{95432F41-90C1-4A5B-86F0-25866A86AB36}" type="presOf" srcId="{0429DF6C-E076-431C-BE4C-2D121B9C309C}" destId="{EA9D5608-B488-422C-97CE-F7D19893D55F}" srcOrd="0" destOrd="0" presId="urn:microsoft.com/office/officeart/2005/8/layout/cycle1"/>
    <dgm:cxn modelId="{63932C4A-FCC9-4421-9151-FEE193E39EF5}" srcId="{8E1255C9-F847-A440-83FF-7AA254CCB896}" destId="{0D9847EF-10D8-4D0F-B4DA-2813F84E8B53}" srcOrd="0" destOrd="0" parTransId="{F75D11ED-B913-4566-A4C4-292FC9AFBDDD}" sibTransId="{8B8E2013-FE4C-4F59-838F-EF8C2E4742E0}"/>
    <dgm:cxn modelId="{C62D584F-D375-408F-94BE-35F5A2DF4B59}" type="presOf" srcId="{95BAE9F3-1736-4200-9F4D-77141EDE11D9}" destId="{6F3D6CDD-389F-495B-B405-727EE2A85E63}" srcOrd="0" destOrd="0" presId="urn:microsoft.com/office/officeart/2005/8/layout/cycle1"/>
    <dgm:cxn modelId="{ADE38F58-D0CD-42E2-A86A-A4EA888D5FDC}" type="presOf" srcId="{F4B11E4E-87B1-460D-8C4E-34BB6183197E}" destId="{98A0BA1A-05FF-43F7-A6F3-870B18125330}" srcOrd="0" destOrd="0" presId="urn:microsoft.com/office/officeart/2005/8/layout/cycle1"/>
    <dgm:cxn modelId="{4B8C8269-079E-FB41-8645-0C0F39BD5758}" type="presOf" srcId="{8E1255C9-F847-A440-83FF-7AA254CCB896}" destId="{974F300E-4386-5845-9047-D2E50BE5B9DF}" srcOrd="0" destOrd="0" presId="urn:microsoft.com/office/officeart/2005/8/layout/cycle1"/>
    <dgm:cxn modelId="{BF46E06A-527B-428B-AB4D-A8F5EE66FA61}" srcId="{8E1255C9-F847-A440-83FF-7AA254CCB896}" destId="{F4B11E4E-87B1-460D-8C4E-34BB6183197E}" srcOrd="9" destOrd="0" parTransId="{EBA967E6-7C7B-4047-B7D0-372EFF56F570}" sibTransId="{E867994D-2568-4853-A04A-7F4F9CFD1759}"/>
    <dgm:cxn modelId="{6EF1126E-AE72-4B7A-9FD5-87B40FC5A3B4}" type="presOf" srcId="{0D9847EF-10D8-4D0F-B4DA-2813F84E8B53}" destId="{5650FC81-B91F-454D-B3D6-4733937F8A72}" srcOrd="0" destOrd="0" presId="urn:microsoft.com/office/officeart/2005/8/layout/cycle1"/>
    <dgm:cxn modelId="{4EA8FA74-954D-491D-9B0C-12C0FDE8FC60}" type="presOf" srcId="{795E582E-BC8D-427B-AC9C-583F033948D8}" destId="{1FC18CCA-9491-4C5E-BD72-07E77879CDD1}" srcOrd="0" destOrd="0" presId="urn:microsoft.com/office/officeart/2005/8/layout/cycle1"/>
    <dgm:cxn modelId="{2DD86C82-4712-44FB-A4F2-42B6AAB364E9}" type="presOf" srcId="{26C4585E-F11D-42C0-9597-7707EF788F92}" destId="{4E4B8C0A-A3B3-47B5-A04A-8A071BE84F25}" srcOrd="0" destOrd="0" presId="urn:microsoft.com/office/officeart/2005/8/layout/cycle1"/>
    <dgm:cxn modelId="{E8B6428A-5408-4F16-A5F6-00D74FFBAE6A}" type="presOf" srcId="{D747475A-CFBE-43DC-B1FF-6E8474D5E6A5}" destId="{4EA6F8AC-DEA0-44D6-A0E5-023A183B7B7A}" srcOrd="0" destOrd="0" presId="urn:microsoft.com/office/officeart/2005/8/layout/cycle1"/>
    <dgm:cxn modelId="{7F16328C-C38B-4CF4-ADB5-270DC2186E4A}" srcId="{8E1255C9-F847-A440-83FF-7AA254CCB896}" destId="{0429DF6C-E076-431C-BE4C-2D121B9C309C}" srcOrd="8" destOrd="0" parTransId="{64263047-9708-44F9-BB37-519D96A9A1ED}" sibTransId="{E8AFFB5F-7073-447E-B9A5-F33E56DF133D}"/>
    <dgm:cxn modelId="{C2304F9F-A3D3-416F-BE13-E60C7CAA536E}" type="presOf" srcId="{E8AFFB5F-7073-447E-B9A5-F33E56DF133D}" destId="{1B4976C3-218C-4CD7-8A12-D492503EE94D}" srcOrd="0" destOrd="0" presId="urn:microsoft.com/office/officeart/2005/8/layout/cycle1"/>
    <dgm:cxn modelId="{C666AA9F-4AAF-4FA4-BEA2-CFA9E8009F59}" srcId="{8E1255C9-F847-A440-83FF-7AA254CCB896}" destId="{ABD3E19C-AE35-40C2-8907-DEE6A051E296}" srcOrd="6" destOrd="0" parTransId="{2F3165A8-EC46-4902-AF43-F54ABAC23708}" sibTransId="{252C8E76-1DD8-410D-B3E7-D97CA8DDAB13}"/>
    <dgm:cxn modelId="{67E2DCA9-52D3-4E6F-8066-032F380B0881}" srcId="{8E1255C9-F847-A440-83FF-7AA254CCB896}" destId="{851E652C-66F2-440E-AF48-891DF9DF9442}" srcOrd="10" destOrd="0" parTransId="{C6534079-138C-434F-A5EF-FA122F8BCAF7}" sibTransId="{A6D0D59F-75DD-489A-9CD5-D07EB43DBBD0}"/>
    <dgm:cxn modelId="{FED320B0-2B9E-43A0-B9B4-BE1A7DD4F514}" type="presOf" srcId="{8680630F-3ACA-4438-97E3-B0133699A5E7}" destId="{12D60B9A-6FA1-4EFF-A536-CD5019B4BBE0}" srcOrd="0" destOrd="0" presId="urn:microsoft.com/office/officeart/2005/8/layout/cycle1"/>
    <dgm:cxn modelId="{4A92DBB1-40DE-4F1F-BD47-68A06206AC56}" srcId="{8E1255C9-F847-A440-83FF-7AA254CCB896}" destId="{95BAE9F3-1736-4200-9F4D-77141EDE11D9}" srcOrd="1" destOrd="0" parTransId="{EC5F9EB8-04DD-41DD-B291-2B6C35A66941}" sibTransId="{26C4585E-F11D-42C0-9597-7707EF788F92}"/>
    <dgm:cxn modelId="{DC7424B7-D0A9-422C-A562-4D51C088E187}" type="presOf" srcId="{6322D777-C784-42A1-9B4A-BBA017524E88}" destId="{F4444BB6-DAA6-48AC-9A76-C91CC19846ED}" srcOrd="0" destOrd="0" presId="urn:microsoft.com/office/officeart/2005/8/layout/cycle1"/>
    <dgm:cxn modelId="{DBD061D3-172D-4C5D-8BC8-F9B143650A11}" type="presOf" srcId="{E867994D-2568-4853-A04A-7F4F9CFD1759}" destId="{191DECDA-7128-4AE1-907B-489A7065D641}" srcOrd="0" destOrd="0" presId="urn:microsoft.com/office/officeart/2005/8/layout/cycle1"/>
    <dgm:cxn modelId="{B505F2D3-58A6-4354-810C-A631F265D165}" type="presOf" srcId="{A6D0D59F-75DD-489A-9CD5-D07EB43DBBD0}" destId="{A5F58E1D-C8BD-4AA2-8E44-B4B696E13D41}" srcOrd="0" destOrd="0" presId="urn:microsoft.com/office/officeart/2005/8/layout/cycle1"/>
    <dgm:cxn modelId="{53888CDD-1599-4ED7-AB26-1AAEB5FBD731}" type="presOf" srcId="{CF50DAB2-B44E-41C4-9FC5-1C5078871BA5}" destId="{F1C4A957-5984-4EEF-8A42-C25920843D4B}" srcOrd="0" destOrd="0" presId="urn:microsoft.com/office/officeart/2005/8/layout/cycle1"/>
    <dgm:cxn modelId="{40191DE7-B9DA-436E-B7A7-B83DB225FC7F}" type="presOf" srcId="{F0BFF00A-029E-4A03-BE8E-A5448D08C4D1}" destId="{118F2904-68A4-4EF0-B62E-2F23A564D5F0}" srcOrd="0" destOrd="0" presId="urn:microsoft.com/office/officeart/2005/8/layout/cycle1"/>
    <dgm:cxn modelId="{E0B4BFE8-845D-42FB-9E1D-2603A0292E1C}" type="presOf" srcId="{252C8E76-1DD8-410D-B3E7-D97CA8DDAB13}" destId="{FD26B19C-CA40-4C82-A3C7-5214062C398F}" srcOrd="0" destOrd="0" presId="urn:microsoft.com/office/officeart/2005/8/layout/cycle1"/>
    <dgm:cxn modelId="{EDA001EC-92E4-457E-BC1E-8006C64D05B7}" type="presOf" srcId="{ABD3E19C-AE35-40C2-8907-DEE6A051E296}" destId="{AD25DF3F-CD3A-4425-A5E9-52328214632F}" srcOrd="0" destOrd="0" presId="urn:microsoft.com/office/officeart/2005/8/layout/cycle1"/>
    <dgm:cxn modelId="{8CED21EF-4543-45A2-A2EF-F1C7E27BA643}" srcId="{8E1255C9-F847-A440-83FF-7AA254CCB896}" destId="{D91C6764-233B-44A1-B33F-F701BBF250BA}" srcOrd="4" destOrd="0" parTransId="{29366130-B765-42ED-B90D-93D9012999E2}" sibTransId="{C761B026-88E1-4018-BD1D-3ACD08E48064}"/>
    <dgm:cxn modelId="{440B35EF-7687-40E4-A5FE-7D6F3716F931}" srcId="{8E1255C9-F847-A440-83FF-7AA254CCB896}" destId="{24ABC2DF-A3A5-4A1B-BAF0-F3FD3D325FEA}" srcOrd="5" destOrd="0" parTransId="{2B8DFC1B-BAF6-491D-860D-F2AF29FE37ED}" sibTransId="{8680630F-3ACA-4438-97E3-B0133699A5E7}"/>
    <dgm:cxn modelId="{90FD31FC-0ABB-401D-9438-80DCD07EF2B3}" type="presOf" srcId="{8B8E2013-FE4C-4F59-838F-EF8C2E4742E0}" destId="{3CC4ACD0-BFB6-48B2-AA63-5A3E07718A6E}" srcOrd="0" destOrd="0" presId="urn:microsoft.com/office/officeart/2005/8/layout/cycle1"/>
    <dgm:cxn modelId="{69EFE515-ACC3-4ECF-81E2-8AA688EB36AB}" type="presParOf" srcId="{974F300E-4386-5845-9047-D2E50BE5B9DF}" destId="{EB551C8A-0D6E-449A-8572-D87D57F879E8}" srcOrd="0" destOrd="0" presId="urn:microsoft.com/office/officeart/2005/8/layout/cycle1"/>
    <dgm:cxn modelId="{C0048F5D-061D-404D-85A0-7AC3F065C622}" type="presParOf" srcId="{974F300E-4386-5845-9047-D2E50BE5B9DF}" destId="{5650FC81-B91F-454D-B3D6-4733937F8A72}" srcOrd="1" destOrd="0" presId="urn:microsoft.com/office/officeart/2005/8/layout/cycle1"/>
    <dgm:cxn modelId="{489AC280-5061-4B85-8F30-264B54606D0D}" type="presParOf" srcId="{974F300E-4386-5845-9047-D2E50BE5B9DF}" destId="{3CC4ACD0-BFB6-48B2-AA63-5A3E07718A6E}" srcOrd="2" destOrd="0" presId="urn:microsoft.com/office/officeart/2005/8/layout/cycle1"/>
    <dgm:cxn modelId="{6D503A02-DFCC-4055-8944-1CF1ACEBCDBE}" type="presParOf" srcId="{974F300E-4386-5845-9047-D2E50BE5B9DF}" destId="{68366680-B56F-407C-AE32-3084FC2FC182}" srcOrd="3" destOrd="0" presId="urn:microsoft.com/office/officeart/2005/8/layout/cycle1"/>
    <dgm:cxn modelId="{E19F2016-49D3-4AE1-B2B5-393B8C4DF6B4}" type="presParOf" srcId="{974F300E-4386-5845-9047-D2E50BE5B9DF}" destId="{6F3D6CDD-389F-495B-B405-727EE2A85E63}" srcOrd="4" destOrd="0" presId="urn:microsoft.com/office/officeart/2005/8/layout/cycle1"/>
    <dgm:cxn modelId="{36F2471D-263C-4F9E-B0E9-5614A748A8A2}" type="presParOf" srcId="{974F300E-4386-5845-9047-D2E50BE5B9DF}" destId="{4E4B8C0A-A3B3-47B5-A04A-8A071BE84F25}" srcOrd="5" destOrd="0" presId="urn:microsoft.com/office/officeart/2005/8/layout/cycle1"/>
    <dgm:cxn modelId="{B9ED7865-673F-4F6C-B07A-034DFE06EF86}" type="presParOf" srcId="{974F300E-4386-5845-9047-D2E50BE5B9DF}" destId="{E5EB1DA7-D539-4DEE-B5E3-3450165BEB92}" srcOrd="6" destOrd="0" presId="urn:microsoft.com/office/officeart/2005/8/layout/cycle1"/>
    <dgm:cxn modelId="{CD7505B4-53CE-4CE2-B40E-F00F4545545F}" type="presParOf" srcId="{974F300E-4386-5845-9047-D2E50BE5B9DF}" destId="{118F2904-68A4-4EF0-B62E-2F23A564D5F0}" srcOrd="7" destOrd="0" presId="urn:microsoft.com/office/officeart/2005/8/layout/cycle1"/>
    <dgm:cxn modelId="{A8AB088D-7695-447F-82A2-64B733464FD0}" type="presParOf" srcId="{974F300E-4386-5845-9047-D2E50BE5B9DF}" destId="{1FC18CCA-9491-4C5E-BD72-07E77879CDD1}" srcOrd="8" destOrd="0" presId="urn:microsoft.com/office/officeart/2005/8/layout/cycle1"/>
    <dgm:cxn modelId="{72118646-B296-4B43-B1C9-43EB1ED6B827}" type="presParOf" srcId="{974F300E-4386-5845-9047-D2E50BE5B9DF}" destId="{8E72C686-216B-4CCA-8636-75054D2E856B}" srcOrd="9" destOrd="0" presId="urn:microsoft.com/office/officeart/2005/8/layout/cycle1"/>
    <dgm:cxn modelId="{C28852A8-9BE5-49EF-9FEB-A2707869D538}" type="presParOf" srcId="{974F300E-4386-5845-9047-D2E50BE5B9DF}" destId="{A208D3E8-A976-4CB9-A189-DFAA1939671B}" srcOrd="10" destOrd="0" presId="urn:microsoft.com/office/officeart/2005/8/layout/cycle1"/>
    <dgm:cxn modelId="{5AE3AFE1-C4D7-4C46-9730-BD3B576089B5}" type="presParOf" srcId="{974F300E-4386-5845-9047-D2E50BE5B9DF}" destId="{34231A7A-BCF5-4985-966B-60148A440A78}" srcOrd="11" destOrd="0" presId="urn:microsoft.com/office/officeart/2005/8/layout/cycle1"/>
    <dgm:cxn modelId="{A5CE241C-08C8-4072-8860-DA10F0170BB5}" type="presParOf" srcId="{974F300E-4386-5845-9047-D2E50BE5B9DF}" destId="{ADCC8AE0-F79D-427B-8E61-12C2A2B6C975}" srcOrd="12" destOrd="0" presId="urn:microsoft.com/office/officeart/2005/8/layout/cycle1"/>
    <dgm:cxn modelId="{668AC4CD-9158-4A91-ACC3-B55391EC0283}" type="presParOf" srcId="{974F300E-4386-5845-9047-D2E50BE5B9DF}" destId="{FBA5AF26-DA37-4A1C-9EA5-D73726DC6A94}" srcOrd="13" destOrd="0" presId="urn:microsoft.com/office/officeart/2005/8/layout/cycle1"/>
    <dgm:cxn modelId="{8A90960D-B61E-40BD-9732-5F49FC5530E6}" type="presParOf" srcId="{974F300E-4386-5845-9047-D2E50BE5B9DF}" destId="{02D62E47-9B9D-4201-B940-280A46D9C307}" srcOrd="14" destOrd="0" presId="urn:microsoft.com/office/officeart/2005/8/layout/cycle1"/>
    <dgm:cxn modelId="{EF22AD0B-6A1A-4A7B-A8F8-8E5B21CB68C7}" type="presParOf" srcId="{974F300E-4386-5845-9047-D2E50BE5B9DF}" destId="{538A15CA-1BC5-49DA-A7DF-6FAF633FAC75}" srcOrd="15" destOrd="0" presId="urn:microsoft.com/office/officeart/2005/8/layout/cycle1"/>
    <dgm:cxn modelId="{9B53610B-0395-4CC7-95EB-D723E00A1489}" type="presParOf" srcId="{974F300E-4386-5845-9047-D2E50BE5B9DF}" destId="{61BB3EC8-EA99-4860-A2FD-5928B3BB3694}" srcOrd="16" destOrd="0" presId="urn:microsoft.com/office/officeart/2005/8/layout/cycle1"/>
    <dgm:cxn modelId="{A2F0180F-27A4-43F2-A2D7-F63FD0DFC228}" type="presParOf" srcId="{974F300E-4386-5845-9047-D2E50BE5B9DF}" destId="{12D60B9A-6FA1-4EFF-A536-CD5019B4BBE0}" srcOrd="17" destOrd="0" presId="urn:microsoft.com/office/officeart/2005/8/layout/cycle1"/>
    <dgm:cxn modelId="{190D54B9-723B-48F9-AE7B-872578663A59}" type="presParOf" srcId="{974F300E-4386-5845-9047-D2E50BE5B9DF}" destId="{7B56DF87-9951-4750-8571-5CBC61B08A24}" srcOrd="18" destOrd="0" presId="urn:microsoft.com/office/officeart/2005/8/layout/cycle1"/>
    <dgm:cxn modelId="{C252F6C4-A610-4832-9518-CF810AF64FD0}" type="presParOf" srcId="{974F300E-4386-5845-9047-D2E50BE5B9DF}" destId="{AD25DF3F-CD3A-4425-A5E9-52328214632F}" srcOrd="19" destOrd="0" presId="urn:microsoft.com/office/officeart/2005/8/layout/cycle1"/>
    <dgm:cxn modelId="{A9B14331-C92B-4F8C-979C-5FD38854B128}" type="presParOf" srcId="{974F300E-4386-5845-9047-D2E50BE5B9DF}" destId="{FD26B19C-CA40-4C82-A3C7-5214062C398F}" srcOrd="20" destOrd="0" presId="urn:microsoft.com/office/officeart/2005/8/layout/cycle1"/>
    <dgm:cxn modelId="{E7A049CA-F17D-44EF-9A78-832E3BAB299D}" type="presParOf" srcId="{974F300E-4386-5845-9047-D2E50BE5B9DF}" destId="{DE1C543C-BFF0-4C2C-8971-53506D5AAD49}" srcOrd="21" destOrd="0" presId="urn:microsoft.com/office/officeart/2005/8/layout/cycle1"/>
    <dgm:cxn modelId="{7358DA0C-A701-4A29-90A5-C5938A2A036D}" type="presParOf" srcId="{974F300E-4386-5845-9047-D2E50BE5B9DF}" destId="{AF40AD47-7178-4F66-8361-A7AEA3242D49}" srcOrd="22" destOrd="0" presId="urn:microsoft.com/office/officeart/2005/8/layout/cycle1"/>
    <dgm:cxn modelId="{92657B96-82E7-4207-BB5D-9A010460DCC5}" type="presParOf" srcId="{974F300E-4386-5845-9047-D2E50BE5B9DF}" destId="{F4444BB6-DAA6-48AC-9A76-C91CC19846ED}" srcOrd="23" destOrd="0" presId="urn:microsoft.com/office/officeart/2005/8/layout/cycle1"/>
    <dgm:cxn modelId="{98CCA0B7-535F-4535-8E88-C2A5A542DAEA}" type="presParOf" srcId="{974F300E-4386-5845-9047-D2E50BE5B9DF}" destId="{578CDB93-A827-489E-9910-54D778C677FF}" srcOrd="24" destOrd="0" presId="urn:microsoft.com/office/officeart/2005/8/layout/cycle1"/>
    <dgm:cxn modelId="{8275C654-7938-4D0A-9A85-6AF38CA5D32B}" type="presParOf" srcId="{974F300E-4386-5845-9047-D2E50BE5B9DF}" destId="{EA9D5608-B488-422C-97CE-F7D19893D55F}" srcOrd="25" destOrd="0" presId="urn:microsoft.com/office/officeart/2005/8/layout/cycle1"/>
    <dgm:cxn modelId="{65D2C6EB-B7E5-4C01-BE6E-6FFB735C38F5}" type="presParOf" srcId="{974F300E-4386-5845-9047-D2E50BE5B9DF}" destId="{1B4976C3-218C-4CD7-8A12-D492503EE94D}" srcOrd="26" destOrd="0" presId="urn:microsoft.com/office/officeart/2005/8/layout/cycle1"/>
    <dgm:cxn modelId="{343BE316-BB61-4752-8ECD-D472C4E764B7}" type="presParOf" srcId="{974F300E-4386-5845-9047-D2E50BE5B9DF}" destId="{3FCC1C76-FA33-46BC-A5CC-04E3C2F77357}" srcOrd="27" destOrd="0" presId="urn:microsoft.com/office/officeart/2005/8/layout/cycle1"/>
    <dgm:cxn modelId="{7D5D2970-CD36-4D43-B2BF-23791998164A}" type="presParOf" srcId="{974F300E-4386-5845-9047-D2E50BE5B9DF}" destId="{98A0BA1A-05FF-43F7-A6F3-870B18125330}" srcOrd="28" destOrd="0" presId="urn:microsoft.com/office/officeart/2005/8/layout/cycle1"/>
    <dgm:cxn modelId="{BB4A23D0-96C9-4F31-A5DB-DC2B5B97D81A}" type="presParOf" srcId="{974F300E-4386-5845-9047-D2E50BE5B9DF}" destId="{191DECDA-7128-4AE1-907B-489A7065D641}" srcOrd="29" destOrd="0" presId="urn:microsoft.com/office/officeart/2005/8/layout/cycle1"/>
    <dgm:cxn modelId="{D1207A33-F011-427F-9F80-71EDB730DEC4}" type="presParOf" srcId="{974F300E-4386-5845-9047-D2E50BE5B9DF}" destId="{D5B98DE6-E35A-4A40-98F7-568660F85230}" srcOrd="30" destOrd="0" presId="urn:microsoft.com/office/officeart/2005/8/layout/cycle1"/>
    <dgm:cxn modelId="{7DBDD541-F71F-4292-B2D8-82AA46CD6CC2}" type="presParOf" srcId="{974F300E-4386-5845-9047-D2E50BE5B9DF}" destId="{5139C258-2743-4C84-965A-6CDB832E4053}" srcOrd="31" destOrd="0" presId="urn:microsoft.com/office/officeart/2005/8/layout/cycle1"/>
    <dgm:cxn modelId="{DAD2FFD6-7910-46E9-A621-183265FA1932}" type="presParOf" srcId="{974F300E-4386-5845-9047-D2E50BE5B9DF}" destId="{A5F58E1D-C8BD-4AA2-8E44-B4B696E13D41}" srcOrd="32" destOrd="0" presId="urn:microsoft.com/office/officeart/2005/8/layout/cycle1"/>
    <dgm:cxn modelId="{3F71D254-0F77-49C7-A58F-FD39D126C5CD}" type="presParOf" srcId="{974F300E-4386-5845-9047-D2E50BE5B9DF}" destId="{A195E37A-7073-49FA-B3C9-F84224094680}" srcOrd="33" destOrd="0" presId="urn:microsoft.com/office/officeart/2005/8/layout/cycle1"/>
    <dgm:cxn modelId="{6DA031BA-A142-4F75-A15D-A6A5DC43A0DC}" type="presParOf" srcId="{974F300E-4386-5845-9047-D2E50BE5B9DF}" destId="{F1C4A957-5984-4EEF-8A42-C25920843D4B}" srcOrd="34" destOrd="0" presId="urn:microsoft.com/office/officeart/2005/8/layout/cycle1"/>
    <dgm:cxn modelId="{8F0E652E-56E7-4CA0-8E85-FAE926B9DDFC}" type="presParOf" srcId="{974F300E-4386-5845-9047-D2E50BE5B9DF}" destId="{4EA6F8AC-DEA0-44D6-A0E5-023A183B7B7A}"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5AAD916-AEF2-5641-8D24-21469C394466}"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9B5DB29-E6A4-5E4A-A969-1CA8329EC410}" type="presOf" srcId="{81D20D5D-F15B-B844-BCE7-07FE2E88C5B6}" destId="{2467F156-8EB3-F044-8664-8B186FD19D4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508ED936-C583-4646-83DA-00C7AB61675D}" type="presOf" srcId="{54471214-3ABC-B64E-8935-4F53AC7091F5}" destId="{2257407E-2335-6E46-9533-50F1A4869162}" srcOrd="0" destOrd="0" presId="urn:microsoft.com/office/officeart/2005/8/layout/cycle1"/>
    <dgm:cxn modelId="{7CC93D38-01C7-B748-86E0-BD481ACBA9D2}" type="presOf" srcId="{B7792F1E-795A-8A40-9AF9-CBB036406804}" destId="{0EBEA1BD-8C57-A847-A4A1-BD492A397D4A}" srcOrd="0" destOrd="0" presId="urn:microsoft.com/office/officeart/2005/8/layout/cycle1"/>
    <dgm:cxn modelId="{C4E53139-181B-6B48-9671-8AF5BDF436AC}" type="presOf" srcId="{D7E87DE1-03EB-D748-89C5-D76845DF9F58}" destId="{12C576B8-5B2D-B04B-98C4-29D5E499FD8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92A934B-0498-614A-B5E0-A2038E58963C}" type="presOf" srcId="{D805A741-31F4-6D45-A082-4AD4C7B066F1}" destId="{7D368AA8-A897-6A44-B2ED-5420DBBF55CD}" srcOrd="0" destOrd="0" presId="urn:microsoft.com/office/officeart/2005/8/layout/cycle1"/>
    <dgm:cxn modelId="{010ED24F-2C0F-394D-809D-0693B5D8E1C7}" type="presOf" srcId="{6533DBF9-2933-D44A-B9F0-8FC24EC06F20}" destId="{C4FE94AE-AFAE-8743-9525-171FDA850E0F}" srcOrd="0" destOrd="0" presId="urn:microsoft.com/office/officeart/2005/8/layout/cycle1"/>
    <dgm:cxn modelId="{8AAF5059-E51F-9E4F-A75C-6115EF9CE048}" type="presOf" srcId="{B6065800-F57E-6842-B73C-614AFBC2DE05}" destId="{2990F259-A510-7044-A15A-189FB55AE5CB}" srcOrd="0" destOrd="0" presId="urn:microsoft.com/office/officeart/2005/8/layout/cycle1"/>
    <dgm:cxn modelId="{3EE9F766-199E-7E43-B504-9525DC21466B}" type="presOf" srcId="{63159F5F-19C4-974F-B4D9-6A8388E3A179}" destId="{DC85BF06-3190-2C49-B38C-CC01414F9567}" srcOrd="0" destOrd="0" presId="urn:microsoft.com/office/officeart/2005/8/layout/cycle1"/>
    <dgm:cxn modelId="{724E6875-AD7B-4E47-B690-8D55B793DB24}" type="presOf" srcId="{12600BCB-5734-3F4B-9543-0CB09A3EC940}" destId="{92DA8A36-05F4-4B4C-B207-6FB4CBC9688F}" srcOrd="0" destOrd="0" presId="urn:microsoft.com/office/officeart/2005/8/layout/cycle1"/>
    <dgm:cxn modelId="{E79F257B-D659-824C-91E9-A51A8C5A11E8}" type="presOf" srcId="{CCCC52AB-CFB4-904A-B94C-E1998826B4F9}" destId="{7C0589C6-43EC-854D-966B-B0C5FE9A8192}" srcOrd="0" destOrd="0" presId="urn:microsoft.com/office/officeart/2005/8/layout/cycle1"/>
    <dgm:cxn modelId="{7CA63F80-A97B-8E4D-A5C7-FC6F7DA16CE6}" type="presOf" srcId="{C62D126D-D94F-0A45-AAB3-A4A2804A9AA5}" destId="{49452468-AA65-834B-B75D-72A0A7810E13}" srcOrd="0" destOrd="0" presId="urn:microsoft.com/office/officeart/2005/8/layout/cycle1"/>
    <dgm:cxn modelId="{8680C888-D39A-4346-8F04-B2753B41A617}" type="presOf" srcId="{591E9484-33B2-714C-AA5D-D47E80DA12F9}" destId="{CDA9BE8C-41E5-BF45-BAB4-5B91BDDEFF8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89D3593-922A-1C43-97AC-1CC99A06E10C}" type="presOf" srcId="{F73B3211-1799-3F44-92B6-7CEE57ECB2D3}" destId="{BF6C208F-01F8-574D-980A-D40F886CF7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FC1FCAC-83A9-E643-BFB5-3B0FE0866FBD}" type="presOf" srcId="{580AAA11-E1E4-FC4E-A546-63E521F462A7}" destId="{DAE7F6D9-575B-6C47-9F2C-6177EB4BA541}" srcOrd="0" destOrd="0" presId="urn:microsoft.com/office/officeart/2005/8/layout/cycle1"/>
    <dgm:cxn modelId="{32159CB2-7A90-3C4C-9F3A-5BDD867C532C}" type="presOf" srcId="{55E743FA-081E-B447-B4F2-DEEACC6857BC}" destId="{36444405-91CC-BC45-909E-8AE477F1EC7C}"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CD244CCF-2195-704E-847B-45851EF09DFE}" type="presOf" srcId="{55B5CCF6-1B65-AC49-B1EC-CD09807E71EF}" destId="{76EDA6DC-5A32-7640-86D9-A3D1F65AC2D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E1E91D6-557D-664A-B41E-627D0A687B1E}" type="presOf" srcId="{527799A3-6798-F14C-9108-A99B044124B3}" destId="{CE064FAD-9527-C04A-986D-ADE7F29D4AAF}" srcOrd="0" destOrd="0" presId="urn:microsoft.com/office/officeart/2005/8/layout/cycle1"/>
    <dgm:cxn modelId="{14286BD8-9B23-9F4C-9928-EE5820CDDF6F}" type="presOf" srcId="{19401D75-4FA1-2642-9C39-67D34D8AB9EC}" destId="{37E24780-EDFC-1D4D-B756-C90BE821441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1693C3DE-8346-434A-A005-4A7346A89076}" type="presOf" srcId="{931AD6AD-68AD-1F4D-802F-C6CD780A0CDB}" destId="{19DCBC3D-EF34-4444-B52C-E59D1C44CC9D}" srcOrd="0" destOrd="0" presId="urn:microsoft.com/office/officeart/2005/8/layout/cycle1"/>
    <dgm:cxn modelId="{3129B8E8-B96F-6C4A-A89E-35F4D7F3A319}" type="presOf" srcId="{610909C5-6334-264F-93E0-189A71FB6993}" destId="{54CDBF4B-9D09-3242-A1D5-0506BD1712C5}" srcOrd="0" destOrd="0" presId="urn:microsoft.com/office/officeart/2005/8/layout/cycle1"/>
    <dgm:cxn modelId="{A73B7CF0-0058-4B4A-B53E-C1721A8A8E7D}" type="presOf" srcId="{325DB5A0-FE7A-8245-9663-7B515E4DF4C8}" destId="{EAEA7D1D-8D8A-4A4B-812D-D24179AFED27}" srcOrd="0" destOrd="0" presId="urn:microsoft.com/office/officeart/2005/8/layout/cycle1"/>
    <dgm:cxn modelId="{FE79F3F4-74D2-D944-B434-5DD2D5AAC402}" type="presOf" srcId="{8E1255C9-F847-A440-83FF-7AA254CCB896}" destId="{974F300E-4386-5845-9047-D2E50BE5B9DF}" srcOrd="0" destOrd="0" presId="urn:microsoft.com/office/officeart/2005/8/layout/cycle1"/>
    <dgm:cxn modelId="{BF8122F5-FD7A-D447-ABDB-5839E86EDBFE}" type="presOf" srcId="{A9914442-2057-0542-A0EA-F935FCA28993}" destId="{B4CE740F-E5F8-1040-9068-3C0CA6A81D60}" srcOrd="0" destOrd="0" presId="urn:microsoft.com/office/officeart/2005/8/layout/cycle1"/>
    <dgm:cxn modelId="{9CA82DFD-2A9E-9545-9509-4ED713F1BC4D}" type="presOf" srcId="{0858D728-97B0-1A41-82DA-1572CE14754F}" destId="{9BE0E30D-6CC1-3143-BC4A-4FF2C5039316}" srcOrd="0" destOrd="0" presId="urn:microsoft.com/office/officeart/2005/8/layout/cycle1"/>
    <dgm:cxn modelId="{200A0843-7616-004E-BC8C-6079B1490835}" type="presParOf" srcId="{974F300E-4386-5845-9047-D2E50BE5B9DF}" destId="{BF1A72C0-4F23-214E-B2C0-EC3432C35438}" srcOrd="0" destOrd="0" presId="urn:microsoft.com/office/officeart/2005/8/layout/cycle1"/>
    <dgm:cxn modelId="{B5A686E3-278B-CA44-967B-DF2CF91A8DB8}" type="presParOf" srcId="{974F300E-4386-5845-9047-D2E50BE5B9DF}" destId="{92DA8A36-05F4-4B4C-B207-6FB4CBC9688F}" srcOrd="1" destOrd="0" presId="urn:microsoft.com/office/officeart/2005/8/layout/cycle1"/>
    <dgm:cxn modelId="{F82CE508-2357-E644-A8A8-4AE67EFB17A2}" type="presParOf" srcId="{974F300E-4386-5845-9047-D2E50BE5B9DF}" destId="{2990F259-A510-7044-A15A-189FB55AE5CB}" srcOrd="2" destOrd="0" presId="urn:microsoft.com/office/officeart/2005/8/layout/cycle1"/>
    <dgm:cxn modelId="{B6E17E06-2C86-3B4A-A618-0C9BEBEBB6B1}" type="presParOf" srcId="{974F300E-4386-5845-9047-D2E50BE5B9DF}" destId="{A7A1548F-03D0-7F43-8C4C-631804CE4126}" srcOrd="3" destOrd="0" presId="urn:microsoft.com/office/officeart/2005/8/layout/cycle1"/>
    <dgm:cxn modelId="{1385B387-1573-0743-B6A7-E48698D59CF9}" type="presParOf" srcId="{974F300E-4386-5845-9047-D2E50BE5B9DF}" destId="{EAEA7D1D-8D8A-4A4B-812D-D24179AFED27}" srcOrd="4" destOrd="0" presId="urn:microsoft.com/office/officeart/2005/8/layout/cycle1"/>
    <dgm:cxn modelId="{7F2D94DD-1AA6-BD4C-A4E3-C5C7FF4C591C}" type="presParOf" srcId="{974F300E-4386-5845-9047-D2E50BE5B9DF}" destId="{2257407E-2335-6E46-9533-50F1A4869162}" srcOrd="5" destOrd="0" presId="urn:microsoft.com/office/officeart/2005/8/layout/cycle1"/>
    <dgm:cxn modelId="{9F2B3336-7860-1A4B-B1AF-486059B53382}" type="presParOf" srcId="{974F300E-4386-5845-9047-D2E50BE5B9DF}" destId="{3467B5D4-61EB-4C46-BB87-881C0920F2D1}" srcOrd="6" destOrd="0" presId="urn:microsoft.com/office/officeart/2005/8/layout/cycle1"/>
    <dgm:cxn modelId="{BFCB7E10-3E20-3D45-8DC4-C813857DCC99}" type="presParOf" srcId="{974F300E-4386-5845-9047-D2E50BE5B9DF}" destId="{2467F156-8EB3-F044-8664-8B186FD19D40}" srcOrd="7" destOrd="0" presId="urn:microsoft.com/office/officeart/2005/8/layout/cycle1"/>
    <dgm:cxn modelId="{7DD76861-2D09-5842-A71C-0EB2E14A18A7}" type="presParOf" srcId="{974F300E-4386-5845-9047-D2E50BE5B9DF}" destId="{DC85BF06-3190-2C49-B38C-CC01414F9567}" srcOrd="8" destOrd="0" presId="urn:microsoft.com/office/officeart/2005/8/layout/cycle1"/>
    <dgm:cxn modelId="{539DA805-0FD0-644A-9BFD-D484FF682C3B}" type="presParOf" srcId="{974F300E-4386-5845-9047-D2E50BE5B9DF}" destId="{818521AB-CB19-3245-AC47-32330EC1D05A}" srcOrd="9" destOrd="0" presId="urn:microsoft.com/office/officeart/2005/8/layout/cycle1"/>
    <dgm:cxn modelId="{954374F6-0C46-9343-B7CE-8E94215D1702}" type="presParOf" srcId="{974F300E-4386-5845-9047-D2E50BE5B9DF}" destId="{A85B6194-0CD3-0046-9C07-12EA626BEFA3}" srcOrd="10" destOrd="0" presId="urn:microsoft.com/office/officeart/2005/8/layout/cycle1"/>
    <dgm:cxn modelId="{5D5D7628-1377-CF47-8FB8-497FB7CEAC0D}" type="presParOf" srcId="{974F300E-4386-5845-9047-D2E50BE5B9DF}" destId="{76EDA6DC-5A32-7640-86D9-A3D1F65AC2D3}" srcOrd="11" destOrd="0" presId="urn:microsoft.com/office/officeart/2005/8/layout/cycle1"/>
    <dgm:cxn modelId="{B44E8F8E-812B-0540-89BF-2E5F0D4F3E78}" type="presParOf" srcId="{974F300E-4386-5845-9047-D2E50BE5B9DF}" destId="{5FEB966B-5E78-494C-B5A1-6F18B3A362B7}" srcOrd="12" destOrd="0" presId="urn:microsoft.com/office/officeart/2005/8/layout/cycle1"/>
    <dgm:cxn modelId="{BF1248F1-AD68-534C-993F-E813A1CB9C3D}" type="presParOf" srcId="{974F300E-4386-5845-9047-D2E50BE5B9DF}" destId="{9BE0E30D-6CC1-3143-BC4A-4FF2C5039316}" srcOrd="13" destOrd="0" presId="urn:microsoft.com/office/officeart/2005/8/layout/cycle1"/>
    <dgm:cxn modelId="{182548D7-44C2-6646-BDD3-33C5C8EF6B4F}" type="presParOf" srcId="{974F300E-4386-5845-9047-D2E50BE5B9DF}" destId="{37E24780-EDFC-1D4D-B756-C90BE821441B}" srcOrd="14" destOrd="0" presId="urn:microsoft.com/office/officeart/2005/8/layout/cycle1"/>
    <dgm:cxn modelId="{3BA9F324-A80F-F348-8DFF-2BA3F3CC28F0}" type="presParOf" srcId="{974F300E-4386-5845-9047-D2E50BE5B9DF}" destId="{788B510C-5C6F-7E4F-BD2A-4B0F37349509}" srcOrd="15" destOrd="0" presId="urn:microsoft.com/office/officeart/2005/8/layout/cycle1"/>
    <dgm:cxn modelId="{E2F8CC2B-CA16-8340-BB37-3A6E8A43186D}" type="presParOf" srcId="{974F300E-4386-5845-9047-D2E50BE5B9DF}" destId="{BF6C208F-01F8-574D-980A-D40F886CF760}" srcOrd="16" destOrd="0" presId="urn:microsoft.com/office/officeart/2005/8/layout/cycle1"/>
    <dgm:cxn modelId="{AA35B767-275D-784E-A113-2B91806DA8FD}" type="presParOf" srcId="{974F300E-4386-5845-9047-D2E50BE5B9DF}" destId="{DAE7F6D9-575B-6C47-9F2C-6177EB4BA541}" srcOrd="17" destOrd="0" presId="urn:microsoft.com/office/officeart/2005/8/layout/cycle1"/>
    <dgm:cxn modelId="{13769D29-C87E-8641-9A47-6A5D2D0F7B79}" type="presParOf" srcId="{974F300E-4386-5845-9047-D2E50BE5B9DF}" destId="{3AD74439-13B4-6B4C-A74C-96BE28333D49}" srcOrd="18" destOrd="0" presId="urn:microsoft.com/office/officeart/2005/8/layout/cycle1"/>
    <dgm:cxn modelId="{5822A3E3-A606-6D4F-8E90-E11832681708}" type="presParOf" srcId="{974F300E-4386-5845-9047-D2E50BE5B9DF}" destId="{B4CE740F-E5F8-1040-9068-3C0CA6A81D60}" srcOrd="19" destOrd="0" presId="urn:microsoft.com/office/officeart/2005/8/layout/cycle1"/>
    <dgm:cxn modelId="{D274A684-9E48-2844-A36A-B32B9DA66330}" type="presParOf" srcId="{974F300E-4386-5845-9047-D2E50BE5B9DF}" destId="{7D368AA8-A897-6A44-B2ED-5420DBBF55CD}" srcOrd="20" destOrd="0" presId="urn:microsoft.com/office/officeart/2005/8/layout/cycle1"/>
    <dgm:cxn modelId="{7E09A31A-6570-2942-8F9F-DFBFA112F19E}" type="presParOf" srcId="{974F300E-4386-5845-9047-D2E50BE5B9DF}" destId="{256A8A82-B1CB-EF43-AB66-A3D1C8A54B59}" srcOrd="21" destOrd="0" presId="urn:microsoft.com/office/officeart/2005/8/layout/cycle1"/>
    <dgm:cxn modelId="{F2301E32-94F2-184B-AB65-C964D1830F38}" type="presParOf" srcId="{974F300E-4386-5845-9047-D2E50BE5B9DF}" destId="{36444405-91CC-BC45-909E-8AE477F1EC7C}" srcOrd="22" destOrd="0" presId="urn:microsoft.com/office/officeart/2005/8/layout/cycle1"/>
    <dgm:cxn modelId="{B8B66098-86D0-064C-9F3C-E76AA94F3D4D}" type="presParOf" srcId="{974F300E-4386-5845-9047-D2E50BE5B9DF}" destId="{0EBEA1BD-8C57-A847-A4A1-BD492A397D4A}" srcOrd="23" destOrd="0" presId="urn:microsoft.com/office/officeart/2005/8/layout/cycle1"/>
    <dgm:cxn modelId="{50F99A2F-F994-534E-B054-73A48E67AE7F}" type="presParOf" srcId="{974F300E-4386-5845-9047-D2E50BE5B9DF}" destId="{A1257670-91AA-B74E-AFCB-48382C466D43}" srcOrd="24" destOrd="0" presId="urn:microsoft.com/office/officeart/2005/8/layout/cycle1"/>
    <dgm:cxn modelId="{8E71C8D9-171C-164E-AB4D-71892B8EAE68}" type="presParOf" srcId="{974F300E-4386-5845-9047-D2E50BE5B9DF}" destId="{19DCBC3D-EF34-4444-B52C-E59D1C44CC9D}" srcOrd="25" destOrd="0" presId="urn:microsoft.com/office/officeart/2005/8/layout/cycle1"/>
    <dgm:cxn modelId="{E681F303-0EB3-8542-9A57-230DA049CFC0}" type="presParOf" srcId="{974F300E-4386-5845-9047-D2E50BE5B9DF}" destId="{CDA9BE8C-41E5-BF45-BAB4-5B91BDDEFF8D}" srcOrd="26" destOrd="0" presId="urn:microsoft.com/office/officeart/2005/8/layout/cycle1"/>
    <dgm:cxn modelId="{CEF3F4D1-1A54-0B4B-9455-456C9E314B38}" type="presParOf" srcId="{974F300E-4386-5845-9047-D2E50BE5B9DF}" destId="{731680F6-F070-374C-97C4-FB0156E03231}" srcOrd="27" destOrd="0" presId="urn:microsoft.com/office/officeart/2005/8/layout/cycle1"/>
    <dgm:cxn modelId="{6E5418D5-EDB0-D441-A313-B826A08B9BD5}" type="presParOf" srcId="{974F300E-4386-5845-9047-D2E50BE5B9DF}" destId="{12C576B8-5B2D-B04B-98C4-29D5E499FD83}" srcOrd="28" destOrd="0" presId="urn:microsoft.com/office/officeart/2005/8/layout/cycle1"/>
    <dgm:cxn modelId="{F6D9AC29-0AF3-CE4E-BC7B-D02E06052353}" type="presParOf" srcId="{974F300E-4386-5845-9047-D2E50BE5B9DF}" destId="{C4FE94AE-AFAE-8743-9525-171FDA850E0F}" srcOrd="29" destOrd="0" presId="urn:microsoft.com/office/officeart/2005/8/layout/cycle1"/>
    <dgm:cxn modelId="{62264653-B30E-4A4E-A465-6A3D9E05EE9A}" type="presParOf" srcId="{974F300E-4386-5845-9047-D2E50BE5B9DF}" destId="{FBD4D212-3E98-9843-8795-297F9EDDD657}" srcOrd="30" destOrd="0" presId="urn:microsoft.com/office/officeart/2005/8/layout/cycle1"/>
    <dgm:cxn modelId="{06520068-1E62-B244-9C6B-B7126B507EA2}" type="presParOf" srcId="{974F300E-4386-5845-9047-D2E50BE5B9DF}" destId="{54CDBF4B-9D09-3242-A1D5-0506BD1712C5}" srcOrd="31" destOrd="0" presId="urn:microsoft.com/office/officeart/2005/8/layout/cycle1"/>
    <dgm:cxn modelId="{5DA40355-F3E3-AB49-8429-EF1D05E1B366}" type="presParOf" srcId="{974F300E-4386-5845-9047-D2E50BE5B9DF}" destId="{49452468-AA65-834B-B75D-72A0A7810E13}" srcOrd="32" destOrd="0" presId="urn:microsoft.com/office/officeart/2005/8/layout/cycle1"/>
    <dgm:cxn modelId="{C1778F37-F0F1-7D4A-9C95-70B77511DE05}" type="presParOf" srcId="{974F300E-4386-5845-9047-D2E50BE5B9DF}" destId="{B0C742D0-6463-FF41-BE88-36D0AF1ED5D5}" srcOrd="33" destOrd="0" presId="urn:microsoft.com/office/officeart/2005/8/layout/cycle1"/>
    <dgm:cxn modelId="{C5CCFE63-D63F-474C-BD85-B436A036B639}" type="presParOf" srcId="{974F300E-4386-5845-9047-D2E50BE5B9DF}" destId="{CE064FAD-9527-C04A-986D-ADE7F29D4AAF}" srcOrd="34" destOrd="0" presId="urn:microsoft.com/office/officeart/2005/8/layout/cycle1"/>
    <dgm:cxn modelId="{215D720D-C71D-854C-823D-6D7123387B2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7705B08-92F8-8548-A8E3-98D20A5FEBBF}" type="presOf" srcId="{CCCC52AB-CFB4-904A-B94C-E1998826B4F9}" destId="{7C0589C6-43EC-854D-966B-B0C5FE9A8192}" srcOrd="0" destOrd="0" presId="urn:microsoft.com/office/officeart/2005/8/layout/cycle1"/>
    <dgm:cxn modelId="{14D0CB09-55A0-F041-9FB5-D72469909C87}" type="presOf" srcId="{610909C5-6334-264F-93E0-189A71FB6993}" destId="{54CDBF4B-9D09-3242-A1D5-0506BD1712C5}" srcOrd="0" destOrd="0" presId="urn:microsoft.com/office/officeart/2005/8/layout/cycle1"/>
    <dgm:cxn modelId="{E8EC2F13-F3D5-3A45-8179-BE4879C32AD0}" type="presOf" srcId="{591E9484-33B2-714C-AA5D-D47E80DA12F9}" destId="{CDA9BE8C-41E5-BF45-BAB4-5B91BDDEFF8D}" srcOrd="0" destOrd="0" presId="urn:microsoft.com/office/officeart/2005/8/layout/cycle1"/>
    <dgm:cxn modelId="{F261261D-1F95-4F48-824F-1C4A54300731}" type="presOf" srcId="{D7E87DE1-03EB-D748-89C5-D76845DF9F58}" destId="{12C576B8-5B2D-B04B-98C4-29D5E499FD83}" srcOrd="0" destOrd="0" presId="urn:microsoft.com/office/officeart/2005/8/layout/cycle1"/>
    <dgm:cxn modelId="{8746241F-1581-D644-907D-1FA9978A6789}" type="presOf" srcId="{931AD6AD-68AD-1F4D-802F-C6CD780A0CDB}" destId="{19DCBC3D-EF34-4444-B52C-E59D1C44CC9D}" srcOrd="0" destOrd="0" presId="urn:microsoft.com/office/officeart/2005/8/layout/cycle1"/>
    <dgm:cxn modelId="{B2CD8021-DAD9-9846-8B16-0676356C0321}" type="presOf" srcId="{C62D126D-D94F-0A45-AAB3-A4A2804A9AA5}" destId="{49452468-AA65-834B-B75D-72A0A7810E1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57BCC2F-133B-B846-9BC6-7C1C93AA41A5}" type="presOf" srcId="{325DB5A0-FE7A-8245-9663-7B515E4DF4C8}" destId="{EAEA7D1D-8D8A-4A4B-812D-D24179AFED27}" srcOrd="0" destOrd="0" presId="urn:microsoft.com/office/officeart/2005/8/layout/cycle1"/>
    <dgm:cxn modelId="{75A06730-00D4-5546-81A6-32EBACFF88F1}"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8EB4334-46AA-BA4B-A0B0-CEC0F3BCE109}" type="presOf" srcId="{6533DBF9-2933-D44A-B9F0-8FC24EC06F20}" destId="{C4FE94AE-AFAE-8743-9525-171FDA850E0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0AE1B853-59F8-2A45-AA33-15134ADD39AA}" type="presOf" srcId="{0858D728-97B0-1A41-82DA-1572CE14754F}" destId="{9BE0E30D-6CC1-3143-BC4A-4FF2C5039316}" srcOrd="0" destOrd="0" presId="urn:microsoft.com/office/officeart/2005/8/layout/cycle1"/>
    <dgm:cxn modelId="{663B1C56-0745-F94B-87D1-DB2F9CB6EABE}" type="presOf" srcId="{81D20D5D-F15B-B844-BCE7-07FE2E88C5B6}" destId="{2467F156-8EB3-F044-8664-8B186FD19D40}" srcOrd="0" destOrd="0" presId="urn:microsoft.com/office/officeart/2005/8/layout/cycle1"/>
    <dgm:cxn modelId="{C982E657-A2E3-534C-A9B7-C5827F108DC3}" type="presOf" srcId="{A9914442-2057-0542-A0EA-F935FCA28993}" destId="{B4CE740F-E5F8-1040-9068-3C0CA6A81D60}" srcOrd="0" destOrd="0" presId="urn:microsoft.com/office/officeart/2005/8/layout/cycle1"/>
    <dgm:cxn modelId="{7917F467-1A78-1848-98C7-FC9A395A52C7}" type="presOf" srcId="{D805A741-31F4-6D45-A082-4AD4C7B066F1}" destId="{7D368AA8-A897-6A44-B2ED-5420DBBF55CD}" srcOrd="0" destOrd="0" presId="urn:microsoft.com/office/officeart/2005/8/layout/cycle1"/>
    <dgm:cxn modelId="{4C17A771-50DD-4640-9002-7E93FDEC10E2}" type="presOf" srcId="{B7792F1E-795A-8A40-9AF9-CBB036406804}" destId="{0EBEA1BD-8C57-A847-A4A1-BD492A397D4A}" srcOrd="0" destOrd="0" presId="urn:microsoft.com/office/officeart/2005/8/layout/cycle1"/>
    <dgm:cxn modelId="{8B7D328D-9CA9-4D4C-BADE-99E1881ECB4F}"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EAB8492-BCDD-3C4B-A5C6-8D3525EDF89A}" type="presOf" srcId="{B6065800-F57E-6842-B73C-614AFBC2DE05}" destId="{2990F259-A510-7044-A15A-189FB55AE5CB}" srcOrd="0" destOrd="0" presId="urn:microsoft.com/office/officeart/2005/8/layout/cycle1"/>
    <dgm:cxn modelId="{00AD229E-4E5A-A44F-9555-E4F13456A34F}" type="presOf" srcId="{19401D75-4FA1-2642-9C39-67D34D8AB9EC}" destId="{37E24780-EDFC-1D4D-B756-C90BE821441B}" srcOrd="0" destOrd="0" presId="urn:microsoft.com/office/officeart/2005/8/layout/cycle1"/>
    <dgm:cxn modelId="{81DC0EA5-0A46-CD45-A950-7483C948653E}"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ED204ACA-7267-2947-B6E7-E23B4895D305}" type="presOf" srcId="{63159F5F-19C4-974F-B4D9-6A8388E3A179}" destId="{DC85BF06-3190-2C49-B38C-CC01414F9567}"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D22A9D2-B88B-624A-9C69-26D54CB83B70}" type="presOf" srcId="{8E1255C9-F847-A440-83FF-7AA254CCB896}" destId="{974F300E-4386-5845-9047-D2E50BE5B9DF}" srcOrd="0" destOrd="0" presId="urn:microsoft.com/office/officeart/2005/8/layout/cycle1"/>
    <dgm:cxn modelId="{B79332DA-0113-B846-858B-10DF4B02695E}" type="presOf" srcId="{55E743FA-081E-B447-B4F2-DEEACC6857BC}" destId="{36444405-91CC-BC45-909E-8AE477F1EC7C}"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F1F55E6-6C2A-824F-933C-1A2E71140084}" type="presOf" srcId="{54471214-3ABC-B64E-8935-4F53AC7091F5}" destId="{2257407E-2335-6E46-9533-50F1A4869162}" srcOrd="0" destOrd="0" presId="urn:microsoft.com/office/officeart/2005/8/layout/cycle1"/>
    <dgm:cxn modelId="{B53A21E7-ACF0-9243-BC26-5E00D904BAAF}" type="presOf" srcId="{580AAA11-E1E4-FC4E-A546-63E521F462A7}" destId="{DAE7F6D9-575B-6C47-9F2C-6177EB4BA541}" srcOrd="0" destOrd="0" presId="urn:microsoft.com/office/officeart/2005/8/layout/cycle1"/>
    <dgm:cxn modelId="{036371F2-E302-EB41-BD84-1D14C9DCA5D4}" type="presOf" srcId="{F73B3211-1799-3F44-92B6-7CEE57ECB2D3}" destId="{BF6C208F-01F8-574D-980A-D40F886CF760}" srcOrd="0" destOrd="0" presId="urn:microsoft.com/office/officeart/2005/8/layout/cycle1"/>
    <dgm:cxn modelId="{D82F5CF4-8C36-5947-9769-14C6B64FF752}" type="presOf" srcId="{527799A3-6798-F14C-9108-A99B044124B3}" destId="{CE064FAD-9527-C04A-986D-ADE7F29D4AAF}" srcOrd="0" destOrd="0" presId="urn:microsoft.com/office/officeart/2005/8/layout/cycle1"/>
    <dgm:cxn modelId="{082F8F0A-538D-7B41-8790-01D18BB9BFD8}" type="presParOf" srcId="{974F300E-4386-5845-9047-D2E50BE5B9DF}" destId="{BF1A72C0-4F23-214E-B2C0-EC3432C35438}" srcOrd="0" destOrd="0" presId="urn:microsoft.com/office/officeart/2005/8/layout/cycle1"/>
    <dgm:cxn modelId="{C2C093A5-B399-904D-B813-55DD24DA6CA1}" type="presParOf" srcId="{974F300E-4386-5845-9047-D2E50BE5B9DF}" destId="{92DA8A36-05F4-4B4C-B207-6FB4CBC9688F}" srcOrd="1" destOrd="0" presId="urn:microsoft.com/office/officeart/2005/8/layout/cycle1"/>
    <dgm:cxn modelId="{97AB8984-A2F5-1B4A-9AED-6E8C796112DD}" type="presParOf" srcId="{974F300E-4386-5845-9047-D2E50BE5B9DF}" destId="{2990F259-A510-7044-A15A-189FB55AE5CB}" srcOrd="2" destOrd="0" presId="urn:microsoft.com/office/officeart/2005/8/layout/cycle1"/>
    <dgm:cxn modelId="{C1A9EB26-ECAF-9543-8B95-7C8D7F214AA2}" type="presParOf" srcId="{974F300E-4386-5845-9047-D2E50BE5B9DF}" destId="{A7A1548F-03D0-7F43-8C4C-631804CE4126}" srcOrd="3" destOrd="0" presId="urn:microsoft.com/office/officeart/2005/8/layout/cycle1"/>
    <dgm:cxn modelId="{212298E2-CF29-3045-A689-EB295DC98D23}" type="presParOf" srcId="{974F300E-4386-5845-9047-D2E50BE5B9DF}" destId="{EAEA7D1D-8D8A-4A4B-812D-D24179AFED27}" srcOrd="4" destOrd="0" presId="urn:microsoft.com/office/officeart/2005/8/layout/cycle1"/>
    <dgm:cxn modelId="{75EE9B00-0F47-E347-9277-46E20B0686F0}" type="presParOf" srcId="{974F300E-4386-5845-9047-D2E50BE5B9DF}" destId="{2257407E-2335-6E46-9533-50F1A4869162}" srcOrd="5" destOrd="0" presId="urn:microsoft.com/office/officeart/2005/8/layout/cycle1"/>
    <dgm:cxn modelId="{687C254B-F3DB-FE4A-92C2-08032C8A0010}" type="presParOf" srcId="{974F300E-4386-5845-9047-D2E50BE5B9DF}" destId="{3467B5D4-61EB-4C46-BB87-881C0920F2D1}" srcOrd="6" destOrd="0" presId="urn:microsoft.com/office/officeart/2005/8/layout/cycle1"/>
    <dgm:cxn modelId="{F1369DC9-A5AA-7746-90B5-FB70C5A73130}" type="presParOf" srcId="{974F300E-4386-5845-9047-D2E50BE5B9DF}" destId="{2467F156-8EB3-F044-8664-8B186FD19D40}" srcOrd="7" destOrd="0" presId="urn:microsoft.com/office/officeart/2005/8/layout/cycle1"/>
    <dgm:cxn modelId="{F3F15112-54F9-4148-9DBD-3B0981B3CEF1}" type="presParOf" srcId="{974F300E-4386-5845-9047-D2E50BE5B9DF}" destId="{DC85BF06-3190-2C49-B38C-CC01414F9567}" srcOrd="8" destOrd="0" presId="urn:microsoft.com/office/officeart/2005/8/layout/cycle1"/>
    <dgm:cxn modelId="{2CC480AD-5E24-EC44-A5AD-BAC5A01B984A}" type="presParOf" srcId="{974F300E-4386-5845-9047-D2E50BE5B9DF}" destId="{818521AB-CB19-3245-AC47-32330EC1D05A}" srcOrd="9" destOrd="0" presId="urn:microsoft.com/office/officeart/2005/8/layout/cycle1"/>
    <dgm:cxn modelId="{694D294C-254D-5544-805A-658C5741A0C2}" type="presParOf" srcId="{974F300E-4386-5845-9047-D2E50BE5B9DF}" destId="{A85B6194-0CD3-0046-9C07-12EA626BEFA3}" srcOrd="10" destOrd="0" presId="urn:microsoft.com/office/officeart/2005/8/layout/cycle1"/>
    <dgm:cxn modelId="{7C16EDCE-03C6-8D43-9BA4-A8834AD52347}" type="presParOf" srcId="{974F300E-4386-5845-9047-D2E50BE5B9DF}" destId="{76EDA6DC-5A32-7640-86D9-A3D1F65AC2D3}" srcOrd="11" destOrd="0" presId="urn:microsoft.com/office/officeart/2005/8/layout/cycle1"/>
    <dgm:cxn modelId="{7745DCD3-84E7-8D48-9306-8A4988A0CEF7}" type="presParOf" srcId="{974F300E-4386-5845-9047-D2E50BE5B9DF}" destId="{5FEB966B-5E78-494C-B5A1-6F18B3A362B7}" srcOrd="12" destOrd="0" presId="urn:microsoft.com/office/officeart/2005/8/layout/cycle1"/>
    <dgm:cxn modelId="{A5AD9637-7BAF-A843-B1D7-376D5A8BA61D}" type="presParOf" srcId="{974F300E-4386-5845-9047-D2E50BE5B9DF}" destId="{9BE0E30D-6CC1-3143-BC4A-4FF2C5039316}" srcOrd="13" destOrd="0" presId="urn:microsoft.com/office/officeart/2005/8/layout/cycle1"/>
    <dgm:cxn modelId="{3482ECC4-519B-B243-B60F-C6B997BBC65B}" type="presParOf" srcId="{974F300E-4386-5845-9047-D2E50BE5B9DF}" destId="{37E24780-EDFC-1D4D-B756-C90BE821441B}" srcOrd="14" destOrd="0" presId="urn:microsoft.com/office/officeart/2005/8/layout/cycle1"/>
    <dgm:cxn modelId="{26D312A0-7754-FF4C-9D87-91FE986F6C7D}" type="presParOf" srcId="{974F300E-4386-5845-9047-D2E50BE5B9DF}" destId="{788B510C-5C6F-7E4F-BD2A-4B0F37349509}" srcOrd="15" destOrd="0" presId="urn:microsoft.com/office/officeart/2005/8/layout/cycle1"/>
    <dgm:cxn modelId="{339995C3-35BD-744B-B0BB-F54C1E4F20E1}" type="presParOf" srcId="{974F300E-4386-5845-9047-D2E50BE5B9DF}" destId="{BF6C208F-01F8-574D-980A-D40F886CF760}" srcOrd="16" destOrd="0" presId="urn:microsoft.com/office/officeart/2005/8/layout/cycle1"/>
    <dgm:cxn modelId="{9D2ECB62-9621-9944-BA62-1FB0805993EE}" type="presParOf" srcId="{974F300E-4386-5845-9047-D2E50BE5B9DF}" destId="{DAE7F6D9-575B-6C47-9F2C-6177EB4BA541}" srcOrd="17" destOrd="0" presId="urn:microsoft.com/office/officeart/2005/8/layout/cycle1"/>
    <dgm:cxn modelId="{AC1EEA43-76DD-234E-A3E6-94D8F2BA961C}" type="presParOf" srcId="{974F300E-4386-5845-9047-D2E50BE5B9DF}" destId="{3AD74439-13B4-6B4C-A74C-96BE28333D49}" srcOrd="18" destOrd="0" presId="urn:microsoft.com/office/officeart/2005/8/layout/cycle1"/>
    <dgm:cxn modelId="{DF08B731-6AC4-1745-9968-A6EAC6CAF562}" type="presParOf" srcId="{974F300E-4386-5845-9047-D2E50BE5B9DF}" destId="{B4CE740F-E5F8-1040-9068-3C0CA6A81D60}" srcOrd="19" destOrd="0" presId="urn:microsoft.com/office/officeart/2005/8/layout/cycle1"/>
    <dgm:cxn modelId="{F4265F86-F42B-4A4F-BB3A-AAD8E1F516ED}" type="presParOf" srcId="{974F300E-4386-5845-9047-D2E50BE5B9DF}" destId="{7D368AA8-A897-6A44-B2ED-5420DBBF55CD}" srcOrd="20" destOrd="0" presId="urn:microsoft.com/office/officeart/2005/8/layout/cycle1"/>
    <dgm:cxn modelId="{70EE1110-B886-9C4C-8D73-FA35A22EDBA5}" type="presParOf" srcId="{974F300E-4386-5845-9047-D2E50BE5B9DF}" destId="{256A8A82-B1CB-EF43-AB66-A3D1C8A54B59}" srcOrd="21" destOrd="0" presId="urn:microsoft.com/office/officeart/2005/8/layout/cycle1"/>
    <dgm:cxn modelId="{C79A3170-4A57-CA42-BED1-795DCD017B13}" type="presParOf" srcId="{974F300E-4386-5845-9047-D2E50BE5B9DF}" destId="{36444405-91CC-BC45-909E-8AE477F1EC7C}" srcOrd="22" destOrd="0" presId="urn:microsoft.com/office/officeart/2005/8/layout/cycle1"/>
    <dgm:cxn modelId="{877AE43E-82DF-194C-BA9F-2E75225417B1}" type="presParOf" srcId="{974F300E-4386-5845-9047-D2E50BE5B9DF}" destId="{0EBEA1BD-8C57-A847-A4A1-BD492A397D4A}" srcOrd="23" destOrd="0" presId="urn:microsoft.com/office/officeart/2005/8/layout/cycle1"/>
    <dgm:cxn modelId="{A21AB3A8-0320-1149-9861-04291633BB16}" type="presParOf" srcId="{974F300E-4386-5845-9047-D2E50BE5B9DF}" destId="{A1257670-91AA-B74E-AFCB-48382C466D43}" srcOrd="24" destOrd="0" presId="urn:microsoft.com/office/officeart/2005/8/layout/cycle1"/>
    <dgm:cxn modelId="{407A3FC4-D81C-F044-81CC-AE4005435DA0}" type="presParOf" srcId="{974F300E-4386-5845-9047-D2E50BE5B9DF}" destId="{19DCBC3D-EF34-4444-B52C-E59D1C44CC9D}" srcOrd="25" destOrd="0" presId="urn:microsoft.com/office/officeart/2005/8/layout/cycle1"/>
    <dgm:cxn modelId="{C3ABB8D2-CFE4-2C42-9FBA-21E56EE0AFB8}" type="presParOf" srcId="{974F300E-4386-5845-9047-D2E50BE5B9DF}" destId="{CDA9BE8C-41E5-BF45-BAB4-5B91BDDEFF8D}" srcOrd="26" destOrd="0" presId="urn:microsoft.com/office/officeart/2005/8/layout/cycle1"/>
    <dgm:cxn modelId="{F7677552-2B1A-D44A-87C8-EE8D799620F6}" type="presParOf" srcId="{974F300E-4386-5845-9047-D2E50BE5B9DF}" destId="{731680F6-F070-374C-97C4-FB0156E03231}" srcOrd="27" destOrd="0" presId="urn:microsoft.com/office/officeart/2005/8/layout/cycle1"/>
    <dgm:cxn modelId="{A24AD50C-9E4A-1142-B7BA-095F7E0A4C41}" type="presParOf" srcId="{974F300E-4386-5845-9047-D2E50BE5B9DF}" destId="{12C576B8-5B2D-B04B-98C4-29D5E499FD83}" srcOrd="28" destOrd="0" presId="urn:microsoft.com/office/officeart/2005/8/layout/cycle1"/>
    <dgm:cxn modelId="{2E9FE642-AF26-F449-9AAE-F0621071B192}" type="presParOf" srcId="{974F300E-4386-5845-9047-D2E50BE5B9DF}" destId="{C4FE94AE-AFAE-8743-9525-171FDA850E0F}" srcOrd="29" destOrd="0" presId="urn:microsoft.com/office/officeart/2005/8/layout/cycle1"/>
    <dgm:cxn modelId="{7950D670-8CCD-7240-AF22-4A25B9D8D2CE}" type="presParOf" srcId="{974F300E-4386-5845-9047-D2E50BE5B9DF}" destId="{FBD4D212-3E98-9843-8795-297F9EDDD657}" srcOrd="30" destOrd="0" presId="urn:microsoft.com/office/officeart/2005/8/layout/cycle1"/>
    <dgm:cxn modelId="{1C0B9A17-F66C-2043-AA36-D848336D158C}" type="presParOf" srcId="{974F300E-4386-5845-9047-D2E50BE5B9DF}" destId="{54CDBF4B-9D09-3242-A1D5-0506BD1712C5}" srcOrd="31" destOrd="0" presId="urn:microsoft.com/office/officeart/2005/8/layout/cycle1"/>
    <dgm:cxn modelId="{C57EF0DC-6C64-5542-B9F4-C32E2A203DF6}" type="presParOf" srcId="{974F300E-4386-5845-9047-D2E50BE5B9DF}" destId="{49452468-AA65-834B-B75D-72A0A7810E13}" srcOrd="32" destOrd="0" presId="urn:microsoft.com/office/officeart/2005/8/layout/cycle1"/>
    <dgm:cxn modelId="{491803B5-B1C6-B148-AFA7-61C981F50E8C}" type="presParOf" srcId="{974F300E-4386-5845-9047-D2E50BE5B9DF}" destId="{B0C742D0-6463-FF41-BE88-36D0AF1ED5D5}" srcOrd="33" destOrd="0" presId="urn:microsoft.com/office/officeart/2005/8/layout/cycle1"/>
    <dgm:cxn modelId="{1167C384-2471-6542-A6D8-E13B831F952D}" type="presParOf" srcId="{974F300E-4386-5845-9047-D2E50BE5B9DF}" destId="{CE064FAD-9527-C04A-986D-ADE7F29D4AAF}" srcOrd="34" destOrd="0" presId="urn:microsoft.com/office/officeart/2005/8/layout/cycle1"/>
    <dgm:cxn modelId="{174C0E66-FA1E-B54D-911B-C2A941ACA0FC}"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F1DAC0E-6406-4B48-9BE7-F1570364BF6C}" type="presOf" srcId="{F73B3211-1799-3F44-92B6-7CEE57ECB2D3}" destId="{BF6C208F-01F8-574D-980A-D40F886CF760}" srcOrd="0" destOrd="0" presId="urn:microsoft.com/office/officeart/2005/8/layout/cycle1"/>
    <dgm:cxn modelId="{67134F18-0CA5-0141-B75F-BD2AAF5FCB29}" type="presOf" srcId="{B7792F1E-795A-8A40-9AF9-CBB036406804}" destId="{0EBEA1BD-8C57-A847-A4A1-BD492A397D4A}" srcOrd="0" destOrd="0" presId="urn:microsoft.com/office/officeart/2005/8/layout/cycle1"/>
    <dgm:cxn modelId="{E9160C20-BE0D-2640-9C08-C3BEB2FBB3B9}"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29E58529-5D90-814F-95B8-6EEFAC89F956}" type="presOf" srcId="{C62D126D-D94F-0A45-AAB3-A4A2804A9AA5}" destId="{49452468-AA65-834B-B75D-72A0A7810E13}" srcOrd="0" destOrd="0" presId="urn:microsoft.com/office/officeart/2005/8/layout/cycle1"/>
    <dgm:cxn modelId="{2EA0142C-9880-7A4B-9AE3-A82A806E7FB4}" type="presOf" srcId="{19401D75-4FA1-2642-9C39-67D34D8AB9EC}" destId="{37E24780-EDFC-1D4D-B756-C90BE821441B}" srcOrd="0" destOrd="0" presId="urn:microsoft.com/office/officeart/2005/8/layout/cycle1"/>
    <dgm:cxn modelId="{08F5BB2E-1452-7549-B448-C0D8FE9782A8}" type="presOf" srcId="{580AAA11-E1E4-FC4E-A546-63E521F462A7}" destId="{DAE7F6D9-575B-6C47-9F2C-6177EB4BA541}" srcOrd="0" destOrd="0" presId="urn:microsoft.com/office/officeart/2005/8/layout/cycle1"/>
    <dgm:cxn modelId="{2A8B5533-E69D-E947-9210-1DF44266D6C1}" type="presOf" srcId="{63159F5F-19C4-974F-B4D9-6A8388E3A179}" destId="{DC85BF06-3190-2C49-B38C-CC01414F9567}"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281B383B-1964-4449-B96C-08AA1FC90EF4}" type="presOf" srcId="{527799A3-6798-F14C-9108-A99B044124B3}" destId="{CE064FAD-9527-C04A-986D-ADE7F29D4AA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98C6260-F749-C948-8BE8-9064AD31F2EA}" type="presOf" srcId="{55E743FA-081E-B447-B4F2-DEEACC6857BC}" destId="{36444405-91CC-BC45-909E-8AE477F1EC7C}" srcOrd="0" destOrd="0" presId="urn:microsoft.com/office/officeart/2005/8/layout/cycle1"/>
    <dgm:cxn modelId="{D8F53D63-E3F7-8943-A3D0-898A26181A2F}" type="presOf" srcId="{8E1255C9-F847-A440-83FF-7AA254CCB896}" destId="{974F300E-4386-5845-9047-D2E50BE5B9DF}" srcOrd="0" destOrd="0" presId="urn:microsoft.com/office/officeart/2005/8/layout/cycle1"/>
    <dgm:cxn modelId="{F1D0F964-4315-EC40-996C-FFDC66C95E02}" type="presOf" srcId="{A9914442-2057-0542-A0EA-F935FCA28993}" destId="{B4CE740F-E5F8-1040-9068-3C0CA6A81D60}" srcOrd="0" destOrd="0" presId="urn:microsoft.com/office/officeart/2005/8/layout/cycle1"/>
    <dgm:cxn modelId="{1BC61967-1CFD-3641-BE5D-4CC505BF327D}" type="presOf" srcId="{81D20D5D-F15B-B844-BCE7-07FE2E88C5B6}" destId="{2467F156-8EB3-F044-8664-8B186FD19D40}" srcOrd="0" destOrd="0" presId="urn:microsoft.com/office/officeart/2005/8/layout/cycle1"/>
    <dgm:cxn modelId="{249FD768-C93B-9449-9519-0F7F5AD97A47}" type="presOf" srcId="{B6065800-F57E-6842-B73C-614AFBC2DE05}" destId="{2990F259-A510-7044-A15A-189FB55AE5CB}" srcOrd="0" destOrd="0" presId="urn:microsoft.com/office/officeart/2005/8/layout/cycle1"/>
    <dgm:cxn modelId="{6D060D72-FD77-8E4E-8366-18FFAD61109C}" type="presOf" srcId="{325DB5A0-FE7A-8245-9663-7B515E4DF4C8}" destId="{EAEA7D1D-8D8A-4A4B-812D-D24179AFED27}" srcOrd="0" destOrd="0" presId="urn:microsoft.com/office/officeart/2005/8/layout/cycle1"/>
    <dgm:cxn modelId="{9B00567C-6D17-4948-A5E9-B79E91F56511}" type="presOf" srcId="{CCCC52AB-CFB4-904A-B94C-E1998826B4F9}" destId="{7C0589C6-43EC-854D-966B-B0C5FE9A8192}" srcOrd="0" destOrd="0" presId="urn:microsoft.com/office/officeart/2005/8/layout/cycle1"/>
    <dgm:cxn modelId="{364F6F7F-1C20-554D-B928-239F0EBBAB57}" type="presOf" srcId="{931AD6AD-68AD-1F4D-802F-C6CD780A0CDB}" destId="{19DCBC3D-EF34-4444-B52C-E59D1C44CC9D}" srcOrd="0" destOrd="0" presId="urn:microsoft.com/office/officeart/2005/8/layout/cycle1"/>
    <dgm:cxn modelId="{A1B83B83-BC16-1448-AF94-ABFBCA7E0179}" type="presOf" srcId="{6533DBF9-2933-D44A-B9F0-8FC24EC06F20}" destId="{C4FE94AE-AFAE-8743-9525-171FDA850E0F}" srcOrd="0" destOrd="0" presId="urn:microsoft.com/office/officeart/2005/8/layout/cycle1"/>
    <dgm:cxn modelId="{6A4FD883-0C78-BC47-B7EC-CAE1C67AC9E3}"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B4A41FA3-D9B0-3247-B748-CC65E36D642D}" type="presOf" srcId="{610909C5-6334-264F-93E0-189A71FB6993}" destId="{54CDBF4B-9D09-3242-A1D5-0506BD1712C5}" srcOrd="0" destOrd="0" presId="urn:microsoft.com/office/officeart/2005/8/layout/cycle1"/>
    <dgm:cxn modelId="{A558FDA3-A408-044C-838F-DAE112A60F34}" type="presOf" srcId="{D805A741-31F4-6D45-A082-4AD4C7B066F1}" destId="{7D368AA8-A897-6A44-B2ED-5420DBBF55C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8FCEAAF-6DA1-1144-B09F-05D8D0BEE4FA}" type="presOf" srcId="{55B5CCF6-1B65-AC49-B1EC-CD09807E71EF}" destId="{76EDA6DC-5A32-7640-86D9-A3D1F65AC2D3}" srcOrd="0" destOrd="0" presId="urn:microsoft.com/office/officeart/2005/8/layout/cycle1"/>
    <dgm:cxn modelId="{430D64B3-47EA-9A49-98E0-3BDAB1DC6405}" type="presOf" srcId="{D7E87DE1-03EB-D748-89C5-D76845DF9F58}" destId="{12C576B8-5B2D-B04B-98C4-29D5E499FD83}"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18B8F7D0-7825-7849-A08D-2ECA27BC4D97}"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1565FE9-AB5E-2440-B67A-898FCCE95E42}" type="presOf" srcId="{591E9484-33B2-714C-AA5D-D47E80DA12F9}" destId="{CDA9BE8C-41E5-BF45-BAB4-5B91BDDEFF8D}" srcOrd="0" destOrd="0" presId="urn:microsoft.com/office/officeart/2005/8/layout/cycle1"/>
    <dgm:cxn modelId="{071018EE-87F4-6A4E-AC26-BB835D476467}" type="presOf" srcId="{12600BCB-5734-3F4B-9543-0CB09A3EC940}" destId="{92DA8A36-05F4-4B4C-B207-6FB4CBC9688F}" srcOrd="0" destOrd="0" presId="urn:microsoft.com/office/officeart/2005/8/layout/cycle1"/>
    <dgm:cxn modelId="{8173A074-1780-E04D-B573-E607248E2E49}" type="presParOf" srcId="{974F300E-4386-5845-9047-D2E50BE5B9DF}" destId="{BF1A72C0-4F23-214E-B2C0-EC3432C35438}" srcOrd="0" destOrd="0" presId="urn:microsoft.com/office/officeart/2005/8/layout/cycle1"/>
    <dgm:cxn modelId="{ED5673C5-469C-0548-8790-679C3E89CEEA}" type="presParOf" srcId="{974F300E-4386-5845-9047-D2E50BE5B9DF}" destId="{92DA8A36-05F4-4B4C-B207-6FB4CBC9688F}" srcOrd="1" destOrd="0" presId="urn:microsoft.com/office/officeart/2005/8/layout/cycle1"/>
    <dgm:cxn modelId="{44090B5F-1692-D34E-AC10-B35C2C70EB2D}" type="presParOf" srcId="{974F300E-4386-5845-9047-D2E50BE5B9DF}" destId="{2990F259-A510-7044-A15A-189FB55AE5CB}" srcOrd="2" destOrd="0" presId="urn:microsoft.com/office/officeart/2005/8/layout/cycle1"/>
    <dgm:cxn modelId="{8C4E4CFA-D491-6640-831D-7086674B6520}" type="presParOf" srcId="{974F300E-4386-5845-9047-D2E50BE5B9DF}" destId="{A7A1548F-03D0-7F43-8C4C-631804CE4126}" srcOrd="3" destOrd="0" presId="urn:microsoft.com/office/officeart/2005/8/layout/cycle1"/>
    <dgm:cxn modelId="{143948CC-A450-8343-A76B-543DF7BA65CC}" type="presParOf" srcId="{974F300E-4386-5845-9047-D2E50BE5B9DF}" destId="{EAEA7D1D-8D8A-4A4B-812D-D24179AFED27}" srcOrd="4" destOrd="0" presId="urn:microsoft.com/office/officeart/2005/8/layout/cycle1"/>
    <dgm:cxn modelId="{C155F609-0E29-DC40-ACA5-4CFB06A52D5C}" type="presParOf" srcId="{974F300E-4386-5845-9047-D2E50BE5B9DF}" destId="{2257407E-2335-6E46-9533-50F1A4869162}" srcOrd="5" destOrd="0" presId="urn:microsoft.com/office/officeart/2005/8/layout/cycle1"/>
    <dgm:cxn modelId="{175843BD-2A83-C94A-9773-04BAC11A35C3}" type="presParOf" srcId="{974F300E-4386-5845-9047-D2E50BE5B9DF}" destId="{3467B5D4-61EB-4C46-BB87-881C0920F2D1}" srcOrd="6" destOrd="0" presId="urn:microsoft.com/office/officeart/2005/8/layout/cycle1"/>
    <dgm:cxn modelId="{EC44E0DF-DB05-624A-BC78-458CE01053B9}" type="presParOf" srcId="{974F300E-4386-5845-9047-D2E50BE5B9DF}" destId="{2467F156-8EB3-F044-8664-8B186FD19D40}" srcOrd="7" destOrd="0" presId="urn:microsoft.com/office/officeart/2005/8/layout/cycle1"/>
    <dgm:cxn modelId="{82ACFA2E-C8AA-2E46-A644-1443DA6C4AEE}" type="presParOf" srcId="{974F300E-4386-5845-9047-D2E50BE5B9DF}" destId="{DC85BF06-3190-2C49-B38C-CC01414F9567}" srcOrd="8" destOrd="0" presId="urn:microsoft.com/office/officeart/2005/8/layout/cycle1"/>
    <dgm:cxn modelId="{F83F4E0E-7ED6-5A44-8AB4-01C4DF41F82A}" type="presParOf" srcId="{974F300E-4386-5845-9047-D2E50BE5B9DF}" destId="{818521AB-CB19-3245-AC47-32330EC1D05A}" srcOrd="9" destOrd="0" presId="urn:microsoft.com/office/officeart/2005/8/layout/cycle1"/>
    <dgm:cxn modelId="{C888565B-683B-B44A-9571-95B7D5C5A96B}" type="presParOf" srcId="{974F300E-4386-5845-9047-D2E50BE5B9DF}" destId="{A85B6194-0CD3-0046-9C07-12EA626BEFA3}" srcOrd="10" destOrd="0" presId="urn:microsoft.com/office/officeart/2005/8/layout/cycle1"/>
    <dgm:cxn modelId="{031546F9-EFD6-DB41-A1DA-0AC451383F86}" type="presParOf" srcId="{974F300E-4386-5845-9047-D2E50BE5B9DF}" destId="{76EDA6DC-5A32-7640-86D9-A3D1F65AC2D3}" srcOrd="11" destOrd="0" presId="urn:microsoft.com/office/officeart/2005/8/layout/cycle1"/>
    <dgm:cxn modelId="{FC817A12-8547-E44B-9FE9-F85549C97D0B}" type="presParOf" srcId="{974F300E-4386-5845-9047-D2E50BE5B9DF}" destId="{5FEB966B-5E78-494C-B5A1-6F18B3A362B7}" srcOrd="12" destOrd="0" presId="urn:microsoft.com/office/officeart/2005/8/layout/cycle1"/>
    <dgm:cxn modelId="{F93E088F-ED29-AC49-92B8-246D44EC75DB}" type="presParOf" srcId="{974F300E-4386-5845-9047-D2E50BE5B9DF}" destId="{9BE0E30D-6CC1-3143-BC4A-4FF2C5039316}" srcOrd="13" destOrd="0" presId="urn:microsoft.com/office/officeart/2005/8/layout/cycle1"/>
    <dgm:cxn modelId="{A304B109-8BA2-3744-97F4-1AFAED0FF45E}" type="presParOf" srcId="{974F300E-4386-5845-9047-D2E50BE5B9DF}" destId="{37E24780-EDFC-1D4D-B756-C90BE821441B}" srcOrd="14" destOrd="0" presId="urn:microsoft.com/office/officeart/2005/8/layout/cycle1"/>
    <dgm:cxn modelId="{28C8413D-7FE5-0E45-A1B0-0DA81BA62755}" type="presParOf" srcId="{974F300E-4386-5845-9047-D2E50BE5B9DF}" destId="{788B510C-5C6F-7E4F-BD2A-4B0F37349509}" srcOrd="15" destOrd="0" presId="urn:microsoft.com/office/officeart/2005/8/layout/cycle1"/>
    <dgm:cxn modelId="{F0B40972-AC2E-AE44-81F6-0199FE3FF543}" type="presParOf" srcId="{974F300E-4386-5845-9047-D2E50BE5B9DF}" destId="{BF6C208F-01F8-574D-980A-D40F886CF760}" srcOrd="16" destOrd="0" presId="urn:microsoft.com/office/officeart/2005/8/layout/cycle1"/>
    <dgm:cxn modelId="{3A1BE456-B55E-1547-A1E7-D3AD0C85BD0E}" type="presParOf" srcId="{974F300E-4386-5845-9047-D2E50BE5B9DF}" destId="{DAE7F6D9-575B-6C47-9F2C-6177EB4BA541}" srcOrd="17" destOrd="0" presId="urn:microsoft.com/office/officeart/2005/8/layout/cycle1"/>
    <dgm:cxn modelId="{139770FF-6E24-7140-8B62-429DACC5ACED}" type="presParOf" srcId="{974F300E-4386-5845-9047-D2E50BE5B9DF}" destId="{3AD74439-13B4-6B4C-A74C-96BE28333D49}" srcOrd="18" destOrd="0" presId="urn:microsoft.com/office/officeart/2005/8/layout/cycle1"/>
    <dgm:cxn modelId="{865ED285-964B-C649-9873-9723C37A3EE6}" type="presParOf" srcId="{974F300E-4386-5845-9047-D2E50BE5B9DF}" destId="{B4CE740F-E5F8-1040-9068-3C0CA6A81D60}" srcOrd="19" destOrd="0" presId="urn:microsoft.com/office/officeart/2005/8/layout/cycle1"/>
    <dgm:cxn modelId="{8E668C7B-AEBD-F84B-A7BD-6B4B3D37BFB0}" type="presParOf" srcId="{974F300E-4386-5845-9047-D2E50BE5B9DF}" destId="{7D368AA8-A897-6A44-B2ED-5420DBBF55CD}" srcOrd="20" destOrd="0" presId="urn:microsoft.com/office/officeart/2005/8/layout/cycle1"/>
    <dgm:cxn modelId="{BCD305E6-64F7-AC4F-AA92-FB40485CE9D0}" type="presParOf" srcId="{974F300E-4386-5845-9047-D2E50BE5B9DF}" destId="{256A8A82-B1CB-EF43-AB66-A3D1C8A54B59}" srcOrd="21" destOrd="0" presId="urn:microsoft.com/office/officeart/2005/8/layout/cycle1"/>
    <dgm:cxn modelId="{B213F995-F116-2B4C-BDD8-A0F95E07A6B6}" type="presParOf" srcId="{974F300E-4386-5845-9047-D2E50BE5B9DF}" destId="{36444405-91CC-BC45-909E-8AE477F1EC7C}" srcOrd="22" destOrd="0" presId="urn:microsoft.com/office/officeart/2005/8/layout/cycle1"/>
    <dgm:cxn modelId="{AE2F3949-FCF8-494D-AC1F-87676602B36D}" type="presParOf" srcId="{974F300E-4386-5845-9047-D2E50BE5B9DF}" destId="{0EBEA1BD-8C57-A847-A4A1-BD492A397D4A}" srcOrd="23" destOrd="0" presId="urn:microsoft.com/office/officeart/2005/8/layout/cycle1"/>
    <dgm:cxn modelId="{CC6E3271-02D1-404E-889F-F4141BC65EEC}" type="presParOf" srcId="{974F300E-4386-5845-9047-D2E50BE5B9DF}" destId="{A1257670-91AA-B74E-AFCB-48382C466D43}" srcOrd="24" destOrd="0" presId="urn:microsoft.com/office/officeart/2005/8/layout/cycle1"/>
    <dgm:cxn modelId="{AF32D6C0-DAFF-D545-8756-0EC5482565D3}" type="presParOf" srcId="{974F300E-4386-5845-9047-D2E50BE5B9DF}" destId="{19DCBC3D-EF34-4444-B52C-E59D1C44CC9D}" srcOrd="25" destOrd="0" presId="urn:microsoft.com/office/officeart/2005/8/layout/cycle1"/>
    <dgm:cxn modelId="{5457927A-1914-2740-84E6-237452AF0A4F}" type="presParOf" srcId="{974F300E-4386-5845-9047-D2E50BE5B9DF}" destId="{CDA9BE8C-41E5-BF45-BAB4-5B91BDDEFF8D}" srcOrd="26" destOrd="0" presId="urn:microsoft.com/office/officeart/2005/8/layout/cycle1"/>
    <dgm:cxn modelId="{24B883BB-BACF-0A4F-B26F-0BFF5CA892BB}" type="presParOf" srcId="{974F300E-4386-5845-9047-D2E50BE5B9DF}" destId="{731680F6-F070-374C-97C4-FB0156E03231}" srcOrd="27" destOrd="0" presId="urn:microsoft.com/office/officeart/2005/8/layout/cycle1"/>
    <dgm:cxn modelId="{F563EE9E-00D3-E443-B21C-5249510E7BB6}" type="presParOf" srcId="{974F300E-4386-5845-9047-D2E50BE5B9DF}" destId="{12C576B8-5B2D-B04B-98C4-29D5E499FD83}" srcOrd="28" destOrd="0" presId="urn:microsoft.com/office/officeart/2005/8/layout/cycle1"/>
    <dgm:cxn modelId="{7569FC24-9DDD-0448-BDEE-F5DB588DA6E4}" type="presParOf" srcId="{974F300E-4386-5845-9047-D2E50BE5B9DF}" destId="{C4FE94AE-AFAE-8743-9525-171FDA850E0F}" srcOrd="29" destOrd="0" presId="urn:microsoft.com/office/officeart/2005/8/layout/cycle1"/>
    <dgm:cxn modelId="{E54BAAD2-D430-B841-8007-92A19E510871}" type="presParOf" srcId="{974F300E-4386-5845-9047-D2E50BE5B9DF}" destId="{FBD4D212-3E98-9843-8795-297F9EDDD657}" srcOrd="30" destOrd="0" presId="urn:microsoft.com/office/officeart/2005/8/layout/cycle1"/>
    <dgm:cxn modelId="{1438EE93-3BA5-874C-912E-F808558A033F}" type="presParOf" srcId="{974F300E-4386-5845-9047-D2E50BE5B9DF}" destId="{54CDBF4B-9D09-3242-A1D5-0506BD1712C5}" srcOrd="31" destOrd="0" presId="urn:microsoft.com/office/officeart/2005/8/layout/cycle1"/>
    <dgm:cxn modelId="{13926E33-24F9-6E40-B617-17990CD06210}" type="presParOf" srcId="{974F300E-4386-5845-9047-D2E50BE5B9DF}" destId="{49452468-AA65-834B-B75D-72A0A7810E13}" srcOrd="32" destOrd="0" presId="urn:microsoft.com/office/officeart/2005/8/layout/cycle1"/>
    <dgm:cxn modelId="{4FDB8AAF-49E0-A348-877D-651390C797D2}" type="presParOf" srcId="{974F300E-4386-5845-9047-D2E50BE5B9DF}" destId="{B0C742D0-6463-FF41-BE88-36D0AF1ED5D5}" srcOrd="33" destOrd="0" presId="urn:microsoft.com/office/officeart/2005/8/layout/cycle1"/>
    <dgm:cxn modelId="{DC40CA58-7EA3-0B41-B456-06D2B1C6E97E}" type="presParOf" srcId="{974F300E-4386-5845-9047-D2E50BE5B9DF}" destId="{CE064FAD-9527-C04A-986D-ADE7F29D4AAF}" srcOrd="34" destOrd="0" presId="urn:microsoft.com/office/officeart/2005/8/layout/cycle1"/>
    <dgm:cxn modelId="{7B9CEA8B-DB88-E54F-967A-E6AC6BEEE43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743FD07-F837-3448-978A-D8123F579F0C}" type="presOf" srcId="{610909C5-6334-264F-93E0-189A71FB6993}" destId="{54CDBF4B-9D09-3242-A1D5-0506BD1712C5}"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E753925-E95E-FC40-9489-D3DD010D62E0}" type="presOf" srcId="{12600BCB-5734-3F4B-9543-0CB09A3EC940}" destId="{92DA8A36-05F4-4B4C-B207-6FB4CBC9688F}" srcOrd="0" destOrd="0" presId="urn:microsoft.com/office/officeart/2005/8/layout/cycle1"/>
    <dgm:cxn modelId="{90182A2D-A751-BD41-B6FC-FE526620C748}" type="presOf" srcId="{D805A741-31F4-6D45-A082-4AD4C7B066F1}" destId="{7D368AA8-A897-6A44-B2ED-5420DBBF55CD}" srcOrd="0" destOrd="0" presId="urn:microsoft.com/office/officeart/2005/8/layout/cycle1"/>
    <dgm:cxn modelId="{E60B872F-5133-BE4E-A3FA-D1D6C202A4B3}"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2AEC43B-B972-E641-9263-8DCD4AFFB609}" type="presOf" srcId="{C62D126D-D94F-0A45-AAB3-A4A2804A9AA5}" destId="{49452468-AA65-834B-B75D-72A0A7810E13}" srcOrd="0" destOrd="0" presId="urn:microsoft.com/office/officeart/2005/8/layout/cycle1"/>
    <dgm:cxn modelId="{1F3CD73D-E3D9-6945-9EC2-324640CBF7A3}" type="presOf" srcId="{55E743FA-081E-B447-B4F2-DEEACC6857BC}" destId="{36444405-91CC-BC45-909E-8AE477F1EC7C}" srcOrd="0" destOrd="0" presId="urn:microsoft.com/office/officeart/2005/8/layout/cycle1"/>
    <dgm:cxn modelId="{076D3541-E45F-674E-8EC6-53B6A54E5462}" type="presOf" srcId="{325DB5A0-FE7A-8245-9663-7B515E4DF4C8}" destId="{EAEA7D1D-8D8A-4A4B-812D-D24179AFED27}" srcOrd="0" destOrd="0" presId="urn:microsoft.com/office/officeart/2005/8/layout/cycle1"/>
    <dgm:cxn modelId="{76812D47-9A8D-DB44-BB39-479E41A50D87}" type="presOf" srcId="{580AAA11-E1E4-FC4E-A546-63E521F462A7}" destId="{DAE7F6D9-575B-6C47-9F2C-6177EB4BA541}" srcOrd="0" destOrd="0" presId="urn:microsoft.com/office/officeart/2005/8/layout/cycle1"/>
    <dgm:cxn modelId="{CBB48047-FED1-9141-9634-5F470F10B9B1}" type="presOf" srcId="{63159F5F-19C4-974F-B4D9-6A8388E3A179}" destId="{DC85BF06-3190-2C49-B38C-CC01414F9567}"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F5FBC84D-394A-DE42-8800-7CB6E7D833DE}" type="presOf" srcId="{8E1255C9-F847-A440-83FF-7AA254CCB896}" destId="{974F300E-4386-5845-9047-D2E50BE5B9DF}" srcOrd="0" destOrd="0" presId="urn:microsoft.com/office/officeart/2005/8/layout/cycle1"/>
    <dgm:cxn modelId="{FA2B8E60-D203-0A47-BCE5-321C60AD0BFE}" type="presOf" srcId="{931AD6AD-68AD-1F4D-802F-C6CD780A0CDB}" destId="{19DCBC3D-EF34-4444-B52C-E59D1C44CC9D}" srcOrd="0" destOrd="0" presId="urn:microsoft.com/office/officeart/2005/8/layout/cycle1"/>
    <dgm:cxn modelId="{6A179667-9203-0544-BADF-D1ABCE6C4E92}" type="presOf" srcId="{54471214-3ABC-B64E-8935-4F53AC7091F5}" destId="{2257407E-2335-6E46-9533-50F1A4869162}" srcOrd="0" destOrd="0" presId="urn:microsoft.com/office/officeart/2005/8/layout/cycle1"/>
    <dgm:cxn modelId="{9F3A4784-E392-9A4D-8A6F-3EF9AF3FA242}" type="presOf" srcId="{D548EBB6-B1A8-4E4A-94F3-38AFF917AA13}" destId="{A85B6194-0CD3-0046-9C07-12EA626BEFA3}" srcOrd="0" destOrd="0" presId="urn:microsoft.com/office/officeart/2005/8/layout/cycle1"/>
    <dgm:cxn modelId="{F7478C87-EE7E-5749-907F-9A6B6A4B5F31}" type="presOf" srcId="{55B5CCF6-1B65-AC49-B1EC-CD09807E71EF}" destId="{76EDA6DC-5A32-7640-86D9-A3D1F65AC2D3}" srcOrd="0" destOrd="0" presId="urn:microsoft.com/office/officeart/2005/8/layout/cycle1"/>
    <dgm:cxn modelId="{F7D0088C-C681-444C-A418-572FAC8BFC4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7567E392-FD73-964E-A6F9-4B5DC0D39A9A}" type="presOf" srcId="{D7E87DE1-03EB-D748-89C5-D76845DF9F58}" destId="{12C576B8-5B2D-B04B-98C4-29D5E499FD8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DD0334A9-B554-EB4E-B397-01A4544B8FB7}" type="presOf" srcId="{CCCC52AB-CFB4-904A-B94C-E1998826B4F9}" destId="{7C0589C6-43EC-854D-966B-B0C5FE9A8192}" srcOrd="0" destOrd="0" presId="urn:microsoft.com/office/officeart/2005/8/layout/cycle1"/>
    <dgm:cxn modelId="{1E2694AE-A2CE-8242-8207-6433786C37F3}" type="presOf" srcId="{B6065800-F57E-6842-B73C-614AFBC2DE05}" destId="{2990F259-A510-7044-A15A-189FB55AE5CB}" srcOrd="0" destOrd="0" presId="urn:microsoft.com/office/officeart/2005/8/layout/cycle1"/>
    <dgm:cxn modelId="{0FBBAAAF-F57E-604A-831B-992F786B772A}" type="presOf" srcId="{591E9484-33B2-714C-AA5D-D47E80DA12F9}" destId="{CDA9BE8C-41E5-BF45-BAB4-5B91BDDEFF8D}" srcOrd="0" destOrd="0" presId="urn:microsoft.com/office/officeart/2005/8/layout/cycle1"/>
    <dgm:cxn modelId="{F16C76B0-CEBA-4F42-BE5C-1EF5A0C2939C}" type="presOf" srcId="{19401D75-4FA1-2642-9C39-67D34D8AB9EC}" destId="{37E24780-EDFC-1D4D-B756-C90BE821441B}" srcOrd="0" destOrd="0" presId="urn:microsoft.com/office/officeart/2005/8/layout/cycle1"/>
    <dgm:cxn modelId="{B064AEB2-1469-5845-9579-8B774AB31872}"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E2FA24C3-24C8-8D46-A913-54770C53A7C4}" type="presOf" srcId="{A9914442-2057-0542-A0EA-F935FCA28993}" destId="{B4CE740F-E5F8-1040-9068-3C0CA6A81D60}"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47907E5-965B-6A43-9DF0-65637DAAF255}" type="presOf" srcId="{0858D728-97B0-1A41-82DA-1572CE14754F}" destId="{9BE0E30D-6CC1-3143-BC4A-4FF2C5039316}" srcOrd="0" destOrd="0" presId="urn:microsoft.com/office/officeart/2005/8/layout/cycle1"/>
    <dgm:cxn modelId="{ABC8DCE5-605E-4341-8EFC-E53C3F960BFF}" type="presOf" srcId="{B7792F1E-795A-8A40-9AF9-CBB036406804}" destId="{0EBEA1BD-8C57-A847-A4A1-BD492A397D4A}" srcOrd="0" destOrd="0" presId="urn:microsoft.com/office/officeart/2005/8/layout/cycle1"/>
    <dgm:cxn modelId="{8F3CAEE6-4287-1543-8BE6-C9530414B5E2}" type="presOf" srcId="{6533DBF9-2933-D44A-B9F0-8FC24EC06F20}" destId="{C4FE94AE-AFAE-8743-9525-171FDA850E0F}" srcOrd="0" destOrd="0" presId="urn:microsoft.com/office/officeart/2005/8/layout/cycle1"/>
    <dgm:cxn modelId="{99E3C8BC-6947-B340-95D7-9A93487BBA0A}" type="presParOf" srcId="{974F300E-4386-5845-9047-D2E50BE5B9DF}" destId="{BF1A72C0-4F23-214E-B2C0-EC3432C35438}" srcOrd="0" destOrd="0" presId="urn:microsoft.com/office/officeart/2005/8/layout/cycle1"/>
    <dgm:cxn modelId="{0D6EF4AE-1759-4345-8E92-EEEEE71086B0}" type="presParOf" srcId="{974F300E-4386-5845-9047-D2E50BE5B9DF}" destId="{92DA8A36-05F4-4B4C-B207-6FB4CBC9688F}" srcOrd="1" destOrd="0" presId="urn:microsoft.com/office/officeart/2005/8/layout/cycle1"/>
    <dgm:cxn modelId="{B4243F40-AF9B-A945-BAAF-4FDD0CCF2F54}" type="presParOf" srcId="{974F300E-4386-5845-9047-D2E50BE5B9DF}" destId="{2990F259-A510-7044-A15A-189FB55AE5CB}" srcOrd="2" destOrd="0" presId="urn:microsoft.com/office/officeart/2005/8/layout/cycle1"/>
    <dgm:cxn modelId="{97DEF19D-FEF0-F940-9C41-3C749EF815E7}" type="presParOf" srcId="{974F300E-4386-5845-9047-D2E50BE5B9DF}" destId="{A7A1548F-03D0-7F43-8C4C-631804CE4126}" srcOrd="3" destOrd="0" presId="urn:microsoft.com/office/officeart/2005/8/layout/cycle1"/>
    <dgm:cxn modelId="{A1C11B50-8BAC-5F46-AD03-03A751B3F666}" type="presParOf" srcId="{974F300E-4386-5845-9047-D2E50BE5B9DF}" destId="{EAEA7D1D-8D8A-4A4B-812D-D24179AFED27}" srcOrd="4" destOrd="0" presId="urn:microsoft.com/office/officeart/2005/8/layout/cycle1"/>
    <dgm:cxn modelId="{40A0ADCD-D385-7148-8474-98587D283A70}" type="presParOf" srcId="{974F300E-4386-5845-9047-D2E50BE5B9DF}" destId="{2257407E-2335-6E46-9533-50F1A4869162}" srcOrd="5" destOrd="0" presId="urn:microsoft.com/office/officeart/2005/8/layout/cycle1"/>
    <dgm:cxn modelId="{BF24A460-01C9-554A-AE0F-F1E9AFD6A022}" type="presParOf" srcId="{974F300E-4386-5845-9047-D2E50BE5B9DF}" destId="{3467B5D4-61EB-4C46-BB87-881C0920F2D1}" srcOrd="6" destOrd="0" presId="urn:microsoft.com/office/officeart/2005/8/layout/cycle1"/>
    <dgm:cxn modelId="{277C8769-06C1-DE46-8EB3-8F2C6732A4ED}" type="presParOf" srcId="{974F300E-4386-5845-9047-D2E50BE5B9DF}" destId="{2467F156-8EB3-F044-8664-8B186FD19D40}" srcOrd="7" destOrd="0" presId="urn:microsoft.com/office/officeart/2005/8/layout/cycle1"/>
    <dgm:cxn modelId="{37D26CBC-C51A-2D44-985E-D1816CCF198B}" type="presParOf" srcId="{974F300E-4386-5845-9047-D2E50BE5B9DF}" destId="{DC85BF06-3190-2C49-B38C-CC01414F9567}" srcOrd="8" destOrd="0" presId="urn:microsoft.com/office/officeart/2005/8/layout/cycle1"/>
    <dgm:cxn modelId="{5930F302-C310-3E43-AD89-E0D2ECA5C49D}" type="presParOf" srcId="{974F300E-4386-5845-9047-D2E50BE5B9DF}" destId="{818521AB-CB19-3245-AC47-32330EC1D05A}" srcOrd="9" destOrd="0" presId="urn:microsoft.com/office/officeart/2005/8/layout/cycle1"/>
    <dgm:cxn modelId="{9CED35B1-0AA1-8F47-8BD6-0168FADA6F60}" type="presParOf" srcId="{974F300E-4386-5845-9047-D2E50BE5B9DF}" destId="{A85B6194-0CD3-0046-9C07-12EA626BEFA3}" srcOrd="10" destOrd="0" presId="urn:microsoft.com/office/officeart/2005/8/layout/cycle1"/>
    <dgm:cxn modelId="{E29E24B5-CCB1-7940-BB6B-8EDAFDBCE3F6}" type="presParOf" srcId="{974F300E-4386-5845-9047-D2E50BE5B9DF}" destId="{76EDA6DC-5A32-7640-86D9-A3D1F65AC2D3}" srcOrd="11" destOrd="0" presId="urn:microsoft.com/office/officeart/2005/8/layout/cycle1"/>
    <dgm:cxn modelId="{8CD3824A-1D27-6E42-8C3E-3624839CC4D3}" type="presParOf" srcId="{974F300E-4386-5845-9047-D2E50BE5B9DF}" destId="{5FEB966B-5E78-494C-B5A1-6F18B3A362B7}" srcOrd="12" destOrd="0" presId="urn:microsoft.com/office/officeart/2005/8/layout/cycle1"/>
    <dgm:cxn modelId="{D17A5730-6EC2-D749-B3C8-65873216A875}" type="presParOf" srcId="{974F300E-4386-5845-9047-D2E50BE5B9DF}" destId="{9BE0E30D-6CC1-3143-BC4A-4FF2C5039316}" srcOrd="13" destOrd="0" presId="urn:microsoft.com/office/officeart/2005/8/layout/cycle1"/>
    <dgm:cxn modelId="{D59A5C91-1382-C34F-B5C3-AFD6E4651627}" type="presParOf" srcId="{974F300E-4386-5845-9047-D2E50BE5B9DF}" destId="{37E24780-EDFC-1D4D-B756-C90BE821441B}" srcOrd="14" destOrd="0" presId="urn:microsoft.com/office/officeart/2005/8/layout/cycle1"/>
    <dgm:cxn modelId="{42398D54-4B96-4749-A5D1-8F37E55BD5CE}" type="presParOf" srcId="{974F300E-4386-5845-9047-D2E50BE5B9DF}" destId="{788B510C-5C6F-7E4F-BD2A-4B0F37349509}" srcOrd="15" destOrd="0" presId="urn:microsoft.com/office/officeart/2005/8/layout/cycle1"/>
    <dgm:cxn modelId="{6BCB8271-649D-BA42-807F-B55CB94DA5F5}" type="presParOf" srcId="{974F300E-4386-5845-9047-D2E50BE5B9DF}" destId="{BF6C208F-01F8-574D-980A-D40F886CF760}" srcOrd="16" destOrd="0" presId="urn:microsoft.com/office/officeart/2005/8/layout/cycle1"/>
    <dgm:cxn modelId="{B187B599-B59C-ED4B-A2F2-8DA065828151}" type="presParOf" srcId="{974F300E-4386-5845-9047-D2E50BE5B9DF}" destId="{DAE7F6D9-575B-6C47-9F2C-6177EB4BA541}" srcOrd="17" destOrd="0" presId="urn:microsoft.com/office/officeart/2005/8/layout/cycle1"/>
    <dgm:cxn modelId="{EA4525A1-1524-2548-82D7-16B3702F1124}" type="presParOf" srcId="{974F300E-4386-5845-9047-D2E50BE5B9DF}" destId="{3AD74439-13B4-6B4C-A74C-96BE28333D49}" srcOrd="18" destOrd="0" presId="urn:microsoft.com/office/officeart/2005/8/layout/cycle1"/>
    <dgm:cxn modelId="{CD266178-57FF-874F-96F4-7C9BEA482A29}" type="presParOf" srcId="{974F300E-4386-5845-9047-D2E50BE5B9DF}" destId="{B4CE740F-E5F8-1040-9068-3C0CA6A81D60}" srcOrd="19" destOrd="0" presId="urn:microsoft.com/office/officeart/2005/8/layout/cycle1"/>
    <dgm:cxn modelId="{39F4F918-7EE6-8E4A-9E86-6D0879FF5396}" type="presParOf" srcId="{974F300E-4386-5845-9047-D2E50BE5B9DF}" destId="{7D368AA8-A897-6A44-B2ED-5420DBBF55CD}" srcOrd="20" destOrd="0" presId="urn:microsoft.com/office/officeart/2005/8/layout/cycle1"/>
    <dgm:cxn modelId="{BC7BC9C7-B880-714D-9085-61EFD3DE7919}" type="presParOf" srcId="{974F300E-4386-5845-9047-D2E50BE5B9DF}" destId="{256A8A82-B1CB-EF43-AB66-A3D1C8A54B59}" srcOrd="21" destOrd="0" presId="urn:microsoft.com/office/officeart/2005/8/layout/cycle1"/>
    <dgm:cxn modelId="{68475329-4EE6-564A-8F55-3D460D8B25F5}" type="presParOf" srcId="{974F300E-4386-5845-9047-D2E50BE5B9DF}" destId="{36444405-91CC-BC45-909E-8AE477F1EC7C}" srcOrd="22" destOrd="0" presId="urn:microsoft.com/office/officeart/2005/8/layout/cycle1"/>
    <dgm:cxn modelId="{0CFEAF64-5D75-494C-B02B-A02CC1BC5F75}" type="presParOf" srcId="{974F300E-4386-5845-9047-D2E50BE5B9DF}" destId="{0EBEA1BD-8C57-A847-A4A1-BD492A397D4A}" srcOrd="23" destOrd="0" presId="urn:microsoft.com/office/officeart/2005/8/layout/cycle1"/>
    <dgm:cxn modelId="{0FC7FB98-42E6-7443-8537-CEB0DBEEE012}" type="presParOf" srcId="{974F300E-4386-5845-9047-D2E50BE5B9DF}" destId="{A1257670-91AA-B74E-AFCB-48382C466D43}" srcOrd="24" destOrd="0" presId="urn:microsoft.com/office/officeart/2005/8/layout/cycle1"/>
    <dgm:cxn modelId="{BBD81E88-B425-C740-A525-6072409854CE}" type="presParOf" srcId="{974F300E-4386-5845-9047-D2E50BE5B9DF}" destId="{19DCBC3D-EF34-4444-B52C-E59D1C44CC9D}" srcOrd="25" destOrd="0" presId="urn:microsoft.com/office/officeart/2005/8/layout/cycle1"/>
    <dgm:cxn modelId="{50C72B65-8625-6C41-889B-33A5C1FB21BE}" type="presParOf" srcId="{974F300E-4386-5845-9047-D2E50BE5B9DF}" destId="{CDA9BE8C-41E5-BF45-BAB4-5B91BDDEFF8D}" srcOrd="26" destOrd="0" presId="urn:microsoft.com/office/officeart/2005/8/layout/cycle1"/>
    <dgm:cxn modelId="{6F9F6362-FFAB-4A43-A267-301F942BB4A5}" type="presParOf" srcId="{974F300E-4386-5845-9047-D2E50BE5B9DF}" destId="{731680F6-F070-374C-97C4-FB0156E03231}" srcOrd="27" destOrd="0" presId="urn:microsoft.com/office/officeart/2005/8/layout/cycle1"/>
    <dgm:cxn modelId="{76124683-17AF-3B44-918A-BD96F526A82B}" type="presParOf" srcId="{974F300E-4386-5845-9047-D2E50BE5B9DF}" destId="{12C576B8-5B2D-B04B-98C4-29D5E499FD83}" srcOrd="28" destOrd="0" presId="urn:microsoft.com/office/officeart/2005/8/layout/cycle1"/>
    <dgm:cxn modelId="{DA7FF1DC-E20A-B649-B8A6-D6B62FBC9DF7}" type="presParOf" srcId="{974F300E-4386-5845-9047-D2E50BE5B9DF}" destId="{C4FE94AE-AFAE-8743-9525-171FDA850E0F}" srcOrd="29" destOrd="0" presId="urn:microsoft.com/office/officeart/2005/8/layout/cycle1"/>
    <dgm:cxn modelId="{A7652BC5-31A9-1646-B79B-6F45BA5F8EDA}" type="presParOf" srcId="{974F300E-4386-5845-9047-D2E50BE5B9DF}" destId="{FBD4D212-3E98-9843-8795-297F9EDDD657}" srcOrd="30" destOrd="0" presId="urn:microsoft.com/office/officeart/2005/8/layout/cycle1"/>
    <dgm:cxn modelId="{82E566AA-EF70-8C4D-B926-4E38F4A8F8F7}" type="presParOf" srcId="{974F300E-4386-5845-9047-D2E50BE5B9DF}" destId="{54CDBF4B-9D09-3242-A1D5-0506BD1712C5}" srcOrd="31" destOrd="0" presId="urn:microsoft.com/office/officeart/2005/8/layout/cycle1"/>
    <dgm:cxn modelId="{91211F8E-8104-D84C-A264-56EE51AB8ED4}" type="presParOf" srcId="{974F300E-4386-5845-9047-D2E50BE5B9DF}" destId="{49452468-AA65-834B-B75D-72A0A7810E13}" srcOrd="32" destOrd="0" presId="urn:microsoft.com/office/officeart/2005/8/layout/cycle1"/>
    <dgm:cxn modelId="{83D98AE6-2250-8844-9691-DE9FD4958433}" type="presParOf" srcId="{974F300E-4386-5845-9047-D2E50BE5B9DF}" destId="{B0C742D0-6463-FF41-BE88-36D0AF1ED5D5}" srcOrd="33" destOrd="0" presId="urn:microsoft.com/office/officeart/2005/8/layout/cycle1"/>
    <dgm:cxn modelId="{F92905F1-140C-FE40-9EB0-249E1E4C25AE}" type="presParOf" srcId="{974F300E-4386-5845-9047-D2E50BE5B9DF}" destId="{CE064FAD-9527-C04A-986D-ADE7F29D4AAF}" srcOrd="34" destOrd="0" presId="urn:microsoft.com/office/officeart/2005/8/layout/cycle1"/>
    <dgm:cxn modelId="{F1ED5AAA-B097-FD49-92AA-27463B4FE3C3}"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1127502-9AEC-0544-9816-72A7A453C3CF}" type="presOf" srcId="{54471214-3ABC-B64E-8935-4F53AC7091F5}" destId="{2257407E-2335-6E46-9533-50F1A4869162}" srcOrd="0" destOrd="0" presId="urn:microsoft.com/office/officeart/2005/8/layout/cycle1"/>
    <dgm:cxn modelId="{92700304-F193-3049-BECD-AF62B7784FB9}" type="presOf" srcId="{325DB5A0-FE7A-8245-9663-7B515E4DF4C8}" destId="{EAEA7D1D-8D8A-4A4B-812D-D24179AFED27}" srcOrd="0" destOrd="0" presId="urn:microsoft.com/office/officeart/2005/8/layout/cycle1"/>
    <dgm:cxn modelId="{26C1AA06-09D3-8D4C-8709-7CD0E2F7B8D2}" type="presOf" srcId="{D805A741-31F4-6D45-A082-4AD4C7B066F1}" destId="{7D368AA8-A897-6A44-B2ED-5420DBBF55CD}" srcOrd="0" destOrd="0" presId="urn:microsoft.com/office/officeart/2005/8/layout/cycle1"/>
    <dgm:cxn modelId="{B4ADEA1A-B727-4146-BDAB-8CE4C1E1D777}" type="presOf" srcId="{63159F5F-19C4-974F-B4D9-6A8388E3A179}" destId="{DC85BF06-3190-2C49-B38C-CC01414F9567}" srcOrd="0" destOrd="0" presId="urn:microsoft.com/office/officeart/2005/8/layout/cycle1"/>
    <dgm:cxn modelId="{CFA0151B-4468-D247-991A-CE1D3CBBBFFB}" type="presOf" srcId="{D548EBB6-B1A8-4E4A-94F3-38AFF917AA13}" destId="{A85B6194-0CD3-0046-9C07-12EA626BEFA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967912E-CA10-0047-8C64-758956C23D1C}" type="presOf" srcId="{D7E87DE1-03EB-D748-89C5-D76845DF9F58}" destId="{12C576B8-5B2D-B04B-98C4-29D5E499FD8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65C19636-902B-434E-AC6F-DE29539FCCA5}" type="presOf" srcId="{19401D75-4FA1-2642-9C39-67D34D8AB9EC}" destId="{37E24780-EDFC-1D4D-B756-C90BE821441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D238C747-AA84-6744-AEA5-731DF179BE0C}" type="presOf" srcId="{12600BCB-5734-3F4B-9543-0CB09A3EC940}" destId="{92DA8A36-05F4-4B4C-B207-6FB4CBC9688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3E6CE047-52EB-544E-9DE7-81CC62F81100}" type="presOf" srcId="{CCCC52AB-CFB4-904A-B94C-E1998826B4F9}" destId="{7C0589C6-43EC-854D-966B-B0C5FE9A8192}" srcOrd="0" destOrd="0" presId="urn:microsoft.com/office/officeart/2005/8/layout/cycle1"/>
    <dgm:cxn modelId="{F91F764E-D820-534F-B45D-8576A3B4AB88}" type="presOf" srcId="{0858D728-97B0-1A41-82DA-1572CE14754F}" destId="{9BE0E30D-6CC1-3143-BC4A-4FF2C5039316}" srcOrd="0" destOrd="0" presId="urn:microsoft.com/office/officeart/2005/8/layout/cycle1"/>
    <dgm:cxn modelId="{A6120951-0789-6949-A521-E348D254A473}" type="presOf" srcId="{A9914442-2057-0542-A0EA-F935FCA28993}" destId="{B4CE740F-E5F8-1040-9068-3C0CA6A81D60}" srcOrd="0" destOrd="0" presId="urn:microsoft.com/office/officeart/2005/8/layout/cycle1"/>
    <dgm:cxn modelId="{ED560362-F1D0-064F-A793-A0EBD057146F}" type="presOf" srcId="{931AD6AD-68AD-1F4D-802F-C6CD780A0CDB}" destId="{19DCBC3D-EF34-4444-B52C-E59D1C44CC9D}" srcOrd="0" destOrd="0" presId="urn:microsoft.com/office/officeart/2005/8/layout/cycle1"/>
    <dgm:cxn modelId="{990A7363-230D-8449-AF48-7523FB6410D8}" type="presOf" srcId="{591E9484-33B2-714C-AA5D-D47E80DA12F9}" destId="{CDA9BE8C-41E5-BF45-BAB4-5B91BDDEFF8D}" srcOrd="0" destOrd="0" presId="urn:microsoft.com/office/officeart/2005/8/layout/cycle1"/>
    <dgm:cxn modelId="{30709B66-75F7-6740-A780-253651E08077}" type="presOf" srcId="{580AAA11-E1E4-FC4E-A546-63E521F462A7}" destId="{DAE7F6D9-575B-6C47-9F2C-6177EB4BA541}" srcOrd="0" destOrd="0" presId="urn:microsoft.com/office/officeart/2005/8/layout/cycle1"/>
    <dgm:cxn modelId="{CBEDAD67-C364-7C41-9667-125FFC889100}" type="presOf" srcId="{F73B3211-1799-3F44-92B6-7CEE57ECB2D3}" destId="{BF6C208F-01F8-574D-980A-D40F886CF760}" srcOrd="0" destOrd="0" presId="urn:microsoft.com/office/officeart/2005/8/layout/cycle1"/>
    <dgm:cxn modelId="{9165DF8A-D4BA-C64F-BF0E-F78A7129B919}" type="presOf" srcId="{81D20D5D-F15B-B844-BCE7-07FE2E88C5B6}" destId="{2467F156-8EB3-F044-8664-8B186FD19D40}"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A7BDFF9B-5224-2F46-8EDF-1BF0980ACEB6}" type="presOf" srcId="{527799A3-6798-F14C-9108-A99B044124B3}" destId="{CE064FAD-9527-C04A-986D-ADE7F29D4AAF}" srcOrd="0" destOrd="0" presId="urn:microsoft.com/office/officeart/2005/8/layout/cycle1"/>
    <dgm:cxn modelId="{A1DC0B9D-8265-244F-826A-BF2BDE028E7B}" type="presOf" srcId="{B7792F1E-795A-8A40-9AF9-CBB036406804}" destId="{0EBEA1BD-8C57-A847-A4A1-BD492A397D4A}" srcOrd="0" destOrd="0" presId="urn:microsoft.com/office/officeart/2005/8/layout/cycle1"/>
    <dgm:cxn modelId="{DE611DA4-434B-E74E-BA4E-65C329869B16}" type="presOf" srcId="{55B5CCF6-1B65-AC49-B1EC-CD09807E71EF}" destId="{76EDA6DC-5A32-7640-86D9-A3D1F65AC2D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FCFA2B5-E40C-F040-BB9B-289EE7FDB49B}" type="presOf" srcId="{610909C5-6334-264F-93E0-189A71FB6993}" destId="{54CDBF4B-9D09-3242-A1D5-0506BD1712C5}" srcOrd="0" destOrd="0" presId="urn:microsoft.com/office/officeart/2005/8/layout/cycle1"/>
    <dgm:cxn modelId="{45202BB6-D6EE-1A46-AAD6-F202929CD85B}" type="presOf" srcId="{6533DBF9-2933-D44A-B9F0-8FC24EC06F20}" destId="{C4FE94AE-AFAE-8743-9525-171FDA850E0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591AA0CB-6EDB-264C-9EFB-77C8E8D360BB}" type="presOf" srcId="{B6065800-F57E-6842-B73C-614AFBC2DE05}" destId="{2990F259-A510-7044-A15A-189FB55AE5CB}" srcOrd="0" destOrd="0" presId="urn:microsoft.com/office/officeart/2005/8/layout/cycle1"/>
    <dgm:cxn modelId="{452A21CE-59D7-724A-9E54-5B89C20A4279}" type="presOf" srcId="{C62D126D-D94F-0A45-AAB3-A4A2804A9AA5}" destId="{49452468-AA65-834B-B75D-72A0A7810E13}" srcOrd="0" destOrd="0" presId="urn:microsoft.com/office/officeart/2005/8/layout/cycle1"/>
    <dgm:cxn modelId="{C81BDCCF-E9DA-C740-B190-1E768DF907B2}" type="presOf" srcId="{55E743FA-081E-B447-B4F2-DEEACC6857BC}" destId="{36444405-91CC-BC45-909E-8AE477F1EC7C}"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827F48EF-6610-B64C-AAB6-4F1F0F6F304B}" type="presOf" srcId="{8E1255C9-F847-A440-83FF-7AA254CCB896}" destId="{974F300E-4386-5845-9047-D2E50BE5B9DF}" srcOrd="0" destOrd="0" presId="urn:microsoft.com/office/officeart/2005/8/layout/cycle1"/>
    <dgm:cxn modelId="{50A2BF38-A579-B547-A906-161402653C18}" type="presParOf" srcId="{974F300E-4386-5845-9047-D2E50BE5B9DF}" destId="{BF1A72C0-4F23-214E-B2C0-EC3432C35438}" srcOrd="0" destOrd="0" presId="urn:microsoft.com/office/officeart/2005/8/layout/cycle1"/>
    <dgm:cxn modelId="{A6755280-2D64-EC4A-9991-800A3CA08AD7}" type="presParOf" srcId="{974F300E-4386-5845-9047-D2E50BE5B9DF}" destId="{92DA8A36-05F4-4B4C-B207-6FB4CBC9688F}" srcOrd="1" destOrd="0" presId="urn:microsoft.com/office/officeart/2005/8/layout/cycle1"/>
    <dgm:cxn modelId="{20289BAC-F40D-AF40-87B6-CF413887A868}" type="presParOf" srcId="{974F300E-4386-5845-9047-D2E50BE5B9DF}" destId="{2990F259-A510-7044-A15A-189FB55AE5CB}" srcOrd="2" destOrd="0" presId="urn:microsoft.com/office/officeart/2005/8/layout/cycle1"/>
    <dgm:cxn modelId="{F703A56D-0092-CE46-9CB9-A3237DA23BBF}" type="presParOf" srcId="{974F300E-4386-5845-9047-D2E50BE5B9DF}" destId="{A7A1548F-03D0-7F43-8C4C-631804CE4126}" srcOrd="3" destOrd="0" presId="urn:microsoft.com/office/officeart/2005/8/layout/cycle1"/>
    <dgm:cxn modelId="{5240D48B-6E8E-B342-8D51-3EA656818FC2}" type="presParOf" srcId="{974F300E-4386-5845-9047-D2E50BE5B9DF}" destId="{EAEA7D1D-8D8A-4A4B-812D-D24179AFED27}" srcOrd="4" destOrd="0" presId="urn:microsoft.com/office/officeart/2005/8/layout/cycle1"/>
    <dgm:cxn modelId="{6548B443-F559-554D-9069-F758DB55F45C}" type="presParOf" srcId="{974F300E-4386-5845-9047-D2E50BE5B9DF}" destId="{2257407E-2335-6E46-9533-50F1A4869162}" srcOrd="5" destOrd="0" presId="urn:microsoft.com/office/officeart/2005/8/layout/cycle1"/>
    <dgm:cxn modelId="{166B7B7D-A915-E24F-9DD8-9FE006BC91E8}" type="presParOf" srcId="{974F300E-4386-5845-9047-D2E50BE5B9DF}" destId="{3467B5D4-61EB-4C46-BB87-881C0920F2D1}" srcOrd="6" destOrd="0" presId="urn:microsoft.com/office/officeart/2005/8/layout/cycle1"/>
    <dgm:cxn modelId="{C7390B9C-F927-AE40-8B7F-DD9613801F50}" type="presParOf" srcId="{974F300E-4386-5845-9047-D2E50BE5B9DF}" destId="{2467F156-8EB3-F044-8664-8B186FD19D40}" srcOrd="7" destOrd="0" presId="urn:microsoft.com/office/officeart/2005/8/layout/cycle1"/>
    <dgm:cxn modelId="{721BC35C-4E3A-F746-A19D-26C6F2BE7BD9}" type="presParOf" srcId="{974F300E-4386-5845-9047-D2E50BE5B9DF}" destId="{DC85BF06-3190-2C49-B38C-CC01414F9567}" srcOrd="8" destOrd="0" presId="urn:microsoft.com/office/officeart/2005/8/layout/cycle1"/>
    <dgm:cxn modelId="{3C405658-C1A7-3F4E-9795-4CBCC487BDBE}" type="presParOf" srcId="{974F300E-4386-5845-9047-D2E50BE5B9DF}" destId="{818521AB-CB19-3245-AC47-32330EC1D05A}" srcOrd="9" destOrd="0" presId="urn:microsoft.com/office/officeart/2005/8/layout/cycle1"/>
    <dgm:cxn modelId="{EEF6935D-E48B-EF44-9F67-BDA1141566D6}" type="presParOf" srcId="{974F300E-4386-5845-9047-D2E50BE5B9DF}" destId="{A85B6194-0CD3-0046-9C07-12EA626BEFA3}" srcOrd="10" destOrd="0" presId="urn:microsoft.com/office/officeart/2005/8/layout/cycle1"/>
    <dgm:cxn modelId="{9935CAF3-EA75-8746-8642-0D302C3A8A5C}" type="presParOf" srcId="{974F300E-4386-5845-9047-D2E50BE5B9DF}" destId="{76EDA6DC-5A32-7640-86D9-A3D1F65AC2D3}" srcOrd="11" destOrd="0" presId="urn:microsoft.com/office/officeart/2005/8/layout/cycle1"/>
    <dgm:cxn modelId="{7DAA7124-86E9-3F4E-A0A7-8BBA4476D3B6}" type="presParOf" srcId="{974F300E-4386-5845-9047-D2E50BE5B9DF}" destId="{5FEB966B-5E78-494C-B5A1-6F18B3A362B7}" srcOrd="12" destOrd="0" presId="urn:microsoft.com/office/officeart/2005/8/layout/cycle1"/>
    <dgm:cxn modelId="{4EB7FFA5-D2C6-554C-A4B9-B5B53363387A}" type="presParOf" srcId="{974F300E-4386-5845-9047-D2E50BE5B9DF}" destId="{9BE0E30D-6CC1-3143-BC4A-4FF2C5039316}" srcOrd="13" destOrd="0" presId="urn:microsoft.com/office/officeart/2005/8/layout/cycle1"/>
    <dgm:cxn modelId="{89F631EC-0BBE-5540-A008-9AA820E9F6E8}" type="presParOf" srcId="{974F300E-4386-5845-9047-D2E50BE5B9DF}" destId="{37E24780-EDFC-1D4D-B756-C90BE821441B}" srcOrd="14" destOrd="0" presId="urn:microsoft.com/office/officeart/2005/8/layout/cycle1"/>
    <dgm:cxn modelId="{A9C427F4-36FC-9743-904B-44F6CD514BF1}" type="presParOf" srcId="{974F300E-4386-5845-9047-D2E50BE5B9DF}" destId="{788B510C-5C6F-7E4F-BD2A-4B0F37349509}" srcOrd="15" destOrd="0" presId="urn:microsoft.com/office/officeart/2005/8/layout/cycle1"/>
    <dgm:cxn modelId="{1ECF504A-D00D-F649-8B5D-A5274BEACF91}" type="presParOf" srcId="{974F300E-4386-5845-9047-D2E50BE5B9DF}" destId="{BF6C208F-01F8-574D-980A-D40F886CF760}" srcOrd="16" destOrd="0" presId="urn:microsoft.com/office/officeart/2005/8/layout/cycle1"/>
    <dgm:cxn modelId="{85F8A424-F4A6-7D4E-A09C-98C80A75DC45}" type="presParOf" srcId="{974F300E-4386-5845-9047-D2E50BE5B9DF}" destId="{DAE7F6D9-575B-6C47-9F2C-6177EB4BA541}" srcOrd="17" destOrd="0" presId="urn:microsoft.com/office/officeart/2005/8/layout/cycle1"/>
    <dgm:cxn modelId="{B060F0CA-73A5-054D-9821-CD52C3BD796E}" type="presParOf" srcId="{974F300E-4386-5845-9047-D2E50BE5B9DF}" destId="{3AD74439-13B4-6B4C-A74C-96BE28333D49}" srcOrd="18" destOrd="0" presId="urn:microsoft.com/office/officeart/2005/8/layout/cycle1"/>
    <dgm:cxn modelId="{96B5BE37-91AC-DF44-AFA9-E63CCBBD12AC}" type="presParOf" srcId="{974F300E-4386-5845-9047-D2E50BE5B9DF}" destId="{B4CE740F-E5F8-1040-9068-3C0CA6A81D60}" srcOrd="19" destOrd="0" presId="urn:microsoft.com/office/officeart/2005/8/layout/cycle1"/>
    <dgm:cxn modelId="{62A6B422-D4BA-0247-BD63-7F03559F64DD}" type="presParOf" srcId="{974F300E-4386-5845-9047-D2E50BE5B9DF}" destId="{7D368AA8-A897-6A44-B2ED-5420DBBF55CD}" srcOrd="20" destOrd="0" presId="urn:microsoft.com/office/officeart/2005/8/layout/cycle1"/>
    <dgm:cxn modelId="{0B8C98A3-C857-DD41-93AF-56D4B22684DF}" type="presParOf" srcId="{974F300E-4386-5845-9047-D2E50BE5B9DF}" destId="{256A8A82-B1CB-EF43-AB66-A3D1C8A54B59}" srcOrd="21" destOrd="0" presId="urn:microsoft.com/office/officeart/2005/8/layout/cycle1"/>
    <dgm:cxn modelId="{9D31E262-5079-7C45-908C-FDB54C9FB8B9}" type="presParOf" srcId="{974F300E-4386-5845-9047-D2E50BE5B9DF}" destId="{36444405-91CC-BC45-909E-8AE477F1EC7C}" srcOrd="22" destOrd="0" presId="urn:microsoft.com/office/officeart/2005/8/layout/cycle1"/>
    <dgm:cxn modelId="{10E18332-9626-F047-BEF1-935EEE2F26A0}" type="presParOf" srcId="{974F300E-4386-5845-9047-D2E50BE5B9DF}" destId="{0EBEA1BD-8C57-A847-A4A1-BD492A397D4A}" srcOrd="23" destOrd="0" presId="urn:microsoft.com/office/officeart/2005/8/layout/cycle1"/>
    <dgm:cxn modelId="{7BC2B0F5-13CF-A94A-B40E-2A87CA04BA08}" type="presParOf" srcId="{974F300E-4386-5845-9047-D2E50BE5B9DF}" destId="{A1257670-91AA-B74E-AFCB-48382C466D43}" srcOrd="24" destOrd="0" presId="urn:microsoft.com/office/officeart/2005/8/layout/cycle1"/>
    <dgm:cxn modelId="{B699A8BF-4AC0-CA4A-87C6-7CFEC18619AE}" type="presParOf" srcId="{974F300E-4386-5845-9047-D2E50BE5B9DF}" destId="{19DCBC3D-EF34-4444-B52C-E59D1C44CC9D}" srcOrd="25" destOrd="0" presId="urn:microsoft.com/office/officeart/2005/8/layout/cycle1"/>
    <dgm:cxn modelId="{391DCB89-ADA3-D54D-9E02-442D55E73B83}" type="presParOf" srcId="{974F300E-4386-5845-9047-D2E50BE5B9DF}" destId="{CDA9BE8C-41E5-BF45-BAB4-5B91BDDEFF8D}" srcOrd="26" destOrd="0" presId="urn:microsoft.com/office/officeart/2005/8/layout/cycle1"/>
    <dgm:cxn modelId="{5520D2B8-249C-EF42-B7E0-37E89260724D}" type="presParOf" srcId="{974F300E-4386-5845-9047-D2E50BE5B9DF}" destId="{731680F6-F070-374C-97C4-FB0156E03231}" srcOrd="27" destOrd="0" presId="urn:microsoft.com/office/officeart/2005/8/layout/cycle1"/>
    <dgm:cxn modelId="{3DFCD5FA-84D8-CF48-BEC3-4AA9F2D47AE3}" type="presParOf" srcId="{974F300E-4386-5845-9047-D2E50BE5B9DF}" destId="{12C576B8-5B2D-B04B-98C4-29D5E499FD83}" srcOrd="28" destOrd="0" presId="urn:microsoft.com/office/officeart/2005/8/layout/cycle1"/>
    <dgm:cxn modelId="{586763EA-35E9-9B4D-9803-50C19D14C1F6}" type="presParOf" srcId="{974F300E-4386-5845-9047-D2E50BE5B9DF}" destId="{C4FE94AE-AFAE-8743-9525-171FDA850E0F}" srcOrd="29" destOrd="0" presId="urn:microsoft.com/office/officeart/2005/8/layout/cycle1"/>
    <dgm:cxn modelId="{29A90CFE-9687-5B48-AB68-8890505FFCDE}" type="presParOf" srcId="{974F300E-4386-5845-9047-D2E50BE5B9DF}" destId="{FBD4D212-3E98-9843-8795-297F9EDDD657}" srcOrd="30" destOrd="0" presId="urn:microsoft.com/office/officeart/2005/8/layout/cycle1"/>
    <dgm:cxn modelId="{4DE2911F-2905-7448-AD5C-C2F863DC049F}" type="presParOf" srcId="{974F300E-4386-5845-9047-D2E50BE5B9DF}" destId="{54CDBF4B-9D09-3242-A1D5-0506BD1712C5}" srcOrd="31" destOrd="0" presId="urn:microsoft.com/office/officeart/2005/8/layout/cycle1"/>
    <dgm:cxn modelId="{286E299D-94EB-3D4B-B552-853B3F2B6FAF}" type="presParOf" srcId="{974F300E-4386-5845-9047-D2E50BE5B9DF}" destId="{49452468-AA65-834B-B75D-72A0A7810E13}" srcOrd="32" destOrd="0" presId="urn:microsoft.com/office/officeart/2005/8/layout/cycle1"/>
    <dgm:cxn modelId="{51FB8E80-7145-E743-ACFE-8D3F00C19E75}" type="presParOf" srcId="{974F300E-4386-5845-9047-D2E50BE5B9DF}" destId="{B0C742D0-6463-FF41-BE88-36D0AF1ED5D5}" srcOrd="33" destOrd="0" presId="urn:microsoft.com/office/officeart/2005/8/layout/cycle1"/>
    <dgm:cxn modelId="{9551C92F-A530-D34D-AFD2-496DA444CF1D}" type="presParOf" srcId="{974F300E-4386-5845-9047-D2E50BE5B9DF}" destId="{CE064FAD-9527-C04A-986D-ADE7F29D4AAF}" srcOrd="34" destOrd="0" presId="urn:microsoft.com/office/officeart/2005/8/layout/cycle1"/>
    <dgm:cxn modelId="{85456394-1C25-764A-81DB-1B0570EE32E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823EBEBF-DD70-449E-B433-AD2E9EC91B17}">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CF1C900E-FFCF-4DE1-87D6-749B38191211}" type="parTrans" cxnId="{CD0E975C-D8AD-4914-9A17-CC40E009500C}">
      <dgm:prSet/>
      <dgm:spPr/>
      <dgm:t>
        <a:bodyPr/>
        <a:lstStyle/>
        <a:p>
          <a:pPr latinLnBrk="1"/>
          <a:endParaRPr lang="ko-KR" altLang="en-US"/>
        </a:p>
      </dgm:t>
    </dgm:pt>
    <dgm:pt modelId="{C970C2E2-43EE-40DF-8DCC-3B7B4C7C58C5}" type="sibTrans" cxnId="{CD0E975C-D8AD-4914-9A17-CC40E009500C}">
      <dgm:prSet/>
      <dgm:spPr/>
      <dgm:t>
        <a:bodyPr/>
        <a:lstStyle/>
        <a:p>
          <a:pPr latinLnBrk="1"/>
          <a:endParaRPr lang="ko-KR" altLang="en-US"/>
        </a:p>
      </dgm:t>
    </dgm:pt>
    <dgm:pt modelId="{8AC56891-D611-4640-A568-339D849171E5}">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AC0B7BAC-AE09-4974-89E2-06F520B79782}" type="parTrans" cxnId="{96E12DB3-1E35-425C-8FE8-63F1247C2360}">
      <dgm:prSet/>
      <dgm:spPr/>
      <dgm:t>
        <a:bodyPr/>
        <a:lstStyle/>
        <a:p>
          <a:pPr latinLnBrk="1"/>
          <a:endParaRPr lang="ko-KR" altLang="en-US"/>
        </a:p>
      </dgm:t>
    </dgm:pt>
    <dgm:pt modelId="{2A217FC1-62A7-47CB-99A1-5DC77D38777D}" type="sibTrans" cxnId="{96E12DB3-1E35-425C-8FE8-63F1247C2360}">
      <dgm:prSet/>
      <dgm:spPr/>
      <dgm:t>
        <a:bodyPr/>
        <a:lstStyle/>
        <a:p>
          <a:pPr latinLnBrk="1"/>
          <a:endParaRPr lang="ko-KR" altLang="en-US"/>
        </a:p>
      </dgm:t>
    </dgm:pt>
    <dgm:pt modelId="{E0BD630D-A500-4830-A15C-0940A0DDD8AD}">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F1148103-9972-41AF-B611-50365F4DBDBC}" type="parTrans" cxnId="{791E3F34-9F1A-4F46-A3FD-5C23DFC96BBE}">
      <dgm:prSet/>
      <dgm:spPr/>
      <dgm:t>
        <a:bodyPr/>
        <a:lstStyle/>
        <a:p>
          <a:pPr latinLnBrk="1"/>
          <a:endParaRPr lang="ko-KR" altLang="en-US"/>
        </a:p>
      </dgm:t>
    </dgm:pt>
    <dgm:pt modelId="{CFA4ED69-02C3-46D7-AE86-C56AF9B82266}" type="sibTrans" cxnId="{791E3F34-9F1A-4F46-A3FD-5C23DFC96BBE}">
      <dgm:prSet/>
      <dgm:spPr/>
      <dgm:t>
        <a:bodyPr/>
        <a:lstStyle/>
        <a:p>
          <a:pPr latinLnBrk="1"/>
          <a:endParaRPr lang="ko-KR" altLang="en-US"/>
        </a:p>
      </dgm:t>
    </dgm:pt>
    <dgm:pt modelId="{850B1E75-3D22-4D49-BF24-0E6200D0029F}">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377AE639-092A-450C-AA6B-B07BF41D5C24}" type="parTrans" cxnId="{699DF681-3BFC-4B0F-B37F-87CE2078384C}">
      <dgm:prSet/>
      <dgm:spPr/>
      <dgm:t>
        <a:bodyPr/>
        <a:lstStyle/>
        <a:p>
          <a:pPr latinLnBrk="1"/>
          <a:endParaRPr lang="ko-KR" altLang="en-US"/>
        </a:p>
      </dgm:t>
    </dgm:pt>
    <dgm:pt modelId="{7BDF3729-7763-4609-A96E-D955D76BE542}" type="sibTrans" cxnId="{699DF681-3BFC-4B0F-B37F-87CE2078384C}">
      <dgm:prSet/>
      <dgm:spPr/>
      <dgm:t>
        <a:bodyPr/>
        <a:lstStyle/>
        <a:p>
          <a:pPr latinLnBrk="1"/>
          <a:endParaRPr lang="ko-KR" altLang="en-US"/>
        </a:p>
      </dgm:t>
    </dgm:pt>
    <dgm:pt modelId="{6C517813-6EE6-4322-929E-6FAFF303D684}">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99ADD762-4155-495B-ACE6-367355C57F4A}" type="parTrans" cxnId="{ABBA2135-EDBB-40EA-AA9E-A78B9EA12023}">
      <dgm:prSet/>
      <dgm:spPr/>
      <dgm:t>
        <a:bodyPr/>
        <a:lstStyle/>
        <a:p>
          <a:pPr latinLnBrk="1"/>
          <a:endParaRPr lang="ko-KR" altLang="en-US"/>
        </a:p>
      </dgm:t>
    </dgm:pt>
    <dgm:pt modelId="{4E908337-54AA-4F49-95D5-C9DA99A3DF33}" type="sibTrans" cxnId="{ABBA2135-EDBB-40EA-AA9E-A78B9EA12023}">
      <dgm:prSet/>
      <dgm:spPr/>
      <dgm:t>
        <a:bodyPr/>
        <a:lstStyle/>
        <a:p>
          <a:pPr latinLnBrk="1"/>
          <a:endParaRPr lang="ko-KR" altLang="en-US"/>
        </a:p>
      </dgm:t>
    </dgm:pt>
    <dgm:pt modelId="{61278A3A-EE8F-45D4-A6AE-F81EE552CAD5}">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EB9E7559-DF3A-4188-9825-B228422304CC}" type="parTrans" cxnId="{E2644F9C-6123-40CB-89B8-426B66F2E365}">
      <dgm:prSet/>
      <dgm:spPr/>
      <dgm:t>
        <a:bodyPr/>
        <a:lstStyle/>
        <a:p>
          <a:pPr latinLnBrk="1"/>
          <a:endParaRPr lang="ko-KR" altLang="en-US"/>
        </a:p>
      </dgm:t>
    </dgm:pt>
    <dgm:pt modelId="{4E9361A7-000A-4B60-ADE1-DB0A62F75295}" type="sibTrans" cxnId="{E2644F9C-6123-40CB-89B8-426B66F2E365}">
      <dgm:prSet/>
      <dgm:spPr/>
      <dgm:t>
        <a:bodyPr/>
        <a:lstStyle/>
        <a:p>
          <a:pPr latinLnBrk="1"/>
          <a:endParaRPr lang="ko-KR" altLang="en-US"/>
        </a:p>
      </dgm:t>
    </dgm:pt>
    <dgm:pt modelId="{6AB7587B-44A5-43C8-981D-7A396AA9E134}">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B72CE796-1069-4A56-9426-5D354D98BA4A}" type="parTrans" cxnId="{3DD90088-30A3-4436-8CAA-D9D25C850094}">
      <dgm:prSet/>
      <dgm:spPr/>
      <dgm:t>
        <a:bodyPr/>
        <a:lstStyle/>
        <a:p>
          <a:pPr latinLnBrk="1"/>
          <a:endParaRPr lang="ko-KR" altLang="en-US"/>
        </a:p>
      </dgm:t>
    </dgm:pt>
    <dgm:pt modelId="{4F6C247B-03CC-4391-ADA4-3F89AA49F880}" type="sibTrans" cxnId="{3DD90088-30A3-4436-8CAA-D9D25C850094}">
      <dgm:prSet/>
      <dgm:spPr/>
      <dgm:t>
        <a:bodyPr/>
        <a:lstStyle/>
        <a:p>
          <a:pPr latinLnBrk="1"/>
          <a:endParaRPr lang="ko-KR" altLang="en-US"/>
        </a:p>
      </dgm:t>
    </dgm:pt>
    <dgm:pt modelId="{5C0417C5-3513-4128-9643-E1DF961B4926}">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C89C7458-C3ED-41B0-B76F-C5A9FA3BD0AE}" type="parTrans" cxnId="{C8FEEB08-3C94-470D-8A75-61E2DFE20C52}">
      <dgm:prSet/>
      <dgm:spPr/>
      <dgm:t>
        <a:bodyPr/>
        <a:lstStyle/>
        <a:p>
          <a:pPr latinLnBrk="1"/>
          <a:endParaRPr lang="ko-KR" altLang="en-US"/>
        </a:p>
      </dgm:t>
    </dgm:pt>
    <dgm:pt modelId="{F2D42BEF-1C3E-4B91-9D3F-C4ABFA7FD58F}" type="sibTrans" cxnId="{C8FEEB08-3C94-470D-8A75-61E2DFE20C52}">
      <dgm:prSet/>
      <dgm:spPr/>
      <dgm:t>
        <a:bodyPr/>
        <a:lstStyle/>
        <a:p>
          <a:pPr latinLnBrk="1"/>
          <a:endParaRPr lang="ko-KR" altLang="en-US"/>
        </a:p>
      </dgm:t>
    </dgm:pt>
    <dgm:pt modelId="{0A4E304C-E909-44BB-8193-6DEAE41B6DE4}">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01516B5A-757B-4B2C-8E14-7E8153B6FC16}" type="parTrans" cxnId="{5D2C253A-0975-4677-8A01-29A34127C57F}">
      <dgm:prSet/>
      <dgm:spPr/>
      <dgm:t>
        <a:bodyPr/>
        <a:lstStyle/>
        <a:p>
          <a:pPr latinLnBrk="1"/>
          <a:endParaRPr lang="ko-KR" altLang="en-US"/>
        </a:p>
      </dgm:t>
    </dgm:pt>
    <dgm:pt modelId="{588BE420-483B-4902-ADD9-6C6581F8AA43}" type="sibTrans" cxnId="{5D2C253A-0975-4677-8A01-29A34127C57F}">
      <dgm:prSet/>
      <dgm:spPr/>
      <dgm:t>
        <a:bodyPr/>
        <a:lstStyle/>
        <a:p>
          <a:pPr latinLnBrk="1"/>
          <a:endParaRPr lang="ko-KR" altLang="en-US"/>
        </a:p>
      </dgm:t>
    </dgm:pt>
    <dgm:pt modelId="{65AB4FB3-A077-4BC9-8149-941DDEAB76B5}">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8D7E79BB-29B7-42E6-A8DC-41799CA13DC9}" type="parTrans" cxnId="{08E658D5-6873-4845-BB8F-3885021D824D}">
      <dgm:prSet/>
      <dgm:spPr/>
      <dgm:t>
        <a:bodyPr/>
        <a:lstStyle/>
        <a:p>
          <a:pPr latinLnBrk="1"/>
          <a:endParaRPr lang="ko-KR" altLang="en-US"/>
        </a:p>
      </dgm:t>
    </dgm:pt>
    <dgm:pt modelId="{8DFEF507-3BDB-48FB-8B87-0B992412CB24}" type="sibTrans" cxnId="{08E658D5-6873-4845-BB8F-3885021D824D}">
      <dgm:prSet/>
      <dgm:spPr/>
      <dgm:t>
        <a:bodyPr/>
        <a:lstStyle/>
        <a:p>
          <a:pPr latinLnBrk="1"/>
          <a:endParaRPr lang="ko-KR" altLang="en-US"/>
        </a:p>
      </dgm:t>
    </dgm:pt>
    <dgm:pt modelId="{D2A739FE-9517-4FCF-86E4-7A140E322FE2}">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0893C859-B733-4C89-BFF6-09F60FE1671C}" type="parTrans" cxnId="{8EE91546-B9E6-4A74-9176-6EFA8BEEA3B7}">
      <dgm:prSet/>
      <dgm:spPr/>
      <dgm:t>
        <a:bodyPr/>
        <a:lstStyle/>
        <a:p>
          <a:pPr latinLnBrk="1"/>
          <a:endParaRPr lang="ko-KR" altLang="en-US"/>
        </a:p>
      </dgm:t>
    </dgm:pt>
    <dgm:pt modelId="{61399017-12AA-4811-9B35-CF923BF187DB}" type="sibTrans" cxnId="{8EE91546-B9E6-4A74-9176-6EFA8BEEA3B7}">
      <dgm:prSet/>
      <dgm:spPr/>
      <dgm:t>
        <a:bodyPr/>
        <a:lstStyle/>
        <a:p>
          <a:pPr latinLnBrk="1"/>
          <a:endParaRPr lang="ko-KR" altLang="en-US"/>
        </a:p>
      </dgm:t>
    </dgm:pt>
    <dgm:pt modelId="{F950C6F2-FB80-4734-A496-1E57534D9FEB}">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16D7F0A0-81E7-4724-8431-18A0F88C9EC9}" type="parTrans" cxnId="{1907F445-625D-4963-9150-741AFD50B320}">
      <dgm:prSet/>
      <dgm:spPr/>
      <dgm:t>
        <a:bodyPr/>
        <a:lstStyle/>
        <a:p>
          <a:pPr latinLnBrk="1"/>
          <a:endParaRPr lang="ko-KR" altLang="en-US"/>
        </a:p>
      </dgm:t>
    </dgm:pt>
    <dgm:pt modelId="{E613E573-6E01-46BA-9BD7-293ECE7478BB}" type="sibTrans" cxnId="{1907F445-625D-4963-9150-741AFD50B320}">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733FA7F7-450F-47C8-96BC-34B52E703F27}" type="pres">
      <dgm:prSet presAssocID="{823EBEBF-DD70-449E-B433-AD2E9EC91B17}" presName="dummy" presStyleCnt="0"/>
      <dgm:spPr/>
    </dgm:pt>
    <dgm:pt modelId="{8A495EAA-EA6A-4DDE-88D1-4C1011ED7682}" type="pres">
      <dgm:prSet presAssocID="{823EBEBF-DD70-449E-B433-AD2E9EC91B17}" presName="node" presStyleLbl="revTx" presStyleIdx="0" presStyleCnt="12" custScaleX="235352">
        <dgm:presLayoutVars>
          <dgm:bulletEnabled val="1"/>
        </dgm:presLayoutVars>
      </dgm:prSet>
      <dgm:spPr>
        <a:prstGeom prst="rect">
          <a:avLst/>
        </a:prstGeom>
      </dgm:spPr>
    </dgm:pt>
    <dgm:pt modelId="{FB7EDD2A-B2C2-4ECF-ACC3-9A6B250B219D}" type="pres">
      <dgm:prSet presAssocID="{C970C2E2-43EE-40DF-8DCC-3B7B4C7C58C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5238CCE3-92D1-46EA-88A0-F418F145039B}" type="pres">
      <dgm:prSet presAssocID="{8AC56891-D611-4640-A568-339D849171E5}" presName="dummy" presStyleCnt="0"/>
      <dgm:spPr/>
    </dgm:pt>
    <dgm:pt modelId="{62740992-AF66-452F-9C8D-649FD14A4983}" type="pres">
      <dgm:prSet presAssocID="{8AC56891-D611-4640-A568-339D849171E5}" presName="node" presStyleLbl="revTx" presStyleIdx="1" presStyleCnt="12" custScaleX="192316">
        <dgm:presLayoutVars>
          <dgm:bulletEnabled val="1"/>
        </dgm:presLayoutVars>
      </dgm:prSet>
      <dgm:spPr>
        <a:prstGeom prst="rect">
          <a:avLst/>
        </a:prstGeom>
      </dgm:spPr>
    </dgm:pt>
    <dgm:pt modelId="{E23C6806-4DDD-43A2-B8EF-6199CB4AF61E}" type="pres">
      <dgm:prSet presAssocID="{2A217FC1-62A7-47CB-99A1-5DC77D38777D}"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7E5F24D1-211F-4368-A087-B7E77D863427}" type="pres">
      <dgm:prSet presAssocID="{E0BD630D-A500-4830-A15C-0940A0DDD8AD}" presName="dummy" presStyleCnt="0"/>
      <dgm:spPr/>
    </dgm:pt>
    <dgm:pt modelId="{AA27CBEC-6D37-478A-A10D-F9E71FE3F1BA}" type="pres">
      <dgm:prSet presAssocID="{E0BD630D-A500-4830-A15C-0940A0DDD8AD}" presName="node" presStyleLbl="revTx" presStyleIdx="2" presStyleCnt="12" custScaleX="216806">
        <dgm:presLayoutVars>
          <dgm:bulletEnabled val="1"/>
        </dgm:presLayoutVars>
      </dgm:prSet>
      <dgm:spPr>
        <a:prstGeom prst="rect">
          <a:avLst/>
        </a:prstGeom>
      </dgm:spPr>
    </dgm:pt>
    <dgm:pt modelId="{184A9BC0-5CDB-4DCF-9EDF-285C9EA5D10D}" type="pres">
      <dgm:prSet presAssocID="{CFA4ED69-02C3-46D7-AE86-C56AF9B82266}"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FEBE8FD8-24E3-492C-934A-D0D361BA4FF4}" type="pres">
      <dgm:prSet presAssocID="{850B1E75-3D22-4D49-BF24-0E6200D0029F}" presName="dummy" presStyleCnt="0"/>
      <dgm:spPr/>
    </dgm:pt>
    <dgm:pt modelId="{77885643-1B43-472A-AAFA-85CC892743EA}" type="pres">
      <dgm:prSet presAssocID="{850B1E75-3D22-4D49-BF24-0E6200D0029F}" presName="node" presStyleLbl="revTx" presStyleIdx="3" presStyleCnt="12" custScaleX="211950">
        <dgm:presLayoutVars>
          <dgm:bulletEnabled val="1"/>
        </dgm:presLayoutVars>
      </dgm:prSet>
      <dgm:spPr>
        <a:prstGeom prst="rect">
          <a:avLst/>
        </a:prstGeom>
      </dgm:spPr>
    </dgm:pt>
    <dgm:pt modelId="{09C2429E-8D01-4F78-97A0-FDB55E5C38D9}" type="pres">
      <dgm:prSet presAssocID="{7BDF3729-7763-4609-A96E-D955D76BE542}"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E94EC87-76C1-4D28-AE12-953C3857AB42}" type="pres">
      <dgm:prSet presAssocID="{6C517813-6EE6-4322-929E-6FAFF303D684}" presName="dummy" presStyleCnt="0"/>
      <dgm:spPr/>
    </dgm:pt>
    <dgm:pt modelId="{D26968AF-1380-4216-BC2E-29E5BA42F8D4}" type="pres">
      <dgm:prSet presAssocID="{6C517813-6EE6-4322-929E-6FAFF303D684}" presName="node" presStyleLbl="revTx" presStyleIdx="4" presStyleCnt="12" custScaleX="250719">
        <dgm:presLayoutVars>
          <dgm:bulletEnabled val="1"/>
        </dgm:presLayoutVars>
      </dgm:prSet>
      <dgm:spPr>
        <a:prstGeom prst="rect">
          <a:avLst/>
        </a:prstGeom>
      </dgm:spPr>
    </dgm:pt>
    <dgm:pt modelId="{0D6BA06B-FE0C-4424-B3C0-1D45B45B09C9}" type="pres">
      <dgm:prSet presAssocID="{4E908337-54AA-4F49-95D5-C9DA99A3DF33}"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844C1B87-DC32-481E-AC66-A8E46EF6F419}" type="pres">
      <dgm:prSet presAssocID="{61278A3A-EE8F-45D4-A6AE-F81EE552CAD5}" presName="dummy" presStyleCnt="0"/>
      <dgm:spPr/>
    </dgm:pt>
    <dgm:pt modelId="{CC8F0503-4631-4312-844A-E12BE6E84553}" type="pres">
      <dgm:prSet presAssocID="{61278A3A-EE8F-45D4-A6AE-F81EE552CAD5}" presName="node" presStyleLbl="revTx" presStyleIdx="5" presStyleCnt="12" custScaleX="209410">
        <dgm:presLayoutVars>
          <dgm:bulletEnabled val="1"/>
        </dgm:presLayoutVars>
      </dgm:prSet>
      <dgm:spPr>
        <a:prstGeom prst="rect">
          <a:avLst/>
        </a:prstGeom>
      </dgm:spPr>
    </dgm:pt>
    <dgm:pt modelId="{3184C1DF-9FD7-495E-9E85-BE1C080F1E2C}" type="pres">
      <dgm:prSet presAssocID="{4E9361A7-000A-4B60-ADE1-DB0A62F75295}"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174491A8-85AB-4D62-B759-739CDF8A1716}" type="pres">
      <dgm:prSet presAssocID="{6AB7587B-44A5-43C8-981D-7A396AA9E134}" presName="dummy" presStyleCnt="0"/>
      <dgm:spPr/>
    </dgm:pt>
    <dgm:pt modelId="{2DD64EE4-71A2-469E-A2A7-51257D438E41}" type="pres">
      <dgm:prSet presAssocID="{6AB7587B-44A5-43C8-981D-7A396AA9E134}" presName="node" presStyleLbl="revTx" presStyleIdx="6" presStyleCnt="12" custScaleX="160431">
        <dgm:presLayoutVars>
          <dgm:bulletEnabled val="1"/>
        </dgm:presLayoutVars>
      </dgm:prSet>
      <dgm:spPr>
        <a:prstGeom prst="rect">
          <a:avLst/>
        </a:prstGeom>
      </dgm:spPr>
    </dgm:pt>
    <dgm:pt modelId="{94D4C701-BB89-44AE-A37C-9B9D45699693}" type="pres">
      <dgm:prSet presAssocID="{4F6C247B-03CC-4391-ADA4-3F89AA49F880}"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7EE85C37-B392-4B16-B9C0-541CDC46F7F1}" type="pres">
      <dgm:prSet presAssocID="{5C0417C5-3513-4128-9643-E1DF961B4926}" presName="dummy" presStyleCnt="0"/>
      <dgm:spPr/>
    </dgm:pt>
    <dgm:pt modelId="{F92068AC-D0D6-43EF-9266-1BCA53E88A5E}" type="pres">
      <dgm:prSet presAssocID="{5C0417C5-3513-4128-9643-E1DF961B4926}" presName="node" presStyleLbl="revTx" presStyleIdx="7" presStyleCnt="12" custScaleX="218258">
        <dgm:presLayoutVars>
          <dgm:bulletEnabled val="1"/>
        </dgm:presLayoutVars>
      </dgm:prSet>
      <dgm:spPr>
        <a:prstGeom prst="rect">
          <a:avLst/>
        </a:prstGeom>
      </dgm:spPr>
    </dgm:pt>
    <dgm:pt modelId="{B25B6A5B-D2B2-4EB5-B45E-9286ECD1C501}" type="pres">
      <dgm:prSet presAssocID="{F2D42BEF-1C3E-4B91-9D3F-C4ABFA7FD58F}"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643CF417-0B11-4D9E-BD05-DF0EDB5A6878}" type="pres">
      <dgm:prSet presAssocID="{0A4E304C-E909-44BB-8193-6DEAE41B6DE4}" presName="dummy" presStyleCnt="0"/>
      <dgm:spPr/>
    </dgm:pt>
    <dgm:pt modelId="{54E58B63-6276-4C42-8C3A-3B6E1C3663BA}" type="pres">
      <dgm:prSet presAssocID="{0A4E304C-E909-44BB-8193-6DEAE41B6DE4}" presName="node" presStyleLbl="revTx" presStyleIdx="8" presStyleCnt="12" custScaleX="221150">
        <dgm:presLayoutVars>
          <dgm:bulletEnabled val="1"/>
        </dgm:presLayoutVars>
      </dgm:prSet>
      <dgm:spPr>
        <a:prstGeom prst="rect">
          <a:avLst/>
        </a:prstGeom>
      </dgm:spPr>
    </dgm:pt>
    <dgm:pt modelId="{C125DA73-DA03-4992-818E-1D9C47267B7A}" type="pres">
      <dgm:prSet presAssocID="{588BE420-483B-4902-ADD9-6C6581F8AA43}"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4820696-2F78-4791-B87B-F9D9AD994660}" type="pres">
      <dgm:prSet presAssocID="{65AB4FB3-A077-4BC9-8149-941DDEAB76B5}" presName="dummy" presStyleCnt="0"/>
      <dgm:spPr/>
    </dgm:pt>
    <dgm:pt modelId="{576D0FAE-7BD0-4486-A17E-EE282856074E}" type="pres">
      <dgm:prSet presAssocID="{65AB4FB3-A077-4BC9-8149-941DDEAB76B5}" presName="node" presStyleLbl="revTx" presStyleIdx="9" presStyleCnt="12" custScaleX="223834">
        <dgm:presLayoutVars>
          <dgm:bulletEnabled val="1"/>
        </dgm:presLayoutVars>
      </dgm:prSet>
      <dgm:spPr>
        <a:prstGeom prst="rect">
          <a:avLst/>
        </a:prstGeom>
      </dgm:spPr>
    </dgm:pt>
    <dgm:pt modelId="{278C7020-8367-4059-A447-BC4381A7694B}" type="pres">
      <dgm:prSet presAssocID="{8DFEF507-3BDB-48FB-8B87-0B992412CB24}"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7E621FA4-B7B2-41EC-802C-A3785655C8B7}" type="pres">
      <dgm:prSet presAssocID="{D2A739FE-9517-4FCF-86E4-7A140E322FE2}" presName="dummy" presStyleCnt="0"/>
      <dgm:spPr/>
    </dgm:pt>
    <dgm:pt modelId="{E77AE9B9-2B51-4054-BD14-DFB84B921986}" type="pres">
      <dgm:prSet presAssocID="{D2A739FE-9517-4FCF-86E4-7A140E322FE2}" presName="node" presStyleLbl="revTx" presStyleIdx="10" presStyleCnt="12" custScaleX="204809">
        <dgm:presLayoutVars>
          <dgm:bulletEnabled val="1"/>
        </dgm:presLayoutVars>
      </dgm:prSet>
      <dgm:spPr>
        <a:prstGeom prst="rect">
          <a:avLst/>
        </a:prstGeom>
      </dgm:spPr>
    </dgm:pt>
    <dgm:pt modelId="{B3DEBC06-3329-4030-BD7B-6487A26DE380}" type="pres">
      <dgm:prSet presAssocID="{61399017-12AA-4811-9B35-CF923BF187DB}"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D38D7278-AD06-4D98-9A47-A1FEA848FFC4}" type="pres">
      <dgm:prSet presAssocID="{F950C6F2-FB80-4734-A496-1E57534D9FEB}" presName="dummy" presStyleCnt="0"/>
      <dgm:spPr/>
    </dgm:pt>
    <dgm:pt modelId="{A7EAD1AA-5AC1-467C-BF50-33041D1AA478}" type="pres">
      <dgm:prSet presAssocID="{F950C6F2-FB80-4734-A496-1E57534D9FEB}" presName="node" presStyleLbl="revTx" presStyleIdx="11" presStyleCnt="12" custScaleX="91262" custRadScaleRad="100461" custRadScaleInc="-9508">
        <dgm:presLayoutVars>
          <dgm:bulletEnabled val="1"/>
        </dgm:presLayoutVars>
      </dgm:prSet>
      <dgm:spPr>
        <a:prstGeom prst="rect">
          <a:avLst/>
        </a:prstGeom>
      </dgm:spPr>
    </dgm:pt>
    <dgm:pt modelId="{8637B2F3-0ECD-46B3-A42F-C47CF6F4EB75}" type="pres">
      <dgm:prSet presAssocID="{E613E573-6E01-46BA-9BD7-293ECE7478BB}"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AAC5BE00-1D7C-415D-9B09-2DB05DB9AE69}" type="presOf" srcId="{F950C6F2-FB80-4734-A496-1E57534D9FEB}" destId="{A7EAD1AA-5AC1-467C-BF50-33041D1AA478}" srcOrd="0" destOrd="0" presId="urn:microsoft.com/office/officeart/2005/8/layout/cycle1"/>
    <dgm:cxn modelId="{C8FEEB08-3C94-470D-8A75-61E2DFE20C52}" srcId="{8E1255C9-F847-A440-83FF-7AA254CCB896}" destId="{5C0417C5-3513-4128-9643-E1DF961B4926}" srcOrd="7" destOrd="0" parTransId="{C89C7458-C3ED-41B0-B76F-C5A9FA3BD0AE}" sibTransId="{F2D42BEF-1C3E-4B91-9D3F-C4ABFA7FD58F}"/>
    <dgm:cxn modelId="{A2525E13-A044-4E21-9551-8AA0DBE37CC5}" type="presOf" srcId="{61399017-12AA-4811-9B35-CF923BF187DB}" destId="{B3DEBC06-3329-4030-BD7B-6487A26DE380}" srcOrd="0" destOrd="0" presId="urn:microsoft.com/office/officeart/2005/8/layout/cycle1"/>
    <dgm:cxn modelId="{FBF8B215-D9E4-6547-8CCD-46C189329A9E}" type="presOf" srcId="{8E1255C9-F847-A440-83FF-7AA254CCB896}" destId="{974F300E-4386-5845-9047-D2E50BE5B9DF}" srcOrd="0" destOrd="0" presId="urn:microsoft.com/office/officeart/2005/8/layout/cycle1"/>
    <dgm:cxn modelId="{3CF2C41D-BFB4-4A20-AC79-62D99C2870DA}" type="presOf" srcId="{850B1E75-3D22-4D49-BF24-0E6200D0029F}" destId="{77885643-1B43-472A-AAFA-85CC892743EA}" srcOrd="0" destOrd="0" presId="urn:microsoft.com/office/officeart/2005/8/layout/cycle1"/>
    <dgm:cxn modelId="{388A5222-F8D4-41AE-85CF-961AE392E1A3}" type="presOf" srcId="{F2D42BEF-1C3E-4B91-9D3F-C4ABFA7FD58F}" destId="{B25B6A5B-D2B2-4EB5-B45E-9286ECD1C501}" srcOrd="0" destOrd="0" presId="urn:microsoft.com/office/officeart/2005/8/layout/cycle1"/>
    <dgm:cxn modelId="{A1AA562A-2938-40CA-AFF2-3850236484A4}" type="presOf" srcId="{6AB7587B-44A5-43C8-981D-7A396AA9E134}" destId="{2DD64EE4-71A2-469E-A2A7-51257D438E41}" srcOrd="0" destOrd="0" presId="urn:microsoft.com/office/officeart/2005/8/layout/cycle1"/>
    <dgm:cxn modelId="{791E3F34-9F1A-4F46-A3FD-5C23DFC96BBE}" srcId="{8E1255C9-F847-A440-83FF-7AA254CCB896}" destId="{E0BD630D-A500-4830-A15C-0940A0DDD8AD}" srcOrd="2" destOrd="0" parTransId="{F1148103-9972-41AF-B611-50365F4DBDBC}" sibTransId="{CFA4ED69-02C3-46D7-AE86-C56AF9B82266}"/>
    <dgm:cxn modelId="{ABBA2135-EDBB-40EA-AA9E-A78B9EA12023}" srcId="{8E1255C9-F847-A440-83FF-7AA254CCB896}" destId="{6C517813-6EE6-4322-929E-6FAFF303D684}" srcOrd="4" destOrd="0" parTransId="{99ADD762-4155-495B-ACE6-367355C57F4A}" sibTransId="{4E908337-54AA-4F49-95D5-C9DA99A3DF33}"/>
    <dgm:cxn modelId="{5D2C253A-0975-4677-8A01-29A34127C57F}" srcId="{8E1255C9-F847-A440-83FF-7AA254CCB896}" destId="{0A4E304C-E909-44BB-8193-6DEAE41B6DE4}" srcOrd="8" destOrd="0" parTransId="{01516B5A-757B-4B2C-8E14-7E8153B6FC16}" sibTransId="{588BE420-483B-4902-ADD9-6C6581F8AA43}"/>
    <dgm:cxn modelId="{859DC841-B0A8-47BC-A0A9-94834594B5E0}" type="presOf" srcId="{7BDF3729-7763-4609-A96E-D955D76BE542}" destId="{09C2429E-8D01-4F78-97A0-FDB55E5C38D9}" srcOrd="0" destOrd="0" presId="urn:microsoft.com/office/officeart/2005/8/layout/cycle1"/>
    <dgm:cxn modelId="{45754145-C8FC-4FDA-99C7-CEE0E61D380A}" type="presOf" srcId="{4F6C247B-03CC-4391-ADA4-3F89AA49F880}" destId="{94D4C701-BB89-44AE-A37C-9B9D45699693}" srcOrd="0" destOrd="0" presId="urn:microsoft.com/office/officeart/2005/8/layout/cycle1"/>
    <dgm:cxn modelId="{1907F445-625D-4963-9150-741AFD50B320}" srcId="{8E1255C9-F847-A440-83FF-7AA254CCB896}" destId="{F950C6F2-FB80-4734-A496-1E57534D9FEB}" srcOrd="11" destOrd="0" parTransId="{16D7F0A0-81E7-4724-8431-18A0F88C9EC9}" sibTransId="{E613E573-6E01-46BA-9BD7-293ECE7478BB}"/>
    <dgm:cxn modelId="{8EE91546-B9E6-4A74-9176-6EFA8BEEA3B7}" srcId="{8E1255C9-F847-A440-83FF-7AA254CCB896}" destId="{D2A739FE-9517-4FCF-86E4-7A140E322FE2}" srcOrd="10" destOrd="0" parTransId="{0893C859-B733-4C89-BFF6-09F60FE1671C}" sibTransId="{61399017-12AA-4811-9B35-CF923BF187DB}"/>
    <dgm:cxn modelId="{20881752-FBDB-4474-A911-B43064269C5A}" type="presOf" srcId="{6C517813-6EE6-4322-929E-6FAFF303D684}" destId="{D26968AF-1380-4216-BC2E-29E5BA42F8D4}" srcOrd="0" destOrd="0" presId="urn:microsoft.com/office/officeart/2005/8/layout/cycle1"/>
    <dgm:cxn modelId="{CD0E975C-D8AD-4914-9A17-CC40E009500C}" srcId="{8E1255C9-F847-A440-83FF-7AA254CCB896}" destId="{823EBEBF-DD70-449E-B433-AD2E9EC91B17}" srcOrd="0" destOrd="0" parTransId="{CF1C900E-FFCF-4DE1-87D6-749B38191211}" sibTransId="{C970C2E2-43EE-40DF-8DCC-3B7B4C7C58C5}"/>
    <dgm:cxn modelId="{6B307E66-754F-44C2-832E-E564C388B4C1}" type="presOf" srcId="{2A217FC1-62A7-47CB-99A1-5DC77D38777D}" destId="{E23C6806-4DDD-43A2-B8EF-6199CB4AF61E}" srcOrd="0" destOrd="0" presId="urn:microsoft.com/office/officeart/2005/8/layout/cycle1"/>
    <dgm:cxn modelId="{EFB6A267-842B-48DD-93F8-CCB826FCBF81}" type="presOf" srcId="{E613E573-6E01-46BA-9BD7-293ECE7478BB}" destId="{8637B2F3-0ECD-46B3-A42F-C47CF6F4EB75}" srcOrd="0" destOrd="0" presId="urn:microsoft.com/office/officeart/2005/8/layout/cycle1"/>
    <dgm:cxn modelId="{59D95E6B-1D23-4099-B416-87B5E0946EF3}" type="presOf" srcId="{D2A739FE-9517-4FCF-86E4-7A140E322FE2}" destId="{E77AE9B9-2B51-4054-BD14-DFB84B921986}" srcOrd="0" destOrd="0" presId="urn:microsoft.com/office/officeart/2005/8/layout/cycle1"/>
    <dgm:cxn modelId="{A842766B-1A0D-4DB3-AC2B-A21D93AF7DD4}" type="presOf" srcId="{4E908337-54AA-4F49-95D5-C9DA99A3DF33}" destId="{0D6BA06B-FE0C-4424-B3C0-1D45B45B09C9}" srcOrd="0" destOrd="0" presId="urn:microsoft.com/office/officeart/2005/8/layout/cycle1"/>
    <dgm:cxn modelId="{8FDE146F-C2AA-460D-9CAD-24B527AC7235}" type="presOf" srcId="{5C0417C5-3513-4128-9643-E1DF961B4926}" destId="{F92068AC-D0D6-43EF-9266-1BCA53E88A5E}" srcOrd="0" destOrd="0" presId="urn:microsoft.com/office/officeart/2005/8/layout/cycle1"/>
    <dgm:cxn modelId="{699DF681-3BFC-4B0F-B37F-87CE2078384C}" srcId="{8E1255C9-F847-A440-83FF-7AA254CCB896}" destId="{850B1E75-3D22-4D49-BF24-0E6200D0029F}" srcOrd="3" destOrd="0" parTransId="{377AE639-092A-450C-AA6B-B07BF41D5C24}" sibTransId="{7BDF3729-7763-4609-A96E-D955D76BE542}"/>
    <dgm:cxn modelId="{3DD90088-30A3-4436-8CAA-D9D25C850094}" srcId="{8E1255C9-F847-A440-83FF-7AA254CCB896}" destId="{6AB7587B-44A5-43C8-981D-7A396AA9E134}" srcOrd="6" destOrd="0" parTransId="{B72CE796-1069-4A56-9426-5D354D98BA4A}" sibTransId="{4F6C247B-03CC-4391-ADA4-3F89AA49F880}"/>
    <dgm:cxn modelId="{94D4808C-2B19-4BE8-9FB5-96413EC9F3DD}" type="presOf" srcId="{C970C2E2-43EE-40DF-8DCC-3B7B4C7C58C5}" destId="{FB7EDD2A-B2C2-4ECF-ACC3-9A6B250B219D}" srcOrd="0" destOrd="0" presId="urn:microsoft.com/office/officeart/2005/8/layout/cycle1"/>
    <dgm:cxn modelId="{966C1B8D-7BBE-4601-8ACF-33C00A5A483C}" type="presOf" srcId="{588BE420-483B-4902-ADD9-6C6581F8AA43}" destId="{C125DA73-DA03-4992-818E-1D9C47267B7A}" srcOrd="0" destOrd="0" presId="urn:microsoft.com/office/officeart/2005/8/layout/cycle1"/>
    <dgm:cxn modelId="{DEA02691-5A2C-47D9-BBFA-EA03C56A37F5}" type="presOf" srcId="{61278A3A-EE8F-45D4-A6AE-F81EE552CAD5}" destId="{CC8F0503-4631-4312-844A-E12BE6E84553}" srcOrd="0" destOrd="0" presId="urn:microsoft.com/office/officeart/2005/8/layout/cycle1"/>
    <dgm:cxn modelId="{729F4991-1845-44FA-8979-5078702C6E07}" type="presOf" srcId="{4E9361A7-000A-4B60-ADE1-DB0A62F75295}" destId="{3184C1DF-9FD7-495E-9E85-BE1C080F1E2C}" srcOrd="0" destOrd="0" presId="urn:microsoft.com/office/officeart/2005/8/layout/cycle1"/>
    <dgm:cxn modelId="{90B87D97-D743-41C6-A870-BC8320FB4630}" type="presOf" srcId="{65AB4FB3-A077-4BC9-8149-941DDEAB76B5}" destId="{576D0FAE-7BD0-4486-A17E-EE282856074E}" srcOrd="0" destOrd="0" presId="urn:microsoft.com/office/officeart/2005/8/layout/cycle1"/>
    <dgm:cxn modelId="{E2644F9C-6123-40CB-89B8-426B66F2E365}" srcId="{8E1255C9-F847-A440-83FF-7AA254CCB896}" destId="{61278A3A-EE8F-45D4-A6AE-F81EE552CAD5}" srcOrd="5" destOrd="0" parTransId="{EB9E7559-DF3A-4188-9825-B228422304CC}" sibTransId="{4E9361A7-000A-4B60-ADE1-DB0A62F75295}"/>
    <dgm:cxn modelId="{7A332EAB-EE35-4FFA-B7C8-B262C1FF3DE1}" type="presOf" srcId="{823EBEBF-DD70-449E-B433-AD2E9EC91B17}" destId="{8A495EAA-EA6A-4DDE-88D1-4C1011ED7682}" srcOrd="0" destOrd="0" presId="urn:microsoft.com/office/officeart/2005/8/layout/cycle1"/>
    <dgm:cxn modelId="{95C9BDAC-5C53-42AC-BB57-9C732327A16C}" type="presOf" srcId="{8AC56891-D611-4640-A568-339D849171E5}" destId="{62740992-AF66-452F-9C8D-649FD14A4983}" srcOrd="0" destOrd="0" presId="urn:microsoft.com/office/officeart/2005/8/layout/cycle1"/>
    <dgm:cxn modelId="{96E12DB3-1E35-425C-8FE8-63F1247C2360}" srcId="{8E1255C9-F847-A440-83FF-7AA254CCB896}" destId="{8AC56891-D611-4640-A568-339D849171E5}" srcOrd="1" destOrd="0" parTransId="{AC0B7BAC-AE09-4974-89E2-06F520B79782}" sibTransId="{2A217FC1-62A7-47CB-99A1-5DC77D38777D}"/>
    <dgm:cxn modelId="{AE23FDB6-B2D6-4179-8664-35005ABFD457}" type="presOf" srcId="{8DFEF507-3BDB-48FB-8B87-0B992412CB24}" destId="{278C7020-8367-4059-A447-BC4381A7694B}" srcOrd="0" destOrd="0" presId="urn:microsoft.com/office/officeart/2005/8/layout/cycle1"/>
    <dgm:cxn modelId="{D62BA6BB-9187-449B-A7A8-2DA91142110A}" type="presOf" srcId="{0A4E304C-E909-44BB-8193-6DEAE41B6DE4}" destId="{54E58B63-6276-4C42-8C3A-3B6E1C3663BA}" srcOrd="0" destOrd="0" presId="urn:microsoft.com/office/officeart/2005/8/layout/cycle1"/>
    <dgm:cxn modelId="{08E658D5-6873-4845-BB8F-3885021D824D}" srcId="{8E1255C9-F847-A440-83FF-7AA254CCB896}" destId="{65AB4FB3-A077-4BC9-8149-941DDEAB76B5}" srcOrd="9" destOrd="0" parTransId="{8D7E79BB-29B7-42E6-A8DC-41799CA13DC9}" sibTransId="{8DFEF507-3BDB-48FB-8B87-0B992412CB24}"/>
    <dgm:cxn modelId="{97DAFBD9-880F-43BE-B0FC-97EAC1DDE253}" type="presOf" srcId="{CFA4ED69-02C3-46D7-AE86-C56AF9B82266}" destId="{184A9BC0-5CDB-4DCF-9EDF-285C9EA5D10D}" srcOrd="0" destOrd="0" presId="urn:microsoft.com/office/officeart/2005/8/layout/cycle1"/>
    <dgm:cxn modelId="{7281D8DC-374A-479A-832E-6359645E6EF2}" type="presOf" srcId="{E0BD630D-A500-4830-A15C-0940A0DDD8AD}" destId="{AA27CBEC-6D37-478A-A10D-F9E71FE3F1BA}" srcOrd="0" destOrd="0" presId="urn:microsoft.com/office/officeart/2005/8/layout/cycle1"/>
    <dgm:cxn modelId="{60FEA114-1783-498F-82A0-DAFA26CAA33D}" type="presParOf" srcId="{974F300E-4386-5845-9047-D2E50BE5B9DF}" destId="{733FA7F7-450F-47C8-96BC-34B52E703F27}" srcOrd="0" destOrd="0" presId="urn:microsoft.com/office/officeart/2005/8/layout/cycle1"/>
    <dgm:cxn modelId="{A3335169-4E9B-4639-9188-FFEBE71B579F}" type="presParOf" srcId="{974F300E-4386-5845-9047-D2E50BE5B9DF}" destId="{8A495EAA-EA6A-4DDE-88D1-4C1011ED7682}" srcOrd="1" destOrd="0" presId="urn:microsoft.com/office/officeart/2005/8/layout/cycle1"/>
    <dgm:cxn modelId="{6F06E26A-46AE-42C7-9F19-9EDA936BC4D8}" type="presParOf" srcId="{974F300E-4386-5845-9047-D2E50BE5B9DF}" destId="{FB7EDD2A-B2C2-4ECF-ACC3-9A6B250B219D}" srcOrd="2" destOrd="0" presId="urn:microsoft.com/office/officeart/2005/8/layout/cycle1"/>
    <dgm:cxn modelId="{2CD2069D-9DCE-4C67-A072-485AF7AA383B}" type="presParOf" srcId="{974F300E-4386-5845-9047-D2E50BE5B9DF}" destId="{5238CCE3-92D1-46EA-88A0-F418F145039B}" srcOrd="3" destOrd="0" presId="urn:microsoft.com/office/officeart/2005/8/layout/cycle1"/>
    <dgm:cxn modelId="{60399412-EEB6-4B5B-87A3-D4BA722A7540}" type="presParOf" srcId="{974F300E-4386-5845-9047-D2E50BE5B9DF}" destId="{62740992-AF66-452F-9C8D-649FD14A4983}" srcOrd="4" destOrd="0" presId="urn:microsoft.com/office/officeart/2005/8/layout/cycle1"/>
    <dgm:cxn modelId="{8103F309-9E3D-4C7A-B0EE-3E42CDACA850}" type="presParOf" srcId="{974F300E-4386-5845-9047-D2E50BE5B9DF}" destId="{E23C6806-4DDD-43A2-B8EF-6199CB4AF61E}" srcOrd="5" destOrd="0" presId="urn:microsoft.com/office/officeart/2005/8/layout/cycle1"/>
    <dgm:cxn modelId="{807A9B51-300A-4010-B7F8-FAEF293095B7}" type="presParOf" srcId="{974F300E-4386-5845-9047-D2E50BE5B9DF}" destId="{7E5F24D1-211F-4368-A087-B7E77D863427}" srcOrd="6" destOrd="0" presId="urn:microsoft.com/office/officeart/2005/8/layout/cycle1"/>
    <dgm:cxn modelId="{FA7A6502-8902-4279-89A4-4D1A2479D775}" type="presParOf" srcId="{974F300E-4386-5845-9047-D2E50BE5B9DF}" destId="{AA27CBEC-6D37-478A-A10D-F9E71FE3F1BA}" srcOrd="7" destOrd="0" presId="urn:microsoft.com/office/officeart/2005/8/layout/cycle1"/>
    <dgm:cxn modelId="{639297C4-2552-4CB8-9E64-1C52573D9043}" type="presParOf" srcId="{974F300E-4386-5845-9047-D2E50BE5B9DF}" destId="{184A9BC0-5CDB-4DCF-9EDF-285C9EA5D10D}" srcOrd="8" destOrd="0" presId="urn:microsoft.com/office/officeart/2005/8/layout/cycle1"/>
    <dgm:cxn modelId="{0BBED93B-A64C-4603-8648-ECD0902325D4}" type="presParOf" srcId="{974F300E-4386-5845-9047-D2E50BE5B9DF}" destId="{FEBE8FD8-24E3-492C-934A-D0D361BA4FF4}" srcOrd="9" destOrd="0" presId="urn:microsoft.com/office/officeart/2005/8/layout/cycle1"/>
    <dgm:cxn modelId="{9D622C9F-8E21-476A-A67F-899A8F54A355}" type="presParOf" srcId="{974F300E-4386-5845-9047-D2E50BE5B9DF}" destId="{77885643-1B43-472A-AAFA-85CC892743EA}" srcOrd="10" destOrd="0" presId="urn:microsoft.com/office/officeart/2005/8/layout/cycle1"/>
    <dgm:cxn modelId="{6B1C746E-CD51-441B-ABD5-26D9EF911CD5}" type="presParOf" srcId="{974F300E-4386-5845-9047-D2E50BE5B9DF}" destId="{09C2429E-8D01-4F78-97A0-FDB55E5C38D9}" srcOrd="11" destOrd="0" presId="urn:microsoft.com/office/officeart/2005/8/layout/cycle1"/>
    <dgm:cxn modelId="{622A0F4C-1647-40D1-AE6C-3B4988744F34}" type="presParOf" srcId="{974F300E-4386-5845-9047-D2E50BE5B9DF}" destId="{5E94EC87-76C1-4D28-AE12-953C3857AB42}" srcOrd="12" destOrd="0" presId="urn:microsoft.com/office/officeart/2005/8/layout/cycle1"/>
    <dgm:cxn modelId="{E964D862-1F81-4737-BD7C-E896C6C3C557}" type="presParOf" srcId="{974F300E-4386-5845-9047-D2E50BE5B9DF}" destId="{D26968AF-1380-4216-BC2E-29E5BA42F8D4}" srcOrd="13" destOrd="0" presId="urn:microsoft.com/office/officeart/2005/8/layout/cycle1"/>
    <dgm:cxn modelId="{755F875B-EE1E-499F-B1F2-8C2D0C379A0D}" type="presParOf" srcId="{974F300E-4386-5845-9047-D2E50BE5B9DF}" destId="{0D6BA06B-FE0C-4424-B3C0-1D45B45B09C9}" srcOrd="14" destOrd="0" presId="urn:microsoft.com/office/officeart/2005/8/layout/cycle1"/>
    <dgm:cxn modelId="{3EBB9E9E-E516-49A0-A55E-3397A2A536AB}" type="presParOf" srcId="{974F300E-4386-5845-9047-D2E50BE5B9DF}" destId="{844C1B87-DC32-481E-AC66-A8E46EF6F419}" srcOrd="15" destOrd="0" presId="urn:microsoft.com/office/officeart/2005/8/layout/cycle1"/>
    <dgm:cxn modelId="{ADC5654D-C5CE-47F8-98AC-5219F3D0E555}" type="presParOf" srcId="{974F300E-4386-5845-9047-D2E50BE5B9DF}" destId="{CC8F0503-4631-4312-844A-E12BE6E84553}" srcOrd="16" destOrd="0" presId="urn:microsoft.com/office/officeart/2005/8/layout/cycle1"/>
    <dgm:cxn modelId="{D3B094FD-C43C-4CEB-9C34-9A6BAB96D91B}" type="presParOf" srcId="{974F300E-4386-5845-9047-D2E50BE5B9DF}" destId="{3184C1DF-9FD7-495E-9E85-BE1C080F1E2C}" srcOrd="17" destOrd="0" presId="urn:microsoft.com/office/officeart/2005/8/layout/cycle1"/>
    <dgm:cxn modelId="{51A7B8B0-CA3E-480F-80D9-15A870DF52AF}" type="presParOf" srcId="{974F300E-4386-5845-9047-D2E50BE5B9DF}" destId="{174491A8-85AB-4D62-B759-739CDF8A1716}" srcOrd="18" destOrd="0" presId="urn:microsoft.com/office/officeart/2005/8/layout/cycle1"/>
    <dgm:cxn modelId="{FA9A129B-A889-47B2-AB31-2373CE756665}" type="presParOf" srcId="{974F300E-4386-5845-9047-D2E50BE5B9DF}" destId="{2DD64EE4-71A2-469E-A2A7-51257D438E41}" srcOrd="19" destOrd="0" presId="urn:microsoft.com/office/officeart/2005/8/layout/cycle1"/>
    <dgm:cxn modelId="{3A068C59-76D9-4428-B718-0BCA14675333}" type="presParOf" srcId="{974F300E-4386-5845-9047-D2E50BE5B9DF}" destId="{94D4C701-BB89-44AE-A37C-9B9D45699693}" srcOrd="20" destOrd="0" presId="urn:microsoft.com/office/officeart/2005/8/layout/cycle1"/>
    <dgm:cxn modelId="{A45C8C2F-2394-4C36-A387-E6F072B1228E}" type="presParOf" srcId="{974F300E-4386-5845-9047-D2E50BE5B9DF}" destId="{7EE85C37-B392-4B16-B9C0-541CDC46F7F1}" srcOrd="21" destOrd="0" presId="urn:microsoft.com/office/officeart/2005/8/layout/cycle1"/>
    <dgm:cxn modelId="{537BC880-ED64-4882-91E8-13064BD99293}" type="presParOf" srcId="{974F300E-4386-5845-9047-D2E50BE5B9DF}" destId="{F92068AC-D0D6-43EF-9266-1BCA53E88A5E}" srcOrd="22" destOrd="0" presId="urn:microsoft.com/office/officeart/2005/8/layout/cycle1"/>
    <dgm:cxn modelId="{F821F9BF-FA9A-46FA-A58C-074C0630ED03}" type="presParOf" srcId="{974F300E-4386-5845-9047-D2E50BE5B9DF}" destId="{B25B6A5B-D2B2-4EB5-B45E-9286ECD1C501}" srcOrd="23" destOrd="0" presId="urn:microsoft.com/office/officeart/2005/8/layout/cycle1"/>
    <dgm:cxn modelId="{571B4FC2-04EA-4842-B5C6-F867179A36B3}" type="presParOf" srcId="{974F300E-4386-5845-9047-D2E50BE5B9DF}" destId="{643CF417-0B11-4D9E-BD05-DF0EDB5A6878}" srcOrd="24" destOrd="0" presId="urn:microsoft.com/office/officeart/2005/8/layout/cycle1"/>
    <dgm:cxn modelId="{E6106F57-2A98-43D9-86FE-CD4EDA3479AA}" type="presParOf" srcId="{974F300E-4386-5845-9047-D2E50BE5B9DF}" destId="{54E58B63-6276-4C42-8C3A-3B6E1C3663BA}" srcOrd="25" destOrd="0" presId="urn:microsoft.com/office/officeart/2005/8/layout/cycle1"/>
    <dgm:cxn modelId="{F8D2787D-5A9C-4672-9480-87BA19979D9D}" type="presParOf" srcId="{974F300E-4386-5845-9047-D2E50BE5B9DF}" destId="{C125DA73-DA03-4992-818E-1D9C47267B7A}" srcOrd="26" destOrd="0" presId="urn:microsoft.com/office/officeart/2005/8/layout/cycle1"/>
    <dgm:cxn modelId="{B6283588-D68D-4B7F-A778-69081E3E1382}" type="presParOf" srcId="{974F300E-4386-5845-9047-D2E50BE5B9DF}" destId="{74820696-2F78-4791-B87B-F9D9AD994660}" srcOrd="27" destOrd="0" presId="urn:microsoft.com/office/officeart/2005/8/layout/cycle1"/>
    <dgm:cxn modelId="{967CC98E-6752-46F3-B806-22C3BCC94CBA}" type="presParOf" srcId="{974F300E-4386-5845-9047-D2E50BE5B9DF}" destId="{576D0FAE-7BD0-4486-A17E-EE282856074E}" srcOrd="28" destOrd="0" presId="urn:microsoft.com/office/officeart/2005/8/layout/cycle1"/>
    <dgm:cxn modelId="{7F007D43-ABD5-454E-BA9B-4F9DF4E2D8F6}" type="presParOf" srcId="{974F300E-4386-5845-9047-D2E50BE5B9DF}" destId="{278C7020-8367-4059-A447-BC4381A7694B}" srcOrd="29" destOrd="0" presId="urn:microsoft.com/office/officeart/2005/8/layout/cycle1"/>
    <dgm:cxn modelId="{D817C10D-80E9-4DDC-9527-13643426AF30}" type="presParOf" srcId="{974F300E-4386-5845-9047-D2E50BE5B9DF}" destId="{7E621FA4-B7B2-41EC-802C-A3785655C8B7}" srcOrd="30" destOrd="0" presId="urn:microsoft.com/office/officeart/2005/8/layout/cycle1"/>
    <dgm:cxn modelId="{465833B4-54A5-4693-8DD1-8473061DB2CD}" type="presParOf" srcId="{974F300E-4386-5845-9047-D2E50BE5B9DF}" destId="{E77AE9B9-2B51-4054-BD14-DFB84B921986}" srcOrd="31" destOrd="0" presId="urn:microsoft.com/office/officeart/2005/8/layout/cycle1"/>
    <dgm:cxn modelId="{7E2EFD8D-F78F-42B3-8F54-989B43179053}" type="presParOf" srcId="{974F300E-4386-5845-9047-D2E50BE5B9DF}" destId="{B3DEBC06-3329-4030-BD7B-6487A26DE380}" srcOrd="32" destOrd="0" presId="urn:microsoft.com/office/officeart/2005/8/layout/cycle1"/>
    <dgm:cxn modelId="{D310CCC1-3F4C-4DDF-A8EF-A888EAF59FF0}" type="presParOf" srcId="{974F300E-4386-5845-9047-D2E50BE5B9DF}" destId="{D38D7278-AD06-4D98-9A47-A1FEA848FFC4}" srcOrd="33" destOrd="0" presId="urn:microsoft.com/office/officeart/2005/8/layout/cycle1"/>
    <dgm:cxn modelId="{8242187A-0AEA-4E01-BF85-F1C498027AD5}" type="presParOf" srcId="{974F300E-4386-5845-9047-D2E50BE5B9DF}" destId="{A7EAD1AA-5AC1-467C-BF50-33041D1AA478}" srcOrd="34" destOrd="0" presId="urn:microsoft.com/office/officeart/2005/8/layout/cycle1"/>
    <dgm:cxn modelId="{1EFC07E0-E5AC-4827-AF14-B183ACD1B42F}" type="presParOf" srcId="{974F300E-4386-5845-9047-D2E50BE5B9DF}" destId="{8637B2F3-0ECD-46B3-A42F-C47CF6F4EB75}"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9F16C0E-84A3-6442-963D-7BE4B0AA1BEC}" type="presOf" srcId="{D548EBB6-B1A8-4E4A-94F3-38AFF917AA13}" destId="{A85B6194-0CD3-0046-9C07-12EA626BEFA3}" srcOrd="0" destOrd="0" presId="urn:microsoft.com/office/officeart/2005/8/layout/cycle1"/>
    <dgm:cxn modelId="{C1C38814-1A50-1D4E-BD55-9DDBAD4A3121}" type="presOf" srcId="{A9914442-2057-0542-A0EA-F935FCA28993}" destId="{B4CE740F-E5F8-1040-9068-3C0CA6A81D60}" srcOrd="0" destOrd="0" presId="urn:microsoft.com/office/officeart/2005/8/layout/cycle1"/>
    <dgm:cxn modelId="{F626C218-DE5C-FE4F-B81E-D4FA1A2B58EB}" type="presOf" srcId="{12600BCB-5734-3F4B-9543-0CB09A3EC940}" destId="{92DA8A36-05F4-4B4C-B207-6FB4CBC9688F}" srcOrd="0" destOrd="0" presId="urn:microsoft.com/office/officeart/2005/8/layout/cycle1"/>
    <dgm:cxn modelId="{A642E61B-87EA-204A-BC0B-962C1C44B3AB}" type="presOf" srcId="{C62D126D-D94F-0A45-AAB3-A4A2804A9AA5}" destId="{49452468-AA65-834B-B75D-72A0A7810E13}" srcOrd="0" destOrd="0" presId="urn:microsoft.com/office/officeart/2005/8/layout/cycle1"/>
    <dgm:cxn modelId="{7453E71E-7400-7A45-9DE1-BACF508F19AE}" type="presOf" srcId="{580AAA11-E1E4-FC4E-A546-63E521F462A7}" destId="{DAE7F6D9-575B-6C47-9F2C-6177EB4BA541}"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EFC14749-B05D-EF4C-863B-D8A2B71B8B76}" type="presOf" srcId="{55B5CCF6-1B65-AC49-B1EC-CD09807E71EF}" destId="{76EDA6DC-5A32-7640-86D9-A3D1F65AC2D3}" srcOrd="0" destOrd="0" presId="urn:microsoft.com/office/officeart/2005/8/layout/cycle1"/>
    <dgm:cxn modelId="{A2F16B4F-48E1-0D42-8C74-07552D3E4889}" type="presOf" srcId="{81D20D5D-F15B-B844-BCE7-07FE2E88C5B6}" destId="{2467F156-8EB3-F044-8664-8B186FD19D40}" srcOrd="0" destOrd="0" presId="urn:microsoft.com/office/officeart/2005/8/layout/cycle1"/>
    <dgm:cxn modelId="{D8C5E551-45C9-814E-B6ED-F507BBDC43D6}" type="presOf" srcId="{527799A3-6798-F14C-9108-A99B044124B3}" destId="{CE064FAD-9527-C04A-986D-ADE7F29D4AAF}" srcOrd="0" destOrd="0" presId="urn:microsoft.com/office/officeart/2005/8/layout/cycle1"/>
    <dgm:cxn modelId="{528A6652-3310-D846-9379-16B9E7CA29BB}" type="presOf" srcId="{19401D75-4FA1-2642-9C39-67D34D8AB9EC}" destId="{37E24780-EDFC-1D4D-B756-C90BE821441B}" srcOrd="0" destOrd="0" presId="urn:microsoft.com/office/officeart/2005/8/layout/cycle1"/>
    <dgm:cxn modelId="{6E180D61-76AC-E448-818D-878378979CD8}" type="presOf" srcId="{325DB5A0-FE7A-8245-9663-7B515E4DF4C8}" destId="{EAEA7D1D-8D8A-4A4B-812D-D24179AFED27}" srcOrd="0" destOrd="0" presId="urn:microsoft.com/office/officeart/2005/8/layout/cycle1"/>
    <dgm:cxn modelId="{C1218A7A-0D38-3D41-91AF-7EC8003DE8C3}" type="presOf" srcId="{63159F5F-19C4-974F-B4D9-6A8388E3A179}" destId="{DC85BF06-3190-2C49-B38C-CC01414F9567}" srcOrd="0" destOrd="0" presId="urn:microsoft.com/office/officeart/2005/8/layout/cycle1"/>
    <dgm:cxn modelId="{09418281-45EB-AE4D-99E4-0A5CB75CB404}"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01E9096-B043-F142-A13A-5099FF9C0668}" type="presOf" srcId="{0858D728-97B0-1A41-82DA-1572CE14754F}" destId="{9BE0E30D-6CC1-3143-BC4A-4FF2C5039316}" srcOrd="0" destOrd="0" presId="urn:microsoft.com/office/officeart/2005/8/layout/cycle1"/>
    <dgm:cxn modelId="{C744E196-711D-9248-828F-8A142F721F3B}" type="presOf" srcId="{CCCC52AB-CFB4-904A-B94C-E1998826B4F9}" destId="{7C0589C6-43EC-854D-966B-B0C5FE9A8192}" srcOrd="0" destOrd="0" presId="urn:microsoft.com/office/officeart/2005/8/layout/cycle1"/>
    <dgm:cxn modelId="{A60A3D9B-CB37-9F4D-AADF-266F5CC2EB2A}"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2EE08A8-F951-9A4D-B101-3F4136570EA6}" type="presOf" srcId="{B7792F1E-795A-8A40-9AF9-CBB036406804}" destId="{0EBEA1BD-8C57-A847-A4A1-BD492A397D4A}"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B73BB2B9-2E7A-2C47-B580-77D19C533C26}" type="presOf" srcId="{D7E87DE1-03EB-D748-89C5-D76845DF9F58}" destId="{12C576B8-5B2D-B04B-98C4-29D5E499FD83}"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080FAC6-657F-7840-8D07-A43A6BA2807D}"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D4342DCF-39F9-5C45-8C1F-01F3A32CDABC}" type="presOf" srcId="{6533DBF9-2933-D44A-B9F0-8FC24EC06F20}" destId="{C4FE94AE-AFAE-8743-9525-171FDA850E0F}" srcOrd="0" destOrd="0" presId="urn:microsoft.com/office/officeart/2005/8/layout/cycle1"/>
    <dgm:cxn modelId="{C5570CD1-35B4-1741-9BA0-50E0E04A23DC}" type="presOf" srcId="{610909C5-6334-264F-93E0-189A71FB6993}" destId="{54CDBF4B-9D09-3242-A1D5-0506BD1712C5}"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2A2FAFDB-8E1B-3340-9FF5-5D00813D6AAE}" type="presOf" srcId="{F73B3211-1799-3F44-92B6-7CEE57ECB2D3}" destId="{BF6C208F-01F8-574D-980A-D40F886CF7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990351E2-3442-EC4B-8A6C-AEC7CCF2806E}" type="presOf" srcId="{D805A741-31F4-6D45-A082-4AD4C7B066F1}" destId="{7D368AA8-A897-6A44-B2ED-5420DBBF55CD}" srcOrd="0" destOrd="0" presId="urn:microsoft.com/office/officeart/2005/8/layout/cycle1"/>
    <dgm:cxn modelId="{B6E9F8E5-0710-7549-8BA9-C6B1F3692F6E}" type="presOf" srcId="{591E9484-33B2-714C-AA5D-D47E80DA12F9}" destId="{CDA9BE8C-41E5-BF45-BAB4-5B91BDDEFF8D}" srcOrd="0" destOrd="0" presId="urn:microsoft.com/office/officeart/2005/8/layout/cycle1"/>
    <dgm:cxn modelId="{BC1A22ED-7588-E643-B223-C260E9EE1A49}" type="presOf" srcId="{54471214-3ABC-B64E-8935-4F53AC7091F5}" destId="{2257407E-2335-6E46-9533-50F1A4869162}" srcOrd="0" destOrd="0" presId="urn:microsoft.com/office/officeart/2005/8/layout/cycle1"/>
    <dgm:cxn modelId="{F6D32EFB-94AB-9745-A499-63477297F4FA}" type="presOf" srcId="{B6065800-F57E-6842-B73C-614AFBC2DE05}" destId="{2990F259-A510-7044-A15A-189FB55AE5CB}" srcOrd="0" destOrd="0" presId="urn:microsoft.com/office/officeart/2005/8/layout/cycle1"/>
    <dgm:cxn modelId="{5C467230-274A-AD48-BFDF-29BB99BB09DF}" type="presParOf" srcId="{974F300E-4386-5845-9047-D2E50BE5B9DF}" destId="{BF1A72C0-4F23-214E-B2C0-EC3432C35438}" srcOrd="0" destOrd="0" presId="urn:microsoft.com/office/officeart/2005/8/layout/cycle1"/>
    <dgm:cxn modelId="{3B2EB42B-9D88-6B44-887F-033FB98C1925}" type="presParOf" srcId="{974F300E-4386-5845-9047-D2E50BE5B9DF}" destId="{92DA8A36-05F4-4B4C-B207-6FB4CBC9688F}" srcOrd="1" destOrd="0" presId="urn:microsoft.com/office/officeart/2005/8/layout/cycle1"/>
    <dgm:cxn modelId="{C0F6FC50-25DA-4D44-8AD9-EF0AD35AE453}" type="presParOf" srcId="{974F300E-4386-5845-9047-D2E50BE5B9DF}" destId="{2990F259-A510-7044-A15A-189FB55AE5CB}" srcOrd="2" destOrd="0" presId="urn:microsoft.com/office/officeart/2005/8/layout/cycle1"/>
    <dgm:cxn modelId="{011C34A2-587E-7845-9C81-69622204027C}" type="presParOf" srcId="{974F300E-4386-5845-9047-D2E50BE5B9DF}" destId="{A7A1548F-03D0-7F43-8C4C-631804CE4126}" srcOrd="3" destOrd="0" presId="urn:microsoft.com/office/officeart/2005/8/layout/cycle1"/>
    <dgm:cxn modelId="{0152A12C-53C4-0D4C-93BF-29C790517270}" type="presParOf" srcId="{974F300E-4386-5845-9047-D2E50BE5B9DF}" destId="{EAEA7D1D-8D8A-4A4B-812D-D24179AFED27}" srcOrd="4" destOrd="0" presId="urn:microsoft.com/office/officeart/2005/8/layout/cycle1"/>
    <dgm:cxn modelId="{EFC3CF26-8F29-D74C-BACC-1394892F4B30}" type="presParOf" srcId="{974F300E-4386-5845-9047-D2E50BE5B9DF}" destId="{2257407E-2335-6E46-9533-50F1A4869162}" srcOrd="5" destOrd="0" presId="urn:microsoft.com/office/officeart/2005/8/layout/cycle1"/>
    <dgm:cxn modelId="{61C89335-70E0-914A-96B8-40AFB47D9CF6}" type="presParOf" srcId="{974F300E-4386-5845-9047-D2E50BE5B9DF}" destId="{3467B5D4-61EB-4C46-BB87-881C0920F2D1}" srcOrd="6" destOrd="0" presId="urn:microsoft.com/office/officeart/2005/8/layout/cycle1"/>
    <dgm:cxn modelId="{F080B7A5-E9CF-DA45-828D-F1841CF82F23}" type="presParOf" srcId="{974F300E-4386-5845-9047-D2E50BE5B9DF}" destId="{2467F156-8EB3-F044-8664-8B186FD19D40}" srcOrd="7" destOrd="0" presId="urn:microsoft.com/office/officeart/2005/8/layout/cycle1"/>
    <dgm:cxn modelId="{0648B5B5-C05F-744C-88F5-6FA35F67CC56}" type="presParOf" srcId="{974F300E-4386-5845-9047-D2E50BE5B9DF}" destId="{DC85BF06-3190-2C49-B38C-CC01414F9567}" srcOrd="8" destOrd="0" presId="urn:microsoft.com/office/officeart/2005/8/layout/cycle1"/>
    <dgm:cxn modelId="{F0F2B2DF-7876-C34D-83D7-AA23C9457FA4}" type="presParOf" srcId="{974F300E-4386-5845-9047-D2E50BE5B9DF}" destId="{818521AB-CB19-3245-AC47-32330EC1D05A}" srcOrd="9" destOrd="0" presId="urn:microsoft.com/office/officeart/2005/8/layout/cycle1"/>
    <dgm:cxn modelId="{A010C865-D895-DC46-933C-C756CD96F6AA}" type="presParOf" srcId="{974F300E-4386-5845-9047-D2E50BE5B9DF}" destId="{A85B6194-0CD3-0046-9C07-12EA626BEFA3}" srcOrd="10" destOrd="0" presId="urn:microsoft.com/office/officeart/2005/8/layout/cycle1"/>
    <dgm:cxn modelId="{62123150-67B2-CF41-AA85-91044BA9FFA0}" type="presParOf" srcId="{974F300E-4386-5845-9047-D2E50BE5B9DF}" destId="{76EDA6DC-5A32-7640-86D9-A3D1F65AC2D3}" srcOrd="11" destOrd="0" presId="urn:microsoft.com/office/officeart/2005/8/layout/cycle1"/>
    <dgm:cxn modelId="{7A774320-FCEB-444E-AEB7-B69689E9DDDF}" type="presParOf" srcId="{974F300E-4386-5845-9047-D2E50BE5B9DF}" destId="{5FEB966B-5E78-494C-B5A1-6F18B3A362B7}" srcOrd="12" destOrd="0" presId="urn:microsoft.com/office/officeart/2005/8/layout/cycle1"/>
    <dgm:cxn modelId="{D14BF1CB-9952-3546-9127-586A9B5C3A09}" type="presParOf" srcId="{974F300E-4386-5845-9047-D2E50BE5B9DF}" destId="{9BE0E30D-6CC1-3143-BC4A-4FF2C5039316}" srcOrd="13" destOrd="0" presId="urn:microsoft.com/office/officeart/2005/8/layout/cycle1"/>
    <dgm:cxn modelId="{A1A97609-0D3C-9F43-A197-689309EEB4F0}" type="presParOf" srcId="{974F300E-4386-5845-9047-D2E50BE5B9DF}" destId="{37E24780-EDFC-1D4D-B756-C90BE821441B}" srcOrd="14" destOrd="0" presId="urn:microsoft.com/office/officeart/2005/8/layout/cycle1"/>
    <dgm:cxn modelId="{FD3FCCA7-04EE-C84B-B9F8-34BF0F33C956}" type="presParOf" srcId="{974F300E-4386-5845-9047-D2E50BE5B9DF}" destId="{788B510C-5C6F-7E4F-BD2A-4B0F37349509}" srcOrd="15" destOrd="0" presId="urn:microsoft.com/office/officeart/2005/8/layout/cycle1"/>
    <dgm:cxn modelId="{9503E38D-865A-7E4C-93D5-DF82C23543F8}" type="presParOf" srcId="{974F300E-4386-5845-9047-D2E50BE5B9DF}" destId="{BF6C208F-01F8-574D-980A-D40F886CF760}" srcOrd="16" destOrd="0" presId="urn:microsoft.com/office/officeart/2005/8/layout/cycle1"/>
    <dgm:cxn modelId="{D09E9C92-E125-D24D-BC34-B8BE8DCE989C}" type="presParOf" srcId="{974F300E-4386-5845-9047-D2E50BE5B9DF}" destId="{DAE7F6D9-575B-6C47-9F2C-6177EB4BA541}" srcOrd="17" destOrd="0" presId="urn:microsoft.com/office/officeart/2005/8/layout/cycle1"/>
    <dgm:cxn modelId="{7CFD94BE-3FEB-524B-996B-31E8D682EC6F}" type="presParOf" srcId="{974F300E-4386-5845-9047-D2E50BE5B9DF}" destId="{3AD74439-13B4-6B4C-A74C-96BE28333D49}" srcOrd="18" destOrd="0" presId="urn:microsoft.com/office/officeart/2005/8/layout/cycle1"/>
    <dgm:cxn modelId="{E743A9DB-2E4F-AC4B-8F2A-4EAD494222F6}" type="presParOf" srcId="{974F300E-4386-5845-9047-D2E50BE5B9DF}" destId="{B4CE740F-E5F8-1040-9068-3C0CA6A81D60}" srcOrd="19" destOrd="0" presId="urn:microsoft.com/office/officeart/2005/8/layout/cycle1"/>
    <dgm:cxn modelId="{3B32A7A0-E2CA-854B-A8D8-6FC44CDB0889}" type="presParOf" srcId="{974F300E-4386-5845-9047-D2E50BE5B9DF}" destId="{7D368AA8-A897-6A44-B2ED-5420DBBF55CD}" srcOrd="20" destOrd="0" presId="urn:microsoft.com/office/officeart/2005/8/layout/cycle1"/>
    <dgm:cxn modelId="{EB19ED7B-9D1B-7A42-9DA2-B95ADEF41146}" type="presParOf" srcId="{974F300E-4386-5845-9047-D2E50BE5B9DF}" destId="{256A8A82-B1CB-EF43-AB66-A3D1C8A54B59}" srcOrd="21" destOrd="0" presId="urn:microsoft.com/office/officeart/2005/8/layout/cycle1"/>
    <dgm:cxn modelId="{6C86EF11-187E-1E4C-B215-5B6D4407A1D2}" type="presParOf" srcId="{974F300E-4386-5845-9047-D2E50BE5B9DF}" destId="{36444405-91CC-BC45-909E-8AE477F1EC7C}" srcOrd="22" destOrd="0" presId="urn:microsoft.com/office/officeart/2005/8/layout/cycle1"/>
    <dgm:cxn modelId="{384FB2D5-829C-B14C-9F7D-E47109404D7E}" type="presParOf" srcId="{974F300E-4386-5845-9047-D2E50BE5B9DF}" destId="{0EBEA1BD-8C57-A847-A4A1-BD492A397D4A}" srcOrd="23" destOrd="0" presId="urn:microsoft.com/office/officeart/2005/8/layout/cycle1"/>
    <dgm:cxn modelId="{D23B1B7F-04AE-3D4E-BFA9-9FF54C37A6A2}" type="presParOf" srcId="{974F300E-4386-5845-9047-D2E50BE5B9DF}" destId="{A1257670-91AA-B74E-AFCB-48382C466D43}" srcOrd="24" destOrd="0" presId="urn:microsoft.com/office/officeart/2005/8/layout/cycle1"/>
    <dgm:cxn modelId="{D9B55EC9-087D-884B-B7DF-EFD6FF1241F0}" type="presParOf" srcId="{974F300E-4386-5845-9047-D2E50BE5B9DF}" destId="{19DCBC3D-EF34-4444-B52C-E59D1C44CC9D}" srcOrd="25" destOrd="0" presId="urn:microsoft.com/office/officeart/2005/8/layout/cycle1"/>
    <dgm:cxn modelId="{9997CFD0-42AC-F747-A697-9AE8D4325155}" type="presParOf" srcId="{974F300E-4386-5845-9047-D2E50BE5B9DF}" destId="{CDA9BE8C-41E5-BF45-BAB4-5B91BDDEFF8D}" srcOrd="26" destOrd="0" presId="urn:microsoft.com/office/officeart/2005/8/layout/cycle1"/>
    <dgm:cxn modelId="{3693BE64-835B-7D4F-AC39-4C5422B9DDE8}" type="presParOf" srcId="{974F300E-4386-5845-9047-D2E50BE5B9DF}" destId="{731680F6-F070-374C-97C4-FB0156E03231}" srcOrd="27" destOrd="0" presId="urn:microsoft.com/office/officeart/2005/8/layout/cycle1"/>
    <dgm:cxn modelId="{52A0CA1D-CB69-4C44-B1A7-4AE699313A00}" type="presParOf" srcId="{974F300E-4386-5845-9047-D2E50BE5B9DF}" destId="{12C576B8-5B2D-B04B-98C4-29D5E499FD83}" srcOrd="28" destOrd="0" presId="urn:microsoft.com/office/officeart/2005/8/layout/cycle1"/>
    <dgm:cxn modelId="{6DDD4FAC-26CB-7849-9E0D-3DE9BF7A9A73}" type="presParOf" srcId="{974F300E-4386-5845-9047-D2E50BE5B9DF}" destId="{C4FE94AE-AFAE-8743-9525-171FDA850E0F}" srcOrd="29" destOrd="0" presId="urn:microsoft.com/office/officeart/2005/8/layout/cycle1"/>
    <dgm:cxn modelId="{6044D753-D8B9-4D4F-A406-845D76116C2C}" type="presParOf" srcId="{974F300E-4386-5845-9047-D2E50BE5B9DF}" destId="{FBD4D212-3E98-9843-8795-297F9EDDD657}" srcOrd="30" destOrd="0" presId="urn:microsoft.com/office/officeart/2005/8/layout/cycle1"/>
    <dgm:cxn modelId="{B6279FAC-A105-B242-BA79-0D7EBE340358}" type="presParOf" srcId="{974F300E-4386-5845-9047-D2E50BE5B9DF}" destId="{54CDBF4B-9D09-3242-A1D5-0506BD1712C5}" srcOrd="31" destOrd="0" presId="urn:microsoft.com/office/officeart/2005/8/layout/cycle1"/>
    <dgm:cxn modelId="{6AFC0B0E-2372-2E46-9ABB-A6EE9F3FDA47}" type="presParOf" srcId="{974F300E-4386-5845-9047-D2E50BE5B9DF}" destId="{49452468-AA65-834B-B75D-72A0A7810E13}" srcOrd="32" destOrd="0" presId="urn:microsoft.com/office/officeart/2005/8/layout/cycle1"/>
    <dgm:cxn modelId="{F2662D10-D132-6C4D-B8A0-513243BB2255}" type="presParOf" srcId="{974F300E-4386-5845-9047-D2E50BE5B9DF}" destId="{B0C742D0-6463-FF41-BE88-36D0AF1ED5D5}" srcOrd="33" destOrd="0" presId="urn:microsoft.com/office/officeart/2005/8/layout/cycle1"/>
    <dgm:cxn modelId="{0EE27307-FADD-D440-B8EC-4219E13C01D2}" type="presParOf" srcId="{974F300E-4386-5845-9047-D2E50BE5B9DF}" destId="{CE064FAD-9527-C04A-986D-ADE7F29D4AAF}" srcOrd="34" destOrd="0" presId="urn:microsoft.com/office/officeart/2005/8/layout/cycle1"/>
    <dgm:cxn modelId="{E2EA0A0B-8004-5B4A-9130-962ECF48CE2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722AA470-2317-4F05-8D1C-BC67A0A9E05E}">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9BE82827-AF34-40BC-B36D-E5305F1F8E6E}" type="parTrans" cxnId="{A175593C-5425-48C7-9CC0-8DD9D53587AE}">
      <dgm:prSet/>
      <dgm:spPr/>
      <dgm:t>
        <a:bodyPr/>
        <a:lstStyle/>
        <a:p>
          <a:pPr latinLnBrk="1"/>
          <a:endParaRPr lang="ko-KR" altLang="en-US"/>
        </a:p>
      </dgm:t>
    </dgm:pt>
    <dgm:pt modelId="{774E4224-F663-4EA6-985B-F94D5A9A9FB5}" type="sibTrans" cxnId="{A175593C-5425-48C7-9CC0-8DD9D53587AE}">
      <dgm:prSet/>
      <dgm:spPr/>
      <dgm:t>
        <a:bodyPr/>
        <a:lstStyle/>
        <a:p>
          <a:pPr latinLnBrk="1"/>
          <a:endParaRPr lang="ko-KR" altLang="en-US"/>
        </a:p>
      </dgm:t>
    </dgm:pt>
    <dgm:pt modelId="{B6456A21-98DB-429A-B5BA-D349A2E30AA6}">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5AE02383-21C9-4B59-BAC2-90D38D82DF4B}" type="parTrans" cxnId="{35ED09C9-2E38-438B-8E5D-E10C0C6AA4A9}">
      <dgm:prSet/>
      <dgm:spPr/>
      <dgm:t>
        <a:bodyPr/>
        <a:lstStyle/>
        <a:p>
          <a:pPr latinLnBrk="1"/>
          <a:endParaRPr lang="ko-KR" altLang="en-US"/>
        </a:p>
      </dgm:t>
    </dgm:pt>
    <dgm:pt modelId="{34083734-E783-4ED1-B7D5-75E5F2DF2E69}" type="sibTrans" cxnId="{35ED09C9-2E38-438B-8E5D-E10C0C6AA4A9}">
      <dgm:prSet/>
      <dgm:spPr/>
      <dgm:t>
        <a:bodyPr/>
        <a:lstStyle/>
        <a:p>
          <a:pPr latinLnBrk="1"/>
          <a:endParaRPr lang="ko-KR" altLang="en-US"/>
        </a:p>
      </dgm:t>
    </dgm:pt>
    <dgm:pt modelId="{97D37AE1-FCB9-4DC2-9E79-55C4AC805EF7}">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A9B135E5-6757-4E8F-8DD3-34252AEC0028}" type="parTrans" cxnId="{3EB05DD4-975D-45FA-87F7-7C81E4387498}">
      <dgm:prSet/>
      <dgm:spPr/>
      <dgm:t>
        <a:bodyPr/>
        <a:lstStyle/>
        <a:p>
          <a:pPr latinLnBrk="1"/>
          <a:endParaRPr lang="ko-KR" altLang="en-US"/>
        </a:p>
      </dgm:t>
    </dgm:pt>
    <dgm:pt modelId="{D8C51A29-B4A8-465F-BDA0-1ED65F3EA32C}" type="sibTrans" cxnId="{3EB05DD4-975D-45FA-87F7-7C81E4387498}">
      <dgm:prSet/>
      <dgm:spPr/>
      <dgm:t>
        <a:bodyPr/>
        <a:lstStyle/>
        <a:p>
          <a:pPr latinLnBrk="1"/>
          <a:endParaRPr lang="ko-KR" altLang="en-US"/>
        </a:p>
      </dgm:t>
    </dgm:pt>
    <dgm:pt modelId="{A8FD3731-90CC-4CE4-A244-46B71307D65C}">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308B04C3-A7B7-4A0E-81BB-052BF6D54131}" type="parTrans" cxnId="{E2E73553-5029-4D8A-8FE8-A4B7A135E251}">
      <dgm:prSet/>
      <dgm:spPr/>
      <dgm:t>
        <a:bodyPr/>
        <a:lstStyle/>
        <a:p>
          <a:pPr latinLnBrk="1"/>
          <a:endParaRPr lang="ko-KR" altLang="en-US"/>
        </a:p>
      </dgm:t>
    </dgm:pt>
    <dgm:pt modelId="{443F15C6-9049-4EF6-8405-EFA9AF850D2A}" type="sibTrans" cxnId="{E2E73553-5029-4D8A-8FE8-A4B7A135E251}">
      <dgm:prSet/>
      <dgm:spPr/>
      <dgm:t>
        <a:bodyPr/>
        <a:lstStyle/>
        <a:p>
          <a:pPr latinLnBrk="1"/>
          <a:endParaRPr lang="ko-KR" altLang="en-US"/>
        </a:p>
      </dgm:t>
    </dgm:pt>
    <dgm:pt modelId="{1C3E2526-0CE6-43D7-8AEF-97761E4FEC84}">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B9A9579E-5EE8-4653-8A3B-A990CCAB46C0}" type="parTrans" cxnId="{D34A24C3-27E9-4CE5-B81A-2CC7E8A06D59}">
      <dgm:prSet/>
      <dgm:spPr/>
      <dgm:t>
        <a:bodyPr/>
        <a:lstStyle/>
        <a:p>
          <a:pPr latinLnBrk="1"/>
          <a:endParaRPr lang="ko-KR" altLang="en-US"/>
        </a:p>
      </dgm:t>
    </dgm:pt>
    <dgm:pt modelId="{81C45913-6B6F-4E02-AA0C-1AD13B979E53}" type="sibTrans" cxnId="{D34A24C3-27E9-4CE5-B81A-2CC7E8A06D59}">
      <dgm:prSet/>
      <dgm:spPr/>
      <dgm:t>
        <a:bodyPr/>
        <a:lstStyle/>
        <a:p>
          <a:pPr latinLnBrk="1"/>
          <a:endParaRPr lang="ko-KR" altLang="en-US"/>
        </a:p>
      </dgm:t>
    </dgm:pt>
    <dgm:pt modelId="{D3DE19BD-D680-416E-8E08-375DF443F513}">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0D5A2944-B540-4340-B6DE-E4EEEB26C752}" type="parTrans" cxnId="{EE112A04-72CA-4631-A257-31807A5AC39C}">
      <dgm:prSet/>
      <dgm:spPr/>
      <dgm:t>
        <a:bodyPr/>
        <a:lstStyle/>
        <a:p>
          <a:pPr latinLnBrk="1"/>
          <a:endParaRPr lang="ko-KR" altLang="en-US"/>
        </a:p>
      </dgm:t>
    </dgm:pt>
    <dgm:pt modelId="{32C38BB5-5EDE-47DD-A860-A08724DD95EC}" type="sibTrans" cxnId="{EE112A04-72CA-4631-A257-31807A5AC39C}">
      <dgm:prSet/>
      <dgm:spPr/>
      <dgm:t>
        <a:bodyPr/>
        <a:lstStyle/>
        <a:p>
          <a:pPr latinLnBrk="1"/>
          <a:endParaRPr lang="ko-KR" altLang="en-US"/>
        </a:p>
      </dgm:t>
    </dgm:pt>
    <dgm:pt modelId="{9932EE09-7D72-4B51-A4EF-D6DD2426F15A}">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49E2707F-C230-4DBA-ABA5-8F59B3B06967}" type="parTrans" cxnId="{45081D75-3448-40A3-B535-326CA0C3C3DD}">
      <dgm:prSet/>
      <dgm:spPr/>
      <dgm:t>
        <a:bodyPr/>
        <a:lstStyle/>
        <a:p>
          <a:pPr latinLnBrk="1"/>
          <a:endParaRPr lang="ko-KR" altLang="en-US"/>
        </a:p>
      </dgm:t>
    </dgm:pt>
    <dgm:pt modelId="{D9BB2684-A7CF-4BAB-9F4A-0903341AD912}" type="sibTrans" cxnId="{45081D75-3448-40A3-B535-326CA0C3C3DD}">
      <dgm:prSet/>
      <dgm:spPr/>
      <dgm:t>
        <a:bodyPr/>
        <a:lstStyle/>
        <a:p>
          <a:pPr latinLnBrk="1"/>
          <a:endParaRPr lang="ko-KR" altLang="en-US"/>
        </a:p>
      </dgm:t>
    </dgm:pt>
    <dgm:pt modelId="{C837CE29-3EE3-4B19-8363-AB3B200F5ED5}">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66D5D353-A066-4C10-8AA3-9F618144FED8}" type="parTrans" cxnId="{5F0673EA-FDBF-412D-B5C9-CB824F48A0CE}">
      <dgm:prSet/>
      <dgm:spPr/>
      <dgm:t>
        <a:bodyPr/>
        <a:lstStyle/>
        <a:p>
          <a:pPr latinLnBrk="1"/>
          <a:endParaRPr lang="ko-KR" altLang="en-US"/>
        </a:p>
      </dgm:t>
    </dgm:pt>
    <dgm:pt modelId="{E878E656-EB96-4C19-B5A2-86B662A27CD9}" type="sibTrans" cxnId="{5F0673EA-FDBF-412D-B5C9-CB824F48A0CE}">
      <dgm:prSet/>
      <dgm:spPr/>
      <dgm:t>
        <a:bodyPr/>
        <a:lstStyle/>
        <a:p>
          <a:pPr latinLnBrk="1"/>
          <a:endParaRPr lang="ko-KR" altLang="en-US"/>
        </a:p>
      </dgm:t>
    </dgm:pt>
    <dgm:pt modelId="{61090A77-8C9E-4B35-BFED-9D072371DB90}">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6762DB13-F52E-4541-8912-224911B3A56E}" type="parTrans" cxnId="{4ADF012F-33A6-41A4-B04A-DE011F0DE68B}">
      <dgm:prSet/>
      <dgm:spPr/>
      <dgm:t>
        <a:bodyPr/>
        <a:lstStyle/>
        <a:p>
          <a:pPr latinLnBrk="1"/>
          <a:endParaRPr lang="ko-KR" altLang="en-US"/>
        </a:p>
      </dgm:t>
    </dgm:pt>
    <dgm:pt modelId="{AA258AD7-78B7-4B4F-914B-4BB5E84066B0}" type="sibTrans" cxnId="{4ADF012F-33A6-41A4-B04A-DE011F0DE68B}">
      <dgm:prSet/>
      <dgm:spPr/>
      <dgm:t>
        <a:bodyPr/>
        <a:lstStyle/>
        <a:p>
          <a:pPr latinLnBrk="1"/>
          <a:endParaRPr lang="ko-KR" altLang="en-US"/>
        </a:p>
      </dgm:t>
    </dgm:pt>
    <dgm:pt modelId="{881F7FBD-838C-4FB9-8AF1-05F2C7D7ECA5}">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F8A63920-1BFF-4E81-A56B-F4A0B362E700}" type="parTrans" cxnId="{A2D26A39-B260-4BC1-92D1-5F77F1A85A67}">
      <dgm:prSet/>
      <dgm:spPr/>
      <dgm:t>
        <a:bodyPr/>
        <a:lstStyle/>
        <a:p>
          <a:pPr latinLnBrk="1"/>
          <a:endParaRPr lang="ko-KR" altLang="en-US"/>
        </a:p>
      </dgm:t>
    </dgm:pt>
    <dgm:pt modelId="{78CBADF4-2F59-4190-9A5C-1C25F7FBB8F4}" type="sibTrans" cxnId="{A2D26A39-B260-4BC1-92D1-5F77F1A85A67}">
      <dgm:prSet/>
      <dgm:spPr/>
      <dgm:t>
        <a:bodyPr/>
        <a:lstStyle/>
        <a:p>
          <a:pPr latinLnBrk="1"/>
          <a:endParaRPr lang="ko-KR" altLang="en-US"/>
        </a:p>
      </dgm:t>
    </dgm:pt>
    <dgm:pt modelId="{0579B756-5C43-4097-8CEC-C66151697A08}">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36D0AFC9-0B25-4307-B1EA-221696714668}" type="parTrans" cxnId="{46698440-5B9D-4598-8855-917EDEAAEC7A}">
      <dgm:prSet/>
      <dgm:spPr/>
      <dgm:t>
        <a:bodyPr/>
        <a:lstStyle/>
        <a:p>
          <a:pPr latinLnBrk="1"/>
          <a:endParaRPr lang="ko-KR" altLang="en-US"/>
        </a:p>
      </dgm:t>
    </dgm:pt>
    <dgm:pt modelId="{B40F17CA-2989-41CC-86D7-2F3E76EC59C4}" type="sibTrans" cxnId="{46698440-5B9D-4598-8855-917EDEAAEC7A}">
      <dgm:prSet/>
      <dgm:spPr/>
      <dgm:t>
        <a:bodyPr/>
        <a:lstStyle/>
        <a:p>
          <a:pPr latinLnBrk="1"/>
          <a:endParaRPr lang="ko-KR" altLang="en-US"/>
        </a:p>
      </dgm:t>
    </dgm:pt>
    <dgm:pt modelId="{19FF9BCE-1C34-42BE-B55A-CC257BB0DCA6}">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7FE75EB8-BFC4-404A-A990-5012C4AC48C4}" type="parTrans" cxnId="{F4099A69-3002-4990-827A-73D82F218DB5}">
      <dgm:prSet/>
      <dgm:spPr/>
      <dgm:t>
        <a:bodyPr/>
        <a:lstStyle/>
        <a:p>
          <a:pPr latinLnBrk="1"/>
          <a:endParaRPr lang="ko-KR" altLang="en-US"/>
        </a:p>
      </dgm:t>
    </dgm:pt>
    <dgm:pt modelId="{62E0AE55-F7E4-46D5-A559-870F0EFB96E7}" type="sibTrans" cxnId="{F4099A69-3002-4990-827A-73D82F218DB5}">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F743A34C-3462-44EA-BDF5-07C666D46FC3}" type="pres">
      <dgm:prSet presAssocID="{722AA470-2317-4F05-8D1C-BC67A0A9E05E}" presName="dummy" presStyleCnt="0"/>
      <dgm:spPr/>
    </dgm:pt>
    <dgm:pt modelId="{B5FC4767-D7BF-44AF-9A48-3068DDBD163A}" type="pres">
      <dgm:prSet presAssocID="{722AA470-2317-4F05-8D1C-BC67A0A9E05E}" presName="node" presStyleLbl="revTx" presStyleIdx="0" presStyleCnt="12" custScaleX="235352">
        <dgm:presLayoutVars>
          <dgm:bulletEnabled val="1"/>
        </dgm:presLayoutVars>
      </dgm:prSet>
      <dgm:spPr>
        <a:prstGeom prst="rect">
          <a:avLst/>
        </a:prstGeom>
      </dgm:spPr>
    </dgm:pt>
    <dgm:pt modelId="{AEA4771D-D619-45CA-87C6-2FB53FA8BE3B}" type="pres">
      <dgm:prSet presAssocID="{774E4224-F663-4EA6-985B-F94D5A9A9FB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F289747D-2E31-4CA9-86BB-FE1D30449BD6}" type="pres">
      <dgm:prSet presAssocID="{B6456A21-98DB-429A-B5BA-D349A2E30AA6}" presName="dummy" presStyleCnt="0"/>
      <dgm:spPr/>
    </dgm:pt>
    <dgm:pt modelId="{F6F9A27D-776B-4372-B724-793EA35F1E31}" type="pres">
      <dgm:prSet presAssocID="{B6456A21-98DB-429A-B5BA-D349A2E30AA6}" presName="node" presStyleLbl="revTx" presStyleIdx="1" presStyleCnt="12" custScaleX="192316">
        <dgm:presLayoutVars>
          <dgm:bulletEnabled val="1"/>
        </dgm:presLayoutVars>
      </dgm:prSet>
      <dgm:spPr>
        <a:prstGeom prst="rect">
          <a:avLst/>
        </a:prstGeom>
      </dgm:spPr>
    </dgm:pt>
    <dgm:pt modelId="{906BB54C-A9F9-4CEC-A53A-C45A110EB944}" type="pres">
      <dgm:prSet presAssocID="{34083734-E783-4ED1-B7D5-75E5F2DF2E69}"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A0312CFA-8D5B-44BC-990E-0653BF5AF168}" type="pres">
      <dgm:prSet presAssocID="{97D37AE1-FCB9-4DC2-9E79-55C4AC805EF7}" presName="dummy" presStyleCnt="0"/>
      <dgm:spPr/>
    </dgm:pt>
    <dgm:pt modelId="{512BCAA8-7FBB-4268-9658-497728C8E825}" type="pres">
      <dgm:prSet presAssocID="{97D37AE1-FCB9-4DC2-9E79-55C4AC805EF7}" presName="node" presStyleLbl="revTx" presStyleIdx="2" presStyleCnt="12" custScaleX="216806">
        <dgm:presLayoutVars>
          <dgm:bulletEnabled val="1"/>
        </dgm:presLayoutVars>
      </dgm:prSet>
      <dgm:spPr>
        <a:prstGeom prst="rect">
          <a:avLst/>
        </a:prstGeom>
      </dgm:spPr>
    </dgm:pt>
    <dgm:pt modelId="{E567A026-7CC5-4347-9EA8-628F704F7277}" type="pres">
      <dgm:prSet presAssocID="{D8C51A29-B4A8-465F-BDA0-1ED65F3EA32C}"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0F768129-C84D-44D1-9631-3FEA14EE7297}" type="pres">
      <dgm:prSet presAssocID="{A8FD3731-90CC-4CE4-A244-46B71307D65C}" presName="dummy" presStyleCnt="0"/>
      <dgm:spPr/>
    </dgm:pt>
    <dgm:pt modelId="{C321FA0E-FB2A-462E-B180-496D58F77FE5}" type="pres">
      <dgm:prSet presAssocID="{A8FD3731-90CC-4CE4-A244-46B71307D65C}" presName="node" presStyleLbl="revTx" presStyleIdx="3" presStyleCnt="12" custScaleX="211950">
        <dgm:presLayoutVars>
          <dgm:bulletEnabled val="1"/>
        </dgm:presLayoutVars>
      </dgm:prSet>
      <dgm:spPr>
        <a:prstGeom prst="rect">
          <a:avLst/>
        </a:prstGeom>
      </dgm:spPr>
    </dgm:pt>
    <dgm:pt modelId="{0A137500-0984-4140-B6C8-4F9C8AEFBE68}" type="pres">
      <dgm:prSet presAssocID="{443F15C6-9049-4EF6-8405-EFA9AF850D2A}"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03A4F8A9-0145-469E-BA07-6E766A8F74A2}" type="pres">
      <dgm:prSet presAssocID="{1C3E2526-0CE6-43D7-8AEF-97761E4FEC84}" presName="dummy" presStyleCnt="0"/>
      <dgm:spPr/>
    </dgm:pt>
    <dgm:pt modelId="{4ED77F4F-1D6A-4947-9ACB-2588A4313367}" type="pres">
      <dgm:prSet presAssocID="{1C3E2526-0CE6-43D7-8AEF-97761E4FEC84}" presName="node" presStyleLbl="revTx" presStyleIdx="4" presStyleCnt="12" custScaleX="250719">
        <dgm:presLayoutVars>
          <dgm:bulletEnabled val="1"/>
        </dgm:presLayoutVars>
      </dgm:prSet>
      <dgm:spPr>
        <a:prstGeom prst="rect">
          <a:avLst/>
        </a:prstGeom>
      </dgm:spPr>
    </dgm:pt>
    <dgm:pt modelId="{28D3CC07-77DE-4377-9268-55ABB9FA888A}" type="pres">
      <dgm:prSet presAssocID="{81C45913-6B6F-4E02-AA0C-1AD13B979E53}"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F3761418-D54D-4C67-9A7A-830D66A4D19C}" type="pres">
      <dgm:prSet presAssocID="{D3DE19BD-D680-416E-8E08-375DF443F513}" presName="dummy" presStyleCnt="0"/>
      <dgm:spPr/>
    </dgm:pt>
    <dgm:pt modelId="{10D9A37C-657B-4ECB-BAA2-9701710D0488}" type="pres">
      <dgm:prSet presAssocID="{D3DE19BD-D680-416E-8E08-375DF443F513}" presName="node" presStyleLbl="revTx" presStyleIdx="5" presStyleCnt="12" custScaleX="209410">
        <dgm:presLayoutVars>
          <dgm:bulletEnabled val="1"/>
        </dgm:presLayoutVars>
      </dgm:prSet>
      <dgm:spPr>
        <a:prstGeom prst="rect">
          <a:avLst/>
        </a:prstGeom>
      </dgm:spPr>
    </dgm:pt>
    <dgm:pt modelId="{A21719FA-1A5A-4C89-BF7A-131CE8360500}" type="pres">
      <dgm:prSet presAssocID="{32C38BB5-5EDE-47DD-A860-A08724DD95EC}"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CE20C982-D3D3-41D5-BA75-7C62146CD2EE}" type="pres">
      <dgm:prSet presAssocID="{9932EE09-7D72-4B51-A4EF-D6DD2426F15A}" presName="dummy" presStyleCnt="0"/>
      <dgm:spPr/>
    </dgm:pt>
    <dgm:pt modelId="{60C50AEA-EC87-4ED0-A08E-1CDA0BC26D27}" type="pres">
      <dgm:prSet presAssocID="{9932EE09-7D72-4B51-A4EF-D6DD2426F15A}" presName="node" presStyleLbl="revTx" presStyleIdx="6" presStyleCnt="12" custScaleX="160431">
        <dgm:presLayoutVars>
          <dgm:bulletEnabled val="1"/>
        </dgm:presLayoutVars>
      </dgm:prSet>
      <dgm:spPr>
        <a:prstGeom prst="rect">
          <a:avLst/>
        </a:prstGeom>
      </dgm:spPr>
    </dgm:pt>
    <dgm:pt modelId="{C2AC975E-84AC-48FB-BFE1-1DD8D712519A}" type="pres">
      <dgm:prSet presAssocID="{D9BB2684-A7CF-4BAB-9F4A-0903341AD912}"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557171E4-9308-4742-AA3B-A87668995965}" type="pres">
      <dgm:prSet presAssocID="{C837CE29-3EE3-4B19-8363-AB3B200F5ED5}" presName="dummy" presStyleCnt="0"/>
      <dgm:spPr/>
    </dgm:pt>
    <dgm:pt modelId="{6E8D7899-A5F9-40D0-B576-7F7F038435E2}" type="pres">
      <dgm:prSet presAssocID="{C837CE29-3EE3-4B19-8363-AB3B200F5ED5}" presName="node" presStyleLbl="revTx" presStyleIdx="7" presStyleCnt="12" custScaleX="218258">
        <dgm:presLayoutVars>
          <dgm:bulletEnabled val="1"/>
        </dgm:presLayoutVars>
      </dgm:prSet>
      <dgm:spPr>
        <a:prstGeom prst="rect">
          <a:avLst/>
        </a:prstGeom>
      </dgm:spPr>
    </dgm:pt>
    <dgm:pt modelId="{9EA13004-B071-4706-9614-DEA6BEBD554C}" type="pres">
      <dgm:prSet presAssocID="{E878E656-EB96-4C19-B5A2-86B662A27CD9}"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C5759973-246E-430C-9C02-59440633A9C0}" type="pres">
      <dgm:prSet presAssocID="{61090A77-8C9E-4B35-BFED-9D072371DB90}" presName="dummy" presStyleCnt="0"/>
      <dgm:spPr/>
    </dgm:pt>
    <dgm:pt modelId="{FE14E6EB-9B2D-4E79-8FD8-E8FBD7D96857}" type="pres">
      <dgm:prSet presAssocID="{61090A77-8C9E-4B35-BFED-9D072371DB90}" presName="node" presStyleLbl="revTx" presStyleIdx="8" presStyleCnt="12" custScaleX="221150">
        <dgm:presLayoutVars>
          <dgm:bulletEnabled val="1"/>
        </dgm:presLayoutVars>
      </dgm:prSet>
      <dgm:spPr>
        <a:prstGeom prst="rect">
          <a:avLst/>
        </a:prstGeom>
      </dgm:spPr>
    </dgm:pt>
    <dgm:pt modelId="{32DEF5B7-A4D3-48C0-BCE0-F4E32550B729}" type="pres">
      <dgm:prSet presAssocID="{AA258AD7-78B7-4B4F-914B-4BB5E84066B0}"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FDAA686A-F218-468E-B8B1-0E4E7FCF5873}" type="pres">
      <dgm:prSet presAssocID="{881F7FBD-838C-4FB9-8AF1-05F2C7D7ECA5}" presName="dummy" presStyleCnt="0"/>
      <dgm:spPr/>
    </dgm:pt>
    <dgm:pt modelId="{6CF3D0D8-E42D-4F7A-BBDA-2462BEBE056A}" type="pres">
      <dgm:prSet presAssocID="{881F7FBD-838C-4FB9-8AF1-05F2C7D7ECA5}" presName="node" presStyleLbl="revTx" presStyleIdx="9" presStyleCnt="12" custScaleX="223834">
        <dgm:presLayoutVars>
          <dgm:bulletEnabled val="1"/>
        </dgm:presLayoutVars>
      </dgm:prSet>
      <dgm:spPr>
        <a:prstGeom prst="rect">
          <a:avLst/>
        </a:prstGeom>
      </dgm:spPr>
    </dgm:pt>
    <dgm:pt modelId="{28130B12-2922-465B-88AE-FD25767AE89F}" type="pres">
      <dgm:prSet presAssocID="{78CBADF4-2F59-4190-9A5C-1C25F7FBB8F4}"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D6D7D5A-B860-4AB5-9316-C1E6B71669F9}" type="pres">
      <dgm:prSet presAssocID="{0579B756-5C43-4097-8CEC-C66151697A08}" presName="dummy" presStyleCnt="0"/>
      <dgm:spPr/>
    </dgm:pt>
    <dgm:pt modelId="{562ED1EB-6676-4CF6-B9DB-0791320F9991}" type="pres">
      <dgm:prSet presAssocID="{0579B756-5C43-4097-8CEC-C66151697A08}" presName="node" presStyleLbl="revTx" presStyleIdx="10" presStyleCnt="12" custScaleX="204809">
        <dgm:presLayoutVars>
          <dgm:bulletEnabled val="1"/>
        </dgm:presLayoutVars>
      </dgm:prSet>
      <dgm:spPr>
        <a:prstGeom prst="rect">
          <a:avLst/>
        </a:prstGeom>
      </dgm:spPr>
    </dgm:pt>
    <dgm:pt modelId="{A8D15054-CC69-4C8B-A80E-442F25B56179}" type="pres">
      <dgm:prSet presAssocID="{B40F17CA-2989-41CC-86D7-2F3E76EC59C4}"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F3A16AAD-4610-4071-B9B8-DA7B93ECADB0}" type="pres">
      <dgm:prSet presAssocID="{19FF9BCE-1C34-42BE-B55A-CC257BB0DCA6}" presName="dummy" presStyleCnt="0"/>
      <dgm:spPr/>
    </dgm:pt>
    <dgm:pt modelId="{9567365D-289B-4A1C-9ED9-D4B5D50FE537}" type="pres">
      <dgm:prSet presAssocID="{19FF9BCE-1C34-42BE-B55A-CC257BB0DCA6}" presName="node" presStyleLbl="revTx" presStyleIdx="11" presStyleCnt="12" custScaleX="91262" custRadScaleRad="100461" custRadScaleInc="-9508">
        <dgm:presLayoutVars>
          <dgm:bulletEnabled val="1"/>
        </dgm:presLayoutVars>
      </dgm:prSet>
      <dgm:spPr>
        <a:prstGeom prst="rect">
          <a:avLst/>
        </a:prstGeom>
      </dgm:spPr>
    </dgm:pt>
    <dgm:pt modelId="{AC11F3D1-FFD7-4A3A-8E24-4624FF946257}" type="pres">
      <dgm:prSet presAssocID="{62E0AE55-F7E4-46D5-A559-870F0EFB96E7}"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85173501-1E31-4BCA-A09B-7652A22824B4}" type="presOf" srcId="{19FF9BCE-1C34-42BE-B55A-CC257BB0DCA6}" destId="{9567365D-289B-4A1C-9ED9-D4B5D50FE537}" srcOrd="0" destOrd="0" presId="urn:microsoft.com/office/officeart/2005/8/layout/cycle1"/>
    <dgm:cxn modelId="{EE112A04-72CA-4631-A257-31807A5AC39C}" srcId="{8E1255C9-F847-A440-83FF-7AA254CCB896}" destId="{D3DE19BD-D680-416E-8E08-375DF443F513}" srcOrd="5" destOrd="0" parTransId="{0D5A2944-B540-4340-B6DE-E4EEEB26C752}" sibTransId="{32C38BB5-5EDE-47DD-A860-A08724DD95EC}"/>
    <dgm:cxn modelId="{18EB310E-BA68-4760-891A-A451B343B214}" type="presOf" srcId="{32C38BB5-5EDE-47DD-A860-A08724DD95EC}" destId="{A21719FA-1A5A-4C89-BF7A-131CE8360500}" srcOrd="0" destOrd="0" presId="urn:microsoft.com/office/officeart/2005/8/layout/cycle1"/>
    <dgm:cxn modelId="{56CC4114-5538-44F5-AAFA-36DE5FC4B5F7}" type="presOf" srcId="{B40F17CA-2989-41CC-86D7-2F3E76EC59C4}" destId="{A8D15054-CC69-4C8B-A80E-442F25B56179}" srcOrd="0" destOrd="0" presId="urn:microsoft.com/office/officeart/2005/8/layout/cycle1"/>
    <dgm:cxn modelId="{4ADF012F-33A6-41A4-B04A-DE011F0DE68B}" srcId="{8E1255C9-F847-A440-83FF-7AA254CCB896}" destId="{61090A77-8C9E-4B35-BFED-9D072371DB90}" srcOrd="8" destOrd="0" parTransId="{6762DB13-F52E-4541-8912-224911B3A56E}" sibTransId="{AA258AD7-78B7-4B4F-914B-4BB5E84066B0}"/>
    <dgm:cxn modelId="{27AB3131-3582-4927-A855-D134C076B21B}" type="presOf" srcId="{C837CE29-3EE3-4B19-8363-AB3B200F5ED5}" destId="{6E8D7899-A5F9-40D0-B576-7F7F038435E2}" srcOrd="0" destOrd="0" presId="urn:microsoft.com/office/officeart/2005/8/layout/cycle1"/>
    <dgm:cxn modelId="{62E46334-788F-47F3-BC6B-9787770BA283}" type="presOf" srcId="{B6456A21-98DB-429A-B5BA-D349A2E30AA6}" destId="{F6F9A27D-776B-4372-B724-793EA35F1E31}" srcOrd="0" destOrd="0" presId="urn:microsoft.com/office/officeart/2005/8/layout/cycle1"/>
    <dgm:cxn modelId="{A2D26A39-B260-4BC1-92D1-5F77F1A85A67}" srcId="{8E1255C9-F847-A440-83FF-7AA254CCB896}" destId="{881F7FBD-838C-4FB9-8AF1-05F2C7D7ECA5}" srcOrd="9" destOrd="0" parTransId="{F8A63920-1BFF-4E81-A56B-F4A0B362E700}" sibTransId="{78CBADF4-2F59-4190-9A5C-1C25F7FBB8F4}"/>
    <dgm:cxn modelId="{A175593C-5425-48C7-9CC0-8DD9D53587AE}" srcId="{8E1255C9-F847-A440-83FF-7AA254CCB896}" destId="{722AA470-2317-4F05-8D1C-BC67A0A9E05E}" srcOrd="0" destOrd="0" parTransId="{9BE82827-AF34-40BC-B36D-E5305F1F8E6E}" sibTransId="{774E4224-F663-4EA6-985B-F94D5A9A9FB5}"/>
    <dgm:cxn modelId="{BDE9F63F-D37E-444E-A63F-DE05BDD91148}" type="presOf" srcId="{E878E656-EB96-4C19-B5A2-86B662A27CD9}" destId="{9EA13004-B071-4706-9614-DEA6BEBD554C}" srcOrd="0" destOrd="0" presId="urn:microsoft.com/office/officeart/2005/8/layout/cycle1"/>
    <dgm:cxn modelId="{46698440-5B9D-4598-8855-917EDEAAEC7A}" srcId="{8E1255C9-F847-A440-83FF-7AA254CCB896}" destId="{0579B756-5C43-4097-8CEC-C66151697A08}" srcOrd="10" destOrd="0" parTransId="{36D0AFC9-0B25-4307-B1EA-221696714668}" sibTransId="{B40F17CA-2989-41CC-86D7-2F3E76EC59C4}"/>
    <dgm:cxn modelId="{3C215F4B-9A9A-4BEB-9D4D-59B045CF4C79}" type="presOf" srcId="{A8FD3731-90CC-4CE4-A244-46B71307D65C}" destId="{C321FA0E-FB2A-462E-B180-496D58F77FE5}" srcOrd="0" destOrd="0" presId="urn:microsoft.com/office/officeart/2005/8/layout/cycle1"/>
    <dgm:cxn modelId="{E2E73553-5029-4D8A-8FE8-A4B7A135E251}" srcId="{8E1255C9-F847-A440-83FF-7AA254CCB896}" destId="{A8FD3731-90CC-4CE4-A244-46B71307D65C}" srcOrd="3" destOrd="0" parTransId="{308B04C3-A7B7-4A0E-81BB-052BF6D54131}" sibTransId="{443F15C6-9049-4EF6-8405-EFA9AF850D2A}"/>
    <dgm:cxn modelId="{F4099A69-3002-4990-827A-73D82F218DB5}" srcId="{8E1255C9-F847-A440-83FF-7AA254CCB896}" destId="{19FF9BCE-1C34-42BE-B55A-CC257BB0DCA6}" srcOrd="11" destOrd="0" parTransId="{7FE75EB8-BFC4-404A-A990-5012C4AC48C4}" sibTransId="{62E0AE55-F7E4-46D5-A559-870F0EFB96E7}"/>
    <dgm:cxn modelId="{E2F1936D-79E4-45BE-BA2B-D5D7F40333E7}" type="presOf" srcId="{9932EE09-7D72-4B51-A4EF-D6DD2426F15A}" destId="{60C50AEA-EC87-4ED0-A08E-1CDA0BC26D27}" srcOrd="0" destOrd="0" presId="urn:microsoft.com/office/officeart/2005/8/layout/cycle1"/>
    <dgm:cxn modelId="{45081D75-3448-40A3-B535-326CA0C3C3DD}" srcId="{8E1255C9-F847-A440-83FF-7AA254CCB896}" destId="{9932EE09-7D72-4B51-A4EF-D6DD2426F15A}" srcOrd="6" destOrd="0" parTransId="{49E2707F-C230-4DBA-ABA5-8F59B3B06967}" sibTransId="{D9BB2684-A7CF-4BAB-9F4A-0903341AD912}"/>
    <dgm:cxn modelId="{A7F4BC77-6A3B-4C75-A57D-D5EBF9B0ACC7}" type="presOf" srcId="{881F7FBD-838C-4FB9-8AF1-05F2C7D7ECA5}" destId="{6CF3D0D8-E42D-4F7A-BBDA-2462BEBE056A}" srcOrd="0" destOrd="0" presId="urn:microsoft.com/office/officeart/2005/8/layout/cycle1"/>
    <dgm:cxn modelId="{C6C18F7A-7DDA-42A1-BF17-9A2C292C5F0A}" type="presOf" srcId="{D9BB2684-A7CF-4BAB-9F4A-0903341AD912}" destId="{C2AC975E-84AC-48FB-BFE1-1DD8D712519A}" srcOrd="0" destOrd="0" presId="urn:microsoft.com/office/officeart/2005/8/layout/cycle1"/>
    <dgm:cxn modelId="{B3C5857E-3889-4F3B-A6E7-FEA388085F11}" type="presOf" srcId="{D8C51A29-B4A8-465F-BDA0-1ED65F3EA32C}" destId="{E567A026-7CC5-4347-9EA8-628F704F7277}" srcOrd="0" destOrd="0" presId="urn:microsoft.com/office/officeart/2005/8/layout/cycle1"/>
    <dgm:cxn modelId="{68970C8A-94C1-4636-B272-23570BE2D3DE}" type="presOf" srcId="{1C3E2526-0CE6-43D7-8AEF-97761E4FEC84}" destId="{4ED77F4F-1D6A-4947-9ACB-2588A4313367}" srcOrd="0" destOrd="0" presId="urn:microsoft.com/office/officeart/2005/8/layout/cycle1"/>
    <dgm:cxn modelId="{3ECFC78B-20C4-4730-B89E-591E4689BE11}" type="presOf" srcId="{774E4224-F663-4EA6-985B-F94D5A9A9FB5}" destId="{AEA4771D-D619-45CA-87C6-2FB53FA8BE3B}" srcOrd="0" destOrd="0" presId="urn:microsoft.com/office/officeart/2005/8/layout/cycle1"/>
    <dgm:cxn modelId="{C619DD8D-CE63-40EB-87CA-73F6A3F9B055}" type="presOf" srcId="{AA258AD7-78B7-4B4F-914B-4BB5E84066B0}" destId="{32DEF5B7-A4D3-48C0-BCE0-F4E32550B729}" srcOrd="0" destOrd="0" presId="urn:microsoft.com/office/officeart/2005/8/layout/cycle1"/>
    <dgm:cxn modelId="{66B915AB-F711-499E-B37F-3AB90E9DE034}" type="presOf" srcId="{78CBADF4-2F59-4190-9A5C-1C25F7FBB8F4}" destId="{28130B12-2922-465B-88AE-FD25767AE89F}" srcOrd="0" destOrd="0" presId="urn:microsoft.com/office/officeart/2005/8/layout/cycle1"/>
    <dgm:cxn modelId="{FD9582C1-85EA-4531-A0AC-0EEA34C85ACB}" type="presOf" srcId="{81C45913-6B6F-4E02-AA0C-1AD13B979E53}" destId="{28D3CC07-77DE-4377-9268-55ABB9FA888A}" srcOrd="0" destOrd="0" presId="urn:microsoft.com/office/officeart/2005/8/layout/cycle1"/>
    <dgm:cxn modelId="{D34A24C3-27E9-4CE5-B81A-2CC7E8A06D59}" srcId="{8E1255C9-F847-A440-83FF-7AA254CCB896}" destId="{1C3E2526-0CE6-43D7-8AEF-97761E4FEC84}" srcOrd="4" destOrd="0" parTransId="{B9A9579E-5EE8-4653-8A3B-A990CCAB46C0}" sibTransId="{81C45913-6B6F-4E02-AA0C-1AD13B979E53}"/>
    <dgm:cxn modelId="{35ED09C9-2E38-438B-8E5D-E10C0C6AA4A9}" srcId="{8E1255C9-F847-A440-83FF-7AA254CCB896}" destId="{B6456A21-98DB-429A-B5BA-D349A2E30AA6}" srcOrd="1" destOrd="0" parTransId="{5AE02383-21C9-4B59-BAC2-90D38D82DF4B}" sibTransId="{34083734-E783-4ED1-B7D5-75E5F2DF2E69}"/>
    <dgm:cxn modelId="{59D483CD-E017-4055-BB21-DCB9FB12B39A}" type="presOf" srcId="{62E0AE55-F7E4-46D5-A559-870F0EFB96E7}" destId="{AC11F3D1-FFD7-4A3A-8E24-4624FF946257}" srcOrd="0" destOrd="0" presId="urn:microsoft.com/office/officeart/2005/8/layout/cycle1"/>
    <dgm:cxn modelId="{A92CA8D2-A669-4687-A936-84F6F581A584}" type="presOf" srcId="{443F15C6-9049-4EF6-8405-EFA9AF850D2A}" destId="{0A137500-0984-4140-B6C8-4F9C8AEFBE68}" srcOrd="0" destOrd="0" presId="urn:microsoft.com/office/officeart/2005/8/layout/cycle1"/>
    <dgm:cxn modelId="{3EB05DD4-975D-45FA-87F7-7C81E4387498}" srcId="{8E1255C9-F847-A440-83FF-7AA254CCB896}" destId="{97D37AE1-FCB9-4DC2-9E79-55C4AC805EF7}" srcOrd="2" destOrd="0" parTransId="{A9B135E5-6757-4E8F-8DD3-34252AEC0028}" sibTransId="{D8C51A29-B4A8-465F-BDA0-1ED65F3EA32C}"/>
    <dgm:cxn modelId="{911D6ED9-BDB9-4DD1-8E41-477815D4638D}" type="presOf" srcId="{722AA470-2317-4F05-8D1C-BC67A0A9E05E}" destId="{B5FC4767-D7BF-44AF-9A48-3068DDBD163A}" srcOrd="0" destOrd="0" presId="urn:microsoft.com/office/officeart/2005/8/layout/cycle1"/>
    <dgm:cxn modelId="{1850A5E9-BA02-44A6-8CE2-BBC34D9254C1}" type="presOf" srcId="{97D37AE1-FCB9-4DC2-9E79-55C4AC805EF7}" destId="{512BCAA8-7FBB-4268-9658-497728C8E825}" srcOrd="0" destOrd="0" presId="urn:microsoft.com/office/officeart/2005/8/layout/cycle1"/>
    <dgm:cxn modelId="{5F0673EA-FDBF-412D-B5C9-CB824F48A0CE}" srcId="{8E1255C9-F847-A440-83FF-7AA254CCB896}" destId="{C837CE29-3EE3-4B19-8363-AB3B200F5ED5}" srcOrd="7" destOrd="0" parTransId="{66D5D353-A066-4C10-8AA3-9F618144FED8}" sibTransId="{E878E656-EB96-4C19-B5A2-86B662A27CD9}"/>
    <dgm:cxn modelId="{BAA145F1-D846-4ED1-A37B-7396A036CE39}" type="presOf" srcId="{34083734-E783-4ED1-B7D5-75E5F2DF2E69}" destId="{906BB54C-A9F9-4CEC-A53A-C45A110EB944}" srcOrd="0" destOrd="0" presId="urn:microsoft.com/office/officeart/2005/8/layout/cycle1"/>
    <dgm:cxn modelId="{925AADF5-FA6B-4122-BA1B-D5FBB1ADAEA6}" type="presOf" srcId="{0579B756-5C43-4097-8CEC-C66151697A08}" destId="{562ED1EB-6676-4CF6-B9DB-0791320F9991}" srcOrd="0" destOrd="0" presId="urn:microsoft.com/office/officeart/2005/8/layout/cycle1"/>
    <dgm:cxn modelId="{2723D0FB-053E-4229-A3B4-C8DDCFF4295E}" type="presOf" srcId="{61090A77-8C9E-4B35-BFED-9D072371DB90}" destId="{FE14E6EB-9B2D-4E79-8FD8-E8FBD7D96857}" srcOrd="0" destOrd="0" presId="urn:microsoft.com/office/officeart/2005/8/layout/cycle1"/>
    <dgm:cxn modelId="{DE57F5FE-BBD6-754A-9985-93F86186521B}" type="presOf" srcId="{8E1255C9-F847-A440-83FF-7AA254CCB896}" destId="{974F300E-4386-5845-9047-D2E50BE5B9DF}" srcOrd="0" destOrd="0" presId="urn:microsoft.com/office/officeart/2005/8/layout/cycle1"/>
    <dgm:cxn modelId="{D0733FFF-0C26-42F9-BBF2-6723C8B6351D}" type="presOf" srcId="{D3DE19BD-D680-416E-8E08-375DF443F513}" destId="{10D9A37C-657B-4ECB-BAA2-9701710D0488}" srcOrd="0" destOrd="0" presId="urn:microsoft.com/office/officeart/2005/8/layout/cycle1"/>
    <dgm:cxn modelId="{55E3B0C9-DDD4-4AF5-8DA1-A49C92A7212E}" type="presParOf" srcId="{974F300E-4386-5845-9047-D2E50BE5B9DF}" destId="{F743A34C-3462-44EA-BDF5-07C666D46FC3}" srcOrd="0" destOrd="0" presId="urn:microsoft.com/office/officeart/2005/8/layout/cycle1"/>
    <dgm:cxn modelId="{EF800A6F-46AF-4D0D-A55C-5801F30234BF}" type="presParOf" srcId="{974F300E-4386-5845-9047-D2E50BE5B9DF}" destId="{B5FC4767-D7BF-44AF-9A48-3068DDBD163A}" srcOrd="1" destOrd="0" presId="urn:microsoft.com/office/officeart/2005/8/layout/cycle1"/>
    <dgm:cxn modelId="{2D7A3BAB-4C8D-4EDE-AF59-A78F442BE0CD}" type="presParOf" srcId="{974F300E-4386-5845-9047-D2E50BE5B9DF}" destId="{AEA4771D-D619-45CA-87C6-2FB53FA8BE3B}" srcOrd="2" destOrd="0" presId="urn:microsoft.com/office/officeart/2005/8/layout/cycle1"/>
    <dgm:cxn modelId="{38D6819C-EBFF-433B-BCD2-2884E5169B6E}" type="presParOf" srcId="{974F300E-4386-5845-9047-D2E50BE5B9DF}" destId="{F289747D-2E31-4CA9-86BB-FE1D30449BD6}" srcOrd="3" destOrd="0" presId="urn:microsoft.com/office/officeart/2005/8/layout/cycle1"/>
    <dgm:cxn modelId="{04E29C41-66F5-4BCF-B0E7-C3FC4CEB41A2}" type="presParOf" srcId="{974F300E-4386-5845-9047-D2E50BE5B9DF}" destId="{F6F9A27D-776B-4372-B724-793EA35F1E31}" srcOrd="4" destOrd="0" presId="urn:microsoft.com/office/officeart/2005/8/layout/cycle1"/>
    <dgm:cxn modelId="{565E6CF6-A498-493A-AF75-709F3C055491}" type="presParOf" srcId="{974F300E-4386-5845-9047-D2E50BE5B9DF}" destId="{906BB54C-A9F9-4CEC-A53A-C45A110EB944}" srcOrd="5" destOrd="0" presId="urn:microsoft.com/office/officeart/2005/8/layout/cycle1"/>
    <dgm:cxn modelId="{8D57B17F-FD90-439C-B932-0A50708847C3}" type="presParOf" srcId="{974F300E-4386-5845-9047-D2E50BE5B9DF}" destId="{A0312CFA-8D5B-44BC-990E-0653BF5AF168}" srcOrd="6" destOrd="0" presId="urn:microsoft.com/office/officeart/2005/8/layout/cycle1"/>
    <dgm:cxn modelId="{F4A40371-BC11-43B6-8435-EE2725D2594C}" type="presParOf" srcId="{974F300E-4386-5845-9047-D2E50BE5B9DF}" destId="{512BCAA8-7FBB-4268-9658-497728C8E825}" srcOrd="7" destOrd="0" presId="urn:microsoft.com/office/officeart/2005/8/layout/cycle1"/>
    <dgm:cxn modelId="{11576E5A-61A9-4576-9004-B0D7AD844B34}" type="presParOf" srcId="{974F300E-4386-5845-9047-D2E50BE5B9DF}" destId="{E567A026-7CC5-4347-9EA8-628F704F7277}" srcOrd="8" destOrd="0" presId="urn:microsoft.com/office/officeart/2005/8/layout/cycle1"/>
    <dgm:cxn modelId="{1DCE0640-9019-43D2-AF1D-6382BB0A1B1E}" type="presParOf" srcId="{974F300E-4386-5845-9047-D2E50BE5B9DF}" destId="{0F768129-C84D-44D1-9631-3FEA14EE7297}" srcOrd="9" destOrd="0" presId="urn:microsoft.com/office/officeart/2005/8/layout/cycle1"/>
    <dgm:cxn modelId="{204EC402-946B-4E03-B976-E2370AAEA35F}" type="presParOf" srcId="{974F300E-4386-5845-9047-D2E50BE5B9DF}" destId="{C321FA0E-FB2A-462E-B180-496D58F77FE5}" srcOrd="10" destOrd="0" presId="urn:microsoft.com/office/officeart/2005/8/layout/cycle1"/>
    <dgm:cxn modelId="{185A8435-E3CB-44C6-A421-6CB281A9A99F}" type="presParOf" srcId="{974F300E-4386-5845-9047-D2E50BE5B9DF}" destId="{0A137500-0984-4140-B6C8-4F9C8AEFBE68}" srcOrd="11" destOrd="0" presId="urn:microsoft.com/office/officeart/2005/8/layout/cycle1"/>
    <dgm:cxn modelId="{B3055445-1882-4022-967A-DAFCDA13FFA7}" type="presParOf" srcId="{974F300E-4386-5845-9047-D2E50BE5B9DF}" destId="{03A4F8A9-0145-469E-BA07-6E766A8F74A2}" srcOrd="12" destOrd="0" presId="urn:microsoft.com/office/officeart/2005/8/layout/cycle1"/>
    <dgm:cxn modelId="{A624FA9D-58B4-430F-AFA4-0DFC51BCBFC2}" type="presParOf" srcId="{974F300E-4386-5845-9047-D2E50BE5B9DF}" destId="{4ED77F4F-1D6A-4947-9ACB-2588A4313367}" srcOrd="13" destOrd="0" presId="urn:microsoft.com/office/officeart/2005/8/layout/cycle1"/>
    <dgm:cxn modelId="{AA095883-9A8F-4A33-9B46-AF34194D1504}" type="presParOf" srcId="{974F300E-4386-5845-9047-D2E50BE5B9DF}" destId="{28D3CC07-77DE-4377-9268-55ABB9FA888A}" srcOrd="14" destOrd="0" presId="urn:microsoft.com/office/officeart/2005/8/layout/cycle1"/>
    <dgm:cxn modelId="{70A35C0D-E3A0-4BF6-849F-51B5B15889F9}" type="presParOf" srcId="{974F300E-4386-5845-9047-D2E50BE5B9DF}" destId="{F3761418-D54D-4C67-9A7A-830D66A4D19C}" srcOrd="15" destOrd="0" presId="urn:microsoft.com/office/officeart/2005/8/layout/cycle1"/>
    <dgm:cxn modelId="{637846A8-C7FC-4BB1-A320-6D3982987344}" type="presParOf" srcId="{974F300E-4386-5845-9047-D2E50BE5B9DF}" destId="{10D9A37C-657B-4ECB-BAA2-9701710D0488}" srcOrd="16" destOrd="0" presId="urn:microsoft.com/office/officeart/2005/8/layout/cycle1"/>
    <dgm:cxn modelId="{E227C006-F1D1-4168-BDB7-772E3081B670}" type="presParOf" srcId="{974F300E-4386-5845-9047-D2E50BE5B9DF}" destId="{A21719FA-1A5A-4C89-BF7A-131CE8360500}" srcOrd="17" destOrd="0" presId="urn:microsoft.com/office/officeart/2005/8/layout/cycle1"/>
    <dgm:cxn modelId="{7F9E0CDD-C709-41BF-B653-B73D1FEDD794}" type="presParOf" srcId="{974F300E-4386-5845-9047-D2E50BE5B9DF}" destId="{CE20C982-D3D3-41D5-BA75-7C62146CD2EE}" srcOrd="18" destOrd="0" presId="urn:microsoft.com/office/officeart/2005/8/layout/cycle1"/>
    <dgm:cxn modelId="{C71F1203-D495-4CCE-86E0-AEDD15381109}" type="presParOf" srcId="{974F300E-4386-5845-9047-D2E50BE5B9DF}" destId="{60C50AEA-EC87-4ED0-A08E-1CDA0BC26D27}" srcOrd="19" destOrd="0" presId="urn:microsoft.com/office/officeart/2005/8/layout/cycle1"/>
    <dgm:cxn modelId="{FE8EBBE9-36B5-45D2-924E-FB503FF04172}" type="presParOf" srcId="{974F300E-4386-5845-9047-D2E50BE5B9DF}" destId="{C2AC975E-84AC-48FB-BFE1-1DD8D712519A}" srcOrd="20" destOrd="0" presId="urn:microsoft.com/office/officeart/2005/8/layout/cycle1"/>
    <dgm:cxn modelId="{284DBAEF-A4EE-417B-B308-A65A0EC27F7E}" type="presParOf" srcId="{974F300E-4386-5845-9047-D2E50BE5B9DF}" destId="{557171E4-9308-4742-AA3B-A87668995965}" srcOrd="21" destOrd="0" presId="urn:microsoft.com/office/officeart/2005/8/layout/cycle1"/>
    <dgm:cxn modelId="{7623C4A0-4002-4501-A4E2-E3E3B123C4C6}" type="presParOf" srcId="{974F300E-4386-5845-9047-D2E50BE5B9DF}" destId="{6E8D7899-A5F9-40D0-B576-7F7F038435E2}" srcOrd="22" destOrd="0" presId="urn:microsoft.com/office/officeart/2005/8/layout/cycle1"/>
    <dgm:cxn modelId="{51E94845-3C52-49C4-B578-0853806878A8}" type="presParOf" srcId="{974F300E-4386-5845-9047-D2E50BE5B9DF}" destId="{9EA13004-B071-4706-9614-DEA6BEBD554C}" srcOrd="23" destOrd="0" presId="urn:microsoft.com/office/officeart/2005/8/layout/cycle1"/>
    <dgm:cxn modelId="{8310FA48-1837-40BB-85AC-ACE2EA2CC391}" type="presParOf" srcId="{974F300E-4386-5845-9047-D2E50BE5B9DF}" destId="{C5759973-246E-430C-9C02-59440633A9C0}" srcOrd="24" destOrd="0" presId="urn:microsoft.com/office/officeart/2005/8/layout/cycle1"/>
    <dgm:cxn modelId="{983161D8-E8B9-4086-A065-5A377982A1F1}" type="presParOf" srcId="{974F300E-4386-5845-9047-D2E50BE5B9DF}" destId="{FE14E6EB-9B2D-4E79-8FD8-E8FBD7D96857}" srcOrd="25" destOrd="0" presId="urn:microsoft.com/office/officeart/2005/8/layout/cycle1"/>
    <dgm:cxn modelId="{BE62E691-C7CC-4D4C-B8B6-4942B900D6D7}" type="presParOf" srcId="{974F300E-4386-5845-9047-D2E50BE5B9DF}" destId="{32DEF5B7-A4D3-48C0-BCE0-F4E32550B729}" srcOrd="26" destOrd="0" presId="urn:microsoft.com/office/officeart/2005/8/layout/cycle1"/>
    <dgm:cxn modelId="{FEC40129-2FB6-45DC-A59C-C13EC5738CF5}" type="presParOf" srcId="{974F300E-4386-5845-9047-D2E50BE5B9DF}" destId="{FDAA686A-F218-468E-B8B1-0E4E7FCF5873}" srcOrd="27" destOrd="0" presId="urn:microsoft.com/office/officeart/2005/8/layout/cycle1"/>
    <dgm:cxn modelId="{BDB63512-E7B1-4042-A60F-BEC05FFA2A2F}" type="presParOf" srcId="{974F300E-4386-5845-9047-D2E50BE5B9DF}" destId="{6CF3D0D8-E42D-4F7A-BBDA-2462BEBE056A}" srcOrd="28" destOrd="0" presId="urn:microsoft.com/office/officeart/2005/8/layout/cycle1"/>
    <dgm:cxn modelId="{000E487A-969E-4501-9575-CD8FAB9676ED}" type="presParOf" srcId="{974F300E-4386-5845-9047-D2E50BE5B9DF}" destId="{28130B12-2922-465B-88AE-FD25767AE89F}" srcOrd="29" destOrd="0" presId="urn:microsoft.com/office/officeart/2005/8/layout/cycle1"/>
    <dgm:cxn modelId="{C45254BA-631E-4A4B-9AC5-9F947E4D6F5A}" type="presParOf" srcId="{974F300E-4386-5845-9047-D2E50BE5B9DF}" destId="{FD6D7D5A-B860-4AB5-9316-C1E6B71669F9}" srcOrd="30" destOrd="0" presId="urn:microsoft.com/office/officeart/2005/8/layout/cycle1"/>
    <dgm:cxn modelId="{E97B3518-E36E-48BE-9F61-C849257D15F6}" type="presParOf" srcId="{974F300E-4386-5845-9047-D2E50BE5B9DF}" destId="{562ED1EB-6676-4CF6-B9DB-0791320F9991}" srcOrd="31" destOrd="0" presId="urn:microsoft.com/office/officeart/2005/8/layout/cycle1"/>
    <dgm:cxn modelId="{27F53419-218D-4567-81DB-A1A66A13815D}" type="presParOf" srcId="{974F300E-4386-5845-9047-D2E50BE5B9DF}" destId="{A8D15054-CC69-4C8B-A80E-442F25B56179}" srcOrd="32" destOrd="0" presId="urn:microsoft.com/office/officeart/2005/8/layout/cycle1"/>
    <dgm:cxn modelId="{A49B0B4F-0C6E-4F0D-8EF7-41EEA07A18BF}" type="presParOf" srcId="{974F300E-4386-5845-9047-D2E50BE5B9DF}" destId="{F3A16AAD-4610-4071-B9B8-DA7B93ECADB0}" srcOrd="33" destOrd="0" presId="urn:microsoft.com/office/officeart/2005/8/layout/cycle1"/>
    <dgm:cxn modelId="{FF36A097-FA76-444D-A655-1B6CA5FF54FF}" type="presParOf" srcId="{974F300E-4386-5845-9047-D2E50BE5B9DF}" destId="{9567365D-289B-4A1C-9ED9-D4B5D50FE537}" srcOrd="34" destOrd="0" presId="urn:microsoft.com/office/officeart/2005/8/layout/cycle1"/>
    <dgm:cxn modelId="{B43CAF46-EDC8-4785-9CD7-7F94204C5E03}" type="presParOf" srcId="{974F300E-4386-5845-9047-D2E50BE5B9DF}" destId="{AC11F3D1-FFD7-4A3A-8E24-4624FF946257}"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023DA3E3-AF38-4EA3-BA29-9849F1486B86}">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9E13681F-00E1-4AFE-A2B6-99EC0D7AD267}" type="parTrans" cxnId="{CC218F07-C0CB-4646-B471-FB8318367FD7}">
      <dgm:prSet/>
      <dgm:spPr/>
      <dgm:t>
        <a:bodyPr/>
        <a:lstStyle/>
        <a:p>
          <a:pPr latinLnBrk="1"/>
          <a:endParaRPr lang="ko-KR" altLang="en-US"/>
        </a:p>
      </dgm:t>
    </dgm:pt>
    <dgm:pt modelId="{573C21EA-8E58-4728-8B27-70F256C12A91}" type="sibTrans" cxnId="{CC218F07-C0CB-4646-B471-FB8318367FD7}">
      <dgm:prSet/>
      <dgm:spPr/>
      <dgm:t>
        <a:bodyPr/>
        <a:lstStyle/>
        <a:p>
          <a:pPr latinLnBrk="1"/>
          <a:endParaRPr lang="ko-KR" altLang="en-US"/>
        </a:p>
      </dgm:t>
    </dgm:pt>
    <dgm:pt modelId="{16BE9DF3-E6EB-4D34-8368-64C692810A84}">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1007B9BA-EF39-43BF-86D5-483034CDD2A7}" type="parTrans" cxnId="{6D571889-9564-49A8-BCC1-349FC3DCACEA}">
      <dgm:prSet/>
      <dgm:spPr/>
      <dgm:t>
        <a:bodyPr/>
        <a:lstStyle/>
        <a:p>
          <a:pPr latinLnBrk="1"/>
          <a:endParaRPr lang="ko-KR" altLang="en-US"/>
        </a:p>
      </dgm:t>
    </dgm:pt>
    <dgm:pt modelId="{1D50205C-A353-4204-9BA2-2001CB87E469}" type="sibTrans" cxnId="{6D571889-9564-49A8-BCC1-349FC3DCACEA}">
      <dgm:prSet/>
      <dgm:spPr/>
      <dgm:t>
        <a:bodyPr/>
        <a:lstStyle/>
        <a:p>
          <a:pPr latinLnBrk="1"/>
          <a:endParaRPr lang="ko-KR" altLang="en-US"/>
        </a:p>
      </dgm:t>
    </dgm:pt>
    <dgm:pt modelId="{F51D96A5-B7AC-4257-9A66-B780B69B3DA5}">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EABA79D5-CB46-409A-913E-73ADDC9AFE0A}" type="parTrans" cxnId="{1C1884FC-A9EB-4123-A9CE-57BD2816677C}">
      <dgm:prSet/>
      <dgm:spPr/>
      <dgm:t>
        <a:bodyPr/>
        <a:lstStyle/>
        <a:p>
          <a:pPr latinLnBrk="1"/>
          <a:endParaRPr lang="ko-KR" altLang="en-US"/>
        </a:p>
      </dgm:t>
    </dgm:pt>
    <dgm:pt modelId="{CA7B8B7F-D765-4C12-AC76-3A2110CC000C}" type="sibTrans" cxnId="{1C1884FC-A9EB-4123-A9CE-57BD2816677C}">
      <dgm:prSet/>
      <dgm:spPr/>
      <dgm:t>
        <a:bodyPr/>
        <a:lstStyle/>
        <a:p>
          <a:pPr latinLnBrk="1"/>
          <a:endParaRPr lang="ko-KR" altLang="en-US"/>
        </a:p>
      </dgm:t>
    </dgm:pt>
    <dgm:pt modelId="{38F05AAD-2608-4C4E-9CF4-ACC006C7AD09}">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B5E64B0D-25AD-490F-B26A-EB1AAEC838F4}" type="parTrans" cxnId="{42439E97-0FA9-4AB9-A56F-6A1E452B1B2A}">
      <dgm:prSet/>
      <dgm:spPr/>
      <dgm:t>
        <a:bodyPr/>
        <a:lstStyle/>
        <a:p>
          <a:pPr latinLnBrk="1"/>
          <a:endParaRPr lang="ko-KR" altLang="en-US"/>
        </a:p>
      </dgm:t>
    </dgm:pt>
    <dgm:pt modelId="{7DAB3016-61DA-459F-BE08-E4D3F65FE8E8}" type="sibTrans" cxnId="{42439E97-0FA9-4AB9-A56F-6A1E452B1B2A}">
      <dgm:prSet/>
      <dgm:spPr/>
      <dgm:t>
        <a:bodyPr/>
        <a:lstStyle/>
        <a:p>
          <a:pPr latinLnBrk="1"/>
          <a:endParaRPr lang="ko-KR" altLang="en-US"/>
        </a:p>
      </dgm:t>
    </dgm:pt>
    <dgm:pt modelId="{0D66F5AA-E66B-4905-8206-1582D9AF9C72}">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C0F2ADD7-4C5C-426E-8F3A-F4572992D8CB}" type="parTrans" cxnId="{1E498FF1-04ED-47DF-B2CC-FFFB9498CBD4}">
      <dgm:prSet/>
      <dgm:spPr/>
      <dgm:t>
        <a:bodyPr/>
        <a:lstStyle/>
        <a:p>
          <a:pPr latinLnBrk="1"/>
          <a:endParaRPr lang="ko-KR" altLang="en-US"/>
        </a:p>
      </dgm:t>
    </dgm:pt>
    <dgm:pt modelId="{491B6FC2-2DD2-4544-A769-775A9FBB6D02}" type="sibTrans" cxnId="{1E498FF1-04ED-47DF-B2CC-FFFB9498CBD4}">
      <dgm:prSet/>
      <dgm:spPr/>
      <dgm:t>
        <a:bodyPr/>
        <a:lstStyle/>
        <a:p>
          <a:pPr latinLnBrk="1"/>
          <a:endParaRPr lang="ko-KR" altLang="en-US"/>
        </a:p>
      </dgm:t>
    </dgm:pt>
    <dgm:pt modelId="{6F4EBB11-BD6C-4986-9DBA-8E653A04B938}">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9E79BA22-73B6-41B3-9F56-4115767683EA}" type="parTrans" cxnId="{98513731-9EED-4324-B55D-73F05488F4AA}">
      <dgm:prSet/>
      <dgm:spPr/>
      <dgm:t>
        <a:bodyPr/>
        <a:lstStyle/>
        <a:p>
          <a:pPr latinLnBrk="1"/>
          <a:endParaRPr lang="ko-KR" altLang="en-US"/>
        </a:p>
      </dgm:t>
    </dgm:pt>
    <dgm:pt modelId="{1DD9BE5D-1E24-4D26-9FAA-94DFD90CBEFA}" type="sibTrans" cxnId="{98513731-9EED-4324-B55D-73F05488F4AA}">
      <dgm:prSet/>
      <dgm:spPr/>
      <dgm:t>
        <a:bodyPr/>
        <a:lstStyle/>
        <a:p>
          <a:pPr latinLnBrk="1"/>
          <a:endParaRPr lang="ko-KR" altLang="en-US"/>
        </a:p>
      </dgm:t>
    </dgm:pt>
    <dgm:pt modelId="{D9B44C6F-36B6-448D-AA3E-F35D781C01A5}">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0933394A-E704-4276-BFB6-D5B1167497B2}" type="parTrans" cxnId="{06E52DF5-0117-4249-A58C-67388248A629}">
      <dgm:prSet/>
      <dgm:spPr/>
      <dgm:t>
        <a:bodyPr/>
        <a:lstStyle/>
        <a:p>
          <a:pPr latinLnBrk="1"/>
          <a:endParaRPr lang="ko-KR" altLang="en-US"/>
        </a:p>
      </dgm:t>
    </dgm:pt>
    <dgm:pt modelId="{DF123493-6E2B-4305-8265-69B243974514}" type="sibTrans" cxnId="{06E52DF5-0117-4249-A58C-67388248A629}">
      <dgm:prSet/>
      <dgm:spPr/>
      <dgm:t>
        <a:bodyPr/>
        <a:lstStyle/>
        <a:p>
          <a:pPr latinLnBrk="1"/>
          <a:endParaRPr lang="ko-KR" altLang="en-US"/>
        </a:p>
      </dgm:t>
    </dgm:pt>
    <dgm:pt modelId="{46321803-08A6-4F42-A2FA-8C0FD872C20A}">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EFA3535C-CD91-4308-80E9-2F6F3AA58188}" type="parTrans" cxnId="{4B0320F3-F967-4B63-8BCA-6C81A5770367}">
      <dgm:prSet/>
      <dgm:spPr/>
      <dgm:t>
        <a:bodyPr/>
        <a:lstStyle/>
        <a:p>
          <a:pPr latinLnBrk="1"/>
          <a:endParaRPr lang="ko-KR" altLang="en-US"/>
        </a:p>
      </dgm:t>
    </dgm:pt>
    <dgm:pt modelId="{26109DF2-2DD2-4068-93B2-5011062678B8}" type="sibTrans" cxnId="{4B0320F3-F967-4B63-8BCA-6C81A5770367}">
      <dgm:prSet/>
      <dgm:spPr/>
      <dgm:t>
        <a:bodyPr/>
        <a:lstStyle/>
        <a:p>
          <a:pPr latinLnBrk="1"/>
          <a:endParaRPr lang="ko-KR" altLang="en-US"/>
        </a:p>
      </dgm:t>
    </dgm:pt>
    <dgm:pt modelId="{42FD790E-5BAC-4DB8-8B78-8A007C98B472}">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4AE2473B-D245-4D23-B3F7-AB47EB4F3CDD}" type="parTrans" cxnId="{EE704DCA-07B0-4206-AF30-BC73B85E9C65}">
      <dgm:prSet/>
      <dgm:spPr/>
      <dgm:t>
        <a:bodyPr/>
        <a:lstStyle/>
        <a:p>
          <a:pPr latinLnBrk="1"/>
          <a:endParaRPr lang="ko-KR" altLang="en-US"/>
        </a:p>
      </dgm:t>
    </dgm:pt>
    <dgm:pt modelId="{69552AC1-107C-42C8-9C40-EDE7EA8BBED4}" type="sibTrans" cxnId="{EE704DCA-07B0-4206-AF30-BC73B85E9C65}">
      <dgm:prSet/>
      <dgm:spPr/>
      <dgm:t>
        <a:bodyPr/>
        <a:lstStyle/>
        <a:p>
          <a:pPr latinLnBrk="1"/>
          <a:endParaRPr lang="ko-KR" altLang="en-US"/>
        </a:p>
      </dgm:t>
    </dgm:pt>
    <dgm:pt modelId="{E87F35C4-01B9-4D1D-8346-C0577BB391B0}">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7EF71527-9FC4-4EF8-A1DF-79E102AD7CE5}" type="parTrans" cxnId="{7FB52E4D-AA4C-4B9C-A849-677D2C24A0F4}">
      <dgm:prSet/>
      <dgm:spPr/>
      <dgm:t>
        <a:bodyPr/>
        <a:lstStyle/>
        <a:p>
          <a:pPr latinLnBrk="1"/>
          <a:endParaRPr lang="ko-KR" altLang="en-US"/>
        </a:p>
      </dgm:t>
    </dgm:pt>
    <dgm:pt modelId="{6D834BA2-683F-45C8-B1C1-03488B114074}" type="sibTrans" cxnId="{7FB52E4D-AA4C-4B9C-A849-677D2C24A0F4}">
      <dgm:prSet/>
      <dgm:spPr/>
      <dgm:t>
        <a:bodyPr/>
        <a:lstStyle/>
        <a:p>
          <a:pPr latinLnBrk="1"/>
          <a:endParaRPr lang="ko-KR" altLang="en-US"/>
        </a:p>
      </dgm:t>
    </dgm:pt>
    <dgm:pt modelId="{217D0EFE-5D54-4F50-A0B3-B67967C188B0}">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A3F99926-B7E9-41F6-93A7-3D05511A4D4A}" type="parTrans" cxnId="{E1A73045-6384-4A89-9B41-5E7F44D847D6}">
      <dgm:prSet/>
      <dgm:spPr/>
      <dgm:t>
        <a:bodyPr/>
        <a:lstStyle/>
        <a:p>
          <a:pPr latinLnBrk="1"/>
          <a:endParaRPr lang="ko-KR" altLang="en-US"/>
        </a:p>
      </dgm:t>
    </dgm:pt>
    <dgm:pt modelId="{7E9F74B2-E528-4A26-84E9-B0EE1A904A9F}" type="sibTrans" cxnId="{E1A73045-6384-4A89-9B41-5E7F44D847D6}">
      <dgm:prSet/>
      <dgm:spPr/>
      <dgm:t>
        <a:bodyPr/>
        <a:lstStyle/>
        <a:p>
          <a:pPr latinLnBrk="1"/>
          <a:endParaRPr lang="ko-KR" altLang="en-US"/>
        </a:p>
      </dgm:t>
    </dgm:pt>
    <dgm:pt modelId="{CC3350C5-EB56-488A-B514-A564DCECF07D}">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3E6129D5-7B05-463D-82E5-C7D23B4F92E8}" type="parTrans" cxnId="{96687C12-CBF3-45C7-A942-C274BC6CEDFC}">
      <dgm:prSet/>
      <dgm:spPr/>
      <dgm:t>
        <a:bodyPr/>
        <a:lstStyle/>
        <a:p>
          <a:pPr latinLnBrk="1"/>
          <a:endParaRPr lang="ko-KR" altLang="en-US"/>
        </a:p>
      </dgm:t>
    </dgm:pt>
    <dgm:pt modelId="{C3C043B6-D5EC-478A-BB34-38E033C68418}" type="sibTrans" cxnId="{96687C12-CBF3-45C7-A942-C274BC6CEDFC}">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21E67EF3-03E5-48BC-9EAF-BA133F460EBC}" type="pres">
      <dgm:prSet presAssocID="{023DA3E3-AF38-4EA3-BA29-9849F1486B86}" presName="dummy" presStyleCnt="0"/>
      <dgm:spPr/>
    </dgm:pt>
    <dgm:pt modelId="{837D47C5-3CAD-4D8E-8415-1BE462C2FBE7}" type="pres">
      <dgm:prSet presAssocID="{023DA3E3-AF38-4EA3-BA29-9849F1486B86}" presName="node" presStyleLbl="revTx" presStyleIdx="0" presStyleCnt="12" custScaleX="235352">
        <dgm:presLayoutVars>
          <dgm:bulletEnabled val="1"/>
        </dgm:presLayoutVars>
      </dgm:prSet>
      <dgm:spPr>
        <a:prstGeom prst="rect">
          <a:avLst/>
        </a:prstGeom>
      </dgm:spPr>
    </dgm:pt>
    <dgm:pt modelId="{5C3E92D0-3D51-4660-9981-675DF10FCB9D}" type="pres">
      <dgm:prSet presAssocID="{573C21EA-8E58-4728-8B27-70F256C12A91}"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0DF20012-134D-4C3A-8774-486A01BCF97B}" type="pres">
      <dgm:prSet presAssocID="{16BE9DF3-E6EB-4D34-8368-64C692810A84}" presName="dummy" presStyleCnt="0"/>
      <dgm:spPr/>
    </dgm:pt>
    <dgm:pt modelId="{C268E3B4-3EC9-437A-ABC9-B3BD57ADC2B4}" type="pres">
      <dgm:prSet presAssocID="{16BE9DF3-E6EB-4D34-8368-64C692810A84}" presName="node" presStyleLbl="revTx" presStyleIdx="1" presStyleCnt="12" custScaleX="192316">
        <dgm:presLayoutVars>
          <dgm:bulletEnabled val="1"/>
        </dgm:presLayoutVars>
      </dgm:prSet>
      <dgm:spPr>
        <a:prstGeom prst="rect">
          <a:avLst/>
        </a:prstGeom>
      </dgm:spPr>
    </dgm:pt>
    <dgm:pt modelId="{B17CA3A8-1530-4223-A467-A2EEBD1FD931}" type="pres">
      <dgm:prSet presAssocID="{1D50205C-A353-4204-9BA2-2001CB87E469}"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77E9A946-94AC-4900-AF6B-BC1A0D91B01F}" type="pres">
      <dgm:prSet presAssocID="{F51D96A5-B7AC-4257-9A66-B780B69B3DA5}" presName="dummy" presStyleCnt="0"/>
      <dgm:spPr/>
    </dgm:pt>
    <dgm:pt modelId="{4A8FC889-E4DF-47E5-B811-9C9FCD35D803}" type="pres">
      <dgm:prSet presAssocID="{F51D96A5-B7AC-4257-9A66-B780B69B3DA5}" presName="node" presStyleLbl="revTx" presStyleIdx="2" presStyleCnt="12" custScaleX="216806">
        <dgm:presLayoutVars>
          <dgm:bulletEnabled val="1"/>
        </dgm:presLayoutVars>
      </dgm:prSet>
      <dgm:spPr>
        <a:prstGeom prst="rect">
          <a:avLst/>
        </a:prstGeom>
      </dgm:spPr>
    </dgm:pt>
    <dgm:pt modelId="{9C91ABC5-3402-4F77-906D-835F712A2224}" type="pres">
      <dgm:prSet presAssocID="{CA7B8B7F-D765-4C12-AC76-3A2110CC000C}"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1A9A5E31-EE3A-460F-B5F9-EE8E0377BEF8}" type="pres">
      <dgm:prSet presAssocID="{38F05AAD-2608-4C4E-9CF4-ACC006C7AD09}" presName="dummy" presStyleCnt="0"/>
      <dgm:spPr/>
    </dgm:pt>
    <dgm:pt modelId="{817EFB42-FEEB-406E-B3B6-558779ABBEEE}" type="pres">
      <dgm:prSet presAssocID="{38F05AAD-2608-4C4E-9CF4-ACC006C7AD09}" presName="node" presStyleLbl="revTx" presStyleIdx="3" presStyleCnt="12" custScaleX="211950">
        <dgm:presLayoutVars>
          <dgm:bulletEnabled val="1"/>
        </dgm:presLayoutVars>
      </dgm:prSet>
      <dgm:spPr>
        <a:prstGeom prst="rect">
          <a:avLst/>
        </a:prstGeom>
      </dgm:spPr>
    </dgm:pt>
    <dgm:pt modelId="{A30341BB-8741-40EE-906E-522EC322262D}" type="pres">
      <dgm:prSet presAssocID="{7DAB3016-61DA-459F-BE08-E4D3F65FE8E8}"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7C736840-6438-4682-9BE0-5E4148EA73AB}" type="pres">
      <dgm:prSet presAssocID="{0D66F5AA-E66B-4905-8206-1582D9AF9C72}" presName="dummy" presStyleCnt="0"/>
      <dgm:spPr/>
    </dgm:pt>
    <dgm:pt modelId="{66A42709-59BB-4AA8-B25A-531A4028D744}" type="pres">
      <dgm:prSet presAssocID="{0D66F5AA-E66B-4905-8206-1582D9AF9C72}" presName="node" presStyleLbl="revTx" presStyleIdx="4" presStyleCnt="12" custScaleX="250719">
        <dgm:presLayoutVars>
          <dgm:bulletEnabled val="1"/>
        </dgm:presLayoutVars>
      </dgm:prSet>
      <dgm:spPr>
        <a:prstGeom prst="rect">
          <a:avLst/>
        </a:prstGeom>
      </dgm:spPr>
    </dgm:pt>
    <dgm:pt modelId="{7591A3B3-5DD4-4961-B90C-E4B2BA98CF9A}" type="pres">
      <dgm:prSet presAssocID="{491B6FC2-2DD2-4544-A769-775A9FBB6D02}"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F495147B-EBD3-48E6-91D5-22E372A8DE6D}" type="pres">
      <dgm:prSet presAssocID="{6F4EBB11-BD6C-4986-9DBA-8E653A04B938}" presName="dummy" presStyleCnt="0"/>
      <dgm:spPr/>
    </dgm:pt>
    <dgm:pt modelId="{B3D5E523-E9A7-41E1-8D20-D989FC3A3B86}" type="pres">
      <dgm:prSet presAssocID="{6F4EBB11-BD6C-4986-9DBA-8E653A04B938}" presName="node" presStyleLbl="revTx" presStyleIdx="5" presStyleCnt="12" custScaleX="209410">
        <dgm:presLayoutVars>
          <dgm:bulletEnabled val="1"/>
        </dgm:presLayoutVars>
      </dgm:prSet>
      <dgm:spPr>
        <a:prstGeom prst="rect">
          <a:avLst/>
        </a:prstGeom>
      </dgm:spPr>
    </dgm:pt>
    <dgm:pt modelId="{070825FC-EA86-4BE2-BE80-761F7411DE88}" type="pres">
      <dgm:prSet presAssocID="{1DD9BE5D-1E24-4D26-9FAA-94DFD90CBEFA}"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265A98B7-B3B9-424B-9D8E-D25F8CE54BD1}" type="pres">
      <dgm:prSet presAssocID="{D9B44C6F-36B6-448D-AA3E-F35D781C01A5}" presName="dummy" presStyleCnt="0"/>
      <dgm:spPr/>
    </dgm:pt>
    <dgm:pt modelId="{FBAE7FE9-75BD-4606-8504-21B734BB4814}" type="pres">
      <dgm:prSet presAssocID="{D9B44C6F-36B6-448D-AA3E-F35D781C01A5}" presName="node" presStyleLbl="revTx" presStyleIdx="6" presStyleCnt="12" custScaleX="160431">
        <dgm:presLayoutVars>
          <dgm:bulletEnabled val="1"/>
        </dgm:presLayoutVars>
      </dgm:prSet>
      <dgm:spPr>
        <a:prstGeom prst="rect">
          <a:avLst/>
        </a:prstGeom>
      </dgm:spPr>
    </dgm:pt>
    <dgm:pt modelId="{0FAF35D9-3BD3-4696-AF67-D5D236ED8F90}" type="pres">
      <dgm:prSet presAssocID="{DF123493-6E2B-4305-8265-69B243974514}"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38230889-26AC-48DF-A0D4-51AFD614B96C}" type="pres">
      <dgm:prSet presAssocID="{46321803-08A6-4F42-A2FA-8C0FD872C20A}" presName="dummy" presStyleCnt="0"/>
      <dgm:spPr/>
    </dgm:pt>
    <dgm:pt modelId="{7F48DFE7-0C63-4936-A90F-37C1A7353A17}" type="pres">
      <dgm:prSet presAssocID="{46321803-08A6-4F42-A2FA-8C0FD872C20A}" presName="node" presStyleLbl="revTx" presStyleIdx="7" presStyleCnt="12" custScaleX="218258">
        <dgm:presLayoutVars>
          <dgm:bulletEnabled val="1"/>
        </dgm:presLayoutVars>
      </dgm:prSet>
      <dgm:spPr>
        <a:prstGeom prst="rect">
          <a:avLst/>
        </a:prstGeom>
      </dgm:spPr>
    </dgm:pt>
    <dgm:pt modelId="{09510306-9D16-4FE4-9A35-24406084E420}" type="pres">
      <dgm:prSet presAssocID="{26109DF2-2DD2-4068-93B2-5011062678B8}"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14132432-CD3D-44AB-B3C6-95E30A41142D}" type="pres">
      <dgm:prSet presAssocID="{42FD790E-5BAC-4DB8-8B78-8A007C98B472}" presName="dummy" presStyleCnt="0"/>
      <dgm:spPr/>
    </dgm:pt>
    <dgm:pt modelId="{8E1281D0-679E-43CC-9A15-C029CC173B8F}" type="pres">
      <dgm:prSet presAssocID="{42FD790E-5BAC-4DB8-8B78-8A007C98B472}" presName="node" presStyleLbl="revTx" presStyleIdx="8" presStyleCnt="12" custScaleX="221150">
        <dgm:presLayoutVars>
          <dgm:bulletEnabled val="1"/>
        </dgm:presLayoutVars>
      </dgm:prSet>
      <dgm:spPr>
        <a:prstGeom prst="rect">
          <a:avLst/>
        </a:prstGeom>
      </dgm:spPr>
    </dgm:pt>
    <dgm:pt modelId="{DD5988A8-DABC-4518-BF60-CC3CA93F76D0}" type="pres">
      <dgm:prSet presAssocID="{69552AC1-107C-42C8-9C40-EDE7EA8BBED4}"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51772E0A-3A5A-4494-AE6E-D1F275FE8B98}" type="pres">
      <dgm:prSet presAssocID="{E87F35C4-01B9-4D1D-8346-C0577BB391B0}" presName="dummy" presStyleCnt="0"/>
      <dgm:spPr/>
    </dgm:pt>
    <dgm:pt modelId="{75A683C8-C595-45AA-887A-2F27FA5C8D98}" type="pres">
      <dgm:prSet presAssocID="{E87F35C4-01B9-4D1D-8346-C0577BB391B0}" presName="node" presStyleLbl="revTx" presStyleIdx="9" presStyleCnt="12" custScaleX="223834">
        <dgm:presLayoutVars>
          <dgm:bulletEnabled val="1"/>
        </dgm:presLayoutVars>
      </dgm:prSet>
      <dgm:spPr>
        <a:prstGeom prst="rect">
          <a:avLst/>
        </a:prstGeom>
      </dgm:spPr>
    </dgm:pt>
    <dgm:pt modelId="{59AA8102-F6C8-4B7D-8050-97B4C0A64E29}" type="pres">
      <dgm:prSet presAssocID="{6D834BA2-683F-45C8-B1C1-03488B114074}"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0FC7C862-1DD4-4389-AEDE-6F17E61B2801}" type="pres">
      <dgm:prSet presAssocID="{217D0EFE-5D54-4F50-A0B3-B67967C188B0}" presName="dummy" presStyleCnt="0"/>
      <dgm:spPr/>
    </dgm:pt>
    <dgm:pt modelId="{BDBFF8CC-54E0-4FCC-8B3D-5792EF73ED92}" type="pres">
      <dgm:prSet presAssocID="{217D0EFE-5D54-4F50-A0B3-B67967C188B0}" presName="node" presStyleLbl="revTx" presStyleIdx="10" presStyleCnt="12" custScaleX="204809">
        <dgm:presLayoutVars>
          <dgm:bulletEnabled val="1"/>
        </dgm:presLayoutVars>
      </dgm:prSet>
      <dgm:spPr>
        <a:prstGeom prst="rect">
          <a:avLst/>
        </a:prstGeom>
      </dgm:spPr>
    </dgm:pt>
    <dgm:pt modelId="{37C4DAA9-D2B0-4672-9242-00FE2B2F041B}" type="pres">
      <dgm:prSet presAssocID="{7E9F74B2-E528-4A26-84E9-B0EE1A904A9F}"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1DD43B6C-67F0-419D-97AE-84DE4F1E29AA}" type="pres">
      <dgm:prSet presAssocID="{CC3350C5-EB56-488A-B514-A564DCECF07D}" presName="dummy" presStyleCnt="0"/>
      <dgm:spPr/>
    </dgm:pt>
    <dgm:pt modelId="{E44DAB92-5354-4955-9EFC-D13D19437903}" type="pres">
      <dgm:prSet presAssocID="{CC3350C5-EB56-488A-B514-A564DCECF07D}" presName="node" presStyleLbl="revTx" presStyleIdx="11" presStyleCnt="12" custScaleX="91262" custRadScaleRad="100461" custRadScaleInc="-9508">
        <dgm:presLayoutVars>
          <dgm:bulletEnabled val="1"/>
        </dgm:presLayoutVars>
      </dgm:prSet>
      <dgm:spPr>
        <a:prstGeom prst="rect">
          <a:avLst/>
        </a:prstGeom>
      </dgm:spPr>
    </dgm:pt>
    <dgm:pt modelId="{8818F548-3D9C-46DA-9291-DE1471B10A71}" type="pres">
      <dgm:prSet presAssocID="{C3C043B6-D5EC-478A-BB34-38E033C68418}"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C218F07-C0CB-4646-B471-FB8318367FD7}" srcId="{8E1255C9-F847-A440-83FF-7AA254CCB896}" destId="{023DA3E3-AF38-4EA3-BA29-9849F1486B86}" srcOrd="0" destOrd="0" parTransId="{9E13681F-00E1-4AFE-A2B6-99EC0D7AD267}" sibTransId="{573C21EA-8E58-4728-8B27-70F256C12A91}"/>
    <dgm:cxn modelId="{880F7B0B-FB11-430C-BA82-36BC0C2EAF22}" type="presOf" srcId="{7DAB3016-61DA-459F-BE08-E4D3F65FE8E8}" destId="{A30341BB-8741-40EE-906E-522EC322262D}" srcOrd="0" destOrd="0" presId="urn:microsoft.com/office/officeart/2005/8/layout/cycle1"/>
    <dgm:cxn modelId="{96687C12-CBF3-45C7-A942-C274BC6CEDFC}" srcId="{8E1255C9-F847-A440-83FF-7AA254CCB896}" destId="{CC3350C5-EB56-488A-B514-A564DCECF07D}" srcOrd="11" destOrd="0" parTransId="{3E6129D5-7B05-463D-82E5-C7D23B4F92E8}" sibTransId="{C3C043B6-D5EC-478A-BB34-38E033C68418}"/>
    <dgm:cxn modelId="{37CA1328-1FC4-4ABD-8A94-BE4C2D0D7961}" type="presOf" srcId="{1D50205C-A353-4204-9BA2-2001CB87E469}" destId="{B17CA3A8-1530-4223-A467-A2EEBD1FD931}" srcOrd="0" destOrd="0" presId="urn:microsoft.com/office/officeart/2005/8/layout/cycle1"/>
    <dgm:cxn modelId="{98513731-9EED-4324-B55D-73F05488F4AA}" srcId="{8E1255C9-F847-A440-83FF-7AA254CCB896}" destId="{6F4EBB11-BD6C-4986-9DBA-8E653A04B938}" srcOrd="5" destOrd="0" parTransId="{9E79BA22-73B6-41B3-9F56-4115767683EA}" sibTransId="{1DD9BE5D-1E24-4D26-9FAA-94DFD90CBEFA}"/>
    <dgm:cxn modelId="{BF7AE632-29B7-4985-82EE-0BC79B6C1F72}" type="presOf" srcId="{CC3350C5-EB56-488A-B514-A564DCECF07D}" destId="{E44DAB92-5354-4955-9EFC-D13D19437903}" srcOrd="0" destOrd="0" presId="urn:microsoft.com/office/officeart/2005/8/layout/cycle1"/>
    <dgm:cxn modelId="{B0D88233-7134-4638-8A8D-3CD28A6357E3}" type="presOf" srcId="{38F05AAD-2608-4C4E-9CF4-ACC006C7AD09}" destId="{817EFB42-FEEB-406E-B3B6-558779ABBEEE}" srcOrd="0" destOrd="0" presId="urn:microsoft.com/office/officeart/2005/8/layout/cycle1"/>
    <dgm:cxn modelId="{407C913B-728C-4464-8654-00A7CAECAB1E}" type="presOf" srcId="{C3C043B6-D5EC-478A-BB34-38E033C68418}" destId="{8818F548-3D9C-46DA-9291-DE1471B10A71}" srcOrd="0" destOrd="0" presId="urn:microsoft.com/office/officeart/2005/8/layout/cycle1"/>
    <dgm:cxn modelId="{E1A73045-6384-4A89-9B41-5E7F44D847D6}" srcId="{8E1255C9-F847-A440-83FF-7AA254CCB896}" destId="{217D0EFE-5D54-4F50-A0B3-B67967C188B0}" srcOrd="10" destOrd="0" parTransId="{A3F99926-B7E9-41F6-93A7-3D05511A4D4A}" sibTransId="{7E9F74B2-E528-4A26-84E9-B0EE1A904A9F}"/>
    <dgm:cxn modelId="{7FB52E4D-AA4C-4B9C-A849-677D2C24A0F4}" srcId="{8E1255C9-F847-A440-83FF-7AA254CCB896}" destId="{E87F35C4-01B9-4D1D-8346-C0577BB391B0}" srcOrd="9" destOrd="0" parTransId="{7EF71527-9FC4-4EF8-A1DF-79E102AD7CE5}" sibTransId="{6D834BA2-683F-45C8-B1C1-03488B114074}"/>
    <dgm:cxn modelId="{ED655F51-DD4C-4EA2-9344-4470EE6DA4AB}" type="presOf" srcId="{42FD790E-5BAC-4DB8-8B78-8A007C98B472}" destId="{8E1281D0-679E-43CC-9A15-C029CC173B8F}" srcOrd="0" destOrd="0" presId="urn:microsoft.com/office/officeart/2005/8/layout/cycle1"/>
    <dgm:cxn modelId="{BE410F52-71CA-4936-B970-89002C524CE8}" type="presOf" srcId="{46321803-08A6-4F42-A2FA-8C0FD872C20A}" destId="{7F48DFE7-0C63-4936-A90F-37C1A7353A17}" srcOrd="0" destOrd="0" presId="urn:microsoft.com/office/officeart/2005/8/layout/cycle1"/>
    <dgm:cxn modelId="{D76B9459-9576-4530-98CD-A58C2A3BB00E}" type="presOf" srcId="{491B6FC2-2DD2-4544-A769-775A9FBB6D02}" destId="{7591A3B3-5DD4-4961-B90C-E4B2BA98CF9A}" srcOrd="0" destOrd="0" presId="urn:microsoft.com/office/officeart/2005/8/layout/cycle1"/>
    <dgm:cxn modelId="{CD0C8C60-2381-4358-8C2C-87518E9A610C}" type="presOf" srcId="{DF123493-6E2B-4305-8265-69B243974514}" destId="{0FAF35D9-3BD3-4696-AF67-D5D236ED8F90}" srcOrd="0" destOrd="0" presId="urn:microsoft.com/office/officeart/2005/8/layout/cycle1"/>
    <dgm:cxn modelId="{B93DC66A-2488-4E8B-B275-61943000D9AC}" type="presOf" srcId="{217D0EFE-5D54-4F50-A0B3-B67967C188B0}" destId="{BDBFF8CC-54E0-4FCC-8B3D-5792EF73ED92}" srcOrd="0" destOrd="0" presId="urn:microsoft.com/office/officeart/2005/8/layout/cycle1"/>
    <dgm:cxn modelId="{5AA94B73-7DE8-40A7-820D-D2395E7F0B1F}" type="presOf" srcId="{1DD9BE5D-1E24-4D26-9FAA-94DFD90CBEFA}" destId="{070825FC-EA86-4BE2-BE80-761F7411DE88}" srcOrd="0" destOrd="0" presId="urn:microsoft.com/office/officeart/2005/8/layout/cycle1"/>
    <dgm:cxn modelId="{4D198478-ACA8-4162-99A9-3682CFEBF073}" type="presOf" srcId="{6F4EBB11-BD6C-4986-9DBA-8E653A04B938}" destId="{B3D5E523-E9A7-41E1-8D20-D989FC3A3B86}" srcOrd="0" destOrd="0" presId="urn:microsoft.com/office/officeart/2005/8/layout/cycle1"/>
    <dgm:cxn modelId="{6D571889-9564-49A8-BCC1-349FC3DCACEA}" srcId="{8E1255C9-F847-A440-83FF-7AA254CCB896}" destId="{16BE9DF3-E6EB-4D34-8368-64C692810A84}" srcOrd="1" destOrd="0" parTransId="{1007B9BA-EF39-43BF-86D5-483034CDD2A7}" sibTransId="{1D50205C-A353-4204-9BA2-2001CB87E469}"/>
    <dgm:cxn modelId="{47EFFB92-C52F-4590-BE89-15CEEA736641}" type="presOf" srcId="{023DA3E3-AF38-4EA3-BA29-9849F1486B86}" destId="{837D47C5-3CAD-4D8E-8415-1BE462C2FBE7}" srcOrd="0" destOrd="0" presId="urn:microsoft.com/office/officeart/2005/8/layout/cycle1"/>
    <dgm:cxn modelId="{42439E97-0FA9-4AB9-A56F-6A1E452B1B2A}" srcId="{8E1255C9-F847-A440-83FF-7AA254CCB896}" destId="{38F05AAD-2608-4C4E-9CF4-ACC006C7AD09}" srcOrd="3" destOrd="0" parTransId="{B5E64B0D-25AD-490F-B26A-EB1AAEC838F4}" sibTransId="{7DAB3016-61DA-459F-BE08-E4D3F65FE8E8}"/>
    <dgm:cxn modelId="{6D80E99C-B626-4614-A1D6-FCB7884FBBEF}" type="presOf" srcId="{F51D96A5-B7AC-4257-9A66-B780B69B3DA5}" destId="{4A8FC889-E4DF-47E5-B811-9C9FCD35D803}" srcOrd="0" destOrd="0" presId="urn:microsoft.com/office/officeart/2005/8/layout/cycle1"/>
    <dgm:cxn modelId="{527C7CAB-A08D-4268-9B4C-3C1FC1D84A71}" type="presOf" srcId="{7E9F74B2-E528-4A26-84E9-B0EE1A904A9F}" destId="{37C4DAA9-D2B0-4672-9242-00FE2B2F041B}" srcOrd="0" destOrd="0" presId="urn:microsoft.com/office/officeart/2005/8/layout/cycle1"/>
    <dgm:cxn modelId="{3FBE33BF-026C-1343-80E8-5113220F0D69}" type="presOf" srcId="{8E1255C9-F847-A440-83FF-7AA254CCB896}" destId="{974F300E-4386-5845-9047-D2E50BE5B9DF}" srcOrd="0" destOrd="0" presId="urn:microsoft.com/office/officeart/2005/8/layout/cycle1"/>
    <dgm:cxn modelId="{28DFA5C2-C3CA-460D-A13B-C0199B2EB1F8}" type="presOf" srcId="{26109DF2-2DD2-4068-93B2-5011062678B8}" destId="{09510306-9D16-4FE4-9A35-24406084E420}" srcOrd="0" destOrd="0" presId="urn:microsoft.com/office/officeart/2005/8/layout/cycle1"/>
    <dgm:cxn modelId="{A8F95AC3-1C66-43C2-85AA-73EBFB1FA12C}" type="presOf" srcId="{69552AC1-107C-42C8-9C40-EDE7EA8BBED4}" destId="{DD5988A8-DABC-4518-BF60-CC3CA93F76D0}" srcOrd="0" destOrd="0" presId="urn:microsoft.com/office/officeart/2005/8/layout/cycle1"/>
    <dgm:cxn modelId="{B8A291C4-7D23-4D2C-91FA-337337D2EE20}" type="presOf" srcId="{CA7B8B7F-D765-4C12-AC76-3A2110CC000C}" destId="{9C91ABC5-3402-4F77-906D-835F712A2224}" srcOrd="0" destOrd="0" presId="urn:microsoft.com/office/officeart/2005/8/layout/cycle1"/>
    <dgm:cxn modelId="{EE704DCA-07B0-4206-AF30-BC73B85E9C65}" srcId="{8E1255C9-F847-A440-83FF-7AA254CCB896}" destId="{42FD790E-5BAC-4DB8-8B78-8A007C98B472}" srcOrd="8" destOrd="0" parTransId="{4AE2473B-D245-4D23-B3F7-AB47EB4F3CDD}" sibTransId="{69552AC1-107C-42C8-9C40-EDE7EA8BBED4}"/>
    <dgm:cxn modelId="{5620D9DC-5B9A-48D6-BB8D-63B361D9F51D}" type="presOf" srcId="{0D66F5AA-E66B-4905-8206-1582D9AF9C72}" destId="{66A42709-59BB-4AA8-B25A-531A4028D744}" srcOrd="0" destOrd="0" presId="urn:microsoft.com/office/officeart/2005/8/layout/cycle1"/>
    <dgm:cxn modelId="{215C06DF-D930-4160-B629-BFA0164E0B8A}" type="presOf" srcId="{573C21EA-8E58-4728-8B27-70F256C12A91}" destId="{5C3E92D0-3D51-4660-9981-675DF10FCB9D}" srcOrd="0" destOrd="0" presId="urn:microsoft.com/office/officeart/2005/8/layout/cycle1"/>
    <dgm:cxn modelId="{F84238E0-8673-4CE2-B83E-BB10D7BB36C6}" type="presOf" srcId="{6D834BA2-683F-45C8-B1C1-03488B114074}" destId="{59AA8102-F6C8-4B7D-8050-97B4C0A64E29}" srcOrd="0" destOrd="0" presId="urn:microsoft.com/office/officeart/2005/8/layout/cycle1"/>
    <dgm:cxn modelId="{1DF8E9E3-2DB1-4446-BAF3-9C6E314F95E0}" type="presOf" srcId="{E87F35C4-01B9-4D1D-8346-C0577BB391B0}" destId="{75A683C8-C595-45AA-887A-2F27FA5C8D98}" srcOrd="0" destOrd="0" presId="urn:microsoft.com/office/officeart/2005/8/layout/cycle1"/>
    <dgm:cxn modelId="{41604AE7-A356-43D9-AAB8-6B3660F00D1F}" type="presOf" srcId="{16BE9DF3-E6EB-4D34-8368-64C692810A84}" destId="{C268E3B4-3EC9-437A-ABC9-B3BD57ADC2B4}" srcOrd="0" destOrd="0" presId="urn:microsoft.com/office/officeart/2005/8/layout/cycle1"/>
    <dgm:cxn modelId="{1E498FF1-04ED-47DF-B2CC-FFFB9498CBD4}" srcId="{8E1255C9-F847-A440-83FF-7AA254CCB896}" destId="{0D66F5AA-E66B-4905-8206-1582D9AF9C72}" srcOrd="4" destOrd="0" parTransId="{C0F2ADD7-4C5C-426E-8F3A-F4572992D8CB}" sibTransId="{491B6FC2-2DD2-4544-A769-775A9FBB6D02}"/>
    <dgm:cxn modelId="{4B0320F3-F967-4B63-8BCA-6C81A5770367}" srcId="{8E1255C9-F847-A440-83FF-7AA254CCB896}" destId="{46321803-08A6-4F42-A2FA-8C0FD872C20A}" srcOrd="7" destOrd="0" parTransId="{EFA3535C-CD91-4308-80E9-2F6F3AA58188}" sibTransId="{26109DF2-2DD2-4068-93B2-5011062678B8}"/>
    <dgm:cxn modelId="{06E52DF5-0117-4249-A58C-67388248A629}" srcId="{8E1255C9-F847-A440-83FF-7AA254CCB896}" destId="{D9B44C6F-36B6-448D-AA3E-F35D781C01A5}" srcOrd="6" destOrd="0" parTransId="{0933394A-E704-4276-BFB6-D5B1167497B2}" sibTransId="{DF123493-6E2B-4305-8265-69B243974514}"/>
    <dgm:cxn modelId="{42A4DDFA-D8C0-426A-BE92-9E5A4637D892}" type="presOf" srcId="{D9B44C6F-36B6-448D-AA3E-F35D781C01A5}" destId="{FBAE7FE9-75BD-4606-8504-21B734BB4814}" srcOrd="0" destOrd="0" presId="urn:microsoft.com/office/officeart/2005/8/layout/cycle1"/>
    <dgm:cxn modelId="{1C1884FC-A9EB-4123-A9CE-57BD2816677C}" srcId="{8E1255C9-F847-A440-83FF-7AA254CCB896}" destId="{F51D96A5-B7AC-4257-9A66-B780B69B3DA5}" srcOrd="2" destOrd="0" parTransId="{EABA79D5-CB46-409A-913E-73ADDC9AFE0A}" sibTransId="{CA7B8B7F-D765-4C12-AC76-3A2110CC000C}"/>
    <dgm:cxn modelId="{04C2E673-8EAF-48AF-AEE6-6BB0311B9D5D}" type="presParOf" srcId="{974F300E-4386-5845-9047-D2E50BE5B9DF}" destId="{21E67EF3-03E5-48BC-9EAF-BA133F460EBC}" srcOrd="0" destOrd="0" presId="urn:microsoft.com/office/officeart/2005/8/layout/cycle1"/>
    <dgm:cxn modelId="{6DEAFA82-A028-40C4-8F35-8DE3FF709E7E}" type="presParOf" srcId="{974F300E-4386-5845-9047-D2E50BE5B9DF}" destId="{837D47C5-3CAD-4D8E-8415-1BE462C2FBE7}" srcOrd="1" destOrd="0" presId="urn:microsoft.com/office/officeart/2005/8/layout/cycle1"/>
    <dgm:cxn modelId="{4080F559-F5AC-41C7-9E5B-0ADEAB61C80A}" type="presParOf" srcId="{974F300E-4386-5845-9047-D2E50BE5B9DF}" destId="{5C3E92D0-3D51-4660-9981-675DF10FCB9D}" srcOrd="2" destOrd="0" presId="urn:microsoft.com/office/officeart/2005/8/layout/cycle1"/>
    <dgm:cxn modelId="{4FDEFFE5-B0AE-4263-8E9B-0F38ED9FF76E}" type="presParOf" srcId="{974F300E-4386-5845-9047-D2E50BE5B9DF}" destId="{0DF20012-134D-4C3A-8774-486A01BCF97B}" srcOrd="3" destOrd="0" presId="urn:microsoft.com/office/officeart/2005/8/layout/cycle1"/>
    <dgm:cxn modelId="{4820604F-A8FC-44A8-BA2C-B3E44074197F}" type="presParOf" srcId="{974F300E-4386-5845-9047-D2E50BE5B9DF}" destId="{C268E3B4-3EC9-437A-ABC9-B3BD57ADC2B4}" srcOrd="4" destOrd="0" presId="urn:microsoft.com/office/officeart/2005/8/layout/cycle1"/>
    <dgm:cxn modelId="{66075F27-12E1-4FC6-904A-EAC9AD50EE40}" type="presParOf" srcId="{974F300E-4386-5845-9047-D2E50BE5B9DF}" destId="{B17CA3A8-1530-4223-A467-A2EEBD1FD931}" srcOrd="5" destOrd="0" presId="urn:microsoft.com/office/officeart/2005/8/layout/cycle1"/>
    <dgm:cxn modelId="{8C5B14BA-C968-41A2-8BB7-BB4D0E721761}" type="presParOf" srcId="{974F300E-4386-5845-9047-D2E50BE5B9DF}" destId="{77E9A946-94AC-4900-AF6B-BC1A0D91B01F}" srcOrd="6" destOrd="0" presId="urn:microsoft.com/office/officeart/2005/8/layout/cycle1"/>
    <dgm:cxn modelId="{65C7F4BE-B18B-4490-891C-B2720334BF3E}" type="presParOf" srcId="{974F300E-4386-5845-9047-D2E50BE5B9DF}" destId="{4A8FC889-E4DF-47E5-B811-9C9FCD35D803}" srcOrd="7" destOrd="0" presId="urn:microsoft.com/office/officeart/2005/8/layout/cycle1"/>
    <dgm:cxn modelId="{E715C98F-D4EF-4EB5-976A-AE36097498ED}" type="presParOf" srcId="{974F300E-4386-5845-9047-D2E50BE5B9DF}" destId="{9C91ABC5-3402-4F77-906D-835F712A2224}" srcOrd="8" destOrd="0" presId="urn:microsoft.com/office/officeart/2005/8/layout/cycle1"/>
    <dgm:cxn modelId="{78273F4F-80EF-4AA2-88CE-CECAA7244602}" type="presParOf" srcId="{974F300E-4386-5845-9047-D2E50BE5B9DF}" destId="{1A9A5E31-EE3A-460F-B5F9-EE8E0377BEF8}" srcOrd="9" destOrd="0" presId="urn:microsoft.com/office/officeart/2005/8/layout/cycle1"/>
    <dgm:cxn modelId="{30B00CA6-9131-432E-8717-2129917D05DE}" type="presParOf" srcId="{974F300E-4386-5845-9047-D2E50BE5B9DF}" destId="{817EFB42-FEEB-406E-B3B6-558779ABBEEE}" srcOrd="10" destOrd="0" presId="urn:microsoft.com/office/officeart/2005/8/layout/cycle1"/>
    <dgm:cxn modelId="{916A3393-4366-4F2B-B22F-584809EAD716}" type="presParOf" srcId="{974F300E-4386-5845-9047-D2E50BE5B9DF}" destId="{A30341BB-8741-40EE-906E-522EC322262D}" srcOrd="11" destOrd="0" presId="urn:microsoft.com/office/officeart/2005/8/layout/cycle1"/>
    <dgm:cxn modelId="{41D7CAD5-79B1-40FD-9E2D-10D1F69F2049}" type="presParOf" srcId="{974F300E-4386-5845-9047-D2E50BE5B9DF}" destId="{7C736840-6438-4682-9BE0-5E4148EA73AB}" srcOrd="12" destOrd="0" presId="urn:microsoft.com/office/officeart/2005/8/layout/cycle1"/>
    <dgm:cxn modelId="{FBC6203C-BB41-4D7E-9C57-6ABBF14687B3}" type="presParOf" srcId="{974F300E-4386-5845-9047-D2E50BE5B9DF}" destId="{66A42709-59BB-4AA8-B25A-531A4028D744}" srcOrd="13" destOrd="0" presId="urn:microsoft.com/office/officeart/2005/8/layout/cycle1"/>
    <dgm:cxn modelId="{A0BE0FAD-88B7-4694-8DDE-389D5D7101A4}" type="presParOf" srcId="{974F300E-4386-5845-9047-D2E50BE5B9DF}" destId="{7591A3B3-5DD4-4961-B90C-E4B2BA98CF9A}" srcOrd="14" destOrd="0" presId="urn:microsoft.com/office/officeart/2005/8/layout/cycle1"/>
    <dgm:cxn modelId="{611CDFB0-B5E4-4D3D-ACAB-BF2E8A859E8D}" type="presParOf" srcId="{974F300E-4386-5845-9047-D2E50BE5B9DF}" destId="{F495147B-EBD3-48E6-91D5-22E372A8DE6D}" srcOrd="15" destOrd="0" presId="urn:microsoft.com/office/officeart/2005/8/layout/cycle1"/>
    <dgm:cxn modelId="{6A975B4F-108F-43F1-A04A-852074C79E50}" type="presParOf" srcId="{974F300E-4386-5845-9047-D2E50BE5B9DF}" destId="{B3D5E523-E9A7-41E1-8D20-D989FC3A3B86}" srcOrd="16" destOrd="0" presId="urn:microsoft.com/office/officeart/2005/8/layout/cycle1"/>
    <dgm:cxn modelId="{FCE67EA2-B416-41DC-8E23-A7A7C941D68D}" type="presParOf" srcId="{974F300E-4386-5845-9047-D2E50BE5B9DF}" destId="{070825FC-EA86-4BE2-BE80-761F7411DE88}" srcOrd="17" destOrd="0" presId="urn:microsoft.com/office/officeart/2005/8/layout/cycle1"/>
    <dgm:cxn modelId="{E4717A77-B95A-4F3E-9224-1481C83E1F9C}" type="presParOf" srcId="{974F300E-4386-5845-9047-D2E50BE5B9DF}" destId="{265A98B7-B3B9-424B-9D8E-D25F8CE54BD1}" srcOrd="18" destOrd="0" presId="urn:microsoft.com/office/officeart/2005/8/layout/cycle1"/>
    <dgm:cxn modelId="{E80498C9-2C2D-4AFB-B5F7-FCD4EAB53936}" type="presParOf" srcId="{974F300E-4386-5845-9047-D2E50BE5B9DF}" destId="{FBAE7FE9-75BD-4606-8504-21B734BB4814}" srcOrd="19" destOrd="0" presId="urn:microsoft.com/office/officeart/2005/8/layout/cycle1"/>
    <dgm:cxn modelId="{28BFCE44-84FE-4529-B01F-B070CA1C31E7}" type="presParOf" srcId="{974F300E-4386-5845-9047-D2E50BE5B9DF}" destId="{0FAF35D9-3BD3-4696-AF67-D5D236ED8F90}" srcOrd="20" destOrd="0" presId="urn:microsoft.com/office/officeart/2005/8/layout/cycle1"/>
    <dgm:cxn modelId="{9313964A-9898-4C98-83D5-964EED9BA212}" type="presParOf" srcId="{974F300E-4386-5845-9047-D2E50BE5B9DF}" destId="{38230889-26AC-48DF-A0D4-51AFD614B96C}" srcOrd="21" destOrd="0" presId="urn:microsoft.com/office/officeart/2005/8/layout/cycle1"/>
    <dgm:cxn modelId="{9926AD3E-69D1-4423-B30D-D4840CE9C174}" type="presParOf" srcId="{974F300E-4386-5845-9047-D2E50BE5B9DF}" destId="{7F48DFE7-0C63-4936-A90F-37C1A7353A17}" srcOrd="22" destOrd="0" presId="urn:microsoft.com/office/officeart/2005/8/layout/cycle1"/>
    <dgm:cxn modelId="{110EDAE0-44B5-4D40-9672-6AFB091BD390}" type="presParOf" srcId="{974F300E-4386-5845-9047-D2E50BE5B9DF}" destId="{09510306-9D16-4FE4-9A35-24406084E420}" srcOrd="23" destOrd="0" presId="urn:microsoft.com/office/officeart/2005/8/layout/cycle1"/>
    <dgm:cxn modelId="{C0B8D941-B34B-4DF5-B1A6-D606C6085EDB}" type="presParOf" srcId="{974F300E-4386-5845-9047-D2E50BE5B9DF}" destId="{14132432-CD3D-44AB-B3C6-95E30A41142D}" srcOrd="24" destOrd="0" presId="urn:microsoft.com/office/officeart/2005/8/layout/cycle1"/>
    <dgm:cxn modelId="{D15B3840-BB99-4F33-AA84-E666E0051648}" type="presParOf" srcId="{974F300E-4386-5845-9047-D2E50BE5B9DF}" destId="{8E1281D0-679E-43CC-9A15-C029CC173B8F}" srcOrd="25" destOrd="0" presId="urn:microsoft.com/office/officeart/2005/8/layout/cycle1"/>
    <dgm:cxn modelId="{31462AD4-5790-4720-AC63-5D9A6387C249}" type="presParOf" srcId="{974F300E-4386-5845-9047-D2E50BE5B9DF}" destId="{DD5988A8-DABC-4518-BF60-CC3CA93F76D0}" srcOrd="26" destOrd="0" presId="urn:microsoft.com/office/officeart/2005/8/layout/cycle1"/>
    <dgm:cxn modelId="{3ADD0C6F-29AA-4360-BAAB-F5C60F081BB4}" type="presParOf" srcId="{974F300E-4386-5845-9047-D2E50BE5B9DF}" destId="{51772E0A-3A5A-4494-AE6E-D1F275FE8B98}" srcOrd="27" destOrd="0" presId="urn:microsoft.com/office/officeart/2005/8/layout/cycle1"/>
    <dgm:cxn modelId="{62F58E11-8D02-47B1-88CE-31A0C95EC14C}" type="presParOf" srcId="{974F300E-4386-5845-9047-D2E50BE5B9DF}" destId="{75A683C8-C595-45AA-887A-2F27FA5C8D98}" srcOrd="28" destOrd="0" presId="urn:microsoft.com/office/officeart/2005/8/layout/cycle1"/>
    <dgm:cxn modelId="{CFEB9ABD-1509-401A-A5E2-7BED60080746}" type="presParOf" srcId="{974F300E-4386-5845-9047-D2E50BE5B9DF}" destId="{59AA8102-F6C8-4B7D-8050-97B4C0A64E29}" srcOrd="29" destOrd="0" presId="urn:microsoft.com/office/officeart/2005/8/layout/cycle1"/>
    <dgm:cxn modelId="{93436D97-2B8D-425C-90CA-68E4DB061410}" type="presParOf" srcId="{974F300E-4386-5845-9047-D2E50BE5B9DF}" destId="{0FC7C862-1DD4-4389-AEDE-6F17E61B2801}" srcOrd="30" destOrd="0" presId="urn:microsoft.com/office/officeart/2005/8/layout/cycle1"/>
    <dgm:cxn modelId="{7E2D50AA-DBBF-49B3-8618-24F7E2779C9F}" type="presParOf" srcId="{974F300E-4386-5845-9047-D2E50BE5B9DF}" destId="{BDBFF8CC-54E0-4FCC-8B3D-5792EF73ED92}" srcOrd="31" destOrd="0" presId="urn:microsoft.com/office/officeart/2005/8/layout/cycle1"/>
    <dgm:cxn modelId="{285712E9-97A2-4FE6-8BD3-A2D2793742D3}" type="presParOf" srcId="{974F300E-4386-5845-9047-D2E50BE5B9DF}" destId="{37C4DAA9-D2B0-4672-9242-00FE2B2F041B}" srcOrd="32" destOrd="0" presId="urn:microsoft.com/office/officeart/2005/8/layout/cycle1"/>
    <dgm:cxn modelId="{D032C652-36C8-4AD9-9F57-9357719EDF6B}" type="presParOf" srcId="{974F300E-4386-5845-9047-D2E50BE5B9DF}" destId="{1DD43B6C-67F0-419D-97AE-84DE4F1E29AA}" srcOrd="33" destOrd="0" presId="urn:microsoft.com/office/officeart/2005/8/layout/cycle1"/>
    <dgm:cxn modelId="{641FE072-F61A-4EAC-BA44-2D45DE8E4BAF}" type="presParOf" srcId="{974F300E-4386-5845-9047-D2E50BE5B9DF}" destId="{E44DAB92-5354-4955-9EFC-D13D19437903}" srcOrd="34" destOrd="0" presId="urn:microsoft.com/office/officeart/2005/8/layout/cycle1"/>
    <dgm:cxn modelId="{1788D4D5-6DDE-4950-9486-72D2FBEF44D2}" type="presParOf" srcId="{974F300E-4386-5845-9047-D2E50BE5B9DF}" destId="{8818F548-3D9C-46DA-9291-DE1471B10A71}"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29410202-6044-497F-9F73-1B1577B06F2B}">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2B9F6790-3758-4ABE-A4C6-1451AA5B7392}" type="parTrans" cxnId="{62C83C45-2EEB-4071-AF29-B873B46D9D6A}">
      <dgm:prSet/>
      <dgm:spPr/>
      <dgm:t>
        <a:bodyPr/>
        <a:lstStyle/>
        <a:p>
          <a:pPr latinLnBrk="1"/>
          <a:endParaRPr lang="ko-KR" altLang="en-US"/>
        </a:p>
      </dgm:t>
    </dgm:pt>
    <dgm:pt modelId="{CCC36B02-74AA-40C2-A004-9945F4012851}" type="sibTrans" cxnId="{62C83C45-2EEB-4071-AF29-B873B46D9D6A}">
      <dgm:prSet/>
      <dgm:spPr/>
      <dgm:t>
        <a:bodyPr/>
        <a:lstStyle/>
        <a:p>
          <a:pPr latinLnBrk="1"/>
          <a:endParaRPr lang="ko-KR" altLang="en-US"/>
        </a:p>
      </dgm:t>
    </dgm:pt>
    <dgm:pt modelId="{A2184939-3552-44F3-A54C-84E53F423256}">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C0A6A363-11AA-46BE-AB2B-2814CD688B8D}" type="parTrans" cxnId="{50F08F0D-14D6-4481-869C-390EBCE02289}">
      <dgm:prSet/>
      <dgm:spPr/>
      <dgm:t>
        <a:bodyPr/>
        <a:lstStyle/>
        <a:p>
          <a:pPr latinLnBrk="1"/>
          <a:endParaRPr lang="ko-KR" altLang="en-US"/>
        </a:p>
      </dgm:t>
    </dgm:pt>
    <dgm:pt modelId="{D66F3805-FEA3-41A6-9B4C-0F43F6F69C88}" type="sibTrans" cxnId="{50F08F0D-14D6-4481-869C-390EBCE02289}">
      <dgm:prSet/>
      <dgm:spPr/>
      <dgm:t>
        <a:bodyPr/>
        <a:lstStyle/>
        <a:p>
          <a:pPr latinLnBrk="1"/>
          <a:endParaRPr lang="ko-KR" altLang="en-US"/>
        </a:p>
      </dgm:t>
    </dgm:pt>
    <dgm:pt modelId="{9DEB186A-A9DB-4AF1-9A52-126B190C9843}">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FAFFA8F0-5469-4CA5-9EB6-54600569AB73}" type="parTrans" cxnId="{E5476359-A320-41D3-9603-4FEAA015DFE8}">
      <dgm:prSet/>
      <dgm:spPr/>
      <dgm:t>
        <a:bodyPr/>
        <a:lstStyle/>
        <a:p>
          <a:pPr latinLnBrk="1"/>
          <a:endParaRPr lang="ko-KR" altLang="en-US"/>
        </a:p>
      </dgm:t>
    </dgm:pt>
    <dgm:pt modelId="{F6ECBDAC-666E-4FB7-A5C4-7FF204EA56C6}" type="sibTrans" cxnId="{E5476359-A320-41D3-9603-4FEAA015DFE8}">
      <dgm:prSet/>
      <dgm:spPr/>
      <dgm:t>
        <a:bodyPr/>
        <a:lstStyle/>
        <a:p>
          <a:pPr latinLnBrk="1"/>
          <a:endParaRPr lang="ko-KR" altLang="en-US"/>
        </a:p>
      </dgm:t>
    </dgm:pt>
    <dgm:pt modelId="{62E41B2C-CC10-45BB-8570-4BA2613122AF}">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5CA1C6AD-D472-4744-9AF3-60A6A2D934AB}" type="parTrans" cxnId="{EA37A424-E0CC-4E18-9C63-B8212D1287B6}">
      <dgm:prSet/>
      <dgm:spPr/>
      <dgm:t>
        <a:bodyPr/>
        <a:lstStyle/>
        <a:p>
          <a:pPr latinLnBrk="1"/>
          <a:endParaRPr lang="ko-KR" altLang="en-US"/>
        </a:p>
      </dgm:t>
    </dgm:pt>
    <dgm:pt modelId="{EB054E65-4120-49E5-8321-3151C3EC4A74}" type="sibTrans" cxnId="{EA37A424-E0CC-4E18-9C63-B8212D1287B6}">
      <dgm:prSet/>
      <dgm:spPr/>
      <dgm:t>
        <a:bodyPr/>
        <a:lstStyle/>
        <a:p>
          <a:pPr latinLnBrk="1"/>
          <a:endParaRPr lang="ko-KR" altLang="en-US"/>
        </a:p>
      </dgm:t>
    </dgm:pt>
    <dgm:pt modelId="{A281AA16-CCF8-4CC9-961C-E1973DFE340A}">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A17202D5-8C69-461D-A5BD-620CBD849BF8}" type="parTrans" cxnId="{3A1FF610-F800-45E0-9F9D-3B39F3E5BD94}">
      <dgm:prSet/>
      <dgm:spPr/>
      <dgm:t>
        <a:bodyPr/>
        <a:lstStyle/>
        <a:p>
          <a:pPr latinLnBrk="1"/>
          <a:endParaRPr lang="ko-KR" altLang="en-US"/>
        </a:p>
      </dgm:t>
    </dgm:pt>
    <dgm:pt modelId="{227BBE2A-E990-42BD-B8A8-0B65C14EA202}" type="sibTrans" cxnId="{3A1FF610-F800-45E0-9F9D-3B39F3E5BD94}">
      <dgm:prSet/>
      <dgm:spPr/>
      <dgm:t>
        <a:bodyPr/>
        <a:lstStyle/>
        <a:p>
          <a:pPr latinLnBrk="1"/>
          <a:endParaRPr lang="ko-KR" altLang="en-US"/>
        </a:p>
      </dgm:t>
    </dgm:pt>
    <dgm:pt modelId="{24179833-C0BB-43F8-93F0-E0121B02DCA8}">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D630A82F-374A-4FDB-9587-8BC61E0B9232}" type="parTrans" cxnId="{FBB2235C-3939-4F6F-AE16-62A9E09611C9}">
      <dgm:prSet/>
      <dgm:spPr/>
      <dgm:t>
        <a:bodyPr/>
        <a:lstStyle/>
        <a:p>
          <a:pPr latinLnBrk="1"/>
          <a:endParaRPr lang="ko-KR" altLang="en-US"/>
        </a:p>
      </dgm:t>
    </dgm:pt>
    <dgm:pt modelId="{3DF51EC9-D585-4C80-B189-9A2C8052F147}" type="sibTrans" cxnId="{FBB2235C-3939-4F6F-AE16-62A9E09611C9}">
      <dgm:prSet/>
      <dgm:spPr/>
      <dgm:t>
        <a:bodyPr/>
        <a:lstStyle/>
        <a:p>
          <a:pPr latinLnBrk="1"/>
          <a:endParaRPr lang="ko-KR" altLang="en-US"/>
        </a:p>
      </dgm:t>
    </dgm:pt>
    <dgm:pt modelId="{34F22209-87A4-4730-95B2-04F7D1317C6F}">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C4A57497-B5C0-4005-A02D-10667A7CAFB2}" type="parTrans" cxnId="{27AA2AE0-0657-4EE3-AA93-EBDFADBAC3E0}">
      <dgm:prSet/>
      <dgm:spPr/>
      <dgm:t>
        <a:bodyPr/>
        <a:lstStyle/>
        <a:p>
          <a:pPr latinLnBrk="1"/>
          <a:endParaRPr lang="ko-KR" altLang="en-US"/>
        </a:p>
      </dgm:t>
    </dgm:pt>
    <dgm:pt modelId="{42A4310D-F155-4314-9881-1853663DD18B}" type="sibTrans" cxnId="{27AA2AE0-0657-4EE3-AA93-EBDFADBAC3E0}">
      <dgm:prSet/>
      <dgm:spPr/>
      <dgm:t>
        <a:bodyPr/>
        <a:lstStyle/>
        <a:p>
          <a:pPr latinLnBrk="1"/>
          <a:endParaRPr lang="ko-KR" altLang="en-US"/>
        </a:p>
      </dgm:t>
    </dgm:pt>
    <dgm:pt modelId="{AFE884C0-A54C-4082-9506-AA0AF97B7C97}">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01C0B81D-6B39-4907-B47B-D0AA3B3FA4EF}" type="parTrans" cxnId="{F8C3BAB6-8DCE-4B6E-B47F-F84C677C4F19}">
      <dgm:prSet/>
      <dgm:spPr/>
      <dgm:t>
        <a:bodyPr/>
        <a:lstStyle/>
        <a:p>
          <a:pPr latinLnBrk="1"/>
          <a:endParaRPr lang="ko-KR" altLang="en-US"/>
        </a:p>
      </dgm:t>
    </dgm:pt>
    <dgm:pt modelId="{712D665D-08E6-426A-A9ED-265B9EC1CB4E}" type="sibTrans" cxnId="{F8C3BAB6-8DCE-4B6E-B47F-F84C677C4F19}">
      <dgm:prSet/>
      <dgm:spPr/>
      <dgm:t>
        <a:bodyPr/>
        <a:lstStyle/>
        <a:p>
          <a:pPr latinLnBrk="1"/>
          <a:endParaRPr lang="ko-KR" altLang="en-US"/>
        </a:p>
      </dgm:t>
    </dgm:pt>
    <dgm:pt modelId="{34FDC677-7DD2-4D4B-BBDB-073D4F956B51}">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077B052D-1145-44B9-8F95-4D8156DD6286}" type="parTrans" cxnId="{F1D932B9-A4E0-40C4-8475-88C0B6FAFBEA}">
      <dgm:prSet/>
      <dgm:spPr/>
      <dgm:t>
        <a:bodyPr/>
        <a:lstStyle/>
        <a:p>
          <a:pPr latinLnBrk="1"/>
          <a:endParaRPr lang="ko-KR" altLang="en-US"/>
        </a:p>
      </dgm:t>
    </dgm:pt>
    <dgm:pt modelId="{6B59FD5A-3CA5-4D30-B602-DD7F2808013C}" type="sibTrans" cxnId="{F1D932B9-A4E0-40C4-8475-88C0B6FAFBEA}">
      <dgm:prSet/>
      <dgm:spPr/>
      <dgm:t>
        <a:bodyPr/>
        <a:lstStyle/>
        <a:p>
          <a:pPr latinLnBrk="1"/>
          <a:endParaRPr lang="ko-KR" altLang="en-US"/>
        </a:p>
      </dgm:t>
    </dgm:pt>
    <dgm:pt modelId="{E43AC372-B03F-4299-B560-5A1AA3C182B8}">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B3BCCB07-450B-4A40-951D-59A3C01FF856}" type="parTrans" cxnId="{17266734-2B27-44D2-A0AD-24FD428D4818}">
      <dgm:prSet/>
      <dgm:spPr/>
      <dgm:t>
        <a:bodyPr/>
        <a:lstStyle/>
        <a:p>
          <a:pPr latinLnBrk="1"/>
          <a:endParaRPr lang="ko-KR" altLang="en-US"/>
        </a:p>
      </dgm:t>
    </dgm:pt>
    <dgm:pt modelId="{0C720DC5-A250-41A5-9D99-6BBFA2315888}" type="sibTrans" cxnId="{17266734-2B27-44D2-A0AD-24FD428D4818}">
      <dgm:prSet/>
      <dgm:spPr/>
      <dgm:t>
        <a:bodyPr/>
        <a:lstStyle/>
        <a:p>
          <a:pPr latinLnBrk="1"/>
          <a:endParaRPr lang="ko-KR" altLang="en-US"/>
        </a:p>
      </dgm:t>
    </dgm:pt>
    <dgm:pt modelId="{5F018F4C-B209-4244-9DC4-5A294D644E1B}">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7C0A1016-0F7B-4E54-8609-0C7A8AE56399}" type="parTrans" cxnId="{E2576742-1306-4B79-9AC4-3F498CA64935}">
      <dgm:prSet/>
      <dgm:spPr/>
      <dgm:t>
        <a:bodyPr/>
        <a:lstStyle/>
        <a:p>
          <a:pPr latinLnBrk="1"/>
          <a:endParaRPr lang="ko-KR" altLang="en-US"/>
        </a:p>
      </dgm:t>
    </dgm:pt>
    <dgm:pt modelId="{C0A53F5D-4111-42AB-8E17-691B4B73266C}" type="sibTrans" cxnId="{E2576742-1306-4B79-9AC4-3F498CA64935}">
      <dgm:prSet/>
      <dgm:spPr/>
      <dgm:t>
        <a:bodyPr/>
        <a:lstStyle/>
        <a:p>
          <a:pPr latinLnBrk="1"/>
          <a:endParaRPr lang="ko-KR" altLang="en-US"/>
        </a:p>
      </dgm:t>
    </dgm:pt>
    <dgm:pt modelId="{5DDA7511-0897-4DB6-9A36-4CE1F9C71BC9}">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93B6FAB2-6D55-44E0-B852-214844D1762E}" type="parTrans" cxnId="{C86AB063-01D0-41C3-BDD5-0D592B2C9C5D}">
      <dgm:prSet/>
      <dgm:spPr/>
      <dgm:t>
        <a:bodyPr/>
        <a:lstStyle/>
        <a:p>
          <a:pPr latinLnBrk="1"/>
          <a:endParaRPr lang="ko-KR" altLang="en-US"/>
        </a:p>
      </dgm:t>
    </dgm:pt>
    <dgm:pt modelId="{E4341AF9-37CC-4007-AB1F-AFDCCF0B5EBE}" type="sibTrans" cxnId="{C86AB063-01D0-41C3-BDD5-0D592B2C9C5D}">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A1D23E2A-18EF-4210-AFFB-232DE25F9395}" type="pres">
      <dgm:prSet presAssocID="{29410202-6044-497F-9F73-1B1577B06F2B}" presName="dummy" presStyleCnt="0"/>
      <dgm:spPr/>
    </dgm:pt>
    <dgm:pt modelId="{5F4D6BFF-F912-4E6C-A384-814E96BFBA0A}" type="pres">
      <dgm:prSet presAssocID="{29410202-6044-497F-9F73-1B1577B06F2B}" presName="node" presStyleLbl="revTx" presStyleIdx="0" presStyleCnt="12" custScaleX="235352">
        <dgm:presLayoutVars>
          <dgm:bulletEnabled val="1"/>
        </dgm:presLayoutVars>
      </dgm:prSet>
      <dgm:spPr>
        <a:prstGeom prst="rect">
          <a:avLst/>
        </a:prstGeom>
      </dgm:spPr>
    </dgm:pt>
    <dgm:pt modelId="{6E4D06CF-29F2-48F7-A05D-82F0F5AB80B7}" type="pres">
      <dgm:prSet presAssocID="{CCC36B02-74AA-40C2-A004-9945F4012851}"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358A5D98-0BC0-4B58-AEF8-9885C9779388}" type="pres">
      <dgm:prSet presAssocID="{A2184939-3552-44F3-A54C-84E53F423256}" presName="dummy" presStyleCnt="0"/>
      <dgm:spPr/>
    </dgm:pt>
    <dgm:pt modelId="{24DCB173-8CB7-4771-9D02-D656B52C4B5D}" type="pres">
      <dgm:prSet presAssocID="{A2184939-3552-44F3-A54C-84E53F423256}" presName="node" presStyleLbl="revTx" presStyleIdx="1" presStyleCnt="12" custScaleX="192316">
        <dgm:presLayoutVars>
          <dgm:bulletEnabled val="1"/>
        </dgm:presLayoutVars>
      </dgm:prSet>
      <dgm:spPr>
        <a:prstGeom prst="rect">
          <a:avLst/>
        </a:prstGeom>
      </dgm:spPr>
    </dgm:pt>
    <dgm:pt modelId="{16DD3F26-A13C-4881-893A-80610B7E0252}" type="pres">
      <dgm:prSet presAssocID="{D66F3805-FEA3-41A6-9B4C-0F43F6F69C88}"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EAF82CA5-0C63-49CD-86C0-BC3E41BE0FC8}" type="pres">
      <dgm:prSet presAssocID="{9DEB186A-A9DB-4AF1-9A52-126B190C9843}" presName="dummy" presStyleCnt="0"/>
      <dgm:spPr/>
    </dgm:pt>
    <dgm:pt modelId="{1F878676-4211-4D7E-BDD3-776AA6E1D7BB}" type="pres">
      <dgm:prSet presAssocID="{9DEB186A-A9DB-4AF1-9A52-126B190C9843}" presName="node" presStyleLbl="revTx" presStyleIdx="2" presStyleCnt="12" custScaleX="216806">
        <dgm:presLayoutVars>
          <dgm:bulletEnabled val="1"/>
        </dgm:presLayoutVars>
      </dgm:prSet>
      <dgm:spPr>
        <a:prstGeom prst="rect">
          <a:avLst/>
        </a:prstGeom>
      </dgm:spPr>
    </dgm:pt>
    <dgm:pt modelId="{5C4AD64D-7AAF-4BF0-BB6A-D49A7D9551DC}" type="pres">
      <dgm:prSet presAssocID="{F6ECBDAC-666E-4FB7-A5C4-7FF204EA56C6}"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A14F5549-D5F0-4D32-975C-59C5E0C5B114}" type="pres">
      <dgm:prSet presAssocID="{62E41B2C-CC10-45BB-8570-4BA2613122AF}" presName="dummy" presStyleCnt="0"/>
      <dgm:spPr/>
    </dgm:pt>
    <dgm:pt modelId="{20FD1288-29CF-453F-B116-329D49B9EE02}" type="pres">
      <dgm:prSet presAssocID="{62E41B2C-CC10-45BB-8570-4BA2613122AF}" presName="node" presStyleLbl="revTx" presStyleIdx="3" presStyleCnt="12" custScaleX="211950">
        <dgm:presLayoutVars>
          <dgm:bulletEnabled val="1"/>
        </dgm:presLayoutVars>
      </dgm:prSet>
      <dgm:spPr>
        <a:prstGeom prst="rect">
          <a:avLst/>
        </a:prstGeom>
      </dgm:spPr>
    </dgm:pt>
    <dgm:pt modelId="{A2CA3197-C7A4-4FD8-AFA8-C5CC3833D36F}" type="pres">
      <dgm:prSet presAssocID="{EB054E65-4120-49E5-8321-3151C3EC4A74}"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BD2002D5-8906-4D0A-8FAB-6E1C1EF16640}" type="pres">
      <dgm:prSet presAssocID="{A281AA16-CCF8-4CC9-961C-E1973DFE340A}" presName="dummy" presStyleCnt="0"/>
      <dgm:spPr/>
    </dgm:pt>
    <dgm:pt modelId="{09CC6D16-4B7E-40DE-9048-D1920C13FB14}" type="pres">
      <dgm:prSet presAssocID="{A281AA16-CCF8-4CC9-961C-E1973DFE340A}" presName="node" presStyleLbl="revTx" presStyleIdx="4" presStyleCnt="12" custScaleX="250719">
        <dgm:presLayoutVars>
          <dgm:bulletEnabled val="1"/>
        </dgm:presLayoutVars>
      </dgm:prSet>
      <dgm:spPr>
        <a:prstGeom prst="rect">
          <a:avLst/>
        </a:prstGeom>
      </dgm:spPr>
    </dgm:pt>
    <dgm:pt modelId="{D95C020D-139C-44F5-B02D-B643DE962E57}" type="pres">
      <dgm:prSet presAssocID="{227BBE2A-E990-42BD-B8A8-0B65C14EA202}"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60D232CF-90D7-40BC-BD1E-FD4FF1E477AD}" type="pres">
      <dgm:prSet presAssocID="{24179833-C0BB-43F8-93F0-E0121B02DCA8}" presName="dummy" presStyleCnt="0"/>
      <dgm:spPr/>
    </dgm:pt>
    <dgm:pt modelId="{895B7BD9-EED7-4F24-8613-B3A17F5B4505}" type="pres">
      <dgm:prSet presAssocID="{24179833-C0BB-43F8-93F0-E0121B02DCA8}" presName="node" presStyleLbl="revTx" presStyleIdx="5" presStyleCnt="12" custScaleX="209410">
        <dgm:presLayoutVars>
          <dgm:bulletEnabled val="1"/>
        </dgm:presLayoutVars>
      </dgm:prSet>
      <dgm:spPr>
        <a:prstGeom prst="rect">
          <a:avLst/>
        </a:prstGeom>
      </dgm:spPr>
    </dgm:pt>
    <dgm:pt modelId="{65A5B87D-B2BD-4F0D-9D27-465D82D9152A}" type="pres">
      <dgm:prSet presAssocID="{3DF51EC9-D585-4C80-B189-9A2C8052F14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DAE7DE97-54F6-4769-B203-CBE87FD2EBEA}" type="pres">
      <dgm:prSet presAssocID="{34F22209-87A4-4730-95B2-04F7D1317C6F}" presName="dummy" presStyleCnt="0"/>
      <dgm:spPr/>
    </dgm:pt>
    <dgm:pt modelId="{C7D46986-039D-4A04-8DDD-3F9EB6C066DD}" type="pres">
      <dgm:prSet presAssocID="{34F22209-87A4-4730-95B2-04F7D1317C6F}" presName="node" presStyleLbl="revTx" presStyleIdx="6" presStyleCnt="12" custScaleX="160431">
        <dgm:presLayoutVars>
          <dgm:bulletEnabled val="1"/>
        </dgm:presLayoutVars>
      </dgm:prSet>
      <dgm:spPr>
        <a:prstGeom prst="rect">
          <a:avLst/>
        </a:prstGeom>
      </dgm:spPr>
    </dgm:pt>
    <dgm:pt modelId="{CD5A138E-18BA-4D62-BF79-C1E77284C8C8}" type="pres">
      <dgm:prSet presAssocID="{42A4310D-F155-4314-9881-1853663DD18B}"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8664CA33-CE17-429A-BF7E-A09F4577C418}" type="pres">
      <dgm:prSet presAssocID="{AFE884C0-A54C-4082-9506-AA0AF97B7C97}" presName="dummy" presStyleCnt="0"/>
      <dgm:spPr/>
    </dgm:pt>
    <dgm:pt modelId="{F355B526-0D23-44A1-8E31-C0E6C3AFADBE}" type="pres">
      <dgm:prSet presAssocID="{AFE884C0-A54C-4082-9506-AA0AF97B7C97}" presName="node" presStyleLbl="revTx" presStyleIdx="7" presStyleCnt="12" custScaleX="218258">
        <dgm:presLayoutVars>
          <dgm:bulletEnabled val="1"/>
        </dgm:presLayoutVars>
      </dgm:prSet>
      <dgm:spPr>
        <a:prstGeom prst="rect">
          <a:avLst/>
        </a:prstGeom>
      </dgm:spPr>
    </dgm:pt>
    <dgm:pt modelId="{4CC53B4C-2D42-403D-8AC7-AD1103673D7C}" type="pres">
      <dgm:prSet presAssocID="{712D665D-08E6-426A-A9ED-265B9EC1CB4E}"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6A5C56A3-462D-476A-B704-981EF56D0134}" type="pres">
      <dgm:prSet presAssocID="{34FDC677-7DD2-4D4B-BBDB-073D4F956B51}" presName="dummy" presStyleCnt="0"/>
      <dgm:spPr/>
    </dgm:pt>
    <dgm:pt modelId="{44030DCC-477C-4EF0-8A0E-46E00B33CED7}" type="pres">
      <dgm:prSet presAssocID="{34FDC677-7DD2-4D4B-BBDB-073D4F956B51}" presName="node" presStyleLbl="revTx" presStyleIdx="8" presStyleCnt="12" custScaleX="221150">
        <dgm:presLayoutVars>
          <dgm:bulletEnabled val="1"/>
        </dgm:presLayoutVars>
      </dgm:prSet>
      <dgm:spPr>
        <a:prstGeom prst="rect">
          <a:avLst/>
        </a:prstGeom>
      </dgm:spPr>
    </dgm:pt>
    <dgm:pt modelId="{CBDB963E-616F-43E4-B633-FAF8167B1006}" type="pres">
      <dgm:prSet presAssocID="{6B59FD5A-3CA5-4D30-B602-DD7F2808013C}"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143C7B9F-35D1-4AB3-9BC2-1124F2F8E7ED}" type="pres">
      <dgm:prSet presAssocID="{E43AC372-B03F-4299-B560-5A1AA3C182B8}" presName="dummy" presStyleCnt="0"/>
      <dgm:spPr/>
    </dgm:pt>
    <dgm:pt modelId="{E298411A-4764-4E88-B416-7B64A85679FF}" type="pres">
      <dgm:prSet presAssocID="{E43AC372-B03F-4299-B560-5A1AA3C182B8}" presName="node" presStyleLbl="revTx" presStyleIdx="9" presStyleCnt="12" custScaleX="223834">
        <dgm:presLayoutVars>
          <dgm:bulletEnabled val="1"/>
        </dgm:presLayoutVars>
      </dgm:prSet>
      <dgm:spPr>
        <a:prstGeom prst="rect">
          <a:avLst/>
        </a:prstGeom>
      </dgm:spPr>
    </dgm:pt>
    <dgm:pt modelId="{3852F086-7EAF-46C5-8C78-A229F368B4EF}" type="pres">
      <dgm:prSet presAssocID="{0C720DC5-A250-41A5-9D99-6BBFA2315888}"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0CF20A3-0021-4FC6-B8B1-BD9D42BF7796}" type="pres">
      <dgm:prSet presAssocID="{5F018F4C-B209-4244-9DC4-5A294D644E1B}" presName="dummy" presStyleCnt="0"/>
      <dgm:spPr/>
    </dgm:pt>
    <dgm:pt modelId="{4DFB35EC-4F20-4DF0-8EF1-CD81C8ED53E1}" type="pres">
      <dgm:prSet presAssocID="{5F018F4C-B209-4244-9DC4-5A294D644E1B}" presName="node" presStyleLbl="revTx" presStyleIdx="10" presStyleCnt="12" custScaleX="204809">
        <dgm:presLayoutVars>
          <dgm:bulletEnabled val="1"/>
        </dgm:presLayoutVars>
      </dgm:prSet>
      <dgm:spPr>
        <a:prstGeom prst="rect">
          <a:avLst/>
        </a:prstGeom>
      </dgm:spPr>
    </dgm:pt>
    <dgm:pt modelId="{8729FFAB-9BA0-4591-98B1-1F302A32147B}" type="pres">
      <dgm:prSet presAssocID="{C0A53F5D-4111-42AB-8E17-691B4B73266C}"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D4F90B9E-D768-4334-BFB0-EFF215778FBB}" type="pres">
      <dgm:prSet presAssocID="{5DDA7511-0897-4DB6-9A36-4CE1F9C71BC9}" presName="dummy" presStyleCnt="0"/>
      <dgm:spPr/>
    </dgm:pt>
    <dgm:pt modelId="{121A6BBB-839E-418C-862E-CA23AAE9E217}" type="pres">
      <dgm:prSet presAssocID="{5DDA7511-0897-4DB6-9A36-4CE1F9C71BC9}" presName="node" presStyleLbl="revTx" presStyleIdx="11" presStyleCnt="12" custScaleX="91262" custRadScaleRad="100461" custRadScaleInc="-9508">
        <dgm:presLayoutVars>
          <dgm:bulletEnabled val="1"/>
        </dgm:presLayoutVars>
      </dgm:prSet>
      <dgm:spPr>
        <a:prstGeom prst="rect">
          <a:avLst/>
        </a:prstGeom>
      </dgm:spPr>
    </dgm:pt>
    <dgm:pt modelId="{9967D15B-E2E2-4C40-B013-B38A7C2C1817}" type="pres">
      <dgm:prSet presAssocID="{E4341AF9-37CC-4007-AB1F-AFDCCF0B5EBE}"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E22BDE07-9D58-4524-B401-03B5FFDDF7DE}" type="presOf" srcId="{3DF51EC9-D585-4C80-B189-9A2C8052F147}" destId="{65A5B87D-B2BD-4F0D-9D27-465D82D9152A}" srcOrd="0" destOrd="0" presId="urn:microsoft.com/office/officeart/2005/8/layout/cycle1"/>
    <dgm:cxn modelId="{50F08F0D-14D6-4481-869C-390EBCE02289}" srcId="{8E1255C9-F847-A440-83FF-7AA254CCB896}" destId="{A2184939-3552-44F3-A54C-84E53F423256}" srcOrd="1" destOrd="0" parTransId="{C0A6A363-11AA-46BE-AB2B-2814CD688B8D}" sibTransId="{D66F3805-FEA3-41A6-9B4C-0F43F6F69C88}"/>
    <dgm:cxn modelId="{3A1FF610-F800-45E0-9F9D-3B39F3E5BD94}" srcId="{8E1255C9-F847-A440-83FF-7AA254CCB896}" destId="{A281AA16-CCF8-4CC9-961C-E1973DFE340A}" srcOrd="4" destOrd="0" parTransId="{A17202D5-8C69-461D-A5BD-620CBD849BF8}" sibTransId="{227BBE2A-E990-42BD-B8A8-0B65C14EA202}"/>
    <dgm:cxn modelId="{C7060815-F14E-0F45-ABB5-552DFDD84785}" type="presOf" srcId="{8E1255C9-F847-A440-83FF-7AA254CCB896}" destId="{974F300E-4386-5845-9047-D2E50BE5B9DF}" srcOrd="0" destOrd="0" presId="urn:microsoft.com/office/officeart/2005/8/layout/cycle1"/>
    <dgm:cxn modelId="{B2540619-F3EC-48FB-8764-720ECD8A9429}" type="presOf" srcId="{5DDA7511-0897-4DB6-9A36-4CE1F9C71BC9}" destId="{121A6BBB-839E-418C-862E-CA23AAE9E217}" srcOrd="0" destOrd="0" presId="urn:microsoft.com/office/officeart/2005/8/layout/cycle1"/>
    <dgm:cxn modelId="{EA37A424-E0CC-4E18-9C63-B8212D1287B6}" srcId="{8E1255C9-F847-A440-83FF-7AA254CCB896}" destId="{62E41B2C-CC10-45BB-8570-4BA2613122AF}" srcOrd="3" destOrd="0" parTransId="{5CA1C6AD-D472-4744-9AF3-60A6A2D934AB}" sibTransId="{EB054E65-4120-49E5-8321-3151C3EC4A74}"/>
    <dgm:cxn modelId="{7AFF0E29-F544-404C-9603-3E31B100248C}" type="presOf" srcId="{0C720DC5-A250-41A5-9D99-6BBFA2315888}" destId="{3852F086-7EAF-46C5-8C78-A229F368B4EF}" srcOrd="0" destOrd="0" presId="urn:microsoft.com/office/officeart/2005/8/layout/cycle1"/>
    <dgm:cxn modelId="{FDEF942F-3EDD-4711-BB33-AA51F0E782CB}" type="presOf" srcId="{42A4310D-F155-4314-9881-1853663DD18B}" destId="{CD5A138E-18BA-4D62-BF79-C1E77284C8C8}" srcOrd="0" destOrd="0" presId="urn:microsoft.com/office/officeart/2005/8/layout/cycle1"/>
    <dgm:cxn modelId="{DC2ECE33-8222-4AED-9ECA-04614E45A689}" type="presOf" srcId="{AFE884C0-A54C-4082-9506-AA0AF97B7C97}" destId="{F355B526-0D23-44A1-8E31-C0E6C3AFADBE}" srcOrd="0" destOrd="0" presId="urn:microsoft.com/office/officeart/2005/8/layout/cycle1"/>
    <dgm:cxn modelId="{17266734-2B27-44D2-A0AD-24FD428D4818}" srcId="{8E1255C9-F847-A440-83FF-7AA254CCB896}" destId="{E43AC372-B03F-4299-B560-5A1AA3C182B8}" srcOrd="9" destOrd="0" parTransId="{B3BCCB07-450B-4A40-951D-59A3C01FF856}" sibTransId="{0C720DC5-A250-41A5-9D99-6BBFA2315888}"/>
    <dgm:cxn modelId="{0FAB2D38-1111-4320-94DE-DB025FC77CEC}" type="presOf" srcId="{EB054E65-4120-49E5-8321-3151C3EC4A74}" destId="{A2CA3197-C7A4-4FD8-AFA8-C5CC3833D36F}" srcOrd="0" destOrd="0" presId="urn:microsoft.com/office/officeart/2005/8/layout/cycle1"/>
    <dgm:cxn modelId="{F0D10639-B848-4899-B48F-13A1CBEEADE2}" type="presOf" srcId="{E43AC372-B03F-4299-B560-5A1AA3C182B8}" destId="{E298411A-4764-4E88-B416-7B64A85679FF}" srcOrd="0" destOrd="0" presId="urn:microsoft.com/office/officeart/2005/8/layout/cycle1"/>
    <dgm:cxn modelId="{F21B793C-219F-4563-858A-60536B4C3CD1}" type="presOf" srcId="{29410202-6044-497F-9F73-1B1577B06F2B}" destId="{5F4D6BFF-F912-4E6C-A384-814E96BFBA0A}" srcOrd="0" destOrd="0" presId="urn:microsoft.com/office/officeart/2005/8/layout/cycle1"/>
    <dgm:cxn modelId="{8DAE1E3F-CC6B-4BC4-9889-B4BCD9D9390A}" type="presOf" srcId="{227BBE2A-E990-42BD-B8A8-0B65C14EA202}" destId="{D95C020D-139C-44F5-B02D-B643DE962E57}" srcOrd="0" destOrd="0" presId="urn:microsoft.com/office/officeart/2005/8/layout/cycle1"/>
    <dgm:cxn modelId="{E2576742-1306-4B79-9AC4-3F498CA64935}" srcId="{8E1255C9-F847-A440-83FF-7AA254CCB896}" destId="{5F018F4C-B209-4244-9DC4-5A294D644E1B}" srcOrd="10" destOrd="0" parTransId="{7C0A1016-0F7B-4E54-8609-0C7A8AE56399}" sibTransId="{C0A53F5D-4111-42AB-8E17-691B4B73266C}"/>
    <dgm:cxn modelId="{62C83C45-2EEB-4071-AF29-B873B46D9D6A}" srcId="{8E1255C9-F847-A440-83FF-7AA254CCB896}" destId="{29410202-6044-497F-9F73-1B1577B06F2B}" srcOrd="0" destOrd="0" parTransId="{2B9F6790-3758-4ABE-A4C6-1451AA5B7392}" sibTransId="{CCC36B02-74AA-40C2-A004-9945F4012851}"/>
    <dgm:cxn modelId="{E5476359-A320-41D3-9603-4FEAA015DFE8}" srcId="{8E1255C9-F847-A440-83FF-7AA254CCB896}" destId="{9DEB186A-A9DB-4AF1-9A52-126B190C9843}" srcOrd="2" destOrd="0" parTransId="{FAFFA8F0-5469-4CA5-9EB6-54600569AB73}" sibTransId="{F6ECBDAC-666E-4FB7-A5C4-7FF204EA56C6}"/>
    <dgm:cxn modelId="{B599445A-9840-4C47-A014-09AB6FEDA3CD}" type="presOf" srcId="{C0A53F5D-4111-42AB-8E17-691B4B73266C}" destId="{8729FFAB-9BA0-4591-98B1-1F302A32147B}" srcOrd="0" destOrd="0" presId="urn:microsoft.com/office/officeart/2005/8/layout/cycle1"/>
    <dgm:cxn modelId="{FBB2235C-3939-4F6F-AE16-62A9E09611C9}" srcId="{8E1255C9-F847-A440-83FF-7AA254CCB896}" destId="{24179833-C0BB-43F8-93F0-E0121B02DCA8}" srcOrd="5" destOrd="0" parTransId="{D630A82F-374A-4FDB-9587-8BC61E0B9232}" sibTransId="{3DF51EC9-D585-4C80-B189-9A2C8052F147}"/>
    <dgm:cxn modelId="{C86AB063-01D0-41C3-BDD5-0D592B2C9C5D}" srcId="{8E1255C9-F847-A440-83FF-7AA254CCB896}" destId="{5DDA7511-0897-4DB6-9A36-4CE1F9C71BC9}" srcOrd="11" destOrd="0" parTransId="{93B6FAB2-6D55-44E0-B852-214844D1762E}" sibTransId="{E4341AF9-37CC-4007-AB1F-AFDCCF0B5EBE}"/>
    <dgm:cxn modelId="{1721E865-A7C0-4271-96B6-9A328A413805}" type="presOf" srcId="{A2184939-3552-44F3-A54C-84E53F423256}" destId="{24DCB173-8CB7-4771-9D02-D656B52C4B5D}" srcOrd="0" destOrd="0" presId="urn:microsoft.com/office/officeart/2005/8/layout/cycle1"/>
    <dgm:cxn modelId="{884D5866-474E-425F-9ABE-BB84F1184F0E}" type="presOf" srcId="{F6ECBDAC-666E-4FB7-A5C4-7FF204EA56C6}" destId="{5C4AD64D-7AAF-4BF0-BB6A-D49A7D9551DC}" srcOrd="0" destOrd="0" presId="urn:microsoft.com/office/officeart/2005/8/layout/cycle1"/>
    <dgm:cxn modelId="{8409C57A-7CAB-4D28-8A03-9D7E7086A0F4}" type="presOf" srcId="{E4341AF9-37CC-4007-AB1F-AFDCCF0B5EBE}" destId="{9967D15B-E2E2-4C40-B013-B38A7C2C1817}" srcOrd="0" destOrd="0" presId="urn:microsoft.com/office/officeart/2005/8/layout/cycle1"/>
    <dgm:cxn modelId="{C6EEE285-EB41-4173-B1AB-1632F0205C7D}" type="presOf" srcId="{9DEB186A-A9DB-4AF1-9A52-126B190C9843}" destId="{1F878676-4211-4D7E-BDD3-776AA6E1D7BB}" srcOrd="0" destOrd="0" presId="urn:microsoft.com/office/officeart/2005/8/layout/cycle1"/>
    <dgm:cxn modelId="{0500F089-9069-4833-91CF-3DED0C523D69}" type="presOf" srcId="{712D665D-08E6-426A-A9ED-265B9EC1CB4E}" destId="{4CC53B4C-2D42-403D-8AC7-AD1103673D7C}" srcOrd="0" destOrd="0" presId="urn:microsoft.com/office/officeart/2005/8/layout/cycle1"/>
    <dgm:cxn modelId="{DA661392-7694-41A2-83A5-BBA684B23DBF}" type="presOf" srcId="{6B59FD5A-3CA5-4D30-B602-DD7F2808013C}" destId="{CBDB963E-616F-43E4-B633-FAF8167B1006}" srcOrd="0" destOrd="0" presId="urn:microsoft.com/office/officeart/2005/8/layout/cycle1"/>
    <dgm:cxn modelId="{47923497-BAD0-4FC1-A4F3-6AC720B68DA7}" type="presOf" srcId="{CCC36B02-74AA-40C2-A004-9945F4012851}" destId="{6E4D06CF-29F2-48F7-A05D-82F0F5AB80B7}" srcOrd="0" destOrd="0" presId="urn:microsoft.com/office/officeart/2005/8/layout/cycle1"/>
    <dgm:cxn modelId="{C4B404A7-E841-4ACD-9CC3-FB4148EB51D7}" type="presOf" srcId="{34F22209-87A4-4730-95B2-04F7D1317C6F}" destId="{C7D46986-039D-4A04-8DDD-3F9EB6C066DD}" srcOrd="0" destOrd="0" presId="urn:microsoft.com/office/officeart/2005/8/layout/cycle1"/>
    <dgm:cxn modelId="{478A13AF-F936-432A-9446-908A149BFFE3}" type="presOf" srcId="{5F018F4C-B209-4244-9DC4-5A294D644E1B}" destId="{4DFB35EC-4F20-4DF0-8EF1-CD81C8ED53E1}" srcOrd="0" destOrd="0" presId="urn:microsoft.com/office/officeart/2005/8/layout/cycle1"/>
    <dgm:cxn modelId="{F8C3BAB6-8DCE-4B6E-B47F-F84C677C4F19}" srcId="{8E1255C9-F847-A440-83FF-7AA254CCB896}" destId="{AFE884C0-A54C-4082-9506-AA0AF97B7C97}" srcOrd="7" destOrd="0" parTransId="{01C0B81D-6B39-4907-B47B-D0AA3B3FA4EF}" sibTransId="{712D665D-08E6-426A-A9ED-265B9EC1CB4E}"/>
    <dgm:cxn modelId="{F1D932B9-A4E0-40C4-8475-88C0B6FAFBEA}" srcId="{8E1255C9-F847-A440-83FF-7AA254CCB896}" destId="{34FDC677-7DD2-4D4B-BBDB-073D4F956B51}" srcOrd="8" destOrd="0" parTransId="{077B052D-1145-44B9-8F95-4D8156DD6286}" sibTransId="{6B59FD5A-3CA5-4D30-B602-DD7F2808013C}"/>
    <dgm:cxn modelId="{90EAD0C1-8FDC-4240-BB3A-4BF6AC111727}" type="presOf" srcId="{A281AA16-CCF8-4CC9-961C-E1973DFE340A}" destId="{09CC6D16-4B7E-40DE-9048-D1920C13FB14}" srcOrd="0" destOrd="0" presId="urn:microsoft.com/office/officeart/2005/8/layout/cycle1"/>
    <dgm:cxn modelId="{9BDAAAC4-29B1-43D8-99A5-97D3DF044F18}" type="presOf" srcId="{62E41B2C-CC10-45BB-8570-4BA2613122AF}" destId="{20FD1288-29CF-453F-B116-329D49B9EE02}" srcOrd="0" destOrd="0" presId="urn:microsoft.com/office/officeart/2005/8/layout/cycle1"/>
    <dgm:cxn modelId="{5794ADD1-74F4-417B-84D9-2F90BA79D607}" type="presOf" srcId="{34FDC677-7DD2-4D4B-BBDB-073D4F956B51}" destId="{44030DCC-477C-4EF0-8A0E-46E00B33CED7}" srcOrd="0" destOrd="0" presId="urn:microsoft.com/office/officeart/2005/8/layout/cycle1"/>
    <dgm:cxn modelId="{27AA2AE0-0657-4EE3-AA93-EBDFADBAC3E0}" srcId="{8E1255C9-F847-A440-83FF-7AA254CCB896}" destId="{34F22209-87A4-4730-95B2-04F7D1317C6F}" srcOrd="6" destOrd="0" parTransId="{C4A57497-B5C0-4005-A02D-10667A7CAFB2}" sibTransId="{42A4310D-F155-4314-9881-1853663DD18B}"/>
    <dgm:cxn modelId="{5A49E7E8-DA68-4C4C-825C-C1139A8F2FB8}" type="presOf" srcId="{24179833-C0BB-43F8-93F0-E0121B02DCA8}" destId="{895B7BD9-EED7-4F24-8613-B3A17F5B4505}" srcOrd="0" destOrd="0" presId="urn:microsoft.com/office/officeart/2005/8/layout/cycle1"/>
    <dgm:cxn modelId="{4A2A32F7-139C-420E-9130-C14822B5AEF0}" type="presOf" srcId="{D66F3805-FEA3-41A6-9B4C-0F43F6F69C88}" destId="{16DD3F26-A13C-4881-893A-80610B7E0252}" srcOrd="0" destOrd="0" presId="urn:microsoft.com/office/officeart/2005/8/layout/cycle1"/>
    <dgm:cxn modelId="{FD9E2832-47B9-47D9-9953-8B60BFD06B46}" type="presParOf" srcId="{974F300E-4386-5845-9047-D2E50BE5B9DF}" destId="{A1D23E2A-18EF-4210-AFFB-232DE25F9395}" srcOrd="0" destOrd="0" presId="urn:microsoft.com/office/officeart/2005/8/layout/cycle1"/>
    <dgm:cxn modelId="{090FA78B-2331-4978-B742-475F271C7A94}" type="presParOf" srcId="{974F300E-4386-5845-9047-D2E50BE5B9DF}" destId="{5F4D6BFF-F912-4E6C-A384-814E96BFBA0A}" srcOrd="1" destOrd="0" presId="urn:microsoft.com/office/officeart/2005/8/layout/cycle1"/>
    <dgm:cxn modelId="{B1C1E393-B742-46D9-BC9A-8FF72011254B}" type="presParOf" srcId="{974F300E-4386-5845-9047-D2E50BE5B9DF}" destId="{6E4D06CF-29F2-48F7-A05D-82F0F5AB80B7}" srcOrd="2" destOrd="0" presId="urn:microsoft.com/office/officeart/2005/8/layout/cycle1"/>
    <dgm:cxn modelId="{AE9DF8E3-49DF-4C74-BF26-7A8B475BAD67}" type="presParOf" srcId="{974F300E-4386-5845-9047-D2E50BE5B9DF}" destId="{358A5D98-0BC0-4B58-AEF8-9885C9779388}" srcOrd="3" destOrd="0" presId="urn:microsoft.com/office/officeart/2005/8/layout/cycle1"/>
    <dgm:cxn modelId="{F72B9036-06AD-4C1D-B249-68FEC5AE5220}" type="presParOf" srcId="{974F300E-4386-5845-9047-D2E50BE5B9DF}" destId="{24DCB173-8CB7-4771-9D02-D656B52C4B5D}" srcOrd="4" destOrd="0" presId="urn:microsoft.com/office/officeart/2005/8/layout/cycle1"/>
    <dgm:cxn modelId="{A0B37A5F-1052-4202-A0AB-9E2C3E8B8600}" type="presParOf" srcId="{974F300E-4386-5845-9047-D2E50BE5B9DF}" destId="{16DD3F26-A13C-4881-893A-80610B7E0252}" srcOrd="5" destOrd="0" presId="urn:microsoft.com/office/officeart/2005/8/layout/cycle1"/>
    <dgm:cxn modelId="{EE205924-7A1B-46E4-ADAD-657CC8047660}" type="presParOf" srcId="{974F300E-4386-5845-9047-D2E50BE5B9DF}" destId="{EAF82CA5-0C63-49CD-86C0-BC3E41BE0FC8}" srcOrd="6" destOrd="0" presId="urn:microsoft.com/office/officeart/2005/8/layout/cycle1"/>
    <dgm:cxn modelId="{452BFCF5-2045-4535-8545-91FB2AE3A590}" type="presParOf" srcId="{974F300E-4386-5845-9047-D2E50BE5B9DF}" destId="{1F878676-4211-4D7E-BDD3-776AA6E1D7BB}" srcOrd="7" destOrd="0" presId="urn:microsoft.com/office/officeart/2005/8/layout/cycle1"/>
    <dgm:cxn modelId="{1CD7EAE1-2FE9-4796-B5CD-575468F3D9EB}" type="presParOf" srcId="{974F300E-4386-5845-9047-D2E50BE5B9DF}" destId="{5C4AD64D-7AAF-4BF0-BB6A-D49A7D9551DC}" srcOrd="8" destOrd="0" presId="urn:microsoft.com/office/officeart/2005/8/layout/cycle1"/>
    <dgm:cxn modelId="{14F660AF-2102-4ECE-86F5-DC2F80114615}" type="presParOf" srcId="{974F300E-4386-5845-9047-D2E50BE5B9DF}" destId="{A14F5549-D5F0-4D32-975C-59C5E0C5B114}" srcOrd="9" destOrd="0" presId="urn:microsoft.com/office/officeart/2005/8/layout/cycle1"/>
    <dgm:cxn modelId="{C57A8AA1-2FDD-426E-8EBE-43C349F3B82F}" type="presParOf" srcId="{974F300E-4386-5845-9047-D2E50BE5B9DF}" destId="{20FD1288-29CF-453F-B116-329D49B9EE02}" srcOrd="10" destOrd="0" presId="urn:microsoft.com/office/officeart/2005/8/layout/cycle1"/>
    <dgm:cxn modelId="{AF0728E8-BABE-41AE-A643-E5872E23D60A}" type="presParOf" srcId="{974F300E-4386-5845-9047-D2E50BE5B9DF}" destId="{A2CA3197-C7A4-4FD8-AFA8-C5CC3833D36F}" srcOrd="11" destOrd="0" presId="urn:microsoft.com/office/officeart/2005/8/layout/cycle1"/>
    <dgm:cxn modelId="{94B95FDD-750A-4B44-938D-C65C7FF32450}" type="presParOf" srcId="{974F300E-4386-5845-9047-D2E50BE5B9DF}" destId="{BD2002D5-8906-4D0A-8FAB-6E1C1EF16640}" srcOrd="12" destOrd="0" presId="urn:microsoft.com/office/officeart/2005/8/layout/cycle1"/>
    <dgm:cxn modelId="{5E330B5B-9533-4424-BC83-869FEBF721AA}" type="presParOf" srcId="{974F300E-4386-5845-9047-D2E50BE5B9DF}" destId="{09CC6D16-4B7E-40DE-9048-D1920C13FB14}" srcOrd="13" destOrd="0" presId="urn:microsoft.com/office/officeart/2005/8/layout/cycle1"/>
    <dgm:cxn modelId="{AC871014-39C4-40E8-BD4C-BA9E87CAAB5F}" type="presParOf" srcId="{974F300E-4386-5845-9047-D2E50BE5B9DF}" destId="{D95C020D-139C-44F5-B02D-B643DE962E57}" srcOrd="14" destOrd="0" presId="urn:microsoft.com/office/officeart/2005/8/layout/cycle1"/>
    <dgm:cxn modelId="{049E53BE-1DFF-49CA-8247-4E07AD8236D2}" type="presParOf" srcId="{974F300E-4386-5845-9047-D2E50BE5B9DF}" destId="{60D232CF-90D7-40BC-BD1E-FD4FF1E477AD}" srcOrd="15" destOrd="0" presId="urn:microsoft.com/office/officeart/2005/8/layout/cycle1"/>
    <dgm:cxn modelId="{0D22849B-C2A8-44BC-86CC-0FD9ADB742E3}" type="presParOf" srcId="{974F300E-4386-5845-9047-D2E50BE5B9DF}" destId="{895B7BD9-EED7-4F24-8613-B3A17F5B4505}" srcOrd="16" destOrd="0" presId="urn:microsoft.com/office/officeart/2005/8/layout/cycle1"/>
    <dgm:cxn modelId="{97EFBF2B-0C17-4DD7-843B-C9B8E8CCE095}" type="presParOf" srcId="{974F300E-4386-5845-9047-D2E50BE5B9DF}" destId="{65A5B87D-B2BD-4F0D-9D27-465D82D9152A}" srcOrd="17" destOrd="0" presId="urn:microsoft.com/office/officeart/2005/8/layout/cycle1"/>
    <dgm:cxn modelId="{C6731784-4F95-4294-861B-68E2B6E4F4CB}" type="presParOf" srcId="{974F300E-4386-5845-9047-D2E50BE5B9DF}" destId="{DAE7DE97-54F6-4769-B203-CBE87FD2EBEA}" srcOrd="18" destOrd="0" presId="urn:microsoft.com/office/officeart/2005/8/layout/cycle1"/>
    <dgm:cxn modelId="{BD0D9481-FFF0-426C-81F6-0B29E86916DD}" type="presParOf" srcId="{974F300E-4386-5845-9047-D2E50BE5B9DF}" destId="{C7D46986-039D-4A04-8DDD-3F9EB6C066DD}" srcOrd="19" destOrd="0" presId="urn:microsoft.com/office/officeart/2005/8/layout/cycle1"/>
    <dgm:cxn modelId="{AE1B02C0-AEA0-488B-9FAF-CFEF88326ADD}" type="presParOf" srcId="{974F300E-4386-5845-9047-D2E50BE5B9DF}" destId="{CD5A138E-18BA-4D62-BF79-C1E77284C8C8}" srcOrd="20" destOrd="0" presId="urn:microsoft.com/office/officeart/2005/8/layout/cycle1"/>
    <dgm:cxn modelId="{20DFC111-6454-442A-B3EC-16F4DEA1D326}" type="presParOf" srcId="{974F300E-4386-5845-9047-D2E50BE5B9DF}" destId="{8664CA33-CE17-429A-BF7E-A09F4577C418}" srcOrd="21" destOrd="0" presId="urn:microsoft.com/office/officeart/2005/8/layout/cycle1"/>
    <dgm:cxn modelId="{C6C69C12-9364-480D-8181-4681CBC30021}" type="presParOf" srcId="{974F300E-4386-5845-9047-D2E50BE5B9DF}" destId="{F355B526-0D23-44A1-8E31-C0E6C3AFADBE}" srcOrd="22" destOrd="0" presId="urn:microsoft.com/office/officeart/2005/8/layout/cycle1"/>
    <dgm:cxn modelId="{BEE00363-A4E3-40DC-86AC-19F31226489C}" type="presParOf" srcId="{974F300E-4386-5845-9047-D2E50BE5B9DF}" destId="{4CC53B4C-2D42-403D-8AC7-AD1103673D7C}" srcOrd="23" destOrd="0" presId="urn:microsoft.com/office/officeart/2005/8/layout/cycle1"/>
    <dgm:cxn modelId="{C4D7A752-624F-4866-9A68-601E423D67B2}" type="presParOf" srcId="{974F300E-4386-5845-9047-D2E50BE5B9DF}" destId="{6A5C56A3-462D-476A-B704-981EF56D0134}" srcOrd="24" destOrd="0" presId="urn:microsoft.com/office/officeart/2005/8/layout/cycle1"/>
    <dgm:cxn modelId="{8F7466ED-A0E5-4287-B834-DCEB68CBBC38}" type="presParOf" srcId="{974F300E-4386-5845-9047-D2E50BE5B9DF}" destId="{44030DCC-477C-4EF0-8A0E-46E00B33CED7}" srcOrd="25" destOrd="0" presId="urn:microsoft.com/office/officeart/2005/8/layout/cycle1"/>
    <dgm:cxn modelId="{566DAEE7-130F-4201-B123-1832BDA3F7E7}" type="presParOf" srcId="{974F300E-4386-5845-9047-D2E50BE5B9DF}" destId="{CBDB963E-616F-43E4-B633-FAF8167B1006}" srcOrd="26" destOrd="0" presId="urn:microsoft.com/office/officeart/2005/8/layout/cycle1"/>
    <dgm:cxn modelId="{B1BBD488-8ACC-475D-B35D-CEE93A03E9ED}" type="presParOf" srcId="{974F300E-4386-5845-9047-D2E50BE5B9DF}" destId="{143C7B9F-35D1-4AB3-9BC2-1124F2F8E7ED}" srcOrd="27" destOrd="0" presId="urn:microsoft.com/office/officeart/2005/8/layout/cycle1"/>
    <dgm:cxn modelId="{1CC0DF51-F940-42CD-8680-3691618A4FD8}" type="presParOf" srcId="{974F300E-4386-5845-9047-D2E50BE5B9DF}" destId="{E298411A-4764-4E88-B416-7B64A85679FF}" srcOrd="28" destOrd="0" presId="urn:microsoft.com/office/officeart/2005/8/layout/cycle1"/>
    <dgm:cxn modelId="{54FB4E23-3797-4885-BE01-317EEBCB61A8}" type="presParOf" srcId="{974F300E-4386-5845-9047-D2E50BE5B9DF}" destId="{3852F086-7EAF-46C5-8C78-A229F368B4EF}" srcOrd="29" destOrd="0" presId="urn:microsoft.com/office/officeart/2005/8/layout/cycle1"/>
    <dgm:cxn modelId="{E4190347-2E5B-4E34-A82B-2E9BB9E18F88}" type="presParOf" srcId="{974F300E-4386-5845-9047-D2E50BE5B9DF}" destId="{F0CF20A3-0021-4FC6-B8B1-BD9D42BF7796}" srcOrd="30" destOrd="0" presId="urn:microsoft.com/office/officeart/2005/8/layout/cycle1"/>
    <dgm:cxn modelId="{972C07AE-B335-40DF-972A-A2A0E777BF76}" type="presParOf" srcId="{974F300E-4386-5845-9047-D2E50BE5B9DF}" destId="{4DFB35EC-4F20-4DF0-8EF1-CD81C8ED53E1}" srcOrd="31" destOrd="0" presId="urn:microsoft.com/office/officeart/2005/8/layout/cycle1"/>
    <dgm:cxn modelId="{92BAB9FF-C908-4C14-AA0F-54B6729C6CBC}" type="presParOf" srcId="{974F300E-4386-5845-9047-D2E50BE5B9DF}" destId="{8729FFAB-9BA0-4591-98B1-1F302A32147B}" srcOrd="32" destOrd="0" presId="urn:microsoft.com/office/officeart/2005/8/layout/cycle1"/>
    <dgm:cxn modelId="{53BDE505-0890-4861-95DE-CA77C8812692}" type="presParOf" srcId="{974F300E-4386-5845-9047-D2E50BE5B9DF}" destId="{D4F90B9E-D768-4334-BFB0-EFF215778FBB}" srcOrd="33" destOrd="0" presId="urn:microsoft.com/office/officeart/2005/8/layout/cycle1"/>
    <dgm:cxn modelId="{9629A801-A9A5-4621-A8CA-888B81FC9357}" type="presParOf" srcId="{974F300E-4386-5845-9047-D2E50BE5B9DF}" destId="{121A6BBB-839E-418C-862E-CA23AAE9E217}" srcOrd="34" destOrd="0" presId="urn:microsoft.com/office/officeart/2005/8/layout/cycle1"/>
    <dgm:cxn modelId="{02F9B18D-E671-4AA6-B6F0-449D3CA9DD06}" type="presParOf" srcId="{974F300E-4386-5845-9047-D2E50BE5B9DF}" destId="{9967D15B-E2E2-4C40-B013-B38A7C2C1817}"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B00F6308-0EF5-4BB6-8CC2-956768D444A6}">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A263CCD2-BA67-48C7-838A-A7315BB3E780}" type="parTrans" cxnId="{7F6B9CB7-3129-4395-BD12-BE2513986751}">
      <dgm:prSet/>
      <dgm:spPr/>
      <dgm:t>
        <a:bodyPr/>
        <a:lstStyle/>
        <a:p>
          <a:pPr latinLnBrk="1"/>
          <a:endParaRPr lang="ko-KR" altLang="en-US"/>
        </a:p>
      </dgm:t>
    </dgm:pt>
    <dgm:pt modelId="{F1783324-0652-4684-A9B2-BEF86A3A4ED7}" type="sibTrans" cxnId="{7F6B9CB7-3129-4395-BD12-BE2513986751}">
      <dgm:prSet/>
      <dgm:spPr/>
      <dgm:t>
        <a:bodyPr/>
        <a:lstStyle/>
        <a:p>
          <a:pPr latinLnBrk="1"/>
          <a:endParaRPr lang="ko-KR" altLang="en-US"/>
        </a:p>
      </dgm:t>
    </dgm:pt>
    <dgm:pt modelId="{E7DA86DB-D106-4FDD-AFED-A1F7965D2368}">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647F7880-C93C-4E29-96D5-044B5F853172}" type="parTrans" cxnId="{3C7BAB14-298D-4BB4-9625-27D0AFC090BB}">
      <dgm:prSet/>
      <dgm:spPr/>
      <dgm:t>
        <a:bodyPr/>
        <a:lstStyle/>
        <a:p>
          <a:pPr latinLnBrk="1"/>
          <a:endParaRPr lang="ko-KR" altLang="en-US"/>
        </a:p>
      </dgm:t>
    </dgm:pt>
    <dgm:pt modelId="{148475CF-D95B-4AAA-A99B-B9CBD0E3A121}" type="sibTrans" cxnId="{3C7BAB14-298D-4BB4-9625-27D0AFC090BB}">
      <dgm:prSet/>
      <dgm:spPr/>
      <dgm:t>
        <a:bodyPr/>
        <a:lstStyle/>
        <a:p>
          <a:pPr latinLnBrk="1"/>
          <a:endParaRPr lang="ko-KR" altLang="en-US"/>
        </a:p>
      </dgm:t>
    </dgm:pt>
    <dgm:pt modelId="{E4BF60C8-971E-4134-9827-70E02D429F7D}">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1F2694BE-677E-402D-BC69-915976A75D59}" type="parTrans" cxnId="{B23042E3-907D-43AE-BB55-532F3ED30B7F}">
      <dgm:prSet/>
      <dgm:spPr/>
      <dgm:t>
        <a:bodyPr/>
        <a:lstStyle/>
        <a:p>
          <a:pPr latinLnBrk="1"/>
          <a:endParaRPr lang="ko-KR" altLang="en-US"/>
        </a:p>
      </dgm:t>
    </dgm:pt>
    <dgm:pt modelId="{CB942590-918B-42E5-B97B-77ECD2621803}" type="sibTrans" cxnId="{B23042E3-907D-43AE-BB55-532F3ED30B7F}">
      <dgm:prSet/>
      <dgm:spPr/>
      <dgm:t>
        <a:bodyPr/>
        <a:lstStyle/>
        <a:p>
          <a:pPr latinLnBrk="1"/>
          <a:endParaRPr lang="ko-KR" altLang="en-US"/>
        </a:p>
      </dgm:t>
    </dgm:pt>
    <dgm:pt modelId="{6587FCCA-615A-4021-8E4E-6E0C0B1D23BD}">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25BBAD56-A1BF-4256-A21C-4DAD19FE5845}" type="parTrans" cxnId="{F3F931A7-5B3F-4458-89C8-1B7367E2A774}">
      <dgm:prSet/>
      <dgm:spPr/>
      <dgm:t>
        <a:bodyPr/>
        <a:lstStyle/>
        <a:p>
          <a:pPr latinLnBrk="1"/>
          <a:endParaRPr lang="ko-KR" altLang="en-US"/>
        </a:p>
      </dgm:t>
    </dgm:pt>
    <dgm:pt modelId="{590DB0A7-F7E8-42CE-84C3-C5D474FC2314}" type="sibTrans" cxnId="{F3F931A7-5B3F-4458-89C8-1B7367E2A774}">
      <dgm:prSet/>
      <dgm:spPr/>
      <dgm:t>
        <a:bodyPr/>
        <a:lstStyle/>
        <a:p>
          <a:pPr latinLnBrk="1"/>
          <a:endParaRPr lang="ko-KR" altLang="en-US"/>
        </a:p>
      </dgm:t>
    </dgm:pt>
    <dgm:pt modelId="{95138A61-0EB9-49EC-A595-126DDEC936FF}">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0BB9EF68-49BB-4208-8196-4E30177C04AE}" type="parTrans" cxnId="{EC849E0B-8F6F-4E83-A4EB-B841459ECEFD}">
      <dgm:prSet/>
      <dgm:spPr/>
      <dgm:t>
        <a:bodyPr/>
        <a:lstStyle/>
        <a:p>
          <a:pPr latinLnBrk="1"/>
          <a:endParaRPr lang="ko-KR" altLang="en-US"/>
        </a:p>
      </dgm:t>
    </dgm:pt>
    <dgm:pt modelId="{29B546E5-4DE2-4C22-BDDE-6F2CAA31171F}" type="sibTrans" cxnId="{EC849E0B-8F6F-4E83-A4EB-B841459ECEFD}">
      <dgm:prSet/>
      <dgm:spPr/>
      <dgm:t>
        <a:bodyPr/>
        <a:lstStyle/>
        <a:p>
          <a:pPr latinLnBrk="1"/>
          <a:endParaRPr lang="ko-KR" altLang="en-US"/>
        </a:p>
      </dgm:t>
    </dgm:pt>
    <dgm:pt modelId="{5B3937C8-F001-4071-9401-C3E18C7524BA}">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2834620B-D6A6-4E53-BA15-B390EF345623}" type="parTrans" cxnId="{B1339699-FEB4-48F2-B45E-AF41425747F1}">
      <dgm:prSet/>
      <dgm:spPr/>
      <dgm:t>
        <a:bodyPr/>
        <a:lstStyle/>
        <a:p>
          <a:pPr latinLnBrk="1"/>
          <a:endParaRPr lang="ko-KR" altLang="en-US"/>
        </a:p>
      </dgm:t>
    </dgm:pt>
    <dgm:pt modelId="{59A1EDB1-D582-40FC-85C0-8A097A8D432A}" type="sibTrans" cxnId="{B1339699-FEB4-48F2-B45E-AF41425747F1}">
      <dgm:prSet/>
      <dgm:spPr/>
      <dgm:t>
        <a:bodyPr/>
        <a:lstStyle/>
        <a:p>
          <a:pPr latinLnBrk="1"/>
          <a:endParaRPr lang="ko-KR" altLang="en-US"/>
        </a:p>
      </dgm:t>
    </dgm:pt>
    <dgm:pt modelId="{715421D6-8DEC-4DDE-A747-2A099233026C}">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6099D012-8C1D-4D8A-A24A-BD457A1C289E}" type="parTrans" cxnId="{16076BF7-9AD7-415A-A0A7-A48CE0925598}">
      <dgm:prSet/>
      <dgm:spPr/>
      <dgm:t>
        <a:bodyPr/>
        <a:lstStyle/>
        <a:p>
          <a:pPr latinLnBrk="1"/>
          <a:endParaRPr lang="ko-KR" altLang="en-US"/>
        </a:p>
      </dgm:t>
    </dgm:pt>
    <dgm:pt modelId="{A7240475-73E0-441F-B322-F4470C79CE04}" type="sibTrans" cxnId="{16076BF7-9AD7-415A-A0A7-A48CE0925598}">
      <dgm:prSet/>
      <dgm:spPr/>
      <dgm:t>
        <a:bodyPr/>
        <a:lstStyle/>
        <a:p>
          <a:pPr latinLnBrk="1"/>
          <a:endParaRPr lang="ko-KR" altLang="en-US"/>
        </a:p>
      </dgm:t>
    </dgm:pt>
    <dgm:pt modelId="{F637A0F7-86FE-477E-83FC-C5848524E219}">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69E299CD-21F6-436C-B186-F97FFF3F6496}" type="parTrans" cxnId="{48A8D4F8-1C66-4D33-B7AA-231E505BDE9F}">
      <dgm:prSet/>
      <dgm:spPr/>
      <dgm:t>
        <a:bodyPr/>
        <a:lstStyle/>
        <a:p>
          <a:pPr latinLnBrk="1"/>
          <a:endParaRPr lang="ko-KR" altLang="en-US"/>
        </a:p>
      </dgm:t>
    </dgm:pt>
    <dgm:pt modelId="{BEDB6026-4E7B-4260-8024-21670956AE33}" type="sibTrans" cxnId="{48A8D4F8-1C66-4D33-B7AA-231E505BDE9F}">
      <dgm:prSet/>
      <dgm:spPr/>
      <dgm:t>
        <a:bodyPr/>
        <a:lstStyle/>
        <a:p>
          <a:pPr latinLnBrk="1"/>
          <a:endParaRPr lang="ko-KR" altLang="en-US"/>
        </a:p>
      </dgm:t>
    </dgm:pt>
    <dgm:pt modelId="{288831E1-24DF-498A-9CDB-3DBE0E17B997}">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D6684612-A44C-4101-9A2E-9DDE28988B1D}" type="parTrans" cxnId="{93793CAC-D022-48A9-87A0-8462B20E9EA1}">
      <dgm:prSet/>
      <dgm:spPr/>
      <dgm:t>
        <a:bodyPr/>
        <a:lstStyle/>
        <a:p>
          <a:pPr latinLnBrk="1"/>
          <a:endParaRPr lang="ko-KR" altLang="en-US"/>
        </a:p>
      </dgm:t>
    </dgm:pt>
    <dgm:pt modelId="{020604E9-79DB-4F19-B345-FE6D70E25C82}" type="sibTrans" cxnId="{93793CAC-D022-48A9-87A0-8462B20E9EA1}">
      <dgm:prSet/>
      <dgm:spPr/>
      <dgm:t>
        <a:bodyPr/>
        <a:lstStyle/>
        <a:p>
          <a:pPr latinLnBrk="1"/>
          <a:endParaRPr lang="ko-KR" altLang="en-US"/>
        </a:p>
      </dgm:t>
    </dgm:pt>
    <dgm:pt modelId="{61DEF203-4F59-4654-9698-B389F4EDFE35}">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C71F375B-49C9-4205-A04B-9C87EF436951}" type="parTrans" cxnId="{B46A606C-F170-4775-8CC3-B11DE6463C38}">
      <dgm:prSet/>
      <dgm:spPr/>
      <dgm:t>
        <a:bodyPr/>
        <a:lstStyle/>
        <a:p>
          <a:pPr latinLnBrk="1"/>
          <a:endParaRPr lang="ko-KR" altLang="en-US"/>
        </a:p>
      </dgm:t>
    </dgm:pt>
    <dgm:pt modelId="{FE86BC47-0E07-484E-9666-27E486118C26}" type="sibTrans" cxnId="{B46A606C-F170-4775-8CC3-B11DE6463C38}">
      <dgm:prSet/>
      <dgm:spPr/>
      <dgm:t>
        <a:bodyPr/>
        <a:lstStyle/>
        <a:p>
          <a:pPr latinLnBrk="1"/>
          <a:endParaRPr lang="ko-KR" altLang="en-US"/>
        </a:p>
      </dgm:t>
    </dgm:pt>
    <dgm:pt modelId="{8706E156-8726-45D5-A18E-0607F4BD9B1B}">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305196A1-55C0-4C4C-AB5E-A5A56B1E8467}" type="parTrans" cxnId="{C6C72448-491B-4F6B-9C21-7CEC1CB79FEF}">
      <dgm:prSet/>
      <dgm:spPr/>
      <dgm:t>
        <a:bodyPr/>
        <a:lstStyle/>
        <a:p>
          <a:pPr latinLnBrk="1"/>
          <a:endParaRPr lang="ko-KR" altLang="en-US"/>
        </a:p>
      </dgm:t>
    </dgm:pt>
    <dgm:pt modelId="{A5F4189F-94D9-4797-B501-B21E01F85C26}" type="sibTrans" cxnId="{C6C72448-491B-4F6B-9C21-7CEC1CB79FEF}">
      <dgm:prSet/>
      <dgm:spPr/>
      <dgm:t>
        <a:bodyPr/>
        <a:lstStyle/>
        <a:p>
          <a:pPr latinLnBrk="1"/>
          <a:endParaRPr lang="ko-KR" altLang="en-US"/>
        </a:p>
      </dgm:t>
    </dgm:pt>
    <dgm:pt modelId="{65DBBE27-DC9B-4A46-A169-57E91D43E4B1}">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FBEFAA13-4599-49CF-B4ED-243AF9A849BB}" type="parTrans" cxnId="{639CE018-C400-4D44-84B6-062C5C00CDEB}">
      <dgm:prSet/>
      <dgm:spPr/>
      <dgm:t>
        <a:bodyPr/>
        <a:lstStyle/>
        <a:p>
          <a:pPr latinLnBrk="1"/>
          <a:endParaRPr lang="ko-KR" altLang="en-US"/>
        </a:p>
      </dgm:t>
    </dgm:pt>
    <dgm:pt modelId="{95751D43-495F-4829-A66A-CBA2E1274293}" type="sibTrans" cxnId="{639CE018-C400-4D44-84B6-062C5C00CDEB}">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4286E169-5ECE-41B1-803E-84D0E30747BC}" type="pres">
      <dgm:prSet presAssocID="{B00F6308-0EF5-4BB6-8CC2-956768D444A6}" presName="dummy" presStyleCnt="0"/>
      <dgm:spPr/>
    </dgm:pt>
    <dgm:pt modelId="{EADE03AA-463E-4F85-8CF4-AECE47718FDC}" type="pres">
      <dgm:prSet presAssocID="{B00F6308-0EF5-4BB6-8CC2-956768D444A6}" presName="node" presStyleLbl="revTx" presStyleIdx="0" presStyleCnt="12" custScaleX="235352">
        <dgm:presLayoutVars>
          <dgm:bulletEnabled val="1"/>
        </dgm:presLayoutVars>
      </dgm:prSet>
      <dgm:spPr>
        <a:prstGeom prst="rect">
          <a:avLst/>
        </a:prstGeom>
      </dgm:spPr>
    </dgm:pt>
    <dgm:pt modelId="{A0DFD2A7-807D-483E-BDD4-93BD08CD22CC}" type="pres">
      <dgm:prSet presAssocID="{F1783324-0652-4684-A9B2-BEF86A3A4ED7}"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F87AC524-343C-4B89-A5EE-ED96403ECB8B}" type="pres">
      <dgm:prSet presAssocID="{E7DA86DB-D106-4FDD-AFED-A1F7965D2368}" presName="dummy" presStyleCnt="0"/>
      <dgm:spPr/>
    </dgm:pt>
    <dgm:pt modelId="{4F6983AF-CD52-437D-A89E-BFB4B60C312C}" type="pres">
      <dgm:prSet presAssocID="{E7DA86DB-D106-4FDD-AFED-A1F7965D2368}" presName="node" presStyleLbl="revTx" presStyleIdx="1" presStyleCnt="12" custScaleX="192316">
        <dgm:presLayoutVars>
          <dgm:bulletEnabled val="1"/>
        </dgm:presLayoutVars>
      </dgm:prSet>
      <dgm:spPr>
        <a:prstGeom prst="rect">
          <a:avLst/>
        </a:prstGeom>
      </dgm:spPr>
    </dgm:pt>
    <dgm:pt modelId="{E85A2BD9-865B-4A6E-9EFE-9F0A9A10752E}" type="pres">
      <dgm:prSet presAssocID="{148475CF-D95B-4AAA-A99B-B9CBD0E3A121}"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91CDF1AF-7035-423A-81A2-922BE3C5338B}" type="pres">
      <dgm:prSet presAssocID="{E4BF60C8-971E-4134-9827-70E02D429F7D}" presName="dummy" presStyleCnt="0"/>
      <dgm:spPr/>
    </dgm:pt>
    <dgm:pt modelId="{86A0CE12-FF40-4EE9-9CF0-CC98F995DA9F}" type="pres">
      <dgm:prSet presAssocID="{E4BF60C8-971E-4134-9827-70E02D429F7D}" presName="node" presStyleLbl="revTx" presStyleIdx="2" presStyleCnt="12" custScaleX="216806">
        <dgm:presLayoutVars>
          <dgm:bulletEnabled val="1"/>
        </dgm:presLayoutVars>
      </dgm:prSet>
      <dgm:spPr>
        <a:prstGeom prst="rect">
          <a:avLst/>
        </a:prstGeom>
      </dgm:spPr>
    </dgm:pt>
    <dgm:pt modelId="{62E773E5-DC3A-4741-B7DB-77F4E2A94588}" type="pres">
      <dgm:prSet presAssocID="{CB942590-918B-42E5-B97B-77ECD2621803}"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C079BB86-7C1C-4784-8B0B-7406BBE66E28}" type="pres">
      <dgm:prSet presAssocID="{6587FCCA-615A-4021-8E4E-6E0C0B1D23BD}" presName="dummy" presStyleCnt="0"/>
      <dgm:spPr/>
    </dgm:pt>
    <dgm:pt modelId="{853C2BFE-B2A7-4920-829C-7364E0D6C44E}" type="pres">
      <dgm:prSet presAssocID="{6587FCCA-615A-4021-8E4E-6E0C0B1D23BD}" presName="node" presStyleLbl="revTx" presStyleIdx="3" presStyleCnt="12" custScaleX="211950">
        <dgm:presLayoutVars>
          <dgm:bulletEnabled val="1"/>
        </dgm:presLayoutVars>
      </dgm:prSet>
      <dgm:spPr>
        <a:prstGeom prst="rect">
          <a:avLst/>
        </a:prstGeom>
      </dgm:spPr>
    </dgm:pt>
    <dgm:pt modelId="{949BC58F-708C-4850-8753-5A892153B178}" type="pres">
      <dgm:prSet presAssocID="{590DB0A7-F7E8-42CE-84C3-C5D474FC2314}"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BEACBFDD-F3CD-4DB7-9D00-B522874EA0A5}" type="pres">
      <dgm:prSet presAssocID="{95138A61-0EB9-49EC-A595-126DDEC936FF}" presName="dummy" presStyleCnt="0"/>
      <dgm:spPr/>
    </dgm:pt>
    <dgm:pt modelId="{E4D59D27-7C08-4AC2-8467-C17409035778}" type="pres">
      <dgm:prSet presAssocID="{95138A61-0EB9-49EC-A595-126DDEC936FF}" presName="node" presStyleLbl="revTx" presStyleIdx="4" presStyleCnt="12" custScaleX="250719">
        <dgm:presLayoutVars>
          <dgm:bulletEnabled val="1"/>
        </dgm:presLayoutVars>
      </dgm:prSet>
      <dgm:spPr>
        <a:prstGeom prst="rect">
          <a:avLst/>
        </a:prstGeom>
      </dgm:spPr>
    </dgm:pt>
    <dgm:pt modelId="{ADF96422-3E3A-44E6-B374-0A39772CF18C}" type="pres">
      <dgm:prSet presAssocID="{29B546E5-4DE2-4C22-BDDE-6F2CAA31171F}"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B58C230-2E7B-4AFC-BCAB-67F5225815C7}" type="pres">
      <dgm:prSet presAssocID="{5B3937C8-F001-4071-9401-C3E18C7524BA}" presName="dummy" presStyleCnt="0"/>
      <dgm:spPr/>
    </dgm:pt>
    <dgm:pt modelId="{0010ED0E-D2DA-4A90-99E8-C972856CBE5C}" type="pres">
      <dgm:prSet presAssocID="{5B3937C8-F001-4071-9401-C3E18C7524BA}" presName="node" presStyleLbl="revTx" presStyleIdx="5" presStyleCnt="12" custScaleX="209410">
        <dgm:presLayoutVars>
          <dgm:bulletEnabled val="1"/>
        </dgm:presLayoutVars>
      </dgm:prSet>
      <dgm:spPr>
        <a:prstGeom prst="rect">
          <a:avLst/>
        </a:prstGeom>
      </dgm:spPr>
    </dgm:pt>
    <dgm:pt modelId="{AFBEF1DC-9A01-437C-8840-4C7A4B033FA6}" type="pres">
      <dgm:prSet presAssocID="{59A1EDB1-D582-40FC-85C0-8A097A8D432A}"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FE8AB1A3-836E-41E6-B5E5-16D44359F7B8}" type="pres">
      <dgm:prSet presAssocID="{715421D6-8DEC-4DDE-A747-2A099233026C}" presName="dummy" presStyleCnt="0"/>
      <dgm:spPr/>
    </dgm:pt>
    <dgm:pt modelId="{86311B2C-3FD5-4911-8F7F-185E382D8D09}" type="pres">
      <dgm:prSet presAssocID="{715421D6-8DEC-4DDE-A747-2A099233026C}" presName="node" presStyleLbl="revTx" presStyleIdx="6" presStyleCnt="12" custScaleX="160431">
        <dgm:presLayoutVars>
          <dgm:bulletEnabled val="1"/>
        </dgm:presLayoutVars>
      </dgm:prSet>
      <dgm:spPr>
        <a:prstGeom prst="rect">
          <a:avLst/>
        </a:prstGeom>
      </dgm:spPr>
    </dgm:pt>
    <dgm:pt modelId="{DF161323-2598-4BC4-8D07-C4BEB5ADAF35}" type="pres">
      <dgm:prSet presAssocID="{A7240475-73E0-441F-B322-F4470C79CE04}"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A8F6AEA8-6097-4A16-93BF-26C82A5128C7}" type="pres">
      <dgm:prSet presAssocID="{F637A0F7-86FE-477E-83FC-C5848524E219}" presName="dummy" presStyleCnt="0"/>
      <dgm:spPr/>
    </dgm:pt>
    <dgm:pt modelId="{B745EBA9-646F-47A2-9015-E18A681E417C}" type="pres">
      <dgm:prSet presAssocID="{F637A0F7-86FE-477E-83FC-C5848524E219}" presName="node" presStyleLbl="revTx" presStyleIdx="7" presStyleCnt="12" custScaleX="218258">
        <dgm:presLayoutVars>
          <dgm:bulletEnabled val="1"/>
        </dgm:presLayoutVars>
      </dgm:prSet>
      <dgm:spPr>
        <a:prstGeom prst="rect">
          <a:avLst/>
        </a:prstGeom>
      </dgm:spPr>
    </dgm:pt>
    <dgm:pt modelId="{58CC64E8-7B1C-4E43-B564-9144FCCEF157}" type="pres">
      <dgm:prSet presAssocID="{BEDB6026-4E7B-4260-8024-21670956AE33}"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2290320B-2E24-490A-8031-876B4DB8357F}" type="pres">
      <dgm:prSet presAssocID="{288831E1-24DF-498A-9CDB-3DBE0E17B997}" presName="dummy" presStyleCnt="0"/>
      <dgm:spPr/>
    </dgm:pt>
    <dgm:pt modelId="{9456615B-CA2B-41AD-B16E-5CB105B7793B}" type="pres">
      <dgm:prSet presAssocID="{288831E1-24DF-498A-9CDB-3DBE0E17B997}" presName="node" presStyleLbl="revTx" presStyleIdx="8" presStyleCnt="12" custScaleX="221150">
        <dgm:presLayoutVars>
          <dgm:bulletEnabled val="1"/>
        </dgm:presLayoutVars>
      </dgm:prSet>
      <dgm:spPr>
        <a:prstGeom prst="rect">
          <a:avLst/>
        </a:prstGeom>
      </dgm:spPr>
    </dgm:pt>
    <dgm:pt modelId="{0943510E-A44D-4FAA-AAF1-62C1C2600A5E}" type="pres">
      <dgm:prSet presAssocID="{020604E9-79DB-4F19-B345-FE6D70E25C82}"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4DB03C36-3AF8-47C2-B79B-0B2E16FF3EF8}" type="pres">
      <dgm:prSet presAssocID="{61DEF203-4F59-4654-9698-B389F4EDFE35}" presName="dummy" presStyleCnt="0"/>
      <dgm:spPr/>
    </dgm:pt>
    <dgm:pt modelId="{C1770B28-2216-4DA7-9B93-937098137346}" type="pres">
      <dgm:prSet presAssocID="{61DEF203-4F59-4654-9698-B389F4EDFE35}" presName="node" presStyleLbl="revTx" presStyleIdx="9" presStyleCnt="12" custScaleX="223834">
        <dgm:presLayoutVars>
          <dgm:bulletEnabled val="1"/>
        </dgm:presLayoutVars>
      </dgm:prSet>
      <dgm:spPr>
        <a:prstGeom prst="rect">
          <a:avLst/>
        </a:prstGeom>
      </dgm:spPr>
    </dgm:pt>
    <dgm:pt modelId="{A3490AFF-A580-4679-9808-F6EC3A81FCED}" type="pres">
      <dgm:prSet presAssocID="{FE86BC47-0E07-484E-9666-27E486118C26}"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7F10ADBA-E344-42FC-B498-7B5DAFB471EA}" type="pres">
      <dgm:prSet presAssocID="{8706E156-8726-45D5-A18E-0607F4BD9B1B}" presName="dummy" presStyleCnt="0"/>
      <dgm:spPr/>
    </dgm:pt>
    <dgm:pt modelId="{94AAE65E-5BF6-4865-B06C-94EF67DE7E5C}" type="pres">
      <dgm:prSet presAssocID="{8706E156-8726-45D5-A18E-0607F4BD9B1B}" presName="node" presStyleLbl="revTx" presStyleIdx="10" presStyleCnt="12" custScaleX="204809">
        <dgm:presLayoutVars>
          <dgm:bulletEnabled val="1"/>
        </dgm:presLayoutVars>
      </dgm:prSet>
      <dgm:spPr>
        <a:prstGeom prst="rect">
          <a:avLst/>
        </a:prstGeom>
      </dgm:spPr>
    </dgm:pt>
    <dgm:pt modelId="{A23362CB-4BDA-4D01-9490-C50643B9FB8E}" type="pres">
      <dgm:prSet presAssocID="{A5F4189F-94D9-4797-B501-B21E01F85C26}"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8F1128B9-3120-4230-8842-E466915F6572}" type="pres">
      <dgm:prSet presAssocID="{65DBBE27-DC9B-4A46-A169-57E91D43E4B1}" presName="dummy" presStyleCnt="0"/>
      <dgm:spPr/>
    </dgm:pt>
    <dgm:pt modelId="{09CEEC66-191C-43EA-971A-2E3595250841}" type="pres">
      <dgm:prSet presAssocID="{65DBBE27-DC9B-4A46-A169-57E91D43E4B1}" presName="node" presStyleLbl="revTx" presStyleIdx="11" presStyleCnt="12" custScaleX="91262" custRadScaleRad="100461" custRadScaleInc="-9508">
        <dgm:presLayoutVars>
          <dgm:bulletEnabled val="1"/>
        </dgm:presLayoutVars>
      </dgm:prSet>
      <dgm:spPr>
        <a:prstGeom prst="rect">
          <a:avLst/>
        </a:prstGeom>
      </dgm:spPr>
    </dgm:pt>
    <dgm:pt modelId="{096EE8CF-BE4F-4A97-8FF5-3B88DA81C480}" type="pres">
      <dgm:prSet presAssocID="{95751D43-495F-4829-A66A-CBA2E1274293}"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11E1A90A-0A5F-4A05-9BB9-E29207FBF870}" type="presOf" srcId="{8706E156-8726-45D5-A18E-0607F4BD9B1B}" destId="{94AAE65E-5BF6-4865-B06C-94EF67DE7E5C}" srcOrd="0" destOrd="0" presId="urn:microsoft.com/office/officeart/2005/8/layout/cycle1"/>
    <dgm:cxn modelId="{EC849E0B-8F6F-4E83-A4EB-B841459ECEFD}" srcId="{8E1255C9-F847-A440-83FF-7AA254CCB896}" destId="{95138A61-0EB9-49EC-A595-126DDEC936FF}" srcOrd="4" destOrd="0" parTransId="{0BB9EF68-49BB-4208-8196-4E30177C04AE}" sibTransId="{29B546E5-4DE2-4C22-BDDE-6F2CAA31171F}"/>
    <dgm:cxn modelId="{3C7BAB14-298D-4BB4-9625-27D0AFC090BB}" srcId="{8E1255C9-F847-A440-83FF-7AA254CCB896}" destId="{E7DA86DB-D106-4FDD-AFED-A1F7965D2368}" srcOrd="1" destOrd="0" parTransId="{647F7880-C93C-4E29-96D5-044B5F853172}" sibTransId="{148475CF-D95B-4AAA-A99B-B9CBD0E3A121}"/>
    <dgm:cxn modelId="{639CE018-C400-4D44-84B6-062C5C00CDEB}" srcId="{8E1255C9-F847-A440-83FF-7AA254CCB896}" destId="{65DBBE27-DC9B-4A46-A169-57E91D43E4B1}" srcOrd="11" destOrd="0" parTransId="{FBEFAA13-4599-49CF-B4ED-243AF9A849BB}" sibTransId="{95751D43-495F-4829-A66A-CBA2E1274293}"/>
    <dgm:cxn modelId="{8930541C-C409-42EC-A649-784D5826BA44}" type="presOf" srcId="{BEDB6026-4E7B-4260-8024-21670956AE33}" destId="{58CC64E8-7B1C-4E43-B564-9144FCCEF157}" srcOrd="0" destOrd="0" presId="urn:microsoft.com/office/officeart/2005/8/layout/cycle1"/>
    <dgm:cxn modelId="{4AF45221-27EB-4E31-9FC3-46F1C87B655F}" type="presOf" srcId="{5B3937C8-F001-4071-9401-C3E18C7524BA}" destId="{0010ED0E-D2DA-4A90-99E8-C972856CBE5C}" srcOrd="0" destOrd="0" presId="urn:microsoft.com/office/officeart/2005/8/layout/cycle1"/>
    <dgm:cxn modelId="{A75CDB29-8462-406A-82DF-540821F6AF4C}" type="presOf" srcId="{6587FCCA-615A-4021-8E4E-6E0C0B1D23BD}" destId="{853C2BFE-B2A7-4920-829C-7364E0D6C44E}" srcOrd="0" destOrd="0" presId="urn:microsoft.com/office/officeart/2005/8/layout/cycle1"/>
    <dgm:cxn modelId="{DD05DB2C-E85B-4264-B402-21D2A7F92DE1}" type="presOf" srcId="{A5F4189F-94D9-4797-B501-B21E01F85C26}" destId="{A23362CB-4BDA-4D01-9490-C50643B9FB8E}" srcOrd="0" destOrd="0" presId="urn:microsoft.com/office/officeart/2005/8/layout/cycle1"/>
    <dgm:cxn modelId="{D885D738-6C24-4D8B-89B4-4BE1C9E57F90}" type="presOf" srcId="{95138A61-0EB9-49EC-A595-126DDEC936FF}" destId="{E4D59D27-7C08-4AC2-8467-C17409035778}" srcOrd="0" destOrd="0" presId="urn:microsoft.com/office/officeart/2005/8/layout/cycle1"/>
    <dgm:cxn modelId="{C3251142-73E5-4688-804A-25C16B0AB295}" type="presOf" srcId="{95751D43-495F-4829-A66A-CBA2E1274293}" destId="{096EE8CF-BE4F-4A97-8FF5-3B88DA81C480}" srcOrd="0" destOrd="0" presId="urn:microsoft.com/office/officeart/2005/8/layout/cycle1"/>
    <dgm:cxn modelId="{275A5F47-CDF3-4F5B-88DE-FCB08DF039EA}" type="presOf" srcId="{61DEF203-4F59-4654-9698-B389F4EDFE35}" destId="{C1770B28-2216-4DA7-9B93-937098137346}" srcOrd="0" destOrd="0" presId="urn:microsoft.com/office/officeart/2005/8/layout/cycle1"/>
    <dgm:cxn modelId="{C6C72448-491B-4F6B-9C21-7CEC1CB79FEF}" srcId="{8E1255C9-F847-A440-83FF-7AA254CCB896}" destId="{8706E156-8726-45D5-A18E-0607F4BD9B1B}" srcOrd="10" destOrd="0" parTransId="{305196A1-55C0-4C4C-AB5E-A5A56B1E8467}" sibTransId="{A5F4189F-94D9-4797-B501-B21E01F85C26}"/>
    <dgm:cxn modelId="{1C72D948-2487-46F7-ADF9-2DB1F71C10A9}" type="presOf" srcId="{29B546E5-4DE2-4C22-BDDE-6F2CAA31171F}" destId="{ADF96422-3E3A-44E6-B374-0A39772CF18C}" srcOrd="0" destOrd="0" presId="urn:microsoft.com/office/officeart/2005/8/layout/cycle1"/>
    <dgm:cxn modelId="{971A124C-9EA6-457F-8215-053B503B8031}" type="presOf" srcId="{65DBBE27-DC9B-4A46-A169-57E91D43E4B1}" destId="{09CEEC66-191C-43EA-971A-2E3595250841}" srcOrd="0" destOrd="0" presId="urn:microsoft.com/office/officeart/2005/8/layout/cycle1"/>
    <dgm:cxn modelId="{45728D68-CDC9-4C6D-A7CE-DDBFF31675A4}" type="presOf" srcId="{E4BF60C8-971E-4134-9827-70E02D429F7D}" destId="{86A0CE12-FF40-4EE9-9CF0-CC98F995DA9F}" srcOrd="0" destOrd="0" presId="urn:microsoft.com/office/officeart/2005/8/layout/cycle1"/>
    <dgm:cxn modelId="{B46A606C-F170-4775-8CC3-B11DE6463C38}" srcId="{8E1255C9-F847-A440-83FF-7AA254CCB896}" destId="{61DEF203-4F59-4654-9698-B389F4EDFE35}" srcOrd="9" destOrd="0" parTransId="{C71F375B-49C9-4205-A04B-9C87EF436951}" sibTransId="{FE86BC47-0E07-484E-9666-27E486118C26}"/>
    <dgm:cxn modelId="{91723883-7464-4CA3-80F8-C48815380AE1}" type="presOf" srcId="{020604E9-79DB-4F19-B345-FE6D70E25C82}" destId="{0943510E-A44D-4FAA-AAF1-62C1C2600A5E}" srcOrd="0" destOrd="0" presId="urn:microsoft.com/office/officeart/2005/8/layout/cycle1"/>
    <dgm:cxn modelId="{74E22084-50D8-4B6B-BF35-E35518B74950}" type="presOf" srcId="{CB942590-918B-42E5-B97B-77ECD2621803}" destId="{62E773E5-DC3A-4741-B7DB-77F4E2A94588}" srcOrd="0" destOrd="0" presId="urn:microsoft.com/office/officeart/2005/8/layout/cycle1"/>
    <dgm:cxn modelId="{9F4DF08E-FA9A-4621-B13B-66069D677BCA}" type="presOf" srcId="{715421D6-8DEC-4DDE-A747-2A099233026C}" destId="{86311B2C-3FD5-4911-8F7F-185E382D8D09}" srcOrd="0" destOrd="0" presId="urn:microsoft.com/office/officeart/2005/8/layout/cycle1"/>
    <dgm:cxn modelId="{D6834C8F-237E-2F42-80C0-69E7DD449C05}" type="presOf" srcId="{8E1255C9-F847-A440-83FF-7AA254CCB896}" destId="{974F300E-4386-5845-9047-D2E50BE5B9DF}" srcOrd="0" destOrd="0" presId="urn:microsoft.com/office/officeart/2005/8/layout/cycle1"/>
    <dgm:cxn modelId="{D0314197-6AC9-47AD-85DE-2D0C4A001FDF}" type="presOf" srcId="{FE86BC47-0E07-484E-9666-27E486118C26}" destId="{A3490AFF-A580-4679-9808-F6EC3A81FCED}" srcOrd="0" destOrd="0" presId="urn:microsoft.com/office/officeart/2005/8/layout/cycle1"/>
    <dgm:cxn modelId="{B1339699-FEB4-48F2-B45E-AF41425747F1}" srcId="{8E1255C9-F847-A440-83FF-7AA254CCB896}" destId="{5B3937C8-F001-4071-9401-C3E18C7524BA}" srcOrd="5" destOrd="0" parTransId="{2834620B-D6A6-4E53-BA15-B390EF345623}" sibTransId="{59A1EDB1-D582-40FC-85C0-8A097A8D432A}"/>
    <dgm:cxn modelId="{F3F931A7-5B3F-4458-89C8-1B7367E2A774}" srcId="{8E1255C9-F847-A440-83FF-7AA254CCB896}" destId="{6587FCCA-615A-4021-8E4E-6E0C0B1D23BD}" srcOrd="3" destOrd="0" parTransId="{25BBAD56-A1BF-4256-A21C-4DAD19FE5845}" sibTransId="{590DB0A7-F7E8-42CE-84C3-C5D474FC2314}"/>
    <dgm:cxn modelId="{AB3617AB-A6EF-4D6A-A6E5-CF81EF993549}" type="presOf" srcId="{59A1EDB1-D582-40FC-85C0-8A097A8D432A}" destId="{AFBEF1DC-9A01-437C-8840-4C7A4B033FA6}" srcOrd="0" destOrd="0" presId="urn:microsoft.com/office/officeart/2005/8/layout/cycle1"/>
    <dgm:cxn modelId="{D60021AC-32EA-4AA8-90F2-C3F9BCDDD56D}" type="presOf" srcId="{E7DA86DB-D106-4FDD-AFED-A1F7965D2368}" destId="{4F6983AF-CD52-437D-A89E-BFB4B60C312C}" srcOrd="0" destOrd="0" presId="urn:microsoft.com/office/officeart/2005/8/layout/cycle1"/>
    <dgm:cxn modelId="{93793CAC-D022-48A9-87A0-8462B20E9EA1}" srcId="{8E1255C9-F847-A440-83FF-7AA254CCB896}" destId="{288831E1-24DF-498A-9CDB-3DBE0E17B997}" srcOrd="8" destOrd="0" parTransId="{D6684612-A44C-4101-9A2E-9DDE28988B1D}" sibTransId="{020604E9-79DB-4F19-B345-FE6D70E25C82}"/>
    <dgm:cxn modelId="{92AFE9AC-57A3-4832-ABFC-C12D9261CA6F}" type="presOf" srcId="{590DB0A7-F7E8-42CE-84C3-C5D474FC2314}" destId="{949BC58F-708C-4850-8753-5A892153B178}" srcOrd="0" destOrd="0" presId="urn:microsoft.com/office/officeart/2005/8/layout/cycle1"/>
    <dgm:cxn modelId="{3F58D8B4-6C7B-4DF2-9CD5-39C6A6B5A2D7}" type="presOf" srcId="{288831E1-24DF-498A-9CDB-3DBE0E17B997}" destId="{9456615B-CA2B-41AD-B16E-5CB105B7793B}" srcOrd="0" destOrd="0" presId="urn:microsoft.com/office/officeart/2005/8/layout/cycle1"/>
    <dgm:cxn modelId="{7F6B9CB7-3129-4395-BD12-BE2513986751}" srcId="{8E1255C9-F847-A440-83FF-7AA254CCB896}" destId="{B00F6308-0EF5-4BB6-8CC2-956768D444A6}" srcOrd="0" destOrd="0" parTransId="{A263CCD2-BA67-48C7-838A-A7315BB3E780}" sibTransId="{F1783324-0652-4684-A9B2-BEF86A3A4ED7}"/>
    <dgm:cxn modelId="{4E42BECC-9D82-4AB3-8BAC-CBD97FEC16F7}" type="presOf" srcId="{148475CF-D95B-4AAA-A99B-B9CBD0E3A121}" destId="{E85A2BD9-865B-4A6E-9EFE-9F0A9A10752E}" srcOrd="0" destOrd="0" presId="urn:microsoft.com/office/officeart/2005/8/layout/cycle1"/>
    <dgm:cxn modelId="{D0DE75CD-35CC-4658-ACEF-14AC21663403}" type="presOf" srcId="{F1783324-0652-4684-A9B2-BEF86A3A4ED7}" destId="{A0DFD2A7-807D-483E-BDD4-93BD08CD22CC}" srcOrd="0" destOrd="0" presId="urn:microsoft.com/office/officeart/2005/8/layout/cycle1"/>
    <dgm:cxn modelId="{D5A2FFD2-ECEF-4379-9DE5-B6F65F2F65F6}" type="presOf" srcId="{A7240475-73E0-441F-B322-F4470C79CE04}" destId="{DF161323-2598-4BC4-8D07-C4BEB5ADAF35}" srcOrd="0" destOrd="0" presId="urn:microsoft.com/office/officeart/2005/8/layout/cycle1"/>
    <dgm:cxn modelId="{3EC5A9D4-B218-46A0-B767-FD0BD519377B}" type="presOf" srcId="{F637A0F7-86FE-477E-83FC-C5848524E219}" destId="{B745EBA9-646F-47A2-9015-E18A681E417C}" srcOrd="0" destOrd="0" presId="urn:microsoft.com/office/officeart/2005/8/layout/cycle1"/>
    <dgm:cxn modelId="{B23042E3-907D-43AE-BB55-532F3ED30B7F}" srcId="{8E1255C9-F847-A440-83FF-7AA254CCB896}" destId="{E4BF60C8-971E-4134-9827-70E02D429F7D}" srcOrd="2" destOrd="0" parTransId="{1F2694BE-677E-402D-BC69-915976A75D59}" sibTransId="{CB942590-918B-42E5-B97B-77ECD2621803}"/>
    <dgm:cxn modelId="{EFA638EC-9031-4711-B80A-FC6C22315C63}" type="presOf" srcId="{B00F6308-0EF5-4BB6-8CC2-956768D444A6}" destId="{EADE03AA-463E-4F85-8CF4-AECE47718FDC}" srcOrd="0" destOrd="0" presId="urn:microsoft.com/office/officeart/2005/8/layout/cycle1"/>
    <dgm:cxn modelId="{16076BF7-9AD7-415A-A0A7-A48CE0925598}" srcId="{8E1255C9-F847-A440-83FF-7AA254CCB896}" destId="{715421D6-8DEC-4DDE-A747-2A099233026C}" srcOrd="6" destOrd="0" parTransId="{6099D012-8C1D-4D8A-A24A-BD457A1C289E}" sibTransId="{A7240475-73E0-441F-B322-F4470C79CE04}"/>
    <dgm:cxn modelId="{48A8D4F8-1C66-4D33-B7AA-231E505BDE9F}" srcId="{8E1255C9-F847-A440-83FF-7AA254CCB896}" destId="{F637A0F7-86FE-477E-83FC-C5848524E219}" srcOrd="7" destOrd="0" parTransId="{69E299CD-21F6-436C-B186-F97FFF3F6496}" sibTransId="{BEDB6026-4E7B-4260-8024-21670956AE33}"/>
    <dgm:cxn modelId="{70F8DEEE-108C-4F22-9FA3-491DA47EB7DC}" type="presParOf" srcId="{974F300E-4386-5845-9047-D2E50BE5B9DF}" destId="{4286E169-5ECE-41B1-803E-84D0E30747BC}" srcOrd="0" destOrd="0" presId="urn:microsoft.com/office/officeart/2005/8/layout/cycle1"/>
    <dgm:cxn modelId="{A6BA3EE4-25D9-4BA3-B7AE-71CF84E828FD}" type="presParOf" srcId="{974F300E-4386-5845-9047-D2E50BE5B9DF}" destId="{EADE03AA-463E-4F85-8CF4-AECE47718FDC}" srcOrd="1" destOrd="0" presId="urn:microsoft.com/office/officeart/2005/8/layout/cycle1"/>
    <dgm:cxn modelId="{E00FC80C-9E2C-4A37-858E-9D5D7311C1B6}" type="presParOf" srcId="{974F300E-4386-5845-9047-D2E50BE5B9DF}" destId="{A0DFD2A7-807D-483E-BDD4-93BD08CD22CC}" srcOrd="2" destOrd="0" presId="urn:microsoft.com/office/officeart/2005/8/layout/cycle1"/>
    <dgm:cxn modelId="{B56B9722-C6E7-488A-A905-AC2E460FB560}" type="presParOf" srcId="{974F300E-4386-5845-9047-D2E50BE5B9DF}" destId="{F87AC524-343C-4B89-A5EE-ED96403ECB8B}" srcOrd="3" destOrd="0" presId="urn:microsoft.com/office/officeart/2005/8/layout/cycle1"/>
    <dgm:cxn modelId="{94C2D24C-88A7-41DA-BA09-9367F68273DC}" type="presParOf" srcId="{974F300E-4386-5845-9047-D2E50BE5B9DF}" destId="{4F6983AF-CD52-437D-A89E-BFB4B60C312C}" srcOrd="4" destOrd="0" presId="urn:microsoft.com/office/officeart/2005/8/layout/cycle1"/>
    <dgm:cxn modelId="{1706B9F9-B0F1-4863-98AB-42C3FD1E27A6}" type="presParOf" srcId="{974F300E-4386-5845-9047-D2E50BE5B9DF}" destId="{E85A2BD9-865B-4A6E-9EFE-9F0A9A10752E}" srcOrd="5" destOrd="0" presId="urn:microsoft.com/office/officeart/2005/8/layout/cycle1"/>
    <dgm:cxn modelId="{E493D77A-E1A8-4FE8-879D-AFCE644363B2}" type="presParOf" srcId="{974F300E-4386-5845-9047-D2E50BE5B9DF}" destId="{91CDF1AF-7035-423A-81A2-922BE3C5338B}" srcOrd="6" destOrd="0" presId="urn:microsoft.com/office/officeart/2005/8/layout/cycle1"/>
    <dgm:cxn modelId="{84326EBF-A4A2-4F91-ACCF-F31DE0A3DE9B}" type="presParOf" srcId="{974F300E-4386-5845-9047-D2E50BE5B9DF}" destId="{86A0CE12-FF40-4EE9-9CF0-CC98F995DA9F}" srcOrd="7" destOrd="0" presId="urn:microsoft.com/office/officeart/2005/8/layout/cycle1"/>
    <dgm:cxn modelId="{E97FA1D6-460F-4259-A484-9905E0382842}" type="presParOf" srcId="{974F300E-4386-5845-9047-D2E50BE5B9DF}" destId="{62E773E5-DC3A-4741-B7DB-77F4E2A94588}" srcOrd="8" destOrd="0" presId="urn:microsoft.com/office/officeart/2005/8/layout/cycle1"/>
    <dgm:cxn modelId="{A5414743-5719-4722-8743-FEC286589D44}" type="presParOf" srcId="{974F300E-4386-5845-9047-D2E50BE5B9DF}" destId="{C079BB86-7C1C-4784-8B0B-7406BBE66E28}" srcOrd="9" destOrd="0" presId="urn:microsoft.com/office/officeart/2005/8/layout/cycle1"/>
    <dgm:cxn modelId="{B26C5578-8172-434B-8F3F-DD6D81B8F75A}" type="presParOf" srcId="{974F300E-4386-5845-9047-D2E50BE5B9DF}" destId="{853C2BFE-B2A7-4920-829C-7364E0D6C44E}" srcOrd="10" destOrd="0" presId="urn:microsoft.com/office/officeart/2005/8/layout/cycle1"/>
    <dgm:cxn modelId="{5BA6BD51-D9E5-4B26-B5CA-E579E2A3E507}" type="presParOf" srcId="{974F300E-4386-5845-9047-D2E50BE5B9DF}" destId="{949BC58F-708C-4850-8753-5A892153B178}" srcOrd="11" destOrd="0" presId="urn:microsoft.com/office/officeart/2005/8/layout/cycle1"/>
    <dgm:cxn modelId="{D9DE0A80-6EE0-41BF-938D-917DD015D701}" type="presParOf" srcId="{974F300E-4386-5845-9047-D2E50BE5B9DF}" destId="{BEACBFDD-F3CD-4DB7-9D00-B522874EA0A5}" srcOrd="12" destOrd="0" presId="urn:microsoft.com/office/officeart/2005/8/layout/cycle1"/>
    <dgm:cxn modelId="{D33004B0-3BCE-4116-9205-1C9BB53DF0F4}" type="presParOf" srcId="{974F300E-4386-5845-9047-D2E50BE5B9DF}" destId="{E4D59D27-7C08-4AC2-8467-C17409035778}" srcOrd="13" destOrd="0" presId="urn:microsoft.com/office/officeart/2005/8/layout/cycle1"/>
    <dgm:cxn modelId="{73C19A0B-543C-4974-9403-B348E9CEC919}" type="presParOf" srcId="{974F300E-4386-5845-9047-D2E50BE5B9DF}" destId="{ADF96422-3E3A-44E6-B374-0A39772CF18C}" srcOrd="14" destOrd="0" presId="urn:microsoft.com/office/officeart/2005/8/layout/cycle1"/>
    <dgm:cxn modelId="{6B409DA8-2E5F-4181-AFB7-B712D46D1DCA}" type="presParOf" srcId="{974F300E-4386-5845-9047-D2E50BE5B9DF}" destId="{3B58C230-2E7B-4AFC-BCAB-67F5225815C7}" srcOrd="15" destOrd="0" presId="urn:microsoft.com/office/officeart/2005/8/layout/cycle1"/>
    <dgm:cxn modelId="{0E660705-A3EF-4862-9C17-41F45AEE42A0}" type="presParOf" srcId="{974F300E-4386-5845-9047-D2E50BE5B9DF}" destId="{0010ED0E-D2DA-4A90-99E8-C972856CBE5C}" srcOrd="16" destOrd="0" presId="urn:microsoft.com/office/officeart/2005/8/layout/cycle1"/>
    <dgm:cxn modelId="{D9FB3871-C7B7-44E5-837B-C12C9AAC9CF5}" type="presParOf" srcId="{974F300E-4386-5845-9047-D2E50BE5B9DF}" destId="{AFBEF1DC-9A01-437C-8840-4C7A4B033FA6}" srcOrd="17" destOrd="0" presId="urn:microsoft.com/office/officeart/2005/8/layout/cycle1"/>
    <dgm:cxn modelId="{07A0D0E3-9EC8-4C27-86DE-F21087085EE3}" type="presParOf" srcId="{974F300E-4386-5845-9047-D2E50BE5B9DF}" destId="{FE8AB1A3-836E-41E6-B5E5-16D44359F7B8}" srcOrd="18" destOrd="0" presId="urn:microsoft.com/office/officeart/2005/8/layout/cycle1"/>
    <dgm:cxn modelId="{53C83B4C-A131-4A47-9CFC-32AA1C33C116}" type="presParOf" srcId="{974F300E-4386-5845-9047-D2E50BE5B9DF}" destId="{86311B2C-3FD5-4911-8F7F-185E382D8D09}" srcOrd="19" destOrd="0" presId="urn:microsoft.com/office/officeart/2005/8/layout/cycle1"/>
    <dgm:cxn modelId="{2403891C-D03A-4E70-B6ED-9DDF63DDC05B}" type="presParOf" srcId="{974F300E-4386-5845-9047-D2E50BE5B9DF}" destId="{DF161323-2598-4BC4-8D07-C4BEB5ADAF35}" srcOrd="20" destOrd="0" presId="urn:microsoft.com/office/officeart/2005/8/layout/cycle1"/>
    <dgm:cxn modelId="{C0672BA5-0C4D-4869-9D5F-8A786BE27D30}" type="presParOf" srcId="{974F300E-4386-5845-9047-D2E50BE5B9DF}" destId="{A8F6AEA8-6097-4A16-93BF-26C82A5128C7}" srcOrd="21" destOrd="0" presId="urn:microsoft.com/office/officeart/2005/8/layout/cycle1"/>
    <dgm:cxn modelId="{6B511BE9-BB59-4483-A87C-942311176EA0}" type="presParOf" srcId="{974F300E-4386-5845-9047-D2E50BE5B9DF}" destId="{B745EBA9-646F-47A2-9015-E18A681E417C}" srcOrd="22" destOrd="0" presId="urn:microsoft.com/office/officeart/2005/8/layout/cycle1"/>
    <dgm:cxn modelId="{51EE53A6-BED1-4A56-8CDB-AE5266E4E6E0}" type="presParOf" srcId="{974F300E-4386-5845-9047-D2E50BE5B9DF}" destId="{58CC64E8-7B1C-4E43-B564-9144FCCEF157}" srcOrd="23" destOrd="0" presId="urn:microsoft.com/office/officeart/2005/8/layout/cycle1"/>
    <dgm:cxn modelId="{D58D4AF3-D1A2-43FB-AA34-BD0C30C3BD77}" type="presParOf" srcId="{974F300E-4386-5845-9047-D2E50BE5B9DF}" destId="{2290320B-2E24-490A-8031-876B4DB8357F}" srcOrd="24" destOrd="0" presId="urn:microsoft.com/office/officeart/2005/8/layout/cycle1"/>
    <dgm:cxn modelId="{A277B8CE-9FCC-433C-ADE8-7096324CB413}" type="presParOf" srcId="{974F300E-4386-5845-9047-D2E50BE5B9DF}" destId="{9456615B-CA2B-41AD-B16E-5CB105B7793B}" srcOrd="25" destOrd="0" presId="urn:microsoft.com/office/officeart/2005/8/layout/cycle1"/>
    <dgm:cxn modelId="{E08D044F-73A0-4EB5-999C-634D93634824}" type="presParOf" srcId="{974F300E-4386-5845-9047-D2E50BE5B9DF}" destId="{0943510E-A44D-4FAA-AAF1-62C1C2600A5E}" srcOrd="26" destOrd="0" presId="urn:microsoft.com/office/officeart/2005/8/layout/cycle1"/>
    <dgm:cxn modelId="{E386D71D-307D-4828-8C7C-40D03A931AD8}" type="presParOf" srcId="{974F300E-4386-5845-9047-D2E50BE5B9DF}" destId="{4DB03C36-3AF8-47C2-B79B-0B2E16FF3EF8}" srcOrd="27" destOrd="0" presId="urn:microsoft.com/office/officeart/2005/8/layout/cycle1"/>
    <dgm:cxn modelId="{57C485C8-4976-4159-A6A3-873750E21296}" type="presParOf" srcId="{974F300E-4386-5845-9047-D2E50BE5B9DF}" destId="{C1770B28-2216-4DA7-9B93-937098137346}" srcOrd="28" destOrd="0" presId="urn:microsoft.com/office/officeart/2005/8/layout/cycle1"/>
    <dgm:cxn modelId="{E91C8F78-0424-4289-9F0C-9F86402B3869}" type="presParOf" srcId="{974F300E-4386-5845-9047-D2E50BE5B9DF}" destId="{A3490AFF-A580-4679-9808-F6EC3A81FCED}" srcOrd="29" destOrd="0" presId="urn:microsoft.com/office/officeart/2005/8/layout/cycle1"/>
    <dgm:cxn modelId="{2839BACE-1923-4B85-B9C4-FE9A9B266DA3}" type="presParOf" srcId="{974F300E-4386-5845-9047-D2E50BE5B9DF}" destId="{7F10ADBA-E344-42FC-B498-7B5DAFB471EA}" srcOrd="30" destOrd="0" presId="urn:microsoft.com/office/officeart/2005/8/layout/cycle1"/>
    <dgm:cxn modelId="{8C19E6D8-A821-4E9A-97BC-8B18361A4F93}" type="presParOf" srcId="{974F300E-4386-5845-9047-D2E50BE5B9DF}" destId="{94AAE65E-5BF6-4865-B06C-94EF67DE7E5C}" srcOrd="31" destOrd="0" presId="urn:microsoft.com/office/officeart/2005/8/layout/cycle1"/>
    <dgm:cxn modelId="{7A42B657-13ED-481C-AEF9-4E58F8D2279A}" type="presParOf" srcId="{974F300E-4386-5845-9047-D2E50BE5B9DF}" destId="{A23362CB-4BDA-4D01-9490-C50643B9FB8E}" srcOrd="32" destOrd="0" presId="urn:microsoft.com/office/officeart/2005/8/layout/cycle1"/>
    <dgm:cxn modelId="{6C349DF5-CFA2-4590-AC77-5D8D6012B044}" type="presParOf" srcId="{974F300E-4386-5845-9047-D2E50BE5B9DF}" destId="{8F1128B9-3120-4230-8842-E466915F6572}" srcOrd="33" destOrd="0" presId="urn:microsoft.com/office/officeart/2005/8/layout/cycle1"/>
    <dgm:cxn modelId="{95DD465F-27E4-4437-AA00-9DE485848D7A}" type="presParOf" srcId="{974F300E-4386-5845-9047-D2E50BE5B9DF}" destId="{09CEEC66-191C-43EA-971A-2E3595250841}" srcOrd="34" destOrd="0" presId="urn:microsoft.com/office/officeart/2005/8/layout/cycle1"/>
    <dgm:cxn modelId="{36B5DD74-9E68-4EF9-8896-8FC78AEBD81C}" type="presParOf" srcId="{974F300E-4386-5845-9047-D2E50BE5B9DF}" destId="{096EE8CF-BE4F-4A97-8FF5-3B88DA81C480}"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C6E948C9-3DCB-4499-BDBB-15A36D0EE924}">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ED1A2A12-E193-4C5E-9985-B8FE911D2D0D}" type="parTrans" cxnId="{BC59B27B-975B-4DFE-ABAA-4C34514FE16A}">
      <dgm:prSet/>
      <dgm:spPr/>
      <dgm:t>
        <a:bodyPr/>
        <a:lstStyle/>
        <a:p>
          <a:pPr latinLnBrk="1"/>
          <a:endParaRPr lang="ko-KR" altLang="en-US"/>
        </a:p>
      </dgm:t>
    </dgm:pt>
    <dgm:pt modelId="{A92C5E5B-9D5E-4F94-83BF-95ECC65EA20D}" type="sibTrans" cxnId="{BC59B27B-975B-4DFE-ABAA-4C34514FE16A}">
      <dgm:prSet/>
      <dgm:spPr/>
      <dgm:t>
        <a:bodyPr/>
        <a:lstStyle/>
        <a:p>
          <a:pPr latinLnBrk="1"/>
          <a:endParaRPr lang="ko-KR" altLang="en-US"/>
        </a:p>
      </dgm:t>
    </dgm:pt>
    <dgm:pt modelId="{697B91E0-CA1B-4889-9F47-AA3D690A715D}">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D96168D0-4281-4ECE-AA59-4708E9EB6E08}" type="parTrans" cxnId="{5B27E5CB-509E-46AE-9249-88E37B51F948}">
      <dgm:prSet/>
      <dgm:spPr/>
      <dgm:t>
        <a:bodyPr/>
        <a:lstStyle/>
        <a:p>
          <a:pPr latinLnBrk="1"/>
          <a:endParaRPr lang="ko-KR" altLang="en-US"/>
        </a:p>
      </dgm:t>
    </dgm:pt>
    <dgm:pt modelId="{A65C8F22-9F01-46A4-AE10-9B2E31AD7902}" type="sibTrans" cxnId="{5B27E5CB-509E-46AE-9249-88E37B51F948}">
      <dgm:prSet/>
      <dgm:spPr/>
      <dgm:t>
        <a:bodyPr/>
        <a:lstStyle/>
        <a:p>
          <a:pPr latinLnBrk="1"/>
          <a:endParaRPr lang="ko-KR" altLang="en-US"/>
        </a:p>
      </dgm:t>
    </dgm:pt>
    <dgm:pt modelId="{548A22A4-D0FF-49A8-B414-E57DC74AEEBE}">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17812759-BC9F-48DE-91E9-02BA37FE8E8C}" type="parTrans" cxnId="{4F201795-A741-483D-8C47-95CD90268AAC}">
      <dgm:prSet/>
      <dgm:spPr/>
      <dgm:t>
        <a:bodyPr/>
        <a:lstStyle/>
        <a:p>
          <a:pPr latinLnBrk="1"/>
          <a:endParaRPr lang="ko-KR" altLang="en-US"/>
        </a:p>
      </dgm:t>
    </dgm:pt>
    <dgm:pt modelId="{9B2CBB8F-280C-4690-8889-C8116CEFC79D}" type="sibTrans" cxnId="{4F201795-A741-483D-8C47-95CD90268AAC}">
      <dgm:prSet/>
      <dgm:spPr/>
      <dgm:t>
        <a:bodyPr/>
        <a:lstStyle/>
        <a:p>
          <a:pPr latinLnBrk="1"/>
          <a:endParaRPr lang="ko-KR" altLang="en-US"/>
        </a:p>
      </dgm:t>
    </dgm:pt>
    <dgm:pt modelId="{41A14FDB-F563-4EB1-A173-2CB3163C136C}">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88C4C505-4C2D-42C5-98E1-948512FF33EE}" type="parTrans" cxnId="{98E84175-CD43-4434-A692-18A23125E701}">
      <dgm:prSet/>
      <dgm:spPr/>
      <dgm:t>
        <a:bodyPr/>
        <a:lstStyle/>
        <a:p>
          <a:pPr latinLnBrk="1"/>
          <a:endParaRPr lang="ko-KR" altLang="en-US"/>
        </a:p>
      </dgm:t>
    </dgm:pt>
    <dgm:pt modelId="{1D6797CD-5178-4896-B9DC-D5C763B836B6}" type="sibTrans" cxnId="{98E84175-CD43-4434-A692-18A23125E701}">
      <dgm:prSet/>
      <dgm:spPr/>
      <dgm:t>
        <a:bodyPr/>
        <a:lstStyle/>
        <a:p>
          <a:pPr latinLnBrk="1"/>
          <a:endParaRPr lang="ko-KR" altLang="en-US"/>
        </a:p>
      </dgm:t>
    </dgm:pt>
    <dgm:pt modelId="{D54ED1BC-4282-44A5-81AB-0FD07E68BDAD}">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C22C7A58-1E25-4814-8C5C-3651C2BED09A}" type="parTrans" cxnId="{5163762F-B362-4017-9EF1-F4D874B12754}">
      <dgm:prSet/>
      <dgm:spPr/>
      <dgm:t>
        <a:bodyPr/>
        <a:lstStyle/>
        <a:p>
          <a:pPr latinLnBrk="1"/>
          <a:endParaRPr lang="ko-KR" altLang="en-US"/>
        </a:p>
      </dgm:t>
    </dgm:pt>
    <dgm:pt modelId="{56AFE5AF-DA7F-46FE-9456-706911BD5718}" type="sibTrans" cxnId="{5163762F-B362-4017-9EF1-F4D874B12754}">
      <dgm:prSet/>
      <dgm:spPr/>
      <dgm:t>
        <a:bodyPr/>
        <a:lstStyle/>
        <a:p>
          <a:pPr latinLnBrk="1"/>
          <a:endParaRPr lang="ko-KR" altLang="en-US"/>
        </a:p>
      </dgm:t>
    </dgm:pt>
    <dgm:pt modelId="{4B8F9768-A057-4848-B53A-F7E690C16238}">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29F2A6BA-7B06-48F6-8792-03F41CC45AF8}" type="parTrans" cxnId="{FC23B84D-C189-4828-961F-B09A29333403}">
      <dgm:prSet/>
      <dgm:spPr/>
      <dgm:t>
        <a:bodyPr/>
        <a:lstStyle/>
        <a:p>
          <a:pPr latinLnBrk="1"/>
          <a:endParaRPr lang="ko-KR" altLang="en-US"/>
        </a:p>
      </dgm:t>
    </dgm:pt>
    <dgm:pt modelId="{CC2746CF-2E57-4B41-BC26-51BA209007EE}" type="sibTrans" cxnId="{FC23B84D-C189-4828-961F-B09A29333403}">
      <dgm:prSet/>
      <dgm:spPr/>
      <dgm:t>
        <a:bodyPr/>
        <a:lstStyle/>
        <a:p>
          <a:pPr latinLnBrk="1"/>
          <a:endParaRPr lang="ko-KR" altLang="en-US"/>
        </a:p>
      </dgm:t>
    </dgm:pt>
    <dgm:pt modelId="{3647CAA8-4DF8-4E7D-B155-E341BD9C6BCB}">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7B958D64-BEFC-46D6-8DCF-5B752BC9476F}" type="parTrans" cxnId="{C527FAB2-8178-4E3A-B695-245411F99969}">
      <dgm:prSet/>
      <dgm:spPr/>
      <dgm:t>
        <a:bodyPr/>
        <a:lstStyle/>
        <a:p>
          <a:pPr latinLnBrk="1"/>
          <a:endParaRPr lang="ko-KR" altLang="en-US"/>
        </a:p>
      </dgm:t>
    </dgm:pt>
    <dgm:pt modelId="{FF35EB99-96AC-4720-96FA-620B83CC2912}" type="sibTrans" cxnId="{C527FAB2-8178-4E3A-B695-245411F99969}">
      <dgm:prSet/>
      <dgm:spPr/>
      <dgm:t>
        <a:bodyPr/>
        <a:lstStyle/>
        <a:p>
          <a:pPr latinLnBrk="1"/>
          <a:endParaRPr lang="ko-KR" altLang="en-US"/>
        </a:p>
      </dgm:t>
    </dgm:pt>
    <dgm:pt modelId="{8FD96FD5-6DE3-453A-AA36-8505A84DB25D}">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8B9CB923-E85C-4997-85E0-E74AF849FCAE}" type="parTrans" cxnId="{EBD50986-C1C1-4941-8AD3-178A12C1C51D}">
      <dgm:prSet/>
      <dgm:spPr/>
      <dgm:t>
        <a:bodyPr/>
        <a:lstStyle/>
        <a:p>
          <a:pPr latinLnBrk="1"/>
          <a:endParaRPr lang="ko-KR" altLang="en-US"/>
        </a:p>
      </dgm:t>
    </dgm:pt>
    <dgm:pt modelId="{8E369D8B-9731-46AF-A03C-433758444C82}" type="sibTrans" cxnId="{EBD50986-C1C1-4941-8AD3-178A12C1C51D}">
      <dgm:prSet/>
      <dgm:spPr/>
      <dgm:t>
        <a:bodyPr/>
        <a:lstStyle/>
        <a:p>
          <a:pPr latinLnBrk="1"/>
          <a:endParaRPr lang="ko-KR" altLang="en-US"/>
        </a:p>
      </dgm:t>
    </dgm:pt>
    <dgm:pt modelId="{9AA8CFFF-6E27-416B-BA82-F89EDC8EF0DD}">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61C82DD3-8456-4521-886D-8035DB275DD9}" type="parTrans" cxnId="{F6F37083-F278-41E0-B93D-E179310DC838}">
      <dgm:prSet/>
      <dgm:spPr/>
      <dgm:t>
        <a:bodyPr/>
        <a:lstStyle/>
        <a:p>
          <a:pPr latinLnBrk="1"/>
          <a:endParaRPr lang="ko-KR" altLang="en-US"/>
        </a:p>
      </dgm:t>
    </dgm:pt>
    <dgm:pt modelId="{BE427B90-4D92-4328-A07B-403EE09A4F44}" type="sibTrans" cxnId="{F6F37083-F278-41E0-B93D-E179310DC838}">
      <dgm:prSet/>
      <dgm:spPr/>
      <dgm:t>
        <a:bodyPr/>
        <a:lstStyle/>
        <a:p>
          <a:pPr latinLnBrk="1"/>
          <a:endParaRPr lang="ko-KR" altLang="en-US"/>
        </a:p>
      </dgm:t>
    </dgm:pt>
    <dgm:pt modelId="{B3898850-D22F-463C-97ED-F0C69B45EFFC}">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C8160DEC-10E0-4620-BD65-C748A07EAEAC}" type="parTrans" cxnId="{C309DA7C-C9FA-4FB1-8D12-88143833E356}">
      <dgm:prSet/>
      <dgm:spPr/>
      <dgm:t>
        <a:bodyPr/>
        <a:lstStyle/>
        <a:p>
          <a:pPr latinLnBrk="1"/>
          <a:endParaRPr lang="ko-KR" altLang="en-US"/>
        </a:p>
      </dgm:t>
    </dgm:pt>
    <dgm:pt modelId="{43CAEB9E-3E7B-4A99-A464-16050A8CB01D}" type="sibTrans" cxnId="{C309DA7C-C9FA-4FB1-8D12-88143833E356}">
      <dgm:prSet/>
      <dgm:spPr/>
      <dgm:t>
        <a:bodyPr/>
        <a:lstStyle/>
        <a:p>
          <a:pPr latinLnBrk="1"/>
          <a:endParaRPr lang="ko-KR" altLang="en-US"/>
        </a:p>
      </dgm:t>
    </dgm:pt>
    <dgm:pt modelId="{CB98173C-8EE2-4064-9FDB-FEE7BFFC7494}">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5CB9EAA1-B5A8-48E0-8337-BB65743D0299}" type="parTrans" cxnId="{0957392F-AE75-41B0-896C-E78277296527}">
      <dgm:prSet/>
      <dgm:spPr/>
      <dgm:t>
        <a:bodyPr/>
        <a:lstStyle/>
        <a:p>
          <a:pPr latinLnBrk="1"/>
          <a:endParaRPr lang="ko-KR" altLang="en-US"/>
        </a:p>
      </dgm:t>
    </dgm:pt>
    <dgm:pt modelId="{6C167382-3348-46E6-A0EC-B69425AB7905}" type="sibTrans" cxnId="{0957392F-AE75-41B0-896C-E78277296527}">
      <dgm:prSet/>
      <dgm:spPr/>
      <dgm:t>
        <a:bodyPr/>
        <a:lstStyle/>
        <a:p>
          <a:pPr latinLnBrk="1"/>
          <a:endParaRPr lang="ko-KR" altLang="en-US"/>
        </a:p>
      </dgm:t>
    </dgm:pt>
    <dgm:pt modelId="{D40CFD5B-8110-48A7-AC67-F9DB825EF8A4}">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E6BF0C33-3420-413B-9C3C-AFAB872537D0}" type="parTrans" cxnId="{F20D6D89-3A9A-432E-9343-CF1030281CE2}">
      <dgm:prSet/>
      <dgm:spPr/>
      <dgm:t>
        <a:bodyPr/>
        <a:lstStyle/>
        <a:p>
          <a:pPr latinLnBrk="1"/>
          <a:endParaRPr lang="ko-KR" altLang="en-US"/>
        </a:p>
      </dgm:t>
    </dgm:pt>
    <dgm:pt modelId="{624140F1-818E-45B2-A167-F9055B6E87D2}" type="sibTrans" cxnId="{F20D6D89-3A9A-432E-9343-CF1030281CE2}">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62FFE55C-9A41-4EB9-AAD9-3A5F4563C5C8}" type="pres">
      <dgm:prSet presAssocID="{C6E948C9-3DCB-4499-BDBB-15A36D0EE924}" presName="dummy" presStyleCnt="0"/>
      <dgm:spPr/>
    </dgm:pt>
    <dgm:pt modelId="{58E1F72F-B10F-4149-98D5-8FCE0F23D137}" type="pres">
      <dgm:prSet presAssocID="{C6E948C9-3DCB-4499-BDBB-15A36D0EE924}" presName="node" presStyleLbl="revTx" presStyleIdx="0" presStyleCnt="12" custScaleX="235352">
        <dgm:presLayoutVars>
          <dgm:bulletEnabled val="1"/>
        </dgm:presLayoutVars>
      </dgm:prSet>
      <dgm:spPr>
        <a:prstGeom prst="rect">
          <a:avLst/>
        </a:prstGeom>
      </dgm:spPr>
    </dgm:pt>
    <dgm:pt modelId="{933147BF-1A4A-47E4-B2B4-B8A1C8D662EC}" type="pres">
      <dgm:prSet presAssocID="{A92C5E5B-9D5E-4F94-83BF-95ECC65EA20D}"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947DB2E-590C-4FFB-97F7-373A50F4D592}" type="pres">
      <dgm:prSet presAssocID="{697B91E0-CA1B-4889-9F47-AA3D690A715D}" presName="dummy" presStyleCnt="0"/>
      <dgm:spPr/>
    </dgm:pt>
    <dgm:pt modelId="{2E932DA6-664A-46B8-BD62-7BE4DA3E7EAF}" type="pres">
      <dgm:prSet presAssocID="{697B91E0-CA1B-4889-9F47-AA3D690A715D}" presName="node" presStyleLbl="revTx" presStyleIdx="1" presStyleCnt="12" custScaleX="192316">
        <dgm:presLayoutVars>
          <dgm:bulletEnabled val="1"/>
        </dgm:presLayoutVars>
      </dgm:prSet>
      <dgm:spPr>
        <a:prstGeom prst="rect">
          <a:avLst/>
        </a:prstGeom>
      </dgm:spPr>
    </dgm:pt>
    <dgm:pt modelId="{4ACB4D4E-0B92-4B5C-8DAB-8B44A38AA46C}" type="pres">
      <dgm:prSet presAssocID="{A65C8F22-9F01-46A4-AE10-9B2E31AD7902}"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E55E2FDE-D15C-44E8-88C1-1BA987813EA3}" type="pres">
      <dgm:prSet presAssocID="{548A22A4-D0FF-49A8-B414-E57DC74AEEBE}" presName="dummy" presStyleCnt="0"/>
      <dgm:spPr/>
    </dgm:pt>
    <dgm:pt modelId="{8DA016C3-6C8F-4030-A6B6-CF70B611F2CD}" type="pres">
      <dgm:prSet presAssocID="{548A22A4-D0FF-49A8-B414-E57DC74AEEBE}" presName="node" presStyleLbl="revTx" presStyleIdx="2" presStyleCnt="12" custScaleX="216806">
        <dgm:presLayoutVars>
          <dgm:bulletEnabled val="1"/>
        </dgm:presLayoutVars>
      </dgm:prSet>
      <dgm:spPr>
        <a:prstGeom prst="rect">
          <a:avLst/>
        </a:prstGeom>
      </dgm:spPr>
    </dgm:pt>
    <dgm:pt modelId="{ACF323FC-11BB-4DC4-BB17-D7B369F1F834}" type="pres">
      <dgm:prSet presAssocID="{9B2CBB8F-280C-4690-8889-C8116CEFC79D}"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DB05CCE-F88A-4FA1-BB19-0F5CFFE0D277}" type="pres">
      <dgm:prSet presAssocID="{41A14FDB-F563-4EB1-A173-2CB3163C136C}" presName="dummy" presStyleCnt="0"/>
      <dgm:spPr/>
    </dgm:pt>
    <dgm:pt modelId="{AB731053-E7F3-441C-8352-1EE4096A7748}" type="pres">
      <dgm:prSet presAssocID="{41A14FDB-F563-4EB1-A173-2CB3163C136C}" presName="node" presStyleLbl="revTx" presStyleIdx="3" presStyleCnt="12" custScaleX="211950">
        <dgm:presLayoutVars>
          <dgm:bulletEnabled val="1"/>
        </dgm:presLayoutVars>
      </dgm:prSet>
      <dgm:spPr>
        <a:prstGeom prst="rect">
          <a:avLst/>
        </a:prstGeom>
      </dgm:spPr>
    </dgm:pt>
    <dgm:pt modelId="{06B3B8A9-09A8-400A-8DA0-1C64ED3D30C5}" type="pres">
      <dgm:prSet presAssocID="{1D6797CD-5178-4896-B9DC-D5C763B836B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F6080D58-FE6B-4609-ACFD-1482503F0442}" type="pres">
      <dgm:prSet presAssocID="{D54ED1BC-4282-44A5-81AB-0FD07E68BDAD}" presName="dummy" presStyleCnt="0"/>
      <dgm:spPr/>
    </dgm:pt>
    <dgm:pt modelId="{98B23828-B5DA-4F70-BC6F-9AFCE9E80CB9}" type="pres">
      <dgm:prSet presAssocID="{D54ED1BC-4282-44A5-81AB-0FD07E68BDAD}" presName="node" presStyleLbl="revTx" presStyleIdx="4" presStyleCnt="12" custScaleX="250719">
        <dgm:presLayoutVars>
          <dgm:bulletEnabled val="1"/>
        </dgm:presLayoutVars>
      </dgm:prSet>
      <dgm:spPr>
        <a:prstGeom prst="rect">
          <a:avLst/>
        </a:prstGeom>
      </dgm:spPr>
    </dgm:pt>
    <dgm:pt modelId="{75C5A07D-D8E7-401B-AAD4-C78FEC686BD6}" type="pres">
      <dgm:prSet presAssocID="{56AFE5AF-DA7F-46FE-9456-706911BD571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21D0381F-43B6-47BD-A0A9-1D99768E4190}" type="pres">
      <dgm:prSet presAssocID="{4B8F9768-A057-4848-B53A-F7E690C16238}" presName="dummy" presStyleCnt="0"/>
      <dgm:spPr/>
    </dgm:pt>
    <dgm:pt modelId="{3AC13539-C469-4AD9-93EF-0533CA13C180}" type="pres">
      <dgm:prSet presAssocID="{4B8F9768-A057-4848-B53A-F7E690C16238}" presName="node" presStyleLbl="revTx" presStyleIdx="5" presStyleCnt="12" custScaleX="209410">
        <dgm:presLayoutVars>
          <dgm:bulletEnabled val="1"/>
        </dgm:presLayoutVars>
      </dgm:prSet>
      <dgm:spPr>
        <a:prstGeom prst="rect">
          <a:avLst/>
        </a:prstGeom>
      </dgm:spPr>
    </dgm:pt>
    <dgm:pt modelId="{5146D7C8-2076-4271-80FE-7C3248D8C572}" type="pres">
      <dgm:prSet presAssocID="{CC2746CF-2E57-4B41-BC26-51BA209007EE}"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9DC62FF5-AE61-4DD4-A9A9-12B597CF4BE6}" type="pres">
      <dgm:prSet presAssocID="{3647CAA8-4DF8-4E7D-B155-E341BD9C6BCB}" presName="dummy" presStyleCnt="0"/>
      <dgm:spPr/>
    </dgm:pt>
    <dgm:pt modelId="{86CC5362-4B7B-4AB9-BFF5-0137A3BB45E4}" type="pres">
      <dgm:prSet presAssocID="{3647CAA8-4DF8-4E7D-B155-E341BD9C6BCB}" presName="node" presStyleLbl="revTx" presStyleIdx="6" presStyleCnt="12" custScaleX="160431">
        <dgm:presLayoutVars>
          <dgm:bulletEnabled val="1"/>
        </dgm:presLayoutVars>
      </dgm:prSet>
      <dgm:spPr>
        <a:prstGeom prst="rect">
          <a:avLst/>
        </a:prstGeom>
      </dgm:spPr>
    </dgm:pt>
    <dgm:pt modelId="{E4E86F83-710F-4565-9D36-057059B57418}" type="pres">
      <dgm:prSet presAssocID="{FF35EB99-96AC-4720-96FA-620B83CC2912}"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59E67003-E914-49B5-8A32-CA9EA2211533}" type="pres">
      <dgm:prSet presAssocID="{8FD96FD5-6DE3-453A-AA36-8505A84DB25D}" presName="dummy" presStyleCnt="0"/>
      <dgm:spPr/>
    </dgm:pt>
    <dgm:pt modelId="{CE9E6E49-30B7-40DC-BB0A-E043CDB6C223}" type="pres">
      <dgm:prSet presAssocID="{8FD96FD5-6DE3-453A-AA36-8505A84DB25D}" presName="node" presStyleLbl="revTx" presStyleIdx="7" presStyleCnt="12" custScaleX="218258">
        <dgm:presLayoutVars>
          <dgm:bulletEnabled val="1"/>
        </dgm:presLayoutVars>
      </dgm:prSet>
      <dgm:spPr>
        <a:prstGeom prst="rect">
          <a:avLst/>
        </a:prstGeom>
      </dgm:spPr>
    </dgm:pt>
    <dgm:pt modelId="{53A15B35-086E-4C50-9615-52F06C4E891C}" type="pres">
      <dgm:prSet presAssocID="{8E369D8B-9731-46AF-A03C-433758444C82}"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D39F8CD4-1364-4585-B00E-2B9406295DAC}" type="pres">
      <dgm:prSet presAssocID="{9AA8CFFF-6E27-416B-BA82-F89EDC8EF0DD}" presName="dummy" presStyleCnt="0"/>
      <dgm:spPr/>
    </dgm:pt>
    <dgm:pt modelId="{E43DB602-3C26-4790-BC39-EB14EA3E2104}" type="pres">
      <dgm:prSet presAssocID="{9AA8CFFF-6E27-416B-BA82-F89EDC8EF0DD}" presName="node" presStyleLbl="revTx" presStyleIdx="8" presStyleCnt="12" custScaleX="221150">
        <dgm:presLayoutVars>
          <dgm:bulletEnabled val="1"/>
        </dgm:presLayoutVars>
      </dgm:prSet>
      <dgm:spPr>
        <a:prstGeom prst="rect">
          <a:avLst/>
        </a:prstGeom>
      </dgm:spPr>
    </dgm:pt>
    <dgm:pt modelId="{27F9E9E3-C879-4C70-B0EC-86B7A290D6B6}" type="pres">
      <dgm:prSet presAssocID="{BE427B90-4D92-4328-A07B-403EE09A4F44}"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EFF9C175-C8F7-4AA0-A603-5A5B413D3339}" type="pres">
      <dgm:prSet presAssocID="{B3898850-D22F-463C-97ED-F0C69B45EFFC}" presName="dummy" presStyleCnt="0"/>
      <dgm:spPr/>
    </dgm:pt>
    <dgm:pt modelId="{1E91956C-3ED4-4FB3-AAAD-77C6E4A2EADC}" type="pres">
      <dgm:prSet presAssocID="{B3898850-D22F-463C-97ED-F0C69B45EFFC}" presName="node" presStyleLbl="revTx" presStyleIdx="9" presStyleCnt="12" custScaleX="223834">
        <dgm:presLayoutVars>
          <dgm:bulletEnabled val="1"/>
        </dgm:presLayoutVars>
      </dgm:prSet>
      <dgm:spPr>
        <a:prstGeom prst="rect">
          <a:avLst/>
        </a:prstGeom>
      </dgm:spPr>
    </dgm:pt>
    <dgm:pt modelId="{DC008C91-A0F9-47BC-9506-C585F36C59AD}" type="pres">
      <dgm:prSet presAssocID="{43CAEB9E-3E7B-4A99-A464-16050A8CB01D}"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76489BEC-C278-4E0C-9AEC-D9DD0447FDB8}" type="pres">
      <dgm:prSet presAssocID="{CB98173C-8EE2-4064-9FDB-FEE7BFFC7494}" presName="dummy" presStyleCnt="0"/>
      <dgm:spPr/>
    </dgm:pt>
    <dgm:pt modelId="{A297B01A-F0A4-4A53-A5FD-6528156F9394}" type="pres">
      <dgm:prSet presAssocID="{CB98173C-8EE2-4064-9FDB-FEE7BFFC7494}" presName="node" presStyleLbl="revTx" presStyleIdx="10" presStyleCnt="12" custScaleX="204809">
        <dgm:presLayoutVars>
          <dgm:bulletEnabled val="1"/>
        </dgm:presLayoutVars>
      </dgm:prSet>
      <dgm:spPr>
        <a:prstGeom prst="rect">
          <a:avLst/>
        </a:prstGeom>
      </dgm:spPr>
    </dgm:pt>
    <dgm:pt modelId="{2D5A9FCC-ECEA-4A3B-AC27-E51BA602396E}" type="pres">
      <dgm:prSet presAssocID="{6C167382-3348-46E6-A0EC-B69425AB790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A2EA03EA-4334-484F-8AF9-A3C0C4CC0A1D}" type="pres">
      <dgm:prSet presAssocID="{D40CFD5B-8110-48A7-AC67-F9DB825EF8A4}" presName="dummy" presStyleCnt="0"/>
      <dgm:spPr/>
    </dgm:pt>
    <dgm:pt modelId="{F55E9ECD-640D-4A3C-BAE1-B949AB3F6302}" type="pres">
      <dgm:prSet presAssocID="{D40CFD5B-8110-48A7-AC67-F9DB825EF8A4}" presName="node" presStyleLbl="revTx" presStyleIdx="11" presStyleCnt="12" custScaleX="91262" custRadScaleRad="100461" custRadScaleInc="-9508">
        <dgm:presLayoutVars>
          <dgm:bulletEnabled val="1"/>
        </dgm:presLayoutVars>
      </dgm:prSet>
      <dgm:spPr>
        <a:prstGeom prst="rect">
          <a:avLst/>
        </a:prstGeom>
      </dgm:spPr>
    </dgm:pt>
    <dgm:pt modelId="{61761E2E-B16E-48F0-A22D-ED399E218430}" type="pres">
      <dgm:prSet presAssocID="{624140F1-818E-45B2-A167-F9055B6E87D2}"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961D0205-DB67-4796-89EE-0B4311A559F3}" type="presOf" srcId="{8E369D8B-9731-46AF-A03C-433758444C82}" destId="{53A15B35-086E-4C50-9615-52F06C4E891C}" srcOrd="0" destOrd="0" presId="urn:microsoft.com/office/officeart/2005/8/layout/cycle1"/>
    <dgm:cxn modelId="{795F3E11-7122-45DA-AB2C-0F679031DA34}" type="presOf" srcId="{4B8F9768-A057-4848-B53A-F7E690C16238}" destId="{3AC13539-C469-4AD9-93EF-0533CA13C180}" srcOrd="0" destOrd="0" presId="urn:microsoft.com/office/officeart/2005/8/layout/cycle1"/>
    <dgm:cxn modelId="{F81CEB18-B088-4321-B1D5-1104CD677ADE}" type="presOf" srcId="{697B91E0-CA1B-4889-9F47-AA3D690A715D}" destId="{2E932DA6-664A-46B8-BD62-7BE4DA3E7EAF}" srcOrd="0" destOrd="0" presId="urn:microsoft.com/office/officeart/2005/8/layout/cycle1"/>
    <dgm:cxn modelId="{CD688224-3EAB-4DDE-B145-B3EE9F1E6347}" type="presOf" srcId="{A65C8F22-9F01-46A4-AE10-9B2E31AD7902}" destId="{4ACB4D4E-0B92-4B5C-8DAB-8B44A38AA46C}" srcOrd="0" destOrd="0" presId="urn:microsoft.com/office/officeart/2005/8/layout/cycle1"/>
    <dgm:cxn modelId="{0957392F-AE75-41B0-896C-E78277296527}" srcId="{8E1255C9-F847-A440-83FF-7AA254CCB896}" destId="{CB98173C-8EE2-4064-9FDB-FEE7BFFC7494}" srcOrd="10" destOrd="0" parTransId="{5CB9EAA1-B5A8-48E0-8337-BB65743D0299}" sibTransId="{6C167382-3348-46E6-A0EC-B69425AB7905}"/>
    <dgm:cxn modelId="{5163762F-B362-4017-9EF1-F4D874B12754}" srcId="{8E1255C9-F847-A440-83FF-7AA254CCB896}" destId="{D54ED1BC-4282-44A5-81AB-0FD07E68BDAD}" srcOrd="4" destOrd="0" parTransId="{C22C7A58-1E25-4814-8C5C-3651C2BED09A}" sibTransId="{56AFE5AF-DA7F-46FE-9456-706911BD5718}"/>
    <dgm:cxn modelId="{98348233-7AFF-4091-A279-BC2D8AA013E0}" type="presOf" srcId="{CC2746CF-2E57-4B41-BC26-51BA209007EE}" destId="{5146D7C8-2076-4271-80FE-7C3248D8C572}" srcOrd="0" destOrd="0" presId="urn:microsoft.com/office/officeart/2005/8/layout/cycle1"/>
    <dgm:cxn modelId="{3E89EA42-2AF6-4DFF-A3B8-14046BF5699B}" type="presOf" srcId="{3647CAA8-4DF8-4E7D-B155-E341BD9C6BCB}" destId="{86CC5362-4B7B-4AB9-BFF5-0137A3BB45E4}" srcOrd="0" destOrd="0" presId="urn:microsoft.com/office/officeart/2005/8/layout/cycle1"/>
    <dgm:cxn modelId="{FC23B84D-C189-4828-961F-B09A29333403}" srcId="{8E1255C9-F847-A440-83FF-7AA254CCB896}" destId="{4B8F9768-A057-4848-B53A-F7E690C16238}" srcOrd="5" destOrd="0" parTransId="{29F2A6BA-7B06-48F6-8792-03F41CC45AF8}" sibTransId="{CC2746CF-2E57-4B41-BC26-51BA209007EE}"/>
    <dgm:cxn modelId="{35AC2365-A6F6-4AB3-8AAC-D785D5B616D8}" type="presOf" srcId="{D54ED1BC-4282-44A5-81AB-0FD07E68BDAD}" destId="{98B23828-B5DA-4F70-BC6F-9AFCE9E80CB9}" srcOrd="0" destOrd="0" presId="urn:microsoft.com/office/officeart/2005/8/layout/cycle1"/>
    <dgm:cxn modelId="{8E60FF68-308D-4537-AA08-5A7C85714B3C}" type="presOf" srcId="{43CAEB9E-3E7B-4A99-A464-16050A8CB01D}" destId="{DC008C91-A0F9-47BC-9506-C585F36C59AD}" srcOrd="0" destOrd="0" presId="urn:microsoft.com/office/officeart/2005/8/layout/cycle1"/>
    <dgm:cxn modelId="{3144236B-EA90-4642-9442-53AE5E6CD526}" type="presOf" srcId="{548A22A4-D0FF-49A8-B414-E57DC74AEEBE}" destId="{8DA016C3-6C8F-4030-A6B6-CF70B611F2CD}" srcOrd="0" destOrd="0" presId="urn:microsoft.com/office/officeart/2005/8/layout/cycle1"/>
    <dgm:cxn modelId="{0AABB06B-1243-445F-8A0A-E486BC56CFE4}" type="presOf" srcId="{41A14FDB-F563-4EB1-A173-2CB3163C136C}" destId="{AB731053-E7F3-441C-8352-1EE4096A7748}" srcOrd="0" destOrd="0" presId="urn:microsoft.com/office/officeart/2005/8/layout/cycle1"/>
    <dgm:cxn modelId="{98E84175-CD43-4434-A692-18A23125E701}" srcId="{8E1255C9-F847-A440-83FF-7AA254CCB896}" destId="{41A14FDB-F563-4EB1-A173-2CB3163C136C}" srcOrd="3" destOrd="0" parTransId="{88C4C505-4C2D-42C5-98E1-948512FF33EE}" sibTransId="{1D6797CD-5178-4896-B9DC-D5C763B836B6}"/>
    <dgm:cxn modelId="{BC59B27B-975B-4DFE-ABAA-4C34514FE16A}" srcId="{8E1255C9-F847-A440-83FF-7AA254CCB896}" destId="{C6E948C9-3DCB-4499-BDBB-15A36D0EE924}" srcOrd="0" destOrd="0" parTransId="{ED1A2A12-E193-4C5E-9985-B8FE911D2D0D}" sibTransId="{A92C5E5B-9D5E-4F94-83BF-95ECC65EA20D}"/>
    <dgm:cxn modelId="{C309DA7C-C9FA-4FB1-8D12-88143833E356}" srcId="{8E1255C9-F847-A440-83FF-7AA254CCB896}" destId="{B3898850-D22F-463C-97ED-F0C69B45EFFC}" srcOrd="9" destOrd="0" parTransId="{C8160DEC-10E0-4620-BD65-C748A07EAEAC}" sibTransId="{43CAEB9E-3E7B-4A99-A464-16050A8CB01D}"/>
    <dgm:cxn modelId="{F6F37083-F278-41E0-B93D-E179310DC838}" srcId="{8E1255C9-F847-A440-83FF-7AA254CCB896}" destId="{9AA8CFFF-6E27-416B-BA82-F89EDC8EF0DD}" srcOrd="8" destOrd="0" parTransId="{61C82DD3-8456-4521-886D-8035DB275DD9}" sibTransId="{BE427B90-4D92-4328-A07B-403EE09A4F44}"/>
    <dgm:cxn modelId="{EBD50986-C1C1-4941-8AD3-178A12C1C51D}" srcId="{8E1255C9-F847-A440-83FF-7AA254CCB896}" destId="{8FD96FD5-6DE3-453A-AA36-8505A84DB25D}" srcOrd="7" destOrd="0" parTransId="{8B9CB923-E85C-4997-85E0-E74AF849FCAE}" sibTransId="{8E369D8B-9731-46AF-A03C-433758444C82}"/>
    <dgm:cxn modelId="{F20D6D89-3A9A-432E-9343-CF1030281CE2}" srcId="{8E1255C9-F847-A440-83FF-7AA254CCB896}" destId="{D40CFD5B-8110-48A7-AC67-F9DB825EF8A4}" srcOrd="11" destOrd="0" parTransId="{E6BF0C33-3420-413B-9C3C-AFAB872537D0}" sibTransId="{624140F1-818E-45B2-A167-F9055B6E87D2}"/>
    <dgm:cxn modelId="{06FF8D89-C30E-42ED-A457-ADF9292120CF}" type="presOf" srcId="{C6E948C9-3DCB-4499-BDBB-15A36D0EE924}" destId="{58E1F72F-B10F-4149-98D5-8FCE0F23D137}" srcOrd="0" destOrd="0" presId="urn:microsoft.com/office/officeart/2005/8/layout/cycle1"/>
    <dgm:cxn modelId="{CCD7DA8A-F70C-4512-BF75-25A1C138E76E}" type="presOf" srcId="{8FD96FD5-6DE3-453A-AA36-8505A84DB25D}" destId="{CE9E6E49-30B7-40DC-BB0A-E043CDB6C223}" srcOrd="0" destOrd="0" presId="urn:microsoft.com/office/officeart/2005/8/layout/cycle1"/>
    <dgm:cxn modelId="{EC862C8E-86B9-4850-B038-F47EB9350BA7}" type="presOf" srcId="{9AA8CFFF-6E27-416B-BA82-F89EDC8EF0DD}" destId="{E43DB602-3C26-4790-BC39-EB14EA3E2104}" srcOrd="0" destOrd="0" presId="urn:microsoft.com/office/officeart/2005/8/layout/cycle1"/>
    <dgm:cxn modelId="{4F201795-A741-483D-8C47-95CD90268AAC}" srcId="{8E1255C9-F847-A440-83FF-7AA254CCB896}" destId="{548A22A4-D0FF-49A8-B414-E57DC74AEEBE}" srcOrd="2" destOrd="0" parTransId="{17812759-BC9F-48DE-91E9-02BA37FE8E8C}" sibTransId="{9B2CBB8F-280C-4690-8889-C8116CEFC79D}"/>
    <dgm:cxn modelId="{26F2A4AD-9DAA-480A-AB19-3B0475AE275A}" type="presOf" srcId="{BE427B90-4D92-4328-A07B-403EE09A4F44}" destId="{27F9E9E3-C879-4C70-B0EC-86B7A290D6B6}" srcOrd="0" destOrd="0" presId="urn:microsoft.com/office/officeart/2005/8/layout/cycle1"/>
    <dgm:cxn modelId="{C527FAB2-8178-4E3A-B695-245411F99969}" srcId="{8E1255C9-F847-A440-83FF-7AA254CCB896}" destId="{3647CAA8-4DF8-4E7D-B155-E341BD9C6BCB}" srcOrd="6" destOrd="0" parTransId="{7B958D64-BEFC-46D6-8DCF-5B752BC9476F}" sibTransId="{FF35EB99-96AC-4720-96FA-620B83CC2912}"/>
    <dgm:cxn modelId="{5B27E5CB-509E-46AE-9249-88E37B51F948}" srcId="{8E1255C9-F847-A440-83FF-7AA254CCB896}" destId="{697B91E0-CA1B-4889-9F47-AA3D690A715D}" srcOrd="1" destOrd="0" parTransId="{D96168D0-4281-4ECE-AA59-4708E9EB6E08}" sibTransId="{A65C8F22-9F01-46A4-AE10-9B2E31AD7902}"/>
    <dgm:cxn modelId="{5A1E0ACC-49CB-4D5B-9A97-CF45A2E7E12C}" type="presOf" srcId="{A92C5E5B-9D5E-4F94-83BF-95ECC65EA20D}" destId="{933147BF-1A4A-47E4-B2B4-B8A1C8D662EC}" srcOrd="0" destOrd="0" presId="urn:microsoft.com/office/officeart/2005/8/layout/cycle1"/>
    <dgm:cxn modelId="{BC49AFCF-27C4-4097-AC52-0DCC8DE4C47E}" type="presOf" srcId="{CB98173C-8EE2-4064-9FDB-FEE7BFFC7494}" destId="{A297B01A-F0A4-4A53-A5FD-6528156F9394}" srcOrd="0" destOrd="0" presId="urn:microsoft.com/office/officeart/2005/8/layout/cycle1"/>
    <dgm:cxn modelId="{408243D8-CAF4-46DD-85C5-19296E3A5000}" type="presOf" srcId="{9B2CBB8F-280C-4690-8889-C8116CEFC79D}" destId="{ACF323FC-11BB-4DC4-BB17-D7B369F1F834}" srcOrd="0" destOrd="0" presId="urn:microsoft.com/office/officeart/2005/8/layout/cycle1"/>
    <dgm:cxn modelId="{E8C55DD8-CB02-439E-A28B-2DA67ACF2581}" type="presOf" srcId="{B3898850-D22F-463C-97ED-F0C69B45EFFC}" destId="{1E91956C-3ED4-4FB3-AAAD-77C6E4A2EADC}" srcOrd="0" destOrd="0" presId="urn:microsoft.com/office/officeart/2005/8/layout/cycle1"/>
    <dgm:cxn modelId="{415319DA-7602-409E-854C-E000F6EADEA6}" type="presOf" srcId="{624140F1-818E-45B2-A167-F9055B6E87D2}" destId="{61761E2E-B16E-48F0-A22D-ED399E218430}" srcOrd="0" destOrd="0" presId="urn:microsoft.com/office/officeart/2005/8/layout/cycle1"/>
    <dgm:cxn modelId="{1D5012E6-64AF-4DAA-A527-51952E39FDF6}" type="presOf" srcId="{FF35EB99-96AC-4720-96FA-620B83CC2912}" destId="{E4E86F83-710F-4565-9D36-057059B57418}" srcOrd="0" destOrd="0" presId="urn:microsoft.com/office/officeart/2005/8/layout/cycle1"/>
    <dgm:cxn modelId="{EEDE5DEA-6A4D-4379-991D-E6A9003C584E}" type="presOf" srcId="{D40CFD5B-8110-48A7-AC67-F9DB825EF8A4}" destId="{F55E9ECD-640D-4A3C-BAE1-B949AB3F6302}" srcOrd="0" destOrd="0" presId="urn:microsoft.com/office/officeart/2005/8/layout/cycle1"/>
    <dgm:cxn modelId="{60F3CAF6-1EED-1642-B17B-D5755821848F}" type="presOf" srcId="{8E1255C9-F847-A440-83FF-7AA254CCB896}" destId="{974F300E-4386-5845-9047-D2E50BE5B9DF}" srcOrd="0" destOrd="0" presId="urn:microsoft.com/office/officeart/2005/8/layout/cycle1"/>
    <dgm:cxn modelId="{6E2AEDF9-6635-43BE-AF15-FBEDAB3D5E7E}" type="presOf" srcId="{56AFE5AF-DA7F-46FE-9456-706911BD5718}" destId="{75C5A07D-D8E7-401B-AAD4-C78FEC686BD6}" srcOrd="0" destOrd="0" presId="urn:microsoft.com/office/officeart/2005/8/layout/cycle1"/>
    <dgm:cxn modelId="{4A409AFB-AC99-4326-B001-1E366CD42120}" type="presOf" srcId="{1D6797CD-5178-4896-B9DC-D5C763B836B6}" destId="{06B3B8A9-09A8-400A-8DA0-1C64ED3D30C5}" srcOrd="0" destOrd="0" presId="urn:microsoft.com/office/officeart/2005/8/layout/cycle1"/>
    <dgm:cxn modelId="{565C22FC-2465-4B98-9539-B0B999D4CD72}" type="presOf" srcId="{6C167382-3348-46E6-A0EC-B69425AB7905}" destId="{2D5A9FCC-ECEA-4A3B-AC27-E51BA602396E}" srcOrd="0" destOrd="0" presId="urn:microsoft.com/office/officeart/2005/8/layout/cycle1"/>
    <dgm:cxn modelId="{6915071B-2F5E-4103-9CC5-D1F329024811}" type="presParOf" srcId="{974F300E-4386-5845-9047-D2E50BE5B9DF}" destId="{62FFE55C-9A41-4EB9-AAD9-3A5F4563C5C8}" srcOrd="0" destOrd="0" presId="urn:microsoft.com/office/officeart/2005/8/layout/cycle1"/>
    <dgm:cxn modelId="{39AF0986-295E-4F2C-916D-C9DCB6865C80}" type="presParOf" srcId="{974F300E-4386-5845-9047-D2E50BE5B9DF}" destId="{58E1F72F-B10F-4149-98D5-8FCE0F23D137}" srcOrd="1" destOrd="0" presId="urn:microsoft.com/office/officeart/2005/8/layout/cycle1"/>
    <dgm:cxn modelId="{86F41B48-68EE-42DC-BAE3-F16E2EB7AFF5}" type="presParOf" srcId="{974F300E-4386-5845-9047-D2E50BE5B9DF}" destId="{933147BF-1A4A-47E4-B2B4-B8A1C8D662EC}" srcOrd="2" destOrd="0" presId="urn:microsoft.com/office/officeart/2005/8/layout/cycle1"/>
    <dgm:cxn modelId="{696C1E04-F2F0-4A72-BFDE-E1F240A7788D}" type="presParOf" srcId="{974F300E-4386-5845-9047-D2E50BE5B9DF}" destId="{D947DB2E-590C-4FFB-97F7-373A50F4D592}" srcOrd="3" destOrd="0" presId="urn:microsoft.com/office/officeart/2005/8/layout/cycle1"/>
    <dgm:cxn modelId="{88120154-6FC8-4B04-96C8-9FE000EC93AD}" type="presParOf" srcId="{974F300E-4386-5845-9047-D2E50BE5B9DF}" destId="{2E932DA6-664A-46B8-BD62-7BE4DA3E7EAF}" srcOrd="4" destOrd="0" presId="urn:microsoft.com/office/officeart/2005/8/layout/cycle1"/>
    <dgm:cxn modelId="{CB69A898-D656-4465-8882-D464C836A778}" type="presParOf" srcId="{974F300E-4386-5845-9047-D2E50BE5B9DF}" destId="{4ACB4D4E-0B92-4B5C-8DAB-8B44A38AA46C}" srcOrd="5" destOrd="0" presId="urn:microsoft.com/office/officeart/2005/8/layout/cycle1"/>
    <dgm:cxn modelId="{EF355994-DF35-4B8A-91B1-7CB4AF50FB24}" type="presParOf" srcId="{974F300E-4386-5845-9047-D2E50BE5B9DF}" destId="{E55E2FDE-D15C-44E8-88C1-1BA987813EA3}" srcOrd="6" destOrd="0" presId="urn:microsoft.com/office/officeart/2005/8/layout/cycle1"/>
    <dgm:cxn modelId="{ADF64D59-709D-4D53-B39D-3930202F3193}" type="presParOf" srcId="{974F300E-4386-5845-9047-D2E50BE5B9DF}" destId="{8DA016C3-6C8F-4030-A6B6-CF70B611F2CD}" srcOrd="7" destOrd="0" presId="urn:microsoft.com/office/officeart/2005/8/layout/cycle1"/>
    <dgm:cxn modelId="{7B46F55E-7E6A-464B-9BF4-23481725BCD0}" type="presParOf" srcId="{974F300E-4386-5845-9047-D2E50BE5B9DF}" destId="{ACF323FC-11BB-4DC4-BB17-D7B369F1F834}" srcOrd="8" destOrd="0" presId="urn:microsoft.com/office/officeart/2005/8/layout/cycle1"/>
    <dgm:cxn modelId="{0EDD56CA-3C32-4EA1-9C46-D4F895E8AB9D}" type="presParOf" srcId="{974F300E-4386-5845-9047-D2E50BE5B9DF}" destId="{8DB05CCE-F88A-4FA1-BB19-0F5CFFE0D277}" srcOrd="9" destOrd="0" presId="urn:microsoft.com/office/officeart/2005/8/layout/cycle1"/>
    <dgm:cxn modelId="{A26B57B8-E507-43CB-AADA-6F87D38C4470}" type="presParOf" srcId="{974F300E-4386-5845-9047-D2E50BE5B9DF}" destId="{AB731053-E7F3-441C-8352-1EE4096A7748}" srcOrd="10" destOrd="0" presId="urn:microsoft.com/office/officeart/2005/8/layout/cycle1"/>
    <dgm:cxn modelId="{D52C042D-E972-495F-A26C-784C2AB1FEE0}" type="presParOf" srcId="{974F300E-4386-5845-9047-D2E50BE5B9DF}" destId="{06B3B8A9-09A8-400A-8DA0-1C64ED3D30C5}" srcOrd="11" destOrd="0" presId="urn:microsoft.com/office/officeart/2005/8/layout/cycle1"/>
    <dgm:cxn modelId="{79745DFE-C565-455C-85BA-A00F996F692F}" type="presParOf" srcId="{974F300E-4386-5845-9047-D2E50BE5B9DF}" destId="{F6080D58-FE6B-4609-ACFD-1482503F0442}" srcOrd="12" destOrd="0" presId="urn:microsoft.com/office/officeart/2005/8/layout/cycle1"/>
    <dgm:cxn modelId="{028430FB-04F2-4E78-9B48-804D225A5AE2}" type="presParOf" srcId="{974F300E-4386-5845-9047-D2E50BE5B9DF}" destId="{98B23828-B5DA-4F70-BC6F-9AFCE9E80CB9}" srcOrd="13" destOrd="0" presId="urn:microsoft.com/office/officeart/2005/8/layout/cycle1"/>
    <dgm:cxn modelId="{1AAB0767-BB41-4E75-AD88-B68EA758B971}" type="presParOf" srcId="{974F300E-4386-5845-9047-D2E50BE5B9DF}" destId="{75C5A07D-D8E7-401B-AAD4-C78FEC686BD6}" srcOrd="14" destOrd="0" presId="urn:microsoft.com/office/officeart/2005/8/layout/cycle1"/>
    <dgm:cxn modelId="{7EF56DE2-D6C8-469A-AD5D-B7C389562AFB}" type="presParOf" srcId="{974F300E-4386-5845-9047-D2E50BE5B9DF}" destId="{21D0381F-43B6-47BD-A0A9-1D99768E4190}" srcOrd="15" destOrd="0" presId="urn:microsoft.com/office/officeart/2005/8/layout/cycle1"/>
    <dgm:cxn modelId="{E2BCE4B3-1CC0-408B-990E-F22B6DE67B6E}" type="presParOf" srcId="{974F300E-4386-5845-9047-D2E50BE5B9DF}" destId="{3AC13539-C469-4AD9-93EF-0533CA13C180}" srcOrd="16" destOrd="0" presId="urn:microsoft.com/office/officeart/2005/8/layout/cycle1"/>
    <dgm:cxn modelId="{CDF52073-9146-4D5B-A3A1-992D18E6B28E}" type="presParOf" srcId="{974F300E-4386-5845-9047-D2E50BE5B9DF}" destId="{5146D7C8-2076-4271-80FE-7C3248D8C572}" srcOrd="17" destOrd="0" presId="urn:microsoft.com/office/officeart/2005/8/layout/cycle1"/>
    <dgm:cxn modelId="{8ADB047F-AC41-423C-90AC-3DDBF1177B64}" type="presParOf" srcId="{974F300E-4386-5845-9047-D2E50BE5B9DF}" destId="{9DC62FF5-AE61-4DD4-A9A9-12B597CF4BE6}" srcOrd="18" destOrd="0" presId="urn:microsoft.com/office/officeart/2005/8/layout/cycle1"/>
    <dgm:cxn modelId="{47D91825-F166-42C3-B8E7-0B861B9A354E}" type="presParOf" srcId="{974F300E-4386-5845-9047-D2E50BE5B9DF}" destId="{86CC5362-4B7B-4AB9-BFF5-0137A3BB45E4}" srcOrd="19" destOrd="0" presId="urn:microsoft.com/office/officeart/2005/8/layout/cycle1"/>
    <dgm:cxn modelId="{93AD1D1F-9A18-44DB-8BF0-D3BFE98ABD80}" type="presParOf" srcId="{974F300E-4386-5845-9047-D2E50BE5B9DF}" destId="{E4E86F83-710F-4565-9D36-057059B57418}" srcOrd="20" destOrd="0" presId="urn:microsoft.com/office/officeart/2005/8/layout/cycle1"/>
    <dgm:cxn modelId="{FD5E1EC8-BF34-4521-B751-FAE95F4767EE}" type="presParOf" srcId="{974F300E-4386-5845-9047-D2E50BE5B9DF}" destId="{59E67003-E914-49B5-8A32-CA9EA2211533}" srcOrd="21" destOrd="0" presId="urn:microsoft.com/office/officeart/2005/8/layout/cycle1"/>
    <dgm:cxn modelId="{13391FEE-FB4E-4862-A5A6-A853FDD5464E}" type="presParOf" srcId="{974F300E-4386-5845-9047-D2E50BE5B9DF}" destId="{CE9E6E49-30B7-40DC-BB0A-E043CDB6C223}" srcOrd="22" destOrd="0" presId="urn:microsoft.com/office/officeart/2005/8/layout/cycle1"/>
    <dgm:cxn modelId="{A8733D78-B5DA-4CA3-BDCA-3EB46CD2C8CF}" type="presParOf" srcId="{974F300E-4386-5845-9047-D2E50BE5B9DF}" destId="{53A15B35-086E-4C50-9615-52F06C4E891C}" srcOrd="23" destOrd="0" presId="urn:microsoft.com/office/officeart/2005/8/layout/cycle1"/>
    <dgm:cxn modelId="{FA993C82-269C-40DD-8C16-0A5CC798F258}" type="presParOf" srcId="{974F300E-4386-5845-9047-D2E50BE5B9DF}" destId="{D39F8CD4-1364-4585-B00E-2B9406295DAC}" srcOrd="24" destOrd="0" presId="urn:microsoft.com/office/officeart/2005/8/layout/cycle1"/>
    <dgm:cxn modelId="{EE1BA405-492C-4F56-9D7E-9AA66E14287F}" type="presParOf" srcId="{974F300E-4386-5845-9047-D2E50BE5B9DF}" destId="{E43DB602-3C26-4790-BC39-EB14EA3E2104}" srcOrd="25" destOrd="0" presId="urn:microsoft.com/office/officeart/2005/8/layout/cycle1"/>
    <dgm:cxn modelId="{58E06120-EC7E-4F0A-9EC0-EA6193BF3A56}" type="presParOf" srcId="{974F300E-4386-5845-9047-D2E50BE5B9DF}" destId="{27F9E9E3-C879-4C70-B0EC-86B7A290D6B6}" srcOrd="26" destOrd="0" presId="urn:microsoft.com/office/officeart/2005/8/layout/cycle1"/>
    <dgm:cxn modelId="{DA52E1FE-B086-4035-B611-A776376B4719}" type="presParOf" srcId="{974F300E-4386-5845-9047-D2E50BE5B9DF}" destId="{EFF9C175-C8F7-4AA0-A603-5A5B413D3339}" srcOrd="27" destOrd="0" presId="urn:microsoft.com/office/officeart/2005/8/layout/cycle1"/>
    <dgm:cxn modelId="{386BB3F8-A538-4A65-85A0-59A4FA245006}" type="presParOf" srcId="{974F300E-4386-5845-9047-D2E50BE5B9DF}" destId="{1E91956C-3ED4-4FB3-AAAD-77C6E4A2EADC}" srcOrd="28" destOrd="0" presId="urn:microsoft.com/office/officeart/2005/8/layout/cycle1"/>
    <dgm:cxn modelId="{82E93C8A-D9D7-49D6-915C-2C83FDCB1432}" type="presParOf" srcId="{974F300E-4386-5845-9047-D2E50BE5B9DF}" destId="{DC008C91-A0F9-47BC-9506-C585F36C59AD}" srcOrd="29" destOrd="0" presId="urn:microsoft.com/office/officeart/2005/8/layout/cycle1"/>
    <dgm:cxn modelId="{BE5D2F94-15BA-490B-AE24-79B5841F5A26}" type="presParOf" srcId="{974F300E-4386-5845-9047-D2E50BE5B9DF}" destId="{76489BEC-C278-4E0C-9AEC-D9DD0447FDB8}" srcOrd="30" destOrd="0" presId="urn:microsoft.com/office/officeart/2005/8/layout/cycle1"/>
    <dgm:cxn modelId="{F5C22861-AC3E-4B5A-9F63-D5AF3745D0B7}" type="presParOf" srcId="{974F300E-4386-5845-9047-D2E50BE5B9DF}" destId="{A297B01A-F0A4-4A53-A5FD-6528156F9394}" srcOrd="31" destOrd="0" presId="urn:microsoft.com/office/officeart/2005/8/layout/cycle1"/>
    <dgm:cxn modelId="{9C5E13FA-DBA5-4F8A-88BF-534557F17E6B}" type="presParOf" srcId="{974F300E-4386-5845-9047-D2E50BE5B9DF}" destId="{2D5A9FCC-ECEA-4A3B-AC27-E51BA602396E}" srcOrd="32" destOrd="0" presId="urn:microsoft.com/office/officeart/2005/8/layout/cycle1"/>
    <dgm:cxn modelId="{48756AC3-EFB0-459C-A0C5-5339D0FEB54B}" type="presParOf" srcId="{974F300E-4386-5845-9047-D2E50BE5B9DF}" destId="{A2EA03EA-4334-484F-8AF9-A3C0C4CC0A1D}" srcOrd="33" destOrd="0" presId="urn:microsoft.com/office/officeart/2005/8/layout/cycle1"/>
    <dgm:cxn modelId="{BA76467A-CA53-405C-9FA3-B792C9797EB6}" type="presParOf" srcId="{974F300E-4386-5845-9047-D2E50BE5B9DF}" destId="{F55E9ECD-640D-4A3C-BAE1-B949AB3F6302}" srcOrd="34" destOrd="0" presId="urn:microsoft.com/office/officeart/2005/8/layout/cycle1"/>
    <dgm:cxn modelId="{EEDBE26B-FED8-44DB-B275-8F3152813E7D}" type="presParOf" srcId="{974F300E-4386-5845-9047-D2E50BE5B9DF}" destId="{61761E2E-B16E-48F0-A22D-ED399E218430}"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AEFC14A8-4D50-4976-AFAD-9CCC4E8DAEEB}">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22581106-639E-492D-BD9B-9D1F05FC32AA}" type="parTrans" cxnId="{075B31DF-E376-421B-94C7-3BE70EEE46BE}">
      <dgm:prSet/>
      <dgm:spPr/>
      <dgm:t>
        <a:bodyPr/>
        <a:lstStyle/>
        <a:p>
          <a:pPr latinLnBrk="1"/>
          <a:endParaRPr lang="ko-KR" altLang="en-US"/>
        </a:p>
      </dgm:t>
    </dgm:pt>
    <dgm:pt modelId="{210F6E36-E495-4567-AED8-B37B71AE3A11}" type="sibTrans" cxnId="{075B31DF-E376-421B-94C7-3BE70EEE46BE}">
      <dgm:prSet/>
      <dgm:spPr/>
      <dgm:t>
        <a:bodyPr/>
        <a:lstStyle/>
        <a:p>
          <a:pPr latinLnBrk="1"/>
          <a:endParaRPr lang="ko-KR" altLang="en-US"/>
        </a:p>
      </dgm:t>
    </dgm:pt>
    <dgm:pt modelId="{D3234873-DA58-4967-A2A4-84066DD4B89F}">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F46A5A43-9265-4951-9AB4-3516202A3C00}" type="parTrans" cxnId="{F01F7AE1-61FC-4375-8FB1-5272CF5F5445}">
      <dgm:prSet/>
      <dgm:spPr/>
      <dgm:t>
        <a:bodyPr/>
        <a:lstStyle/>
        <a:p>
          <a:pPr latinLnBrk="1"/>
          <a:endParaRPr lang="ko-KR" altLang="en-US"/>
        </a:p>
      </dgm:t>
    </dgm:pt>
    <dgm:pt modelId="{6CD74F15-79A0-484B-AC53-E48AB42E4563}" type="sibTrans" cxnId="{F01F7AE1-61FC-4375-8FB1-5272CF5F5445}">
      <dgm:prSet/>
      <dgm:spPr/>
      <dgm:t>
        <a:bodyPr/>
        <a:lstStyle/>
        <a:p>
          <a:pPr latinLnBrk="1"/>
          <a:endParaRPr lang="ko-KR" altLang="en-US"/>
        </a:p>
      </dgm:t>
    </dgm:pt>
    <dgm:pt modelId="{F2D1BC01-4885-4156-80FD-61ACCB6ABF24}">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84C923D0-B3F1-4293-AD75-DE3B2AF6AED6}" type="parTrans" cxnId="{4B7D37D7-4DF1-4A69-953A-F38E22FC8142}">
      <dgm:prSet/>
      <dgm:spPr/>
      <dgm:t>
        <a:bodyPr/>
        <a:lstStyle/>
        <a:p>
          <a:pPr latinLnBrk="1"/>
          <a:endParaRPr lang="ko-KR" altLang="en-US"/>
        </a:p>
      </dgm:t>
    </dgm:pt>
    <dgm:pt modelId="{E9B7D914-74C5-4110-B07B-FDA18A7C5FB8}" type="sibTrans" cxnId="{4B7D37D7-4DF1-4A69-953A-F38E22FC8142}">
      <dgm:prSet/>
      <dgm:spPr/>
      <dgm:t>
        <a:bodyPr/>
        <a:lstStyle/>
        <a:p>
          <a:pPr latinLnBrk="1"/>
          <a:endParaRPr lang="ko-KR" altLang="en-US"/>
        </a:p>
      </dgm:t>
    </dgm:pt>
    <dgm:pt modelId="{7E139CB0-66A1-4F7C-90B1-004F5E4D2747}">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1C9F6D10-B6F7-4CA1-B906-8B27D77B3309}" type="parTrans" cxnId="{05DEDCAB-9DE0-4E5D-A7B2-D6A2D07D128C}">
      <dgm:prSet/>
      <dgm:spPr/>
      <dgm:t>
        <a:bodyPr/>
        <a:lstStyle/>
        <a:p>
          <a:pPr latinLnBrk="1"/>
          <a:endParaRPr lang="ko-KR" altLang="en-US"/>
        </a:p>
      </dgm:t>
    </dgm:pt>
    <dgm:pt modelId="{97EAF21D-4687-4850-B4A3-508B6A5C3913}" type="sibTrans" cxnId="{05DEDCAB-9DE0-4E5D-A7B2-D6A2D07D128C}">
      <dgm:prSet/>
      <dgm:spPr/>
      <dgm:t>
        <a:bodyPr/>
        <a:lstStyle/>
        <a:p>
          <a:pPr latinLnBrk="1"/>
          <a:endParaRPr lang="ko-KR" altLang="en-US"/>
        </a:p>
      </dgm:t>
    </dgm:pt>
    <dgm:pt modelId="{642362C8-27B3-45A2-A460-5915E01400DF}">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E08ACF26-6B0B-42CD-AB87-7D7C574DCF52}" type="parTrans" cxnId="{EE665670-D550-44AF-86EB-AE15DB712CD1}">
      <dgm:prSet/>
      <dgm:spPr/>
      <dgm:t>
        <a:bodyPr/>
        <a:lstStyle/>
        <a:p>
          <a:pPr latinLnBrk="1"/>
          <a:endParaRPr lang="ko-KR" altLang="en-US"/>
        </a:p>
      </dgm:t>
    </dgm:pt>
    <dgm:pt modelId="{10B8A92A-DE3B-402B-9C23-B49E8CF034CE}" type="sibTrans" cxnId="{EE665670-D550-44AF-86EB-AE15DB712CD1}">
      <dgm:prSet/>
      <dgm:spPr/>
      <dgm:t>
        <a:bodyPr/>
        <a:lstStyle/>
        <a:p>
          <a:pPr latinLnBrk="1"/>
          <a:endParaRPr lang="ko-KR" altLang="en-US"/>
        </a:p>
      </dgm:t>
    </dgm:pt>
    <dgm:pt modelId="{B3F8F147-53E1-4BD7-8A19-9B2D52BEE33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E8907FBF-9381-41EB-B70D-1C61055A2513}" type="parTrans" cxnId="{9C25DC48-C2EF-4DB6-9C9C-0BF151A3F28D}">
      <dgm:prSet/>
      <dgm:spPr/>
      <dgm:t>
        <a:bodyPr/>
        <a:lstStyle/>
        <a:p>
          <a:pPr latinLnBrk="1"/>
          <a:endParaRPr lang="ko-KR" altLang="en-US"/>
        </a:p>
      </dgm:t>
    </dgm:pt>
    <dgm:pt modelId="{6C2BCEA0-6209-4A90-AD8D-D8FE3FFE3B04}" type="sibTrans" cxnId="{9C25DC48-C2EF-4DB6-9C9C-0BF151A3F28D}">
      <dgm:prSet/>
      <dgm:spPr/>
      <dgm:t>
        <a:bodyPr/>
        <a:lstStyle/>
        <a:p>
          <a:pPr latinLnBrk="1"/>
          <a:endParaRPr lang="ko-KR" altLang="en-US"/>
        </a:p>
      </dgm:t>
    </dgm:pt>
    <dgm:pt modelId="{6E33AB5A-D32B-4206-ACB5-6912219879A2}">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12F3B508-436D-4472-9DF4-BC9735E1560A}" type="parTrans" cxnId="{DE656B2F-1653-4B9D-99D7-7D040E5000D8}">
      <dgm:prSet/>
      <dgm:spPr/>
      <dgm:t>
        <a:bodyPr/>
        <a:lstStyle/>
        <a:p>
          <a:pPr latinLnBrk="1"/>
          <a:endParaRPr lang="ko-KR" altLang="en-US"/>
        </a:p>
      </dgm:t>
    </dgm:pt>
    <dgm:pt modelId="{A3142E2A-047D-43E8-9870-AE469801F41C}" type="sibTrans" cxnId="{DE656B2F-1653-4B9D-99D7-7D040E5000D8}">
      <dgm:prSet/>
      <dgm:spPr/>
      <dgm:t>
        <a:bodyPr/>
        <a:lstStyle/>
        <a:p>
          <a:pPr latinLnBrk="1"/>
          <a:endParaRPr lang="ko-KR" altLang="en-US"/>
        </a:p>
      </dgm:t>
    </dgm:pt>
    <dgm:pt modelId="{E6FC6428-3D6F-48A5-B588-7417E6329D19}">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F0B27C00-358E-4271-B64B-DEBFF22CBB1F}" type="parTrans" cxnId="{A9B3350B-74AD-4AA7-97C5-18CCD59B2171}">
      <dgm:prSet/>
      <dgm:spPr/>
      <dgm:t>
        <a:bodyPr/>
        <a:lstStyle/>
        <a:p>
          <a:pPr latinLnBrk="1"/>
          <a:endParaRPr lang="ko-KR" altLang="en-US"/>
        </a:p>
      </dgm:t>
    </dgm:pt>
    <dgm:pt modelId="{A545C923-409E-4C9F-A6DA-DC5F9F72D5F4}" type="sibTrans" cxnId="{A9B3350B-74AD-4AA7-97C5-18CCD59B2171}">
      <dgm:prSet/>
      <dgm:spPr/>
      <dgm:t>
        <a:bodyPr/>
        <a:lstStyle/>
        <a:p>
          <a:pPr latinLnBrk="1"/>
          <a:endParaRPr lang="ko-KR" altLang="en-US"/>
        </a:p>
      </dgm:t>
    </dgm:pt>
    <dgm:pt modelId="{0AF23A8F-561B-46A0-A1AD-65FCA0F4391D}">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00749DF8-2AE7-4B9A-A6F2-C7B83EF43991}" type="parTrans" cxnId="{32A226E2-E491-409A-8022-8032E940B0EF}">
      <dgm:prSet/>
      <dgm:spPr/>
      <dgm:t>
        <a:bodyPr/>
        <a:lstStyle/>
        <a:p>
          <a:pPr latinLnBrk="1"/>
          <a:endParaRPr lang="ko-KR" altLang="en-US"/>
        </a:p>
      </dgm:t>
    </dgm:pt>
    <dgm:pt modelId="{54CBA90F-6BF4-4628-BDEB-3D618CC1BA74}" type="sibTrans" cxnId="{32A226E2-E491-409A-8022-8032E940B0EF}">
      <dgm:prSet/>
      <dgm:spPr/>
      <dgm:t>
        <a:bodyPr/>
        <a:lstStyle/>
        <a:p>
          <a:pPr latinLnBrk="1"/>
          <a:endParaRPr lang="ko-KR" altLang="en-US"/>
        </a:p>
      </dgm:t>
    </dgm:pt>
    <dgm:pt modelId="{7F80B9B0-30F9-45F9-B57A-514DC9811216}">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653453E3-DD9B-4DE6-BEA7-F7C4BCB859CC}" type="parTrans" cxnId="{DED14A88-9111-4841-9D48-E842F89B2472}">
      <dgm:prSet/>
      <dgm:spPr/>
      <dgm:t>
        <a:bodyPr/>
        <a:lstStyle/>
        <a:p>
          <a:pPr latinLnBrk="1"/>
          <a:endParaRPr lang="ko-KR" altLang="en-US"/>
        </a:p>
      </dgm:t>
    </dgm:pt>
    <dgm:pt modelId="{B76A459F-C8D6-4C1D-B7D0-A09CAF5B3204}" type="sibTrans" cxnId="{DED14A88-9111-4841-9D48-E842F89B2472}">
      <dgm:prSet/>
      <dgm:spPr/>
      <dgm:t>
        <a:bodyPr/>
        <a:lstStyle/>
        <a:p>
          <a:pPr latinLnBrk="1"/>
          <a:endParaRPr lang="ko-KR" altLang="en-US"/>
        </a:p>
      </dgm:t>
    </dgm:pt>
    <dgm:pt modelId="{EF29665F-34E4-4452-AAC0-F09FB973519C}">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992E27BF-EA27-4EAF-8428-15D83B221E54}" type="parTrans" cxnId="{EEA83C37-F86F-4B33-9B4E-832AA631A24F}">
      <dgm:prSet/>
      <dgm:spPr/>
      <dgm:t>
        <a:bodyPr/>
        <a:lstStyle/>
        <a:p>
          <a:pPr latinLnBrk="1"/>
          <a:endParaRPr lang="ko-KR" altLang="en-US"/>
        </a:p>
      </dgm:t>
    </dgm:pt>
    <dgm:pt modelId="{D0A77AA3-0C1C-469E-9874-9111566E2807}" type="sibTrans" cxnId="{EEA83C37-F86F-4B33-9B4E-832AA631A24F}">
      <dgm:prSet/>
      <dgm:spPr/>
      <dgm:t>
        <a:bodyPr/>
        <a:lstStyle/>
        <a:p>
          <a:pPr latinLnBrk="1"/>
          <a:endParaRPr lang="ko-KR" altLang="en-US"/>
        </a:p>
      </dgm:t>
    </dgm:pt>
    <dgm:pt modelId="{1E51534E-794D-4AC6-8B59-9D5401E16375}">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C0B6D544-A59D-449E-B122-86FE5FB32A06}" type="parTrans" cxnId="{A2953A87-5A44-4474-AA91-E66DDCA39C0F}">
      <dgm:prSet/>
      <dgm:spPr/>
      <dgm:t>
        <a:bodyPr/>
        <a:lstStyle/>
        <a:p>
          <a:pPr latinLnBrk="1"/>
          <a:endParaRPr lang="ko-KR" altLang="en-US"/>
        </a:p>
      </dgm:t>
    </dgm:pt>
    <dgm:pt modelId="{85B68479-59C4-4C0F-B220-2D494F9F32E8}" type="sibTrans" cxnId="{A2953A87-5A44-4474-AA91-E66DDCA39C0F}">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1387218B-AE1C-4CEB-AF34-E3DF29D6F6CC}" type="pres">
      <dgm:prSet presAssocID="{AEFC14A8-4D50-4976-AFAD-9CCC4E8DAEEB}" presName="dummy" presStyleCnt="0"/>
      <dgm:spPr/>
    </dgm:pt>
    <dgm:pt modelId="{883481D3-9106-479D-B81E-AD2E19F97D1B}" type="pres">
      <dgm:prSet presAssocID="{AEFC14A8-4D50-4976-AFAD-9CCC4E8DAEEB}" presName="node" presStyleLbl="revTx" presStyleIdx="0" presStyleCnt="12" custScaleX="235352">
        <dgm:presLayoutVars>
          <dgm:bulletEnabled val="1"/>
        </dgm:presLayoutVars>
      </dgm:prSet>
      <dgm:spPr>
        <a:prstGeom prst="rect">
          <a:avLst/>
        </a:prstGeom>
      </dgm:spPr>
    </dgm:pt>
    <dgm:pt modelId="{44C00D2E-9AC2-46CF-94C0-533017544F06}" type="pres">
      <dgm:prSet presAssocID="{210F6E36-E495-4567-AED8-B37B71AE3A11}"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B409B97-269A-49AF-BC0B-DF30096B4788}" type="pres">
      <dgm:prSet presAssocID="{D3234873-DA58-4967-A2A4-84066DD4B89F}" presName="dummy" presStyleCnt="0"/>
      <dgm:spPr/>
    </dgm:pt>
    <dgm:pt modelId="{5EF93F37-D4D2-4CAE-A218-8FA2BC6189DC}" type="pres">
      <dgm:prSet presAssocID="{D3234873-DA58-4967-A2A4-84066DD4B89F}" presName="node" presStyleLbl="revTx" presStyleIdx="1" presStyleCnt="12" custScaleX="192316">
        <dgm:presLayoutVars>
          <dgm:bulletEnabled val="1"/>
        </dgm:presLayoutVars>
      </dgm:prSet>
      <dgm:spPr>
        <a:prstGeom prst="rect">
          <a:avLst/>
        </a:prstGeom>
      </dgm:spPr>
    </dgm:pt>
    <dgm:pt modelId="{7540ACC9-53B1-49B8-B436-625881256B54}" type="pres">
      <dgm:prSet presAssocID="{6CD74F15-79A0-484B-AC53-E48AB42E4563}"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52CEEC55-AEC7-4ED3-A068-158CEC12E3F5}" type="pres">
      <dgm:prSet presAssocID="{F2D1BC01-4885-4156-80FD-61ACCB6ABF24}" presName="dummy" presStyleCnt="0"/>
      <dgm:spPr/>
    </dgm:pt>
    <dgm:pt modelId="{18CA2B03-2202-4FA8-8BC0-44CC4D10B8A0}" type="pres">
      <dgm:prSet presAssocID="{F2D1BC01-4885-4156-80FD-61ACCB6ABF24}" presName="node" presStyleLbl="revTx" presStyleIdx="2" presStyleCnt="12" custScaleX="216806">
        <dgm:presLayoutVars>
          <dgm:bulletEnabled val="1"/>
        </dgm:presLayoutVars>
      </dgm:prSet>
      <dgm:spPr>
        <a:prstGeom prst="rect">
          <a:avLst/>
        </a:prstGeom>
      </dgm:spPr>
    </dgm:pt>
    <dgm:pt modelId="{93B1B4D8-637E-4C13-9A84-EED4AEAC54FB}" type="pres">
      <dgm:prSet presAssocID="{E9B7D914-74C5-4110-B07B-FDA18A7C5FB8}"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34C066F-2CE7-4F25-92DA-7737E7C8D731}" type="pres">
      <dgm:prSet presAssocID="{7E139CB0-66A1-4F7C-90B1-004F5E4D2747}" presName="dummy" presStyleCnt="0"/>
      <dgm:spPr/>
    </dgm:pt>
    <dgm:pt modelId="{150786B1-5DFE-4F8D-84F9-D9C61E6F208D}" type="pres">
      <dgm:prSet presAssocID="{7E139CB0-66A1-4F7C-90B1-004F5E4D2747}" presName="node" presStyleLbl="revTx" presStyleIdx="3" presStyleCnt="12" custScaleX="211950">
        <dgm:presLayoutVars>
          <dgm:bulletEnabled val="1"/>
        </dgm:presLayoutVars>
      </dgm:prSet>
      <dgm:spPr>
        <a:prstGeom prst="rect">
          <a:avLst/>
        </a:prstGeom>
      </dgm:spPr>
    </dgm:pt>
    <dgm:pt modelId="{4C81F7DD-8A4C-4FFF-A96A-DBF7BCD2F434}" type="pres">
      <dgm:prSet presAssocID="{97EAF21D-4687-4850-B4A3-508B6A5C3913}"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ABD4BAE1-C1A2-45BA-B76F-FD9A7B3D328D}" type="pres">
      <dgm:prSet presAssocID="{642362C8-27B3-45A2-A460-5915E01400DF}" presName="dummy" presStyleCnt="0"/>
      <dgm:spPr/>
    </dgm:pt>
    <dgm:pt modelId="{371D1768-128A-4143-949B-204A5BD49BAB}" type="pres">
      <dgm:prSet presAssocID="{642362C8-27B3-45A2-A460-5915E01400DF}" presName="node" presStyleLbl="revTx" presStyleIdx="4" presStyleCnt="12" custScaleX="250719">
        <dgm:presLayoutVars>
          <dgm:bulletEnabled val="1"/>
        </dgm:presLayoutVars>
      </dgm:prSet>
      <dgm:spPr>
        <a:prstGeom prst="rect">
          <a:avLst/>
        </a:prstGeom>
      </dgm:spPr>
    </dgm:pt>
    <dgm:pt modelId="{51D5B5D4-6A7D-46CF-9683-034693C62257}" type="pres">
      <dgm:prSet presAssocID="{10B8A92A-DE3B-402B-9C23-B49E8CF034CE}"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1489C2DC-481E-4DC4-8648-879247790F26}" type="pres">
      <dgm:prSet presAssocID="{B3F8F147-53E1-4BD7-8A19-9B2D52BEE33D}" presName="dummy" presStyleCnt="0"/>
      <dgm:spPr/>
    </dgm:pt>
    <dgm:pt modelId="{72FFED65-B919-4D1B-BB92-9BF2515CB444}" type="pres">
      <dgm:prSet presAssocID="{B3F8F147-53E1-4BD7-8A19-9B2D52BEE33D}" presName="node" presStyleLbl="revTx" presStyleIdx="5" presStyleCnt="12" custScaleX="209410">
        <dgm:presLayoutVars>
          <dgm:bulletEnabled val="1"/>
        </dgm:presLayoutVars>
      </dgm:prSet>
      <dgm:spPr>
        <a:prstGeom prst="rect">
          <a:avLst/>
        </a:prstGeom>
      </dgm:spPr>
    </dgm:pt>
    <dgm:pt modelId="{B036C765-606C-4239-B6EF-B6CA95CF08CF}" type="pres">
      <dgm:prSet presAssocID="{6C2BCEA0-6209-4A90-AD8D-D8FE3FFE3B04}"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0B2E31E2-FF06-4DCB-972A-28274C57802F}" type="pres">
      <dgm:prSet presAssocID="{6E33AB5A-D32B-4206-ACB5-6912219879A2}" presName="dummy" presStyleCnt="0"/>
      <dgm:spPr/>
    </dgm:pt>
    <dgm:pt modelId="{9A957202-38EC-4632-811C-497532719FDA}" type="pres">
      <dgm:prSet presAssocID="{6E33AB5A-D32B-4206-ACB5-6912219879A2}" presName="node" presStyleLbl="revTx" presStyleIdx="6" presStyleCnt="12" custScaleX="160431">
        <dgm:presLayoutVars>
          <dgm:bulletEnabled val="1"/>
        </dgm:presLayoutVars>
      </dgm:prSet>
      <dgm:spPr>
        <a:prstGeom prst="rect">
          <a:avLst/>
        </a:prstGeom>
      </dgm:spPr>
    </dgm:pt>
    <dgm:pt modelId="{F0352096-95DD-43F5-BEE7-926C54C03FEF}" type="pres">
      <dgm:prSet presAssocID="{A3142E2A-047D-43E8-9870-AE469801F41C}"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4B702451-CC08-4161-A00E-A6135D05AC6C}" type="pres">
      <dgm:prSet presAssocID="{E6FC6428-3D6F-48A5-B588-7417E6329D19}" presName="dummy" presStyleCnt="0"/>
      <dgm:spPr/>
    </dgm:pt>
    <dgm:pt modelId="{80FF8A10-A6F7-4CF4-8AFB-4600EF46E136}" type="pres">
      <dgm:prSet presAssocID="{E6FC6428-3D6F-48A5-B588-7417E6329D19}" presName="node" presStyleLbl="revTx" presStyleIdx="7" presStyleCnt="12" custScaleX="218258">
        <dgm:presLayoutVars>
          <dgm:bulletEnabled val="1"/>
        </dgm:presLayoutVars>
      </dgm:prSet>
      <dgm:spPr>
        <a:prstGeom prst="rect">
          <a:avLst/>
        </a:prstGeom>
      </dgm:spPr>
    </dgm:pt>
    <dgm:pt modelId="{A3FF16F1-FA3A-42A3-BC1C-F69A80CA5D53}" type="pres">
      <dgm:prSet presAssocID="{A545C923-409E-4C9F-A6DA-DC5F9F72D5F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1D05F19D-C4ED-4808-BC39-B4348281F150}" type="pres">
      <dgm:prSet presAssocID="{0AF23A8F-561B-46A0-A1AD-65FCA0F4391D}" presName="dummy" presStyleCnt="0"/>
      <dgm:spPr/>
    </dgm:pt>
    <dgm:pt modelId="{FB7A44B3-380A-4C93-88A1-5547954148EC}" type="pres">
      <dgm:prSet presAssocID="{0AF23A8F-561B-46A0-A1AD-65FCA0F4391D}" presName="node" presStyleLbl="revTx" presStyleIdx="8" presStyleCnt="12" custScaleX="221150">
        <dgm:presLayoutVars>
          <dgm:bulletEnabled val="1"/>
        </dgm:presLayoutVars>
      </dgm:prSet>
      <dgm:spPr>
        <a:prstGeom prst="rect">
          <a:avLst/>
        </a:prstGeom>
      </dgm:spPr>
    </dgm:pt>
    <dgm:pt modelId="{E1813AFE-54A0-4B55-8973-C94856D4774E}" type="pres">
      <dgm:prSet presAssocID="{54CBA90F-6BF4-4628-BDEB-3D618CC1BA74}"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A99ACE3D-5745-47F5-BD6C-33FF9758C41A}" type="pres">
      <dgm:prSet presAssocID="{7F80B9B0-30F9-45F9-B57A-514DC9811216}" presName="dummy" presStyleCnt="0"/>
      <dgm:spPr/>
    </dgm:pt>
    <dgm:pt modelId="{4063431C-E8B1-4724-85CB-922C825E5E96}" type="pres">
      <dgm:prSet presAssocID="{7F80B9B0-30F9-45F9-B57A-514DC9811216}" presName="node" presStyleLbl="revTx" presStyleIdx="9" presStyleCnt="12" custScaleX="223834">
        <dgm:presLayoutVars>
          <dgm:bulletEnabled val="1"/>
        </dgm:presLayoutVars>
      </dgm:prSet>
      <dgm:spPr>
        <a:prstGeom prst="rect">
          <a:avLst/>
        </a:prstGeom>
      </dgm:spPr>
    </dgm:pt>
    <dgm:pt modelId="{7E74C782-7F4D-44A3-BAFB-E1C170B3305A}" type="pres">
      <dgm:prSet presAssocID="{B76A459F-C8D6-4C1D-B7D0-A09CAF5B3204}"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7F8A40C3-43AE-4560-8B20-5DA9F29EF93C}" type="pres">
      <dgm:prSet presAssocID="{EF29665F-34E4-4452-AAC0-F09FB973519C}" presName="dummy" presStyleCnt="0"/>
      <dgm:spPr/>
    </dgm:pt>
    <dgm:pt modelId="{DC6994FD-F18B-45C9-823B-5D4E5DA325C2}" type="pres">
      <dgm:prSet presAssocID="{EF29665F-34E4-4452-AAC0-F09FB973519C}" presName="node" presStyleLbl="revTx" presStyleIdx="10" presStyleCnt="12" custScaleX="204809">
        <dgm:presLayoutVars>
          <dgm:bulletEnabled val="1"/>
        </dgm:presLayoutVars>
      </dgm:prSet>
      <dgm:spPr>
        <a:prstGeom prst="rect">
          <a:avLst/>
        </a:prstGeom>
      </dgm:spPr>
    </dgm:pt>
    <dgm:pt modelId="{40CF0877-E5F4-4975-9A31-420F1816B8A8}" type="pres">
      <dgm:prSet presAssocID="{D0A77AA3-0C1C-469E-9874-9111566E2807}"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78F5FE21-AE70-4587-BA6B-1A9263C4F2E1}" type="pres">
      <dgm:prSet presAssocID="{1E51534E-794D-4AC6-8B59-9D5401E16375}" presName="dummy" presStyleCnt="0"/>
      <dgm:spPr/>
    </dgm:pt>
    <dgm:pt modelId="{05913D2D-C1B7-4F29-BF78-3BAB918AA4B2}" type="pres">
      <dgm:prSet presAssocID="{1E51534E-794D-4AC6-8B59-9D5401E16375}" presName="node" presStyleLbl="revTx" presStyleIdx="11" presStyleCnt="12" custScaleX="91262" custRadScaleRad="100461" custRadScaleInc="-9508">
        <dgm:presLayoutVars>
          <dgm:bulletEnabled val="1"/>
        </dgm:presLayoutVars>
      </dgm:prSet>
      <dgm:spPr>
        <a:prstGeom prst="rect">
          <a:avLst/>
        </a:prstGeom>
      </dgm:spPr>
    </dgm:pt>
    <dgm:pt modelId="{331EB772-A3FF-4CB7-BFB5-93A7B379566C}" type="pres">
      <dgm:prSet presAssocID="{85B68479-59C4-4C0F-B220-2D494F9F32E8}"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A9B3350B-74AD-4AA7-97C5-18CCD59B2171}" srcId="{8E1255C9-F847-A440-83FF-7AA254CCB896}" destId="{E6FC6428-3D6F-48A5-B588-7417E6329D19}" srcOrd="7" destOrd="0" parTransId="{F0B27C00-358E-4271-B64B-DEBFF22CBB1F}" sibTransId="{A545C923-409E-4C9F-A6DA-DC5F9F72D5F4}"/>
    <dgm:cxn modelId="{FFDCB818-250F-4A66-B5DE-5F0CD2D5A0AA}" type="presOf" srcId="{6CD74F15-79A0-484B-AC53-E48AB42E4563}" destId="{7540ACC9-53B1-49B8-B436-625881256B54}" srcOrd="0" destOrd="0" presId="urn:microsoft.com/office/officeart/2005/8/layout/cycle1"/>
    <dgm:cxn modelId="{E56CE518-A24D-49D8-AAB3-3EB615C63EB2}" type="presOf" srcId="{85B68479-59C4-4C0F-B220-2D494F9F32E8}" destId="{331EB772-A3FF-4CB7-BFB5-93A7B379566C}" srcOrd="0" destOrd="0" presId="urn:microsoft.com/office/officeart/2005/8/layout/cycle1"/>
    <dgm:cxn modelId="{039DBD1E-AE82-4ED5-B093-7A007CF2C215}" type="presOf" srcId="{6E33AB5A-D32B-4206-ACB5-6912219879A2}" destId="{9A957202-38EC-4632-811C-497532719FDA}" srcOrd="0" destOrd="0" presId="urn:microsoft.com/office/officeart/2005/8/layout/cycle1"/>
    <dgm:cxn modelId="{DE656B2F-1653-4B9D-99D7-7D040E5000D8}" srcId="{8E1255C9-F847-A440-83FF-7AA254CCB896}" destId="{6E33AB5A-D32B-4206-ACB5-6912219879A2}" srcOrd="6" destOrd="0" parTransId="{12F3B508-436D-4472-9DF4-BC9735E1560A}" sibTransId="{A3142E2A-047D-43E8-9870-AE469801F41C}"/>
    <dgm:cxn modelId="{0EED4034-2C6E-4819-968C-5447C39A47BB}" type="presOf" srcId="{6C2BCEA0-6209-4A90-AD8D-D8FE3FFE3B04}" destId="{B036C765-606C-4239-B6EF-B6CA95CF08CF}" srcOrd="0" destOrd="0" presId="urn:microsoft.com/office/officeart/2005/8/layout/cycle1"/>
    <dgm:cxn modelId="{EEA83C37-F86F-4B33-9B4E-832AA631A24F}" srcId="{8E1255C9-F847-A440-83FF-7AA254CCB896}" destId="{EF29665F-34E4-4452-AAC0-F09FB973519C}" srcOrd="10" destOrd="0" parTransId="{992E27BF-EA27-4EAF-8428-15D83B221E54}" sibTransId="{D0A77AA3-0C1C-469E-9874-9111566E2807}"/>
    <dgm:cxn modelId="{E5039240-E3B5-4C1D-9FB4-091ADA87BD60}" type="presOf" srcId="{B3F8F147-53E1-4BD7-8A19-9B2D52BEE33D}" destId="{72FFED65-B919-4D1B-BB92-9BF2515CB444}" srcOrd="0" destOrd="0" presId="urn:microsoft.com/office/officeart/2005/8/layout/cycle1"/>
    <dgm:cxn modelId="{9C25DC48-C2EF-4DB6-9C9C-0BF151A3F28D}" srcId="{8E1255C9-F847-A440-83FF-7AA254CCB896}" destId="{B3F8F147-53E1-4BD7-8A19-9B2D52BEE33D}" srcOrd="5" destOrd="0" parTransId="{E8907FBF-9381-41EB-B70D-1C61055A2513}" sibTransId="{6C2BCEA0-6209-4A90-AD8D-D8FE3FFE3B04}"/>
    <dgm:cxn modelId="{2467795B-FE91-4784-8F48-1A2558A71744}" type="presOf" srcId="{EF29665F-34E4-4452-AAC0-F09FB973519C}" destId="{DC6994FD-F18B-45C9-823B-5D4E5DA325C2}" srcOrd="0" destOrd="0" presId="urn:microsoft.com/office/officeart/2005/8/layout/cycle1"/>
    <dgm:cxn modelId="{25696A5C-FA24-44CA-8F66-3100AC3D5F93}" type="presOf" srcId="{1E51534E-794D-4AC6-8B59-9D5401E16375}" destId="{05913D2D-C1B7-4F29-BF78-3BAB918AA4B2}" srcOrd="0" destOrd="0" presId="urn:microsoft.com/office/officeart/2005/8/layout/cycle1"/>
    <dgm:cxn modelId="{FEC2C161-A6E7-414F-B299-B054740564FE}" type="presOf" srcId="{B76A459F-C8D6-4C1D-B7D0-A09CAF5B3204}" destId="{7E74C782-7F4D-44A3-BAFB-E1C170B3305A}" srcOrd="0" destOrd="0" presId="urn:microsoft.com/office/officeart/2005/8/layout/cycle1"/>
    <dgm:cxn modelId="{685A2166-E2DE-9B4C-AA3B-E2D2B0EDDBAA}" type="presOf" srcId="{8E1255C9-F847-A440-83FF-7AA254CCB896}" destId="{974F300E-4386-5845-9047-D2E50BE5B9DF}" srcOrd="0" destOrd="0" presId="urn:microsoft.com/office/officeart/2005/8/layout/cycle1"/>
    <dgm:cxn modelId="{05184967-85FF-4E72-BEFA-B235300DAB95}" type="presOf" srcId="{7F80B9B0-30F9-45F9-B57A-514DC9811216}" destId="{4063431C-E8B1-4724-85CB-922C825E5E96}" srcOrd="0" destOrd="0" presId="urn:microsoft.com/office/officeart/2005/8/layout/cycle1"/>
    <dgm:cxn modelId="{480F6368-74AA-45B6-9AFA-81416F155FBB}" type="presOf" srcId="{D0A77AA3-0C1C-469E-9874-9111566E2807}" destId="{40CF0877-E5F4-4975-9A31-420F1816B8A8}" srcOrd="0" destOrd="0" presId="urn:microsoft.com/office/officeart/2005/8/layout/cycle1"/>
    <dgm:cxn modelId="{EE665670-D550-44AF-86EB-AE15DB712CD1}" srcId="{8E1255C9-F847-A440-83FF-7AA254CCB896}" destId="{642362C8-27B3-45A2-A460-5915E01400DF}" srcOrd="4" destOrd="0" parTransId="{E08ACF26-6B0B-42CD-AB87-7D7C574DCF52}" sibTransId="{10B8A92A-DE3B-402B-9C23-B49E8CF034CE}"/>
    <dgm:cxn modelId="{271AC87F-A085-4692-95BD-9E20ACE5CFFB}" type="presOf" srcId="{642362C8-27B3-45A2-A460-5915E01400DF}" destId="{371D1768-128A-4143-949B-204A5BD49BAB}" srcOrd="0" destOrd="0" presId="urn:microsoft.com/office/officeart/2005/8/layout/cycle1"/>
    <dgm:cxn modelId="{7EDE2F85-886A-4EBC-856D-3E7F9AC0E68B}" type="presOf" srcId="{54CBA90F-6BF4-4628-BDEB-3D618CC1BA74}" destId="{E1813AFE-54A0-4B55-8973-C94856D4774E}" srcOrd="0" destOrd="0" presId="urn:microsoft.com/office/officeart/2005/8/layout/cycle1"/>
    <dgm:cxn modelId="{A2953A87-5A44-4474-AA91-E66DDCA39C0F}" srcId="{8E1255C9-F847-A440-83FF-7AA254CCB896}" destId="{1E51534E-794D-4AC6-8B59-9D5401E16375}" srcOrd="11" destOrd="0" parTransId="{C0B6D544-A59D-449E-B122-86FE5FB32A06}" sibTransId="{85B68479-59C4-4C0F-B220-2D494F9F32E8}"/>
    <dgm:cxn modelId="{F5E74488-EF17-455F-A6C8-0B3DD1EAE6F8}" type="presOf" srcId="{0AF23A8F-561B-46A0-A1AD-65FCA0F4391D}" destId="{FB7A44B3-380A-4C93-88A1-5547954148EC}" srcOrd="0" destOrd="0" presId="urn:microsoft.com/office/officeart/2005/8/layout/cycle1"/>
    <dgm:cxn modelId="{DED14A88-9111-4841-9D48-E842F89B2472}" srcId="{8E1255C9-F847-A440-83FF-7AA254CCB896}" destId="{7F80B9B0-30F9-45F9-B57A-514DC9811216}" srcOrd="9" destOrd="0" parTransId="{653453E3-DD9B-4DE6-BEA7-F7C4BCB859CC}" sibTransId="{B76A459F-C8D6-4C1D-B7D0-A09CAF5B3204}"/>
    <dgm:cxn modelId="{0DDF008D-9B99-476F-BEA5-D133CDE1D54E}" type="presOf" srcId="{10B8A92A-DE3B-402B-9C23-B49E8CF034CE}" destId="{51D5B5D4-6A7D-46CF-9683-034693C62257}" srcOrd="0" destOrd="0" presId="urn:microsoft.com/office/officeart/2005/8/layout/cycle1"/>
    <dgm:cxn modelId="{4E43689B-C360-48CA-ABEF-ECD65AA83F8F}" type="presOf" srcId="{D3234873-DA58-4967-A2A4-84066DD4B89F}" destId="{5EF93F37-D4D2-4CAE-A218-8FA2BC6189DC}" srcOrd="0" destOrd="0" presId="urn:microsoft.com/office/officeart/2005/8/layout/cycle1"/>
    <dgm:cxn modelId="{652EEEA6-F81E-4707-9379-F8BB66098CF3}" type="presOf" srcId="{E6FC6428-3D6F-48A5-B588-7417E6329D19}" destId="{80FF8A10-A6F7-4CF4-8AFB-4600EF46E136}" srcOrd="0" destOrd="0" presId="urn:microsoft.com/office/officeart/2005/8/layout/cycle1"/>
    <dgm:cxn modelId="{71BB98A7-0E5F-49EB-8C8C-5782B18A0894}" type="presOf" srcId="{AEFC14A8-4D50-4976-AFAD-9CCC4E8DAEEB}" destId="{883481D3-9106-479D-B81E-AD2E19F97D1B}" srcOrd="0" destOrd="0" presId="urn:microsoft.com/office/officeart/2005/8/layout/cycle1"/>
    <dgm:cxn modelId="{05DEDCAB-9DE0-4E5D-A7B2-D6A2D07D128C}" srcId="{8E1255C9-F847-A440-83FF-7AA254CCB896}" destId="{7E139CB0-66A1-4F7C-90B1-004F5E4D2747}" srcOrd="3" destOrd="0" parTransId="{1C9F6D10-B6F7-4CA1-B906-8B27D77B3309}" sibTransId="{97EAF21D-4687-4850-B4A3-508B6A5C3913}"/>
    <dgm:cxn modelId="{A0205AC4-3593-4DD8-A00C-12CB94E2B43C}" type="presOf" srcId="{E9B7D914-74C5-4110-B07B-FDA18A7C5FB8}" destId="{93B1B4D8-637E-4C13-9A84-EED4AEAC54FB}" srcOrd="0" destOrd="0" presId="urn:microsoft.com/office/officeart/2005/8/layout/cycle1"/>
    <dgm:cxn modelId="{16E684CA-F71A-413C-82B0-1FDE71FCA714}" type="presOf" srcId="{97EAF21D-4687-4850-B4A3-508B6A5C3913}" destId="{4C81F7DD-8A4C-4FFF-A96A-DBF7BCD2F434}" srcOrd="0" destOrd="0" presId="urn:microsoft.com/office/officeart/2005/8/layout/cycle1"/>
    <dgm:cxn modelId="{4B7D37D7-4DF1-4A69-953A-F38E22FC8142}" srcId="{8E1255C9-F847-A440-83FF-7AA254CCB896}" destId="{F2D1BC01-4885-4156-80FD-61ACCB6ABF24}" srcOrd="2" destOrd="0" parTransId="{84C923D0-B3F1-4293-AD75-DE3B2AF6AED6}" sibTransId="{E9B7D914-74C5-4110-B07B-FDA18A7C5FB8}"/>
    <dgm:cxn modelId="{6B1DBBD9-87BE-4477-A58B-71760A8F2E43}" type="presOf" srcId="{A3142E2A-047D-43E8-9870-AE469801F41C}" destId="{F0352096-95DD-43F5-BEE7-926C54C03FEF}" srcOrd="0" destOrd="0" presId="urn:microsoft.com/office/officeart/2005/8/layout/cycle1"/>
    <dgm:cxn modelId="{075B31DF-E376-421B-94C7-3BE70EEE46BE}" srcId="{8E1255C9-F847-A440-83FF-7AA254CCB896}" destId="{AEFC14A8-4D50-4976-AFAD-9CCC4E8DAEEB}" srcOrd="0" destOrd="0" parTransId="{22581106-639E-492D-BD9B-9D1F05FC32AA}" sibTransId="{210F6E36-E495-4567-AED8-B37B71AE3A11}"/>
    <dgm:cxn modelId="{2D9DA8DF-0522-4EBA-89D4-94DD1F23DC66}" type="presOf" srcId="{F2D1BC01-4885-4156-80FD-61ACCB6ABF24}" destId="{18CA2B03-2202-4FA8-8BC0-44CC4D10B8A0}" srcOrd="0" destOrd="0" presId="urn:microsoft.com/office/officeart/2005/8/layout/cycle1"/>
    <dgm:cxn modelId="{F01F7AE1-61FC-4375-8FB1-5272CF5F5445}" srcId="{8E1255C9-F847-A440-83FF-7AA254CCB896}" destId="{D3234873-DA58-4967-A2A4-84066DD4B89F}" srcOrd="1" destOrd="0" parTransId="{F46A5A43-9265-4951-9AB4-3516202A3C00}" sibTransId="{6CD74F15-79A0-484B-AC53-E48AB42E4563}"/>
    <dgm:cxn modelId="{32A226E2-E491-409A-8022-8032E940B0EF}" srcId="{8E1255C9-F847-A440-83FF-7AA254CCB896}" destId="{0AF23A8F-561B-46A0-A1AD-65FCA0F4391D}" srcOrd="8" destOrd="0" parTransId="{00749DF8-2AE7-4B9A-A6F2-C7B83EF43991}" sibTransId="{54CBA90F-6BF4-4628-BDEB-3D618CC1BA74}"/>
    <dgm:cxn modelId="{4413A3E5-1C9A-46CA-8134-E035BFD0DDB1}" type="presOf" srcId="{210F6E36-E495-4567-AED8-B37B71AE3A11}" destId="{44C00D2E-9AC2-46CF-94C0-533017544F06}" srcOrd="0" destOrd="0" presId="urn:microsoft.com/office/officeart/2005/8/layout/cycle1"/>
    <dgm:cxn modelId="{E290DCF5-84C3-4F80-B049-82C163E65024}" type="presOf" srcId="{7E139CB0-66A1-4F7C-90B1-004F5E4D2747}" destId="{150786B1-5DFE-4F8D-84F9-D9C61E6F208D}" srcOrd="0" destOrd="0" presId="urn:microsoft.com/office/officeart/2005/8/layout/cycle1"/>
    <dgm:cxn modelId="{1A01E9FE-4F02-4E75-9E24-2EB27C33B05A}" type="presOf" srcId="{A545C923-409E-4C9F-A6DA-DC5F9F72D5F4}" destId="{A3FF16F1-FA3A-42A3-BC1C-F69A80CA5D53}" srcOrd="0" destOrd="0" presId="urn:microsoft.com/office/officeart/2005/8/layout/cycle1"/>
    <dgm:cxn modelId="{781EBB03-494B-423B-98D6-FEBF58B62307}" type="presParOf" srcId="{974F300E-4386-5845-9047-D2E50BE5B9DF}" destId="{1387218B-AE1C-4CEB-AF34-E3DF29D6F6CC}" srcOrd="0" destOrd="0" presId="urn:microsoft.com/office/officeart/2005/8/layout/cycle1"/>
    <dgm:cxn modelId="{90D43F52-D889-4602-B213-6CCFF263ABE4}" type="presParOf" srcId="{974F300E-4386-5845-9047-D2E50BE5B9DF}" destId="{883481D3-9106-479D-B81E-AD2E19F97D1B}" srcOrd="1" destOrd="0" presId="urn:microsoft.com/office/officeart/2005/8/layout/cycle1"/>
    <dgm:cxn modelId="{77D282EA-9BBF-48DB-8F89-3524209C6B88}" type="presParOf" srcId="{974F300E-4386-5845-9047-D2E50BE5B9DF}" destId="{44C00D2E-9AC2-46CF-94C0-533017544F06}" srcOrd="2" destOrd="0" presId="urn:microsoft.com/office/officeart/2005/8/layout/cycle1"/>
    <dgm:cxn modelId="{4910BCF3-5A4F-4133-A6DE-30B380BE4ACF}" type="presParOf" srcId="{974F300E-4386-5845-9047-D2E50BE5B9DF}" destId="{AB409B97-269A-49AF-BC0B-DF30096B4788}" srcOrd="3" destOrd="0" presId="urn:microsoft.com/office/officeart/2005/8/layout/cycle1"/>
    <dgm:cxn modelId="{CB2BACAE-8AB5-4B9A-89B4-EF93D2AF9FE1}" type="presParOf" srcId="{974F300E-4386-5845-9047-D2E50BE5B9DF}" destId="{5EF93F37-D4D2-4CAE-A218-8FA2BC6189DC}" srcOrd="4" destOrd="0" presId="urn:microsoft.com/office/officeart/2005/8/layout/cycle1"/>
    <dgm:cxn modelId="{B7229E3E-D0B6-4784-856D-6ABB2FE90EA8}" type="presParOf" srcId="{974F300E-4386-5845-9047-D2E50BE5B9DF}" destId="{7540ACC9-53B1-49B8-B436-625881256B54}" srcOrd="5" destOrd="0" presId="urn:microsoft.com/office/officeart/2005/8/layout/cycle1"/>
    <dgm:cxn modelId="{FA48DB58-84F3-408B-A737-2BBF25636CB6}" type="presParOf" srcId="{974F300E-4386-5845-9047-D2E50BE5B9DF}" destId="{52CEEC55-AEC7-4ED3-A068-158CEC12E3F5}" srcOrd="6" destOrd="0" presId="urn:microsoft.com/office/officeart/2005/8/layout/cycle1"/>
    <dgm:cxn modelId="{7FD37588-149D-41F2-B795-3635612828B6}" type="presParOf" srcId="{974F300E-4386-5845-9047-D2E50BE5B9DF}" destId="{18CA2B03-2202-4FA8-8BC0-44CC4D10B8A0}" srcOrd="7" destOrd="0" presId="urn:microsoft.com/office/officeart/2005/8/layout/cycle1"/>
    <dgm:cxn modelId="{A082DF1B-7044-4728-8928-9326FBE59B16}" type="presParOf" srcId="{974F300E-4386-5845-9047-D2E50BE5B9DF}" destId="{93B1B4D8-637E-4C13-9A84-EED4AEAC54FB}" srcOrd="8" destOrd="0" presId="urn:microsoft.com/office/officeart/2005/8/layout/cycle1"/>
    <dgm:cxn modelId="{785221D8-EEDC-4FD5-ADF3-3A9B50557653}" type="presParOf" srcId="{974F300E-4386-5845-9047-D2E50BE5B9DF}" destId="{834C066F-2CE7-4F25-92DA-7737E7C8D731}" srcOrd="9" destOrd="0" presId="urn:microsoft.com/office/officeart/2005/8/layout/cycle1"/>
    <dgm:cxn modelId="{5E13AF2A-0319-4D6D-82B4-ED89EE4D769E}" type="presParOf" srcId="{974F300E-4386-5845-9047-D2E50BE5B9DF}" destId="{150786B1-5DFE-4F8D-84F9-D9C61E6F208D}" srcOrd="10" destOrd="0" presId="urn:microsoft.com/office/officeart/2005/8/layout/cycle1"/>
    <dgm:cxn modelId="{535C316E-DD8D-4594-88EF-40C3824F3DF9}" type="presParOf" srcId="{974F300E-4386-5845-9047-D2E50BE5B9DF}" destId="{4C81F7DD-8A4C-4FFF-A96A-DBF7BCD2F434}" srcOrd="11" destOrd="0" presId="urn:microsoft.com/office/officeart/2005/8/layout/cycle1"/>
    <dgm:cxn modelId="{5C39A60F-79A2-4CFE-B1E1-C4EF4D8AA8BB}" type="presParOf" srcId="{974F300E-4386-5845-9047-D2E50BE5B9DF}" destId="{ABD4BAE1-C1A2-45BA-B76F-FD9A7B3D328D}" srcOrd="12" destOrd="0" presId="urn:microsoft.com/office/officeart/2005/8/layout/cycle1"/>
    <dgm:cxn modelId="{08A97CE2-BB9D-42EC-B145-1BF4A99C00BE}" type="presParOf" srcId="{974F300E-4386-5845-9047-D2E50BE5B9DF}" destId="{371D1768-128A-4143-949B-204A5BD49BAB}" srcOrd="13" destOrd="0" presId="urn:microsoft.com/office/officeart/2005/8/layout/cycle1"/>
    <dgm:cxn modelId="{C99024D1-5A07-4382-9FA2-AA3C7C1E6261}" type="presParOf" srcId="{974F300E-4386-5845-9047-D2E50BE5B9DF}" destId="{51D5B5D4-6A7D-46CF-9683-034693C62257}" srcOrd="14" destOrd="0" presId="urn:microsoft.com/office/officeart/2005/8/layout/cycle1"/>
    <dgm:cxn modelId="{0EE3C417-B391-4303-8D1D-8A3CFA240F00}" type="presParOf" srcId="{974F300E-4386-5845-9047-D2E50BE5B9DF}" destId="{1489C2DC-481E-4DC4-8648-879247790F26}" srcOrd="15" destOrd="0" presId="urn:microsoft.com/office/officeart/2005/8/layout/cycle1"/>
    <dgm:cxn modelId="{BD949C48-8A5E-4051-AA89-9432C32FA925}" type="presParOf" srcId="{974F300E-4386-5845-9047-D2E50BE5B9DF}" destId="{72FFED65-B919-4D1B-BB92-9BF2515CB444}" srcOrd="16" destOrd="0" presId="urn:microsoft.com/office/officeart/2005/8/layout/cycle1"/>
    <dgm:cxn modelId="{A16BB6C8-45F2-46B1-80E0-567C91DCC188}" type="presParOf" srcId="{974F300E-4386-5845-9047-D2E50BE5B9DF}" destId="{B036C765-606C-4239-B6EF-B6CA95CF08CF}" srcOrd="17" destOrd="0" presId="urn:microsoft.com/office/officeart/2005/8/layout/cycle1"/>
    <dgm:cxn modelId="{B0A94B2D-4393-465F-97A1-4616DCE6E0FD}" type="presParOf" srcId="{974F300E-4386-5845-9047-D2E50BE5B9DF}" destId="{0B2E31E2-FF06-4DCB-972A-28274C57802F}" srcOrd="18" destOrd="0" presId="urn:microsoft.com/office/officeart/2005/8/layout/cycle1"/>
    <dgm:cxn modelId="{1058EBE7-D669-4F3F-BD5A-F7EEE60AE7CA}" type="presParOf" srcId="{974F300E-4386-5845-9047-D2E50BE5B9DF}" destId="{9A957202-38EC-4632-811C-497532719FDA}" srcOrd="19" destOrd="0" presId="urn:microsoft.com/office/officeart/2005/8/layout/cycle1"/>
    <dgm:cxn modelId="{49B07B67-DCDC-47FF-9749-93041C9C99F9}" type="presParOf" srcId="{974F300E-4386-5845-9047-D2E50BE5B9DF}" destId="{F0352096-95DD-43F5-BEE7-926C54C03FEF}" srcOrd="20" destOrd="0" presId="urn:microsoft.com/office/officeart/2005/8/layout/cycle1"/>
    <dgm:cxn modelId="{C94A2EAE-97A8-49B1-87D7-55A1C5E52F03}" type="presParOf" srcId="{974F300E-4386-5845-9047-D2E50BE5B9DF}" destId="{4B702451-CC08-4161-A00E-A6135D05AC6C}" srcOrd="21" destOrd="0" presId="urn:microsoft.com/office/officeart/2005/8/layout/cycle1"/>
    <dgm:cxn modelId="{A4DD1FEC-5DFB-496A-8AB3-00F7182497E1}" type="presParOf" srcId="{974F300E-4386-5845-9047-D2E50BE5B9DF}" destId="{80FF8A10-A6F7-4CF4-8AFB-4600EF46E136}" srcOrd="22" destOrd="0" presId="urn:microsoft.com/office/officeart/2005/8/layout/cycle1"/>
    <dgm:cxn modelId="{031C1FB3-292A-45F5-B0EF-1F9729E08C02}" type="presParOf" srcId="{974F300E-4386-5845-9047-D2E50BE5B9DF}" destId="{A3FF16F1-FA3A-42A3-BC1C-F69A80CA5D53}" srcOrd="23" destOrd="0" presId="urn:microsoft.com/office/officeart/2005/8/layout/cycle1"/>
    <dgm:cxn modelId="{FA9D2A5E-14C7-473B-87AE-6566FDCB3B8F}" type="presParOf" srcId="{974F300E-4386-5845-9047-D2E50BE5B9DF}" destId="{1D05F19D-C4ED-4808-BC39-B4348281F150}" srcOrd="24" destOrd="0" presId="urn:microsoft.com/office/officeart/2005/8/layout/cycle1"/>
    <dgm:cxn modelId="{F99E6F18-B5A4-4E2E-985D-9CFAE6D702CF}" type="presParOf" srcId="{974F300E-4386-5845-9047-D2E50BE5B9DF}" destId="{FB7A44B3-380A-4C93-88A1-5547954148EC}" srcOrd="25" destOrd="0" presId="urn:microsoft.com/office/officeart/2005/8/layout/cycle1"/>
    <dgm:cxn modelId="{E8707965-8ECB-402E-92ED-3994B4C12B57}" type="presParOf" srcId="{974F300E-4386-5845-9047-D2E50BE5B9DF}" destId="{E1813AFE-54A0-4B55-8973-C94856D4774E}" srcOrd="26" destOrd="0" presId="urn:microsoft.com/office/officeart/2005/8/layout/cycle1"/>
    <dgm:cxn modelId="{06E6CAEF-6392-490F-A6B3-44580A4A5D67}" type="presParOf" srcId="{974F300E-4386-5845-9047-D2E50BE5B9DF}" destId="{A99ACE3D-5745-47F5-BD6C-33FF9758C41A}" srcOrd="27" destOrd="0" presId="urn:microsoft.com/office/officeart/2005/8/layout/cycle1"/>
    <dgm:cxn modelId="{C91E7E82-9B54-43D5-8277-65D8AB7BA4EF}" type="presParOf" srcId="{974F300E-4386-5845-9047-D2E50BE5B9DF}" destId="{4063431C-E8B1-4724-85CB-922C825E5E96}" srcOrd="28" destOrd="0" presId="urn:microsoft.com/office/officeart/2005/8/layout/cycle1"/>
    <dgm:cxn modelId="{53688C2C-BF39-41A8-8844-CC97E896C7DC}" type="presParOf" srcId="{974F300E-4386-5845-9047-D2E50BE5B9DF}" destId="{7E74C782-7F4D-44A3-BAFB-E1C170B3305A}" srcOrd="29" destOrd="0" presId="urn:microsoft.com/office/officeart/2005/8/layout/cycle1"/>
    <dgm:cxn modelId="{47A17171-4FF0-4011-B1E2-CC1C50DD3432}" type="presParOf" srcId="{974F300E-4386-5845-9047-D2E50BE5B9DF}" destId="{7F8A40C3-43AE-4560-8B20-5DA9F29EF93C}" srcOrd="30" destOrd="0" presId="urn:microsoft.com/office/officeart/2005/8/layout/cycle1"/>
    <dgm:cxn modelId="{B2FBA40B-FB98-4785-89A4-10308C42E43D}" type="presParOf" srcId="{974F300E-4386-5845-9047-D2E50BE5B9DF}" destId="{DC6994FD-F18B-45C9-823B-5D4E5DA325C2}" srcOrd="31" destOrd="0" presId="urn:microsoft.com/office/officeart/2005/8/layout/cycle1"/>
    <dgm:cxn modelId="{5B08EEBF-32D1-4792-B5A7-E82C637F32D6}" type="presParOf" srcId="{974F300E-4386-5845-9047-D2E50BE5B9DF}" destId="{40CF0877-E5F4-4975-9A31-420F1816B8A8}" srcOrd="32" destOrd="0" presId="urn:microsoft.com/office/officeart/2005/8/layout/cycle1"/>
    <dgm:cxn modelId="{7A318E57-EE11-4F96-8737-E752052D5F3B}" type="presParOf" srcId="{974F300E-4386-5845-9047-D2E50BE5B9DF}" destId="{78F5FE21-AE70-4587-BA6B-1A9263C4F2E1}" srcOrd="33" destOrd="0" presId="urn:microsoft.com/office/officeart/2005/8/layout/cycle1"/>
    <dgm:cxn modelId="{30EC36D1-0B2D-40B3-966C-FCA075A65085}" type="presParOf" srcId="{974F300E-4386-5845-9047-D2E50BE5B9DF}" destId="{05913D2D-C1B7-4F29-BF78-3BAB918AA4B2}" srcOrd="34" destOrd="0" presId="urn:microsoft.com/office/officeart/2005/8/layout/cycle1"/>
    <dgm:cxn modelId="{A674BE0F-C25C-42A0-9BE3-E16C13FCA20B}" type="presParOf" srcId="{974F300E-4386-5845-9047-D2E50BE5B9DF}" destId="{331EB772-A3FF-4CB7-BFB5-93A7B379566C}"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pPr latinLnBrk="1"/>
          <a:endParaRPr lang="ko-KR" altLang="en-US"/>
        </a:p>
      </dgm:t>
    </dgm:pt>
    <dgm:pt modelId="{97E3FE8B-623B-406E-8632-AFD0230F3779}">
      <dgm:prSet phldrT="[Text]"/>
      <dgm:spPr>
        <a:xfrm>
          <a:off x="4198328"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 </a:t>
          </a:r>
          <a:r>
            <a:rPr lang="ko-KR" altLang="en-US" dirty="0" err="1">
              <a:solidFill>
                <a:srgbClr val="FFFFFF">
                  <a:hueOff val="0"/>
                  <a:satOff val="0"/>
                  <a:lumOff val="0"/>
                  <a:alphaOff val="0"/>
                </a:srgbClr>
              </a:solidFill>
              <a:latin typeface="Tahoma"/>
              <a:ea typeface="+mn-ea"/>
              <a:cs typeface="+mn-cs"/>
            </a:rPr>
            <a:t>니산</a:t>
          </a:r>
          <a:endParaRPr lang="en-US" dirty="0">
            <a:solidFill>
              <a:srgbClr val="FFFFFF">
                <a:hueOff val="0"/>
                <a:satOff val="0"/>
                <a:lumOff val="0"/>
                <a:alphaOff val="0"/>
              </a:srgbClr>
            </a:solidFill>
            <a:latin typeface="Tahoma"/>
            <a:ea typeface="+mn-ea"/>
            <a:cs typeface="+mn-cs"/>
          </a:endParaRPr>
        </a:p>
      </dgm:t>
    </dgm:pt>
    <dgm:pt modelId="{C9D3523B-8514-4F5E-BD48-DCD6F9E3094B}" type="parTrans" cxnId="{EC5BCC65-9BAB-4C05-8F1F-72D986318725}">
      <dgm:prSet/>
      <dgm:spPr/>
      <dgm:t>
        <a:bodyPr/>
        <a:lstStyle/>
        <a:p>
          <a:pPr latinLnBrk="1"/>
          <a:endParaRPr lang="ko-KR" altLang="en-US"/>
        </a:p>
      </dgm:t>
    </dgm:pt>
    <dgm:pt modelId="{7C54968D-E052-4D27-8A41-C9576A8E606E}" type="sibTrans" cxnId="{EC5BCC65-9BAB-4C05-8F1F-72D986318725}">
      <dgm:prSet/>
      <dgm:spPr/>
      <dgm:t>
        <a:bodyPr/>
        <a:lstStyle/>
        <a:p>
          <a:pPr latinLnBrk="1"/>
          <a:endParaRPr lang="ko-KR" altLang="en-US"/>
        </a:p>
      </dgm:t>
    </dgm:pt>
    <dgm:pt modelId="{02EF39B8-BC41-4144-883D-F727BCAF274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ko-KR" altLang="en-US" dirty="0" err="1">
              <a:solidFill>
                <a:srgbClr val="FFFFFF">
                  <a:hueOff val="0"/>
                  <a:satOff val="0"/>
                  <a:lumOff val="0"/>
                  <a:alphaOff val="0"/>
                </a:srgbClr>
              </a:solidFill>
              <a:latin typeface="Tahoma"/>
              <a:ea typeface="+mn-ea"/>
              <a:cs typeface="+mn-cs"/>
            </a:rPr>
            <a:t>이야르</a:t>
          </a:r>
          <a:endParaRPr lang="en-US" dirty="0">
            <a:solidFill>
              <a:srgbClr val="FFFFFF">
                <a:hueOff val="0"/>
                <a:satOff val="0"/>
                <a:lumOff val="0"/>
                <a:alphaOff val="0"/>
              </a:srgbClr>
            </a:solidFill>
            <a:latin typeface="Tahoma"/>
            <a:ea typeface="+mn-ea"/>
            <a:cs typeface="+mn-cs"/>
          </a:endParaRPr>
        </a:p>
      </dgm:t>
    </dgm:pt>
    <dgm:pt modelId="{FA09BE18-25A5-478C-B16E-96B2D644AD69}" type="parTrans" cxnId="{84DE776C-C635-48A1-9986-8BEC7D9AA477}">
      <dgm:prSet/>
      <dgm:spPr/>
      <dgm:t>
        <a:bodyPr/>
        <a:lstStyle/>
        <a:p>
          <a:pPr latinLnBrk="1"/>
          <a:endParaRPr lang="ko-KR" altLang="en-US"/>
        </a:p>
      </dgm:t>
    </dgm:pt>
    <dgm:pt modelId="{455971AC-E42D-4787-9150-C0D7F372A2E5}" type="sibTrans" cxnId="{84DE776C-C635-48A1-9986-8BEC7D9AA477}">
      <dgm:prSet/>
      <dgm:spPr/>
      <dgm:t>
        <a:bodyPr/>
        <a:lstStyle/>
        <a:p>
          <a:pPr latinLnBrk="1"/>
          <a:endParaRPr lang="ko-KR" altLang="en-US"/>
        </a:p>
      </dgm:t>
    </dgm:pt>
    <dgm:pt modelId="{A8C50131-A18E-4E14-8BCC-808F270D082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 </a:t>
          </a:r>
          <a:r>
            <a:rPr lang="ko-KR" altLang="en-US" dirty="0">
              <a:solidFill>
                <a:srgbClr val="FFFFFF">
                  <a:hueOff val="0"/>
                  <a:satOff val="0"/>
                  <a:lumOff val="0"/>
                  <a:alphaOff val="0"/>
                </a:srgbClr>
              </a:solidFill>
              <a:latin typeface="Tahoma"/>
              <a:ea typeface="+mn-ea"/>
              <a:cs typeface="+mn-cs"/>
            </a:rPr>
            <a:t>시반</a:t>
          </a:r>
          <a:endParaRPr lang="en-US" dirty="0">
            <a:solidFill>
              <a:srgbClr val="FFFFFF">
                <a:hueOff val="0"/>
                <a:satOff val="0"/>
                <a:lumOff val="0"/>
                <a:alphaOff val="0"/>
              </a:srgbClr>
            </a:solidFill>
            <a:latin typeface="Tahoma"/>
            <a:ea typeface="+mn-ea"/>
            <a:cs typeface="+mn-cs"/>
          </a:endParaRPr>
        </a:p>
      </dgm:t>
    </dgm:pt>
    <dgm:pt modelId="{9671B4B1-FF8C-46C5-A982-F4559803F792}" type="parTrans" cxnId="{5B637509-1FA9-4ED4-94C2-B33C7038958E}">
      <dgm:prSet/>
      <dgm:spPr/>
      <dgm:t>
        <a:bodyPr/>
        <a:lstStyle/>
        <a:p>
          <a:pPr latinLnBrk="1"/>
          <a:endParaRPr lang="ko-KR" altLang="en-US"/>
        </a:p>
      </dgm:t>
    </dgm:pt>
    <dgm:pt modelId="{C776614D-3D5A-4371-8316-E3296DBFA08F}" type="sibTrans" cxnId="{5B637509-1FA9-4ED4-94C2-B33C7038958E}">
      <dgm:prSet/>
      <dgm:spPr/>
      <dgm:t>
        <a:bodyPr/>
        <a:lstStyle/>
        <a:p>
          <a:pPr latinLnBrk="1"/>
          <a:endParaRPr lang="ko-KR" altLang="en-US"/>
        </a:p>
      </dgm:t>
    </dgm:pt>
    <dgm:pt modelId="{6A445BE1-BC7B-4872-A82A-A81D34D6C4C2}">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ko-KR" altLang="en-US" dirty="0" err="1">
              <a:solidFill>
                <a:srgbClr val="FFFFFF">
                  <a:hueOff val="0"/>
                  <a:satOff val="0"/>
                  <a:lumOff val="0"/>
                  <a:alphaOff val="0"/>
                </a:srgbClr>
              </a:solidFill>
              <a:latin typeface="Tahoma"/>
              <a:ea typeface="+mn-ea"/>
              <a:cs typeface="+mn-cs"/>
            </a:rPr>
            <a:t>탐무즈</a:t>
          </a:r>
          <a:endParaRPr lang="en-US" dirty="0">
            <a:solidFill>
              <a:srgbClr val="FFFFFF">
                <a:hueOff val="0"/>
                <a:satOff val="0"/>
                <a:lumOff val="0"/>
                <a:alphaOff val="0"/>
              </a:srgbClr>
            </a:solidFill>
            <a:latin typeface="Tahoma"/>
            <a:ea typeface="+mn-ea"/>
            <a:cs typeface="+mn-cs"/>
          </a:endParaRPr>
        </a:p>
      </dgm:t>
    </dgm:pt>
    <dgm:pt modelId="{87BB1177-65C1-42D2-B48C-C58BF1C9127B}" type="parTrans" cxnId="{5A90A562-DEE8-4320-8D28-DF0FA3C5FB7F}">
      <dgm:prSet/>
      <dgm:spPr/>
      <dgm:t>
        <a:bodyPr/>
        <a:lstStyle/>
        <a:p>
          <a:pPr latinLnBrk="1"/>
          <a:endParaRPr lang="ko-KR" altLang="en-US"/>
        </a:p>
      </dgm:t>
    </dgm:pt>
    <dgm:pt modelId="{4AAA6AB0-6941-42A6-83C9-3A452B328205}" type="sibTrans" cxnId="{5A90A562-DEE8-4320-8D28-DF0FA3C5FB7F}">
      <dgm:prSet/>
      <dgm:spPr/>
      <dgm:t>
        <a:bodyPr/>
        <a:lstStyle/>
        <a:p>
          <a:pPr latinLnBrk="1"/>
          <a:endParaRPr lang="ko-KR" altLang="en-US"/>
        </a:p>
      </dgm:t>
    </dgm:pt>
    <dgm:pt modelId="{DF2B93B9-E7ED-44AD-A80D-10A731FE52E4}">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ko-KR" altLang="en-US" dirty="0" err="1">
              <a:solidFill>
                <a:srgbClr val="FFFFFF">
                  <a:hueOff val="0"/>
                  <a:satOff val="0"/>
                  <a:lumOff val="0"/>
                  <a:alphaOff val="0"/>
                </a:srgbClr>
              </a:solidFill>
              <a:latin typeface="Tahoma"/>
              <a:ea typeface="+mn-ea"/>
              <a:cs typeface="+mn-cs"/>
            </a:rPr>
            <a:t>아브</a:t>
          </a:r>
          <a:endParaRPr lang="en-US" dirty="0">
            <a:solidFill>
              <a:srgbClr val="FFFFFF">
                <a:hueOff val="0"/>
                <a:satOff val="0"/>
                <a:lumOff val="0"/>
                <a:alphaOff val="0"/>
              </a:srgbClr>
            </a:solidFill>
            <a:latin typeface="Tahoma"/>
            <a:ea typeface="+mn-ea"/>
            <a:cs typeface="+mn-cs"/>
          </a:endParaRPr>
        </a:p>
      </dgm:t>
    </dgm:pt>
    <dgm:pt modelId="{F6E42CA2-F920-481A-8107-459C87B807AD}" type="parTrans" cxnId="{1CD1185A-2697-4CBB-8FDC-5B609EDD6168}">
      <dgm:prSet/>
      <dgm:spPr/>
      <dgm:t>
        <a:bodyPr/>
        <a:lstStyle/>
        <a:p>
          <a:pPr latinLnBrk="1"/>
          <a:endParaRPr lang="ko-KR" altLang="en-US"/>
        </a:p>
      </dgm:t>
    </dgm:pt>
    <dgm:pt modelId="{10190CCB-2910-4119-89B0-88E66A19B6F6}" type="sibTrans" cxnId="{1CD1185A-2697-4CBB-8FDC-5B609EDD6168}">
      <dgm:prSet/>
      <dgm:spPr/>
      <dgm:t>
        <a:bodyPr/>
        <a:lstStyle/>
        <a:p>
          <a:pPr latinLnBrk="1"/>
          <a:endParaRPr lang="ko-KR" altLang="en-US"/>
        </a:p>
      </dgm:t>
    </dgm:pt>
    <dgm:pt modelId="{19C7990A-A81A-45E0-AE12-F6A308773773}">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ko-KR" altLang="en-US" dirty="0" err="1">
              <a:solidFill>
                <a:srgbClr val="FFFFFF">
                  <a:hueOff val="0"/>
                  <a:satOff val="0"/>
                  <a:lumOff val="0"/>
                  <a:alphaOff val="0"/>
                </a:srgbClr>
              </a:solidFill>
              <a:latin typeface="Tahoma"/>
              <a:ea typeface="+mn-ea"/>
              <a:cs typeface="+mn-cs"/>
            </a:rPr>
            <a:t>엘룰</a:t>
          </a:r>
          <a:endParaRPr lang="en-US" dirty="0">
            <a:solidFill>
              <a:srgbClr val="FFFFFF">
                <a:hueOff val="0"/>
                <a:satOff val="0"/>
                <a:lumOff val="0"/>
                <a:alphaOff val="0"/>
              </a:srgbClr>
            </a:solidFill>
            <a:latin typeface="Tahoma"/>
            <a:ea typeface="+mn-ea"/>
            <a:cs typeface="+mn-cs"/>
          </a:endParaRPr>
        </a:p>
      </dgm:t>
    </dgm:pt>
    <dgm:pt modelId="{3238A6F8-AABC-46AD-B958-7355C4CDAABE}" type="parTrans" cxnId="{73C0A412-A352-4E38-9B2B-C6EFA711763F}">
      <dgm:prSet/>
      <dgm:spPr/>
      <dgm:t>
        <a:bodyPr/>
        <a:lstStyle/>
        <a:p>
          <a:pPr latinLnBrk="1"/>
          <a:endParaRPr lang="ko-KR" altLang="en-US"/>
        </a:p>
      </dgm:t>
    </dgm:pt>
    <dgm:pt modelId="{FEB52B27-4282-490E-A4E4-2437D0BDA5D0}" type="sibTrans" cxnId="{73C0A412-A352-4E38-9B2B-C6EFA711763F}">
      <dgm:prSet/>
      <dgm:spPr/>
      <dgm:t>
        <a:bodyPr/>
        <a:lstStyle/>
        <a:p>
          <a:pPr latinLnBrk="1"/>
          <a:endParaRPr lang="ko-KR" altLang="en-US"/>
        </a:p>
      </dgm:t>
    </dgm:pt>
    <dgm:pt modelId="{9D311DB4-DEBA-47B8-909A-416D082CEDBA}">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ko-KR" altLang="en-US" dirty="0" err="1">
              <a:solidFill>
                <a:srgbClr val="FFFFFF">
                  <a:hueOff val="0"/>
                  <a:satOff val="0"/>
                  <a:lumOff val="0"/>
                  <a:alphaOff val="0"/>
                </a:srgbClr>
              </a:solidFill>
              <a:latin typeface="Tahoma"/>
              <a:ea typeface="+mn-ea"/>
              <a:cs typeface="+mn-cs"/>
            </a:rPr>
            <a:t>티쉬리</a:t>
          </a:r>
          <a:endParaRPr lang="en-US" dirty="0">
            <a:solidFill>
              <a:srgbClr val="FFFFFF">
                <a:hueOff val="0"/>
                <a:satOff val="0"/>
                <a:lumOff val="0"/>
                <a:alphaOff val="0"/>
              </a:srgbClr>
            </a:solidFill>
            <a:latin typeface="Tahoma"/>
            <a:ea typeface="+mn-ea"/>
            <a:cs typeface="+mn-cs"/>
          </a:endParaRPr>
        </a:p>
      </dgm:t>
    </dgm:pt>
    <dgm:pt modelId="{DF465F82-D1B2-4086-8365-DCA09DF1A2E8}" type="parTrans" cxnId="{33DEAD28-AE7B-4306-A5F7-2ECBD0912346}">
      <dgm:prSet/>
      <dgm:spPr/>
      <dgm:t>
        <a:bodyPr/>
        <a:lstStyle/>
        <a:p>
          <a:pPr latinLnBrk="1"/>
          <a:endParaRPr lang="ko-KR" altLang="en-US"/>
        </a:p>
      </dgm:t>
    </dgm:pt>
    <dgm:pt modelId="{1C150E7E-CAAC-48D1-9824-79FFFA7441C1}" type="sibTrans" cxnId="{33DEAD28-AE7B-4306-A5F7-2ECBD0912346}">
      <dgm:prSet/>
      <dgm:spPr/>
      <dgm:t>
        <a:bodyPr/>
        <a:lstStyle/>
        <a:p>
          <a:pPr latinLnBrk="1"/>
          <a:endParaRPr lang="ko-KR" altLang="en-US"/>
        </a:p>
      </dgm:t>
    </dgm:pt>
    <dgm:pt modelId="{C5119173-D20C-4161-A08B-BFA0E649BFFE}">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ko-KR" altLang="en-US" dirty="0" err="1">
              <a:solidFill>
                <a:srgbClr val="FFFFFF">
                  <a:hueOff val="0"/>
                  <a:satOff val="0"/>
                  <a:lumOff val="0"/>
                  <a:alphaOff val="0"/>
                </a:srgbClr>
              </a:solidFill>
              <a:latin typeface="Tahoma"/>
              <a:ea typeface="+mn-ea"/>
              <a:cs typeface="+mn-cs"/>
            </a:rPr>
            <a:t>케쉬반</a:t>
          </a:r>
          <a:endParaRPr lang="en-US" dirty="0">
            <a:solidFill>
              <a:srgbClr val="FFFFFF">
                <a:hueOff val="0"/>
                <a:satOff val="0"/>
                <a:lumOff val="0"/>
                <a:alphaOff val="0"/>
              </a:srgbClr>
            </a:solidFill>
            <a:latin typeface="Tahoma"/>
            <a:ea typeface="+mn-ea"/>
            <a:cs typeface="+mn-cs"/>
          </a:endParaRPr>
        </a:p>
      </dgm:t>
    </dgm:pt>
    <dgm:pt modelId="{9EE704A6-98AD-4CAC-B09A-890B1462280C}" type="parTrans" cxnId="{E866404E-AD7D-41B9-BF51-D135AEAADC21}">
      <dgm:prSet/>
      <dgm:spPr/>
      <dgm:t>
        <a:bodyPr/>
        <a:lstStyle/>
        <a:p>
          <a:pPr latinLnBrk="1"/>
          <a:endParaRPr lang="ko-KR" altLang="en-US"/>
        </a:p>
      </dgm:t>
    </dgm:pt>
    <dgm:pt modelId="{D1A6553E-D342-4FA0-B255-07BB04CAED01}" type="sibTrans" cxnId="{E866404E-AD7D-41B9-BF51-D135AEAADC21}">
      <dgm:prSet/>
      <dgm:spPr/>
      <dgm:t>
        <a:bodyPr/>
        <a:lstStyle/>
        <a:p>
          <a:pPr latinLnBrk="1"/>
          <a:endParaRPr lang="ko-KR" altLang="en-US"/>
        </a:p>
      </dgm:t>
    </dgm:pt>
    <dgm:pt modelId="{160A374E-A10C-48D5-A8F6-9FC40F602EA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ko-KR" altLang="en-US" dirty="0" err="1">
              <a:solidFill>
                <a:srgbClr val="FFFFFF">
                  <a:hueOff val="0"/>
                  <a:satOff val="0"/>
                  <a:lumOff val="0"/>
                  <a:alphaOff val="0"/>
                </a:srgbClr>
              </a:solidFill>
              <a:latin typeface="Tahoma"/>
              <a:ea typeface="+mn-ea"/>
              <a:cs typeface="+mn-cs"/>
            </a:rPr>
            <a:t>키스레브</a:t>
          </a:r>
          <a:endParaRPr lang="en-US" dirty="0">
            <a:solidFill>
              <a:srgbClr val="FFFFFF">
                <a:hueOff val="0"/>
                <a:satOff val="0"/>
                <a:lumOff val="0"/>
                <a:alphaOff val="0"/>
              </a:srgbClr>
            </a:solidFill>
            <a:latin typeface="Tahoma"/>
            <a:ea typeface="+mn-ea"/>
            <a:cs typeface="+mn-cs"/>
          </a:endParaRPr>
        </a:p>
      </dgm:t>
    </dgm:pt>
    <dgm:pt modelId="{B55AC184-8AF4-461F-9C5C-925BC8FF8E29}" type="parTrans" cxnId="{825E3AAA-411A-4B83-BA05-74E143820BEF}">
      <dgm:prSet/>
      <dgm:spPr/>
      <dgm:t>
        <a:bodyPr/>
        <a:lstStyle/>
        <a:p>
          <a:pPr latinLnBrk="1"/>
          <a:endParaRPr lang="ko-KR" altLang="en-US"/>
        </a:p>
      </dgm:t>
    </dgm:pt>
    <dgm:pt modelId="{4294CCA4-D89A-4D2D-ADCC-BE219108C71B}" type="sibTrans" cxnId="{825E3AAA-411A-4B83-BA05-74E143820BEF}">
      <dgm:prSet/>
      <dgm:spPr/>
      <dgm:t>
        <a:bodyPr/>
        <a:lstStyle/>
        <a:p>
          <a:pPr latinLnBrk="1"/>
          <a:endParaRPr lang="ko-KR" altLang="en-US"/>
        </a:p>
      </dgm:t>
    </dgm:pt>
    <dgm:pt modelId="{653323EB-A5B6-4E54-8E78-9490BED7A7E9}">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ko-KR" altLang="en-US" dirty="0" err="1">
              <a:solidFill>
                <a:srgbClr val="FFFFFF">
                  <a:hueOff val="0"/>
                  <a:satOff val="0"/>
                  <a:lumOff val="0"/>
                  <a:alphaOff val="0"/>
                </a:srgbClr>
              </a:solidFill>
              <a:latin typeface="Tahoma"/>
              <a:ea typeface="+mn-ea"/>
              <a:cs typeface="+mn-cs"/>
            </a:rPr>
            <a:t>테벳</a:t>
          </a:r>
          <a:endParaRPr lang="en-US" dirty="0">
            <a:solidFill>
              <a:srgbClr val="FFFFFF">
                <a:hueOff val="0"/>
                <a:satOff val="0"/>
                <a:lumOff val="0"/>
                <a:alphaOff val="0"/>
              </a:srgbClr>
            </a:solidFill>
            <a:latin typeface="Tahoma"/>
            <a:ea typeface="+mn-ea"/>
            <a:cs typeface="+mn-cs"/>
          </a:endParaRPr>
        </a:p>
      </dgm:t>
    </dgm:pt>
    <dgm:pt modelId="{867AD87C-506F-4B56-A007-ABB45379FB62}" type="parTrans" cxnId="{690AAABF-F181-4922-ACAB-B1F425536C9F}">
      <dgm:prSet/>
      <dgm:spPr/>
      <dgm:t>
        <a:bodyPr/>
        <a:lstStyle/>
        <a:p>
          <a:pPr latinLnBrk="1"/>
          <a:endParaRPr lang="ko-KR" altLang="en-US"/>
        </a:p>
      </dgm:t>
    </dgm:pt>
    <dgm:pt modelId="{4044E8BF-D8D5-44BA-8CA4-AABA462110F9}" type="sibTrans" cxnId="{690AAABF-F181-4922-ACAB-B1F425536C9F}">
      <dgm:prSet/>
      <dgm:spPr/>
      <dgm:t>
        <a:bodyPr/>
        <a:lstStyle/>
        <a:p>
          <a:pPr latinLnBrk="1"/>
          <a:endParaRPr lang="ko-KR" altLang="en-US"/>
        </a:p>
      </dgm:t>
    </dgm:pt>
    <dgm:pt modelId="{0D0F4FB7-DBBD-40EB-938B-651C812213E6}">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 </a:t>
          </a:r>
          <a:r>
            <a:rPr lang="ko-KR" altLang="en-US" dirty="0" err="1">
              <a:solidFill>
                <a:srgbClr val="FFFFFF">
                  <a:hueOff val="0"/>
                  <a:satOff val="0"/>
                  <a:lumOff val="0"/>
                  <a:alphaOff val="0"/>
                </a:srgbClr>
              </a:solidFill>
              <a:latin typeface="Tahoma"/>
              <a:ea typeface="+mn-ea"/>
              <a:cs typeface="+mn-cs"/>
            </a:rPr>
            <a:t>쉐밧</a:t>
          </a:r>
          <a:endParaRPr lang="en-US" dirty="0">
            <a:solidFill>
              <a:srgbClr val="FFFFFF">
                <a:hueOff val="0"/>
                <a:satOff val="0"/>
                <a:lumOff val="0"/>
                <a:alphaOff val="0"/>
              </a:srgbClr>
            </a:solidFill>
            <a:latin typeface="Tahoma"/>
            <a:ea typeface="+mn-ea"/>
            <a:cs typeface="+mn-cs"/>
          </a:endParaRPr>
        </a:p>
      </dgm:t>
    </dgm:pt>
    <dgm:pt modelId="{DBCB650D-389F-4C5A-9440-B79CAF66BDF6}" type="parTrans" cxnId="{E2464FAB-6D05-4E01-A31F-937303EC4C68}">
      <dgm:prSet/>
      <dgm:spPr/>
      <dgm:t>
        <a:bodyPr/>
        <a:lstStyle/>
        <a:p>
          <a:pPr latinLnBrk="1"/>
          <a:endParaRPr lang="ko-KR" altLang="en-US"/>
        </a:p>
      </dgm:t>
    </dgm:pt>
    <dgm:pt modelId="{DCE70528-4FEC-4C47-8AD8-656D91F59B81}" type="sibTrans" cxnId="{E2464FAB-6D05-4E01-A31F-937303EC4C68}">
      <dgm:prSet/>
      <dgm:spPr/>
      <dgm:t>
        <a:bodyPr/>
        <a:lstStyle/>
        <a:p>
          <a:pPr latinLnBrk="1"/>
          <a:endParaRPr lang="ko-KR" altLang="en-US"/>
        </a:p>
      </dgm:t>
    </dgm:pt>
    <dgm:pt modelId="{DF53CD57-4B0E-48AC-A36D-88A75DA92858}">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ko-KR" altLang="en-US" dirty="0" err="1">
              <a:solidFill>
                <a:srgbClr val="FFFFFF">
                  <a:hueOff val="0"/>
                  <a:satOff val="0"/>
                  <a:lumOff val="0"/>
                  <a:alphaOff val="0"/>
                </a:srgbClr>
              </a:solidFill>
              <a:latin typeface="Tahoma"/>
              <a:ea typeface="+mn-ea"/>
              <a:cs typeface="+mn-cs"/>
            </a:rPr>
            <a:t>아다르</a:t>
          </a:r>
          <a:endParaRPr lang="en-US" dirty="0">
            <a:solidFill>
              <a:srgbClr val="FFFFFF">
                <a:hueOff val="0"/>
                <a:satOff val="0"/>
                <a:lumOff val="0"/>
                <a:alphaOff val="0"/>
              </a:srgbClr>
            </a:solidFill>
            <a:latin typeface="Tahoma"/>
            <a:ea typeface="+mn-ea"/>
            <a:cs typeface="+mn-cs"/>
          </a:endParaRPr>
        </a:p>
      </dgm:t>
    </dgm:pt>
    <dgm:pt modelId="{BC304B2B-E3E6-4558-8941-0F25D181B624}" type="parTrans" cxnId="{4836C3E0-255F-421B-82AB-F4066F1E4095}">
      <dgm:prSet/>
      <dgm:spPr/>
      <dgm:t>
        <a:bodyPr/>
        <a:lstStyle/>
        <a:p>
          <a:pPr latinLnBrk="1"/>
          <a:endParaRPr lang="ko-KR" altLang="en-US"/>
        </a:p>
      </dgm:t>
    </dgm:pt>
    <dgm:pt modelId="{B3E20463-5023-4368-89C2-B58B0C170A3A}" type="sibTrans" cxnId="{4836C3E0-255F-421B-82AB-F4066F1E4095}">
      <dgm:prSet/>
      <dgm:spPr/>
      <dgm:t>
        <a:bodyPr/>
        <a:lstStyle/>
        <a:p>
          <a:pPr latinLnBrk="1"/>
          <a:endParaRPr lang="ko-KR" altLang="en-US"/>
        </a:p>
      </dgm:t>
    </dgm:pt>
    <dgm:pt modelId="{974F300E-4386-5845-9047-D2E50BE5B9DF}" type="pres">
      <dgm:prSet presAssocID="{8E1255C9-F847-A440-83FF-7AA254CCB896}" presName="cycle" presStyleCnt="0">
        <dgm:presLayoutVars>
          <dgm:dir/>
          <dgm:resizeHandles val="exact"/>
        </dgm:presLayoutVars>
      </dgm:prSet>
      <dgm:spPr/>
    </dgm:pt>
    <dgm:pt modelId="{2F9A7441-3ADD-44E7-827A-8604D5D5D66E}" type="pres">
      <dgm:prSet presAssocID="{97E3FE8B-623B-406E-8632-AFD0230F3779}" presName="dummy" presStyleCnt="0"/>
      <dgm:spPr/>
    </dgm:pt>
    <dgm:pt modelId="{6BD410DE-F85F-4BDD-B871-8849E63B1003}" type="pres">
      <dgm:prSet presAssocID="{97E3FE8B-623B-406E-8632-AFD0230F3779}" presName="node" presStyleLbl="revTx" presStyleIdx="0" presStyleCnt="12" custScaleX="235352">
        <dgm:presLayoutVars>
          <dgm:bulletEnabled val="1"/>
        </dgm:presLayoutVars>
      </dgm:prSet>
      <dgm:spPr>
        <a:prstGeom prst="rect">
          <a:avLst/>
        </a:prstGeom>
      </dgm:spPr>
    </dgm:pt>
    <dgm:pt modelId="{7988082F-B8C4-4696-B373-41F79E9A3AFD}" type="pres">
      <dgm:prSet presAssocID="{7C54968D-E052-4D27-8A41-C9576A8E606E}"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1B6A37EC-FFEF-4F75-B573-6B686EEBC8EC}" type="pres">
      <dgm:prSet presAssocID="{02EF39B8-BC41-4144-883D-F727BCAF274B}" presName="dummy" presStyleCnt="0"/>
      <dgm:spPr/>
    </dgm:pt>
    <dgm:pt modelId="{0F92821E-2859-44A1-9601-E0DE53929866}" type="pres">
      <dgm:prSet presAssocID="{02EF39B8-BC41-4144-883D-F727BCAF274B}" presName="node" presStyleLbl="revTx" presStyleIdx="1" presStyleCnt="12" custScaleX="192316">
        <dgm:presLayoutVars>
          <dgm:bulletEnabled val="1"/>
        </dgm:presLayoutVars>
      </dgm:prSet>
      <dgm:spPr>
        <a:prstGeom prst="rect">
          <a:avLst/>
        </a:prstGeom>
      </dgm:spPr>
    </dgm:pt>
    <dgm:pt modelId="{8AE47BFD-D562-4670-BD91-ECFB6F9820E5}" type="pres">
      <dgm:prSet presAssocID="{455971AC-E42D-4787-9150-C0D7F372A2E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FAEE14DB-6DB3-46E8-BC81-6365A17E9A60}" type="pres">
      <dgm:prSet presAssocID="{A8C50131-A18E-4E14-8BCC-808F270D0826}" presName="dummy" presStyleCnt="0"/>
      <dgm:spPr/>
    </dgm:pt>
    <dgm:pt modelId="{C43F10F8-D551-4E61-BA93-C4E47351A387}" type="pres">
      <dgm:prSet presAssocID="{A8C50131-A18E-4E14-8BCC-808F270D0826}" presName="node" presStyleLbl="revTx" presStyleIdx="2" presStyleCnt="12" custScaleX="216806">
        <dgm:presLayoutVars>
          <dgm:bulletEnabled val="1"/>
        </dgm:presLayoutVars>
      </dgm:prSet>
      <dgm:spPr>
        <a:prstGeom prst="rect">
          <a:avLst/>
        </a:prstGeom>
      </dgm:spPr>
    </dgm:pt>
    <dgm:pt modelId="{A6215D68-F5FC-43BB-9E02-DCA096962DB2}" type="pres">
      <dgm:prSet presAssocID="{C776614D-3D5A-4371-8316-E3296DBFA08F}"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20DC7D2-149B-4F4E-9563-D24EC953010A}" type="pres">
      <dgm:prSet presAssocID="{6A445BE1-BC7B-4872-A82A-A81D34D6C4C2}" presName="dummy" presStyleCnt="0"/>
      <dgm:spPr/>
    </dgm:pt>
    <dgm:pt modelId="{836F58FF-06FC-4ED3-961F-BD141B3C0A62}" type="pres">
      <dgm:prSet presAssocID="{6A445BE1-BC7B-4872-A82A-A81D34D6C4C2}" presName="node" presStyleLbl="revTx" presStyleIdx="3" presStyleCnt="12" custScaleX="211950">
        <dgm:presLayoutVars>
          <dgm:bulletEnabled val="1"/>
        </dgm:presLayoutVars>
      </dgm:prSet>
      <dgm:spPr>
        <a:prstGeom prst="rect">
          <a:avLst/>
        </a:prstGeom>
      </dgm:spPr>
    </dgm:pt>
    <dgm:pt modelId="{C7C13FAF-8CDD-44F6-9E86-324724E50BFC}" type="pres">
      <dgm:prSet presAssocID="{4AAA6AB0-6941-42A6-83C9-3A452B328205}"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0E135F44-DCAF-413B-9888-41712E95068B}" type="pres">
      <dgm:prSet presAssocID="{DF2B93B9-E7ED-44AD-A80D-10A731FE52E4}" presName="dummy" presStyleCnt="0"/>
      <dgm:spPr/>
    </dgm:pt>
    <dgm:pt modelId="{1AAE1CC2-016F-42FC-A125-FBC8C8384C7B}" type="pres">
      <dgm:prSet presAssocID="{DF2B93B9-E7ED-44AD-A80D-10A731FE52E4}" presName="node" presStyleLbl="revTx" presStyleIdx="4" presStyleCnt="12" custScaleX="250719">
        <dgm:presLayoutVars>
          <dgm:bulletEnabled val="1"/>
        </dgm:presLayoutVars>
      </dgm:prSet>
      <dgm:spPr>
        <a:prstGeom prst="rect">
          <a:avLst/>
        </a:prstGeom>
      </dgm:spPr>
    </dgm:pt>
    <dgm:pt modelId="{83D40DD4-1D4C-4CA4-BB94-39FAE720C234}" type="pres">
      <dgm:prSet presAssocID="{10190CCB-2910-4119-89B0-88E66A19B6F6}"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5A11C633-B6B0-4A0E-9A90-CDED7BC2E623}" type="pres">
      <dgm:prSet presAssocID="{19C7990A-A81A-45E0-AE12-F6A308773773}" presName="dummy" presStyleCnt="0"/>
      <dgm:spPr/>
    </dgm:pt>
    <dgm:pt modelId="{7408FF9B-0983-4786-A709-C612598E1FBC}" type="pres">
      <dgm:prSet presAssocID="{19C7990A-A81A-45E0-AE12-F6A308773773}" presName="node" presStyleLbl="revTx" presStyleIdx="5" presStyleCnt="12" custScaleX="209410">
        <dgm:presLayoutVars>
          <dgm:bulletEnabled val="1"/>
        </dgm:presLayoutVars>
      </dgm:prSet>
      <dgm:spPr>
        <a:prstGeom prst="rect">
          <a:avLst/>
        </a:prstGeom>
      </dgm:spPr>
    </dgm:pt>
    <dgm:pt modelId="{E9040FC2-E570-4798-809B-A441903263AF}" type="pres">
      <dgm:prSet presAssocID="{FEB52B27-4282-490E-A4E4-2437D0BDA5D0}"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28C34004-F6F6-4C65-907B-B6A99A6BA643}" type="pres">
      <dgm:prSet presAssocID="{9D311DB4-DEBA-47B8-909A-416D082CEDBA}" presName="dummy" presStyleCnt="0"/>
      <dgm:spPr/>
    </dgm:pt>
    <dgm:pt modelId="{D3895234-1296-47C8-AC26-6B2E9641DD29}" type="pres">
      <dgm:prSet presAssocID="{9D311DB4-DEBA-47B8-909A-416D082CEDBA}" presName="node" presStyleLbl="revTx" presStyleIdx="6" presStyleCnt="12" custScaleX="160431">
        <dgm:presLayoutVars>
          <dgm:bulletEnabled val="1"/>
        </dgm:presLayoutVars>
      </dgm:prSet>
      <dgm:spPr>
        <a:prstGeom prst="rect">
          <a:avLst/>
        </a:prstGeom>
      </dgm:spPr>
    </dgm:pt>
    <dgm:pt modelId="{DCE43A7F-04C8-4AA8-8731-67B94A4CA06F}" type="pres">
      <dgm:prSet presAssocID="{1C150E7E-CAAC-48D1-9824-79FFFA7441C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8569CF1C-D07F-4382-BF02-73363A74DEDD}" type="pres">
      <dgm:prSet presAssocID="{C5119173-D20C-4161-A08B-BFA0E649BFFE}" presName="dummy" presStyleCnt="0"/>
      <dgm:spPr/>
    </dgm:pt>
    <dgm:pt modelId="{8D4F07AD-68B2-49DE-B5FD-D68F6E64E12C}" type="pres">
      <dgm:prSet presAssocID="{C5119173-D20C-4161-A08B-BFA0E649BFFE}" presName="node" presStyleLbl="revTx" presStyleIdx="7" presStyleCnt="12" custScaleX="218258">
        <dgm:presLayoutVars>
          <dgm:bulletEnabled val="1"/>
        </dgm:presLayoutVars>
      </dgm:prSet>
      <dgm:spPr>
        <a:prstGeom prst="rect">
          <a:avLst/>
        </a:prstGeom>
      </dgm:spPr>
    </dgm:pt>
    <dgm:pt modelId="{72623F70-4DD7-4FA3-8622-C9A11738AD2F}" type="pres">
      <dgm:prSet presAssocID="{D1A6553E-D342-4FA0-B255-07BB04CAED01}"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BFFC9EDA-9D3D-4205-BDA4-6779ED8AA6FA}" type="pres">
      <dgm:prSet presAssocID="{160A374E-A10C-48D5-A8F6-9FC40F602EA8}" presName="dummy" presStyleCnt="0"/>
      <dgm:spPr/>
    </dgm:pt>
    <dgm:pt modelId="{C64F5456-03AE-48A4-95B7-D3B3E08C2C52}" type="pres">
      <dgm:prSet presAssocID="{160A374E-A10C-48D5-A8F6-9FC40F602EA8}" presName="node" presStyleLbl="revTx" presStyleIdx="8" presStyleCnt="12" custScaleX="221150">
        <dgm:presLayoutVars>
          <dgm:bulletEnabled val="1"/>
        </dgm:presLayoutVars>
      </dgm:prSet>
      <dgm:spPr>
        <a:prstGeom prst="rect">
          <a:avLst/>
        </a:prstGeom>
      </dgm:spPr>
    </dgm:pt>
    <dgm:pt modelId="{B8667737-5330-4957-8315-367F34118321}" type="pres">
      <dgm:prSet presAssocID="{4294CCA4-D89A-4D2D-ADCC-BE219108C71B}"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F5566965-357C-40F2-BCE5-52E93D7FF34B}" type="pres">
      <dgm:prSet presAssocID="{653323EB-A5B6-4E54-8E78-9490BED7A7E9}" presName="dummy" presStyleCnt="0"/>
      <dgm:spPr/>
    </dgm:pt>
    <dgm:pt modelId="{C6DA8453-EE4F-4CBD-87F4-9642C8920CA1}" type="pres">
      <dgm:prSet presAssocID="{653323EB-A5B6-4E54-8E78-9490BED7A7E9}" presName="node" presStyleLbl="revTx" presStyleIdx="9" presStyleCnt="12" custScaleX="223834">
        <dgm:presLayoutVars>
          <dgm:bulletEnabled val="1"/>
        </dgm:presLayoutVars>
      </dgm:prSet>
      <dgm:spPr>
        <a:prstGeom prst="rect">
          <a:avLst/>
        </a:prstGeom>
      </dgm:spPr>
    </dgm:pt>
    <dgm:pt modelId="{1B9F0047-257D-4929-A012-65B06A394AD7}" type="pres">
      <dgm:prSet presAssocID="{4044E8BF-D8D5-44BA-8CA4-AABA462110F9}"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D715057C-F7D6-4EE5-8AD4-DEA4B1882DC6}" type="pres">
      <dgm:prSet presAssocID="{0D0F4FB7-DBBD-40EB-938B-651C812213E6}" presName="dummy" presStyleCnt="0"/>
      <dgm:spPr/>
    </dgm:pt>
    <dgm:pt modelId="{8143554F-5E5F-4B50-9099-4AD2D699AABC}" type="pres">
      <dgm:prSet presAssocID="{0D0F4FB7-DBBD-40EB-938B-651C812213E6}" presName="node" presStyleLbl="revTx" presStyleIdx="10" presStyleCnt="12" custScaleX="204809">
        <dgm:presLayoutVars>
          <dgm:bulletEnabled val="1"/>
        </dgm:presLayoutVars>
      </dgm:prSet>
      <dgm:spPr>
        <a:prstGeom prst="rect">
          <a:avLst/>
        </a:prstGeom>
      </dgm:spPr>
    </dgm:pt>
    <dgm:pt modelId="{34EC5520-7506-49FC-A889-20AB688B63BF}" type="pres">
      <dgm:prSet presAssocID="{DCE70528-4FEC-4C47-8AD8-656D91F59B81}"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3D944355-2114-4F74-8A33-322B08F499A2}" type="pres">
      <dgm:prSet presAssocID="{DF53CD57-4B0E-48AC-A36D-88A75DA92858}" presName="dummy" presStyleCnt="0"/>
      <dgm:spPr/>
    </dgm:pt>
    <dgm:pt modelId="{C67B0F10-1945-4CCA-AC80-B1D7E2B447B3}" type="pres">
      <dgm:prSet presAssocID="{DF53CD57-4B0E-48AC-A36D-88A75DA92858}" presName="node" presStyleLbl="revTx" presStyleIdx="11" presStyleCnt="12" custScaleX="91262" custRadScaleRad="100461" custRadScaleInc="-9508">
        <dgm:presLayoutVars>
          <dgm:bulletEnabled val="1"/>
        </dgm:presLayoutVars>
      </dgm:prSet>
      <dgm:spPr>
        <a:prstGeom prst="rect">
          <a:avLst/>
        </a:prstGeom>
      </dgm:spPr>
    </dgm:pt>
    <dgm:pt modelId="{2A7BBC1E-1CFF-4A03-AA62-D0341B854596}" type="pres">
      <dgm:prSet presAssocID="{B3E20463-5023-4368-89C2-B58B0C170A3A}"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FAA9503-79C1-49B6-A34B-F8652C56F893}" type="presOf" srcId="{A8C50131-A18E-4E14-8BCC-808F270D0826}" destId="{C43F10F8-D551-4E61-BA93-C4E47351A387}" srcOrd="0" destOrd="0" presId="urn:microsoft.com/office/officeart/2005/8/layout/cycle1"/>
    <dgm:cxn modelId="{5B637509-1FA9-4ED4-94C2-B33C7038958E}" srcId="{8E1255C9-F847-A440-83FF-7AA254CCB896}" destId="{A8C50131-A18E-4E14-8BCC-808F270D0826}" srcOrd="2" destOrd="0" parTransId="{9671B4B1-FF8C-46C5-A982-F4559803F792}" sibTransId="{C776614D-3D5A-4371-8316-E3296DBFA08F}"/>
    <dgm:cxn modelId="{3369950B-735A-47D2-BE00-9E2CF0A21DBA}" type="presOf" srcId="{DF2B93B9-E7ED-44AD-A80D-10A731FE52E4}" destId="{1AAE1CC2-016F-42FC-A125-FBC8C8384C7B}" srcOrd="0" destOrd="0" presId="urn:microsoft.com/office/officeart/2005/8/layout/cycle1"/>
    <dgm:cxn modelId="{1865620F-D32B-43FC-9690-16A15B56A81C}" type="presOf" srcId="{DCE70528-4FEC-4C47-8AD8-656D91F59B81}" destId="{34EC5520-7506-49FC-A889-20AB688B63BF}" srcOrd="0" destOrd="0" presId="urn:microsoft.com/office/officeart/2005/8/layout/cycle1"/>
    <dgm:cxn modelId="{73C0A412-A352-4E38-9B2B-C6EFA711763F}" srcId="{8E1255C9-F847-A440-83FF-7AA254CCB896}" destId="{19C7990A-A81A-45E0-AE12-F6A308773773}" srcOrd="5" destOrd="0" parTransId="{3238A6F8-AABC-46AD-B958-7355C4CDAABE}" sibTransId="{FEB52B27-4282-490E-A4E4-2437D0BDA5D0}"/>
    <dgm:cxn modelId="{ADCF041B-5AB3-4412-AD5A-BEFE8296EBC6}" type="presOf" srcId="{455971AC-E42D-4787-9150-C0D7F372A2E5}" destId="{8AE47BFD-D562-4670-BD91-ECFB6F9820E5}" srcOrd="0" destOrd="0" presId="urn:microsoft.com/office/officeart/2005/8/layout/cycle1"/>
    <dgm:cxn modelId="{B4300625-D535-264D-8753-2FD55225737F}" type="presOf" srcId="{8E1255C9-F847-A440-83FF-7AA254CCB896}" destId="{974F300E-4386-5845-9047-D2E50BE5B9DF}" srcOrd="0" destOrd="0" presId="urn:microsoft.com/office/officeart/2005/8/layout/cycle1"/>
    <dgm:cxn modelId="{FE842C27-D0AD-4EF7-9C53-14BD11672949}" type="presOf" srcId="{B3E20463-5023-4368-89C2-B58B0C170A3A}" destId="{2A7BBC1E-1CFF-4A03-AA62-D0341B854596}" srcOrd="0" destOrd="0" presId="urn:microsoft.com/office/officeart/2005/8/layout/cycle1"/>
    <dgm:cxn modelId="{33DEAD28-AE7B-4306-A5F7-2ECBD0912346}" srcId="{8E1255C9-F847-A440-83FF-7AA254CCB896}" destId="{9D311DB4-DEBA-47B8-909A-416D082CEDBA}" srcOrd="6" destOrd="0" parTransId="{DF465F82-D1B2-4086-8365-DCA09DF1A2E8}" sibTransId="{1C150E7E-CAAC-48D1-9824-79FFFA7441C1}"/>
    <dgm:cxn modelId="{C0087B2B-36B4-4187-8E74-58615D187F82}" type="presOf" srcId="{1C150E7E-CAAC-48D1-9824-79FFFA7441C1}" destId="{DCE43A7F-04C8-4AA8-8731-67B94A4CA06F}" srcOrd="0" destOrd="0" presId="urn:microsoft.com/office/officeart/2005/8/layout/cycle1"/>
    <dgm:cxn modelId="{8BC5633A-4366-4447-817C-4882FF6DB6BC}" type="presOf" srcId="{97E3FE8B-623B-406E-8632-AFD0230F3779}" destId="{6BD410DE-F85F-4BDD-B871-8849E63B1003}" srcOrd="0" destOrd="0" presId="urn:microsoft.com/office/officeart/2005/8/layout/cycle1"/>
    <dgm:cxn modelId="{3F2C5A42-5384-4CBF-8600-3420917E3847}" type="presOf" srcId="{FEB52B27-4282-490E-A4E4-2437D0BDA5D0}" destId="{E9040FC2-E570-4798-809B-A441903263AF}" srcOrd="0" destOrd="0" presId="urn:microsoft.com/office/officeart/2005/8/layout/cycle1"/>
    <dgm:cxn modelId="{27D7BA4A-7CFA-4DFF-A3D1-EB476429E448}" type="presOf" srcId="{10190CCB-2910-4119-89B0-88E66A19B6F6}" destId="{83D40DD4-1D4C-4CA4-BB94-39FAE720C234}" srcOrd="0" destOrd="0" presId="urn:microsoft.com/office/officeart/2005/8/layout/cycle1"/>
    <dgm:cxn modelId="{E866404E-AD7D-41B9-BF51-D135AEAADC21}" srcId="{8E1255C9-F847-A440-83FF-7AA254CCB896}" destId="{C5119173-D20C-4161-A08B-BFA0E649BFFE}" srcOrd="7" destOrd="0" parTransId="{9EE704A6-98AD-4CAC-B09A-890B1462280C}" sibTransId="{D1A6553E-D342-4FA0-B255-07BB04CAED01}"/>
    <dgm:cxn modelId="{C887A657-AEEF-4BAF-AAC9-BE89D6F08BA9}" type="presOf" srcId="{7C54968D-E052-4D27-8A41-C9576A8E606E}" destId="{7988082F-B8C4-4696-B373-41F79E9A3AFD}" srcOrd="0" destOrd="0" presId="urn:microsoft.com/office/officeart/2005/8/layout/cycle1"/>
    <dgm:cxn modelId="{1CD1185A-2697-4CBB-8FDC-5B609EDD6168}" srcId="{8E1255C9-F847-A440-83FF-7AA254CCB896}" destId="{DF2B93B9-E7ED-44AD-A80D-10A731FE52E4}" srcOrd="4" destOrd="0" parTransId="{F6E42CA2-F920-481A-8107-459C87B807AD}" sibTransId="{10190CCB-2910-4119-89B0-88E66A19B6F6}"/>
    <dgm:cxn modelId="{6453FB5C-E29E-4A04-BA9E-781BD316D1D8}" type="presOf" srcId="{D1A6553E-D342-4FA0-B255-07BB04CAED01}" destId="{72623F70-4DD7-4FA3-8622-C9A11738AD2F}" srcOrd="0" destOrd="0" presId="urn:microsoft.com/office/officeart/2005/8/layout/cycle1"/>
    <dgm:cxn modelId="{5A90A562-DEE8-4320-8D28-DF0FA3C5FB7F}" srcId="{8E1255C9-F847-A440-83FF-7AA254CCB896}" destId="{6A445BE1-BC7B-4872-A82A-A81D34D6C4C2}" srcOrd="3" destOrd="0" parTransId="{87BB1177-65C1-42D2-B48C-C58BF1C9127B}" sibTransId="{4AAA6AB0-6941-42A6-83C9-3A452B328205}"/>
    <dgm:cxn modelId="{EC5BCC65-9BAB-4C05-8F1F-72D986318725}" srcId="{8E1255C9-F847-A440-83FF-7AA254CCB896}" destId="{97E3FE8B-623B-406E-8632-AFD0230F3779}" srcOrd="0" destOrd="0" parTransId="{C9D3523B-8514-4F5E-BD48-DCD6F9E3094B}" sibTransId="{7C54968D-E052-4D27-8A41-C9576A8E606E}"/>
    <dgm:cxn modelId="{EB698666-9E3C-4FA1-B6C5-B71DA14E1853}" type="presOf" srcId="{6A445BE1-BC7B-4872-A82A-A81D34D6C4C2}" destId="{836F58FF-06FC-4ED3-961F-BD141B3C0A62}" srcOrd="0" destOrd="0" presId="urn:microsoft.com/office/officeart/2005/8/layout/cycle1"/>
    <dgm:cxn modelId="{84DE776C-C635-48A1-9986-8BEC7D9AA477}" srcId="{8E1255C9-F847-A440-83FF-7AA254CCB896}" destId="{02EF39B8-BC41-4144-883D-F727BCAF274B}" srcOrd="1" destOrd="0" parTransId="{FA09BE18-25A5-478C-B16E-96B2D644AD69}" sibTransId="{455971AC-E42D-4787-9150-C0D7F372A2E5}"/>
    <dgm:cxn modelId="{2FEBCE82-BF34-4366-A9E0-2F1CF609424E}" type="presOf" srcId="{160A374E-A10C-48D5-A8F6-9FC40F602EA8}" destId="{C64F5456-03AE-48A4-95B7-D3B3E08C2C52}" srcOrd="0" destOrd="0" presId="urn:microsoft.com/office/officeart/2005/8/layout/cycle1"/>
    <dgm:cxn modelId="{86CE0085-2D12-498B-A4AE-310F55E5F5DF}" type="presOf" srcId="{DF53CD57-4B0E-48AC-A36D-88A75DA92858}" destId="{C67B0F10-1945-4CCA-AC80-B1D7E2B447B3}" srcOrd="0" destOrd="0" presId="urn:microsoft.com/office/officeart/2005/8/layout/cycle1"/>
    <dgm:cxn modelId="{825E3AAA-411A-4B83-BA05-74E143820BEF}" srcId="{8E1255C9-F847-A440-83FF-7AA254CCB896}" destId="{160A374E-A10C-48D5-A8F6-9FC40F602EA8}" srcOrd="8" destOrd="0" parTransId="{B55AC184-8AF4-461F-9C5C-925BC8FF8E29}" sibTransId="{4294CCA4-D89A-4D2D-ADCC-BE219108C71B}"/>
    <dgm:cxn modelId="{0BC0E3AA-0BF8-4A78-B3E8-E072582CDD04}" type="presOf" srcId="{0D0F4FB7-DBBD-40EB-938B-651C812213E6}" destId="{8143554F-5E5F-4B50-9099-4AD2D699AABC}" srcOrd="0" destOrd="0" presId="urn:microsoft.com/office/officeart/2005/8/layout/cycle1"/>
    <dgm:cxn modelId="{E2464FAB-6D05-4E01-A31F-937303EC4C68}" srcId="{8E1255C9-F847-A440-83FF-7AA254CCB896}" destId="{0D0F4FB7-DBBD-40EB-938B-651C812213E6}" srcOrd="10" destOrd="0" parTransId="{DBCB650D-389F-4C5A-9440-B79CAF66BDF6}" sibTransId="{DCE70528-4FEC-4C47-8AD8-656D91F59B81}"/>
    <dgm:cxn modelId="{A70611B6-7794-43DD-97CB-06C7006539BA}" type="presOf" srcId="{653323EB-A5B6-4E54-8E78-9490BED7A7E9}" destId="{C6DA8453-EE4F-4CBD-87F4-9642C8920CA1}" srcOrd="0" destOrd="0" presId="urn:microsoft.com/office/officeart/2005/8/layout/cycle1"/>
    <dgm:cxn modelId="{867795B8-CF80-4E3F-AE2C-7EFE435CB956}" type="presOf" srcId="{C776614D-3D5A-4371-8316-E3296DBFA08F}" destId="{A6215D68-F5FC-43BB-9E02-DCA096962DB2}" srcOrd="0" destOrd="0" presId="urn:microsoft.com/office/officeart/2005/8/layout/cycle1"/>
    <dgm:cxn modelId="{690AAABF-F181-4922-ACAB-B1F425536C9F}" srcId="{8E1255C9-F847-A440-83FF-7AA254CCB896}" destId="{653323EB-A5B6-4E54-8E78-9490BED7A7E9}" srcOrd="9" destOrd="0" parTransId="{867AD87C-506F-4B56-A007-ABB45379FB62}" sibTransId="{4044E8BF-D8D5-44BA-8CA4-AABA462110F9}"/>
    <dgm:cxn modelId="{8C939EC5-18E0-421F-A782-3B2CE10FFFAD}" type="presOf" srcId="{C5119173-D20C-4161-A08B-BFA0E649BFFE}" destId="{8D4F07AD-68B2-49DE-B5FD-D68F6E64E12C}" srcOrd="0" destOrd="0" presId="urn:microsoft.com/office/officeart/2005/8/layout/cycle1"/>
    <dgm:cxn modelId="{FF5F46C6-8E68-4ACB-A63F-24E758067834}" type="presOf" srcId="{19C7990A-A81A-45E0-AE12-F6A308773773}" destId="{7408FF9B-0983-4786-A709-C612598E1FBC}" srcOrd="0" destOrd="0" presId="urn:microsoft.com/office/officeart/2005/8/layout/cycle1"/>
    <dgm:cxn modelId="{4421F8D5-9CD2-43E8-B827-34ECD995F1F9}" type="presOf" srcId="{4294CCA4-D89A-4D2D-ADCC-BE219108C71B}" destId="{B8667737-5330-4957-8315-367F34118321}" srcOrd="0" destOrd="0" presId="urn:microsoft.com/office/officeart/2005/8/layout/cycle1"/>
    <dgm:cxn modelId="{4836C3E0-255F-421B-82AB-F4066F1E4095}" srcId="{8E1255C9-F847-A440-83FF-7AA254CCB896}" destId="{DF53CD57-4B0E-48AC-A36D-88A75DA92858}" srcOrd="11" destOrd="0" parTransId="{BC304B2B-E3E6-4558-8941-0F25D181B624}" sibTransId="{B3E20463-5023-4368-89C2-B58B0C170A3A}"/>
    <dgm:cxn modelId="{206E05EA-5F9B-49AC-A40F-C3342A47DF98}" type="presOf" srcId="{4AAA6AB0-6941-42A6-83C9-3A452B328205}" destId="{C7C13FAF-8CDD-44F6-9E86-324724E50BFC}" srcOrd="0" destOrd="0" presId="urn:microsoft.com/office/officeart/2005/8/layout/cycle1"/>
    <dgm:cxn modelId="{C01A61EB-402F-4586-93E2-1062141F32BB}" type="presOf" srcId="{4044E8BF-D8D5-44BA-8CA4-AABA462110F9}" destId="{1B9F0047-257D-4929-A012-65B06A394AD7}" srcOrd="0" destOrd="0" presId="urn:microsoft.com/office/officeart/2005/8/layout/cycle1"/>
    <dgm:cxn modelId="{CBFF73F7-E699-4410-8931-08DFBE2D8A0A}" type="presOf" srcId="{9D311DB4-DEBA-47B8-909A-416D082CEDBA}" destId="{D3895234-1296-47C8-AC26-6B2E9641DD29}" srcOrd="0" destOrd="0" presId="urn:microsoft.com/office/officeart/2005/8/layout/cycle1"/>
    <dgm:cxn modelId="{D6FF1FF8-CF5C-444E-83FB-032836EDDE55}" type="presOf" srcId="{02EF39B8-BC41-4144-883D-F727BCAF274B}" destId="{0F92821E-2859-44A1-9601-E0DE53929866}" srcOrd="0" destOrd="0" presId="urn:microsoft.com/office/officeart/2005/8/layout/cycle1"/>
    <dgm:cxn modelId="{F4559151-77CC-48C5-B2C0-B6237CE13431}" type="presParOf" srcId="{974F300E-4386-5845-9047-D2E50BE5B9DF}" destId="{2F9A7441-3ADD-44E7-827A-8604D5D5D66E}" srcOrd="0" destOrd="0" presId="urn:microsoft.com/office/officeart/2005/8/layout/cycle1"/>
    <dgm:cxn modelId="{E25E832A-3623-464B-83F0-8704349E83C7}" type="presParOf" srcId="{974F300E-4386-5845-9047-D2E50BE5B9DF}" destId="{6BD410DE-F85F-4BDD-B871-8849E63B1003}" srcOrd="1" destOrd="0" presId="urn:microsoft.com/office/officeart/2005/8/layout/cycle1"/>
    <dgm:cxn modelId="{A7F06C24-9AB1-4DEF-85E9-91FFB90831D2}" type="presParOf" srcId="{974F300E-4386-5845-9047-D2E50BE5B9DF}" destId="{7988082F-B8C4-4696-B373-41F79E9A3AFD}" srcOrd="2" destOrd="0" presId="urn:microsoft.com/office/officeart/2005/8/layout/cycle1"/>
    <dgm:cxn modelId="{9BEA6349-DA04-44C5-8CFE-84F78BB2A083}" type="presParOf" srcId="{974F300E-4386-5845-9047-D2E50BE5B9DF}" destId="{1B6A37EC-FFEF-4F75-B573-6B686EEBC8EC}" srcOrd="3" destOrd="0" presId="urn:microsoft.com/office/officeart/2005/8/layout/cycle1"/>
    <dgm:cxn modelId="{5934F11F-EB44-438A-869C-406FA000765F}" type="presParOf" srcId="{974F300E-4386-5845-9047-D2E50BE5B9DF}" destId="{0F92821E-2859-44A1-9601-E0DE53929866}" srcOrd="4" destOrd="0" presId="urn:microsoft.com/office/officeart/2005/8/layout/cycle1"/>
    <dgm:cxn modelId="{F192B1E6-72D5-4BAB-87D9-6C4A3CBEED2D}" type="presParOf" srcId="{974F300E-4386-5845-9047-D2E50BE5B9DF}" destId="{8AE47BFD-D562-4670-BD91-ECFB6F9820E5}" srcOrd="5" destOrd="0" presId="urn:microsoft.com/office/officeart/2005/8/layout/cycle1"/>
    <dgm:cxn modelId="{945D6FD3-21DB-4A32-8748-EBF77EA07A21}" type="presParOf" srcId="{974F300E-4386-5845-9047-D2E50BE5B9DF}" destId="{FAEE14DB-6DB3-46E8-BC81-6365A17E9A60}" srcOrd="6" destOrd="0" presId="urn:microsoft.com/office/officeart/2005/8/layout/cycle1"/>
    <dgm:cxn modelId="{5346EE95-72E9-4F83-9B21-8CB78676BB4E}" type="presParOf" srcId="{974F300E-4386-5845-9047-D2E50BE5B9DF}" destId="{C43F10F8-D551-4E61-BA93-C4E47351A387}" srcOrd="7" destOrd="0" presId="urn:microsoft.com/office/officeart/2005/8/layout/cycle1"/>
    <dgm:cxn modelId="{40B4E8F2-C72A-49F9-9FFE-5EB94EAB1504}" type="presParOf" srcId="{974F300E-4386-5845-9047-D2E50BE5B9DF}" destId="{A6215D68-F5FC-43BB-9E02-DCA096962DB2}" srcOrd="8" destOrd="0" presId="urn:microsoft.com/office/officeart/2005/8/layout/cycle1"/>
    <dgm:cxn modelId="{0FB76A00-9DC4-44C6-94E8-2D9C93CD2427}" type="presParOf" srcId="{974F300E-4386-5845-9047-D2E50BE5B9DF}" destId="{820DC7D2-149B-4F4E-9563-D24EC953010A}" srcOrd="9" destOrd="0" presId="urn:microsoft.com/office/officeart/2005/8/layout/cycle1"/>
    <dgm:cxn modelId="{24EA177B-C6A9-4F4C-BDFE-BA18FDF845D1}" type="presParOf" srcId="{974F300E-4386-5845-9047-D2E50BE5B9DF}" destId="{836F58FF-06FC-4ED3-961F-BD141B3C0A62}" srcOrd="10" destOrd="0" presId="urn:microsoft.com/office/officeart/2005/8/layout/cycle1"/>
    <dgm:cxn modelId="{DC2AD717-3535-4FF3-82D7-917AA228198F}" type="presParOf" srcId="{974F300E-4386-5845-9047-D2E50BE5B9DF}" destId="{C7C13FAF-8CDD-44F6-9E86-324724E50BFC}" srcOrd="11" destOrd="0" presId="urn:microsoft.com/office/officeart/2005/8/layout/cycle1"/>
    <dgm:cxn modelId="{769BF0B1-3DF7-4767-82B9-FC605E6C46AA}" type="presParOf" srcId="{974F300E-4386-5845-9047-D2E50BE5B9DF}" destId="{0E135F44-DCAF-413B-9888-41712E95068B}" srcOrd="12" destOrd="0" presId="urn:microsoft.com/office/officeart/2005/8/layout/cycle1"/>
    <dgm:cxn modelId="{7CFA5C41-C7B0-48A7-A824-2088FDF21F22}" type="presParOf" srcId="{974F300E-4386-5845-9047-D2E50BE5B9DF}" destId="{1AAE1CC2-016F-42FC-A125-FBC8C8384C7B}" srcOrd="13" destOrd="0" presId="urn:microsoft.com/office/officeart/2005/8/layout/cycle1"/>
    <dgm:cxn modelId="{0742471F-98E8-4C6A-A9EA-03EFF5DC6128}" type="presParOf" srcId="{974F300E-4386-5845-9047-D2E50BE5B9DF}" destId="{83D40DD4-1D4C-4CA4-BB94-39FAE720C234}" srcOrd="14" destOrd="0" presId="urn:microsoft.com/office/officeart/2005/8/layout/cycle1"/>
    <dgm:cxn modelId="{AB6CE763-EF14-4303-8305-8A2368D07534}" type="presParOf" srcId="{974F300E-4386-5845-9047-D2E50BE5B9DF}" destId="{5A11C633-B6B0-4A0E-9A90-CDED7BC2E623}" srcOrd="15" destOrd="0" presId="urn:microsoft.com/office/officeart/2005/8/layout/cycle1"/>
    <dgm:cxn modelId="{338EEB91-0A0B-484F-9D3A-E4B05743C8F6}" type="presParOf" srcId="{974F300E-4386-5845-9047-D2E50BE5B9DF}" destId="{7408FF9B-0983-4786-A709-C612598E1FBC}" srcOrd="16" destOrd="0" presId="urn:microsoft.com/office/officeart/2005/8/layout/cycle1"/>
    <dgm:cxn modelId="{61941BB6-9B27-4EED-BEDA-0A56A4E1A607}" type="presParOf" srcId="{974F300E-4386-5845-9047-D2E50BE5B9DF}" destId="{E9040FC2-E570-4798-809B-A441903263AF}" srcOrd="17" destOrd="0" presId="urn:microsoft.com/office/officeart/2005/8/layout/cycle1"/>
    <dgm:cxn modelId="{4BC52228-A502-49C8-9668-9AB33A6EEDF5}" type="presParOf" srcId="{974F300E-4386-5845-9047-D2E50BE5B9DF}" destId="{28C34004-F6F6-4C65-907B-B6A99A6BA643}" srcOrd="18" destOrd="0" presId="urn:microsoft.com/office/officeart/2005/8/layout/cycle1"/>
    <dgm:cxn modelId="{85C2C569-A1F4-4AA3-8EAC-00938B5F9CF1}" type="presParOf" srcId="{974F300E-4386-5845-9047-D2E50BE5B9DF}" destId="{D3895234-1296-47C8-AC26-6B2E9641DD29}" srcOrd="19" destOrd="0" presId="urn:microsoft.com/office/officeart/2005/8/layout/cycle1"/>
    <dgm:cxn modelId="{F0FD503F-9AA1-4857-8B17-54541BE774CC}" type="presParOf" srcId="{974F300E-4386-5845-9047-D2E50BE5B9DF}" destId="{DCE43A7F-04C8-4AA8-8731-67B94A4CA06F}" srcOrd="20" destOrd="0" presId="urn:microsoft.com/office/officeart/2005/8/layout/cycle1"/>
    <dgm:cxn modelId="{618F1703-4679-44AF-9B63-849DA3EAEB97}" type="presParOf" srcId="{974F300E-4386-5845-9047-D2E50BE5B9DF}" destId="{8569CF1C-D07F-4382-BF02-73363A74DEDD}" srcOrd="21" destOrd="0" presId="urn:microsoft.com/office/officeart/2005/8/layout/cycle1"/>
    <dgm:cxn modelId="{464C82DA-3767-4B18-94AF-444CD350ADA6}" type="presParOf" srcId="{974F300E-4386-5845-9047-D2E50BE5B9DF}" destId="{8D4F07AD-68B2-49DE-B5FD-D68F6E64E12C}" srcOrd="22" destOrd="0" presId="urn:microsoft.com/office/officeart/2005/8/layout/cycle1"/>
    <dgm:cxn modelId="{B9B0F602-F510-4D4B-AC47-EAA1973843D2}" type="presParOf" srcId="{974F300E-4386-5845-9047-D2E50BE5B9DF}" destId="{72623F70-4DD7-4FA3-8622-C9A11738AD2F}" srcOrd="23" destOrd="0" presId="urn:microsoft.com/office/officeart/2005/8/layout/cycle1"/>
    <dgm:cxn modelId="{C1361381-167F-4517-931A-30610769E1F8}" type="presParOf" srcId="{974F300E-4386-5845-9047-D2E50BE5B9DF}" destId="{BFFC9EDA-9D3D-4205-BDA4-6779ED8AA6FA}" srcOrd="24" destOrd="0" presId="urn:microsoft.com/office/officeart/2005/8/layout/cycle1"/>
    <dgm:cxn modelId="{B9F58C46-5775-4065-B756-3133036E1812}" type="presParOf" srcId="{974F300E-4386-5845-9047-D2E50BE5B9DF}" destId="{C64F5456-03AE-48A4-95B7-D3B3E08C2C52}" srcOrd="25" destOrd="0" presId="urn:microsoft.com/office/officeart/2005/8/layout/cycle1"/>
    <dgm:cxn modelId="{C7BB88BC-624D-4CD0-BF0E-E9619CF36DDE}" type="presParOf" srcId="{974F300E-4386-5845-9047-D2E50BE5B9DF}" destId="{B8667737-5330-4957-8315-367F34118321}" srcOrd="26" destOrd="0" presId="urn:microsoft.com/office/officeart/2005/8/layout/cycle1"/>
    <dgm:cxn modelId="{D0D3D414-60B2-4DCC-96B9-EFED227693BA}" type="presParOf" srcId="{974F300E-4386-5845-9047-D2E50BE5B9DF}" destId="{F5566965-357C-40F2-BCE5-52E93D7FF34B}" srcOrd="27" destOrd="0" presId="urn:microsoft.com/office/officeart/2005/8/layout/cycle1"/>
    <dgm:cxn modelId="{661057BC-6104-44DA-9962-C30091E32140}" type="presParOf" srcId="{974F300E-4386-5845-9047-D2E50BE5B9DF}" destId="{C6DA8453-EE4F-4CBD-87F4-9642C8920CA1}" srcOrd="28" destOrd="0" presId="urn:microsoft.com/office/officeart/2005/8/layout/cycle1"/>
    <dgm:cxn modelId="{3900AFC6-0A53-4642-8B83-B02BF6E34B71}" type="presParOf" srcId="{974F300E-4386-5845-9047-D2E50BE5B9DF}" destId="{1B9F0047-257D-4929-A012-65B06A394AD7}" srcOrd="29" destOrd="0" presId="urn:microsoft.com/office/officeart/2005/8/layout/cycle1"/>
    <dgm:cxn modelId="{D9B1E311-19CA-4FE4-AB2C-355621743005}" type="presParOf" srcId="{974F300E-4386-5845-9047-D2E50BE5B9DF}" destId="{D715057C-F7D6-4EE5-8AD4-DEA4B1882DC6}" srcOrd="30" destOrd="0" presId="urn:microsoft.com/office/officeart/2005/8/layout/cycle1"/>
    <dgm:cxn modelId="{EC0C7F7B-D2AC-4E14-B873-A0F2076C999E}" type="presParOf" srcId="{974F300E-4386-5845-9047-D2E50BE5B9DF}" destId="{8143554F-5E5F-4B50-9099-4AD2D699AABC}" srcOrd="31" destOrd="0" presId="urn:microsoft.com/office/officeart/2005/8/layout/cycle1"/>
    <dgm:cxn modelId="{8F7F9216-82DD-4C67-9AA4-46F1673B37EB}" type="presParOf" srcId="{974F300E-4386-5845-9047-D2E50BE5B9DF}" destId="{34EC5520-7506-49FC-A889-20AB688B63BF}" srcOrd="32" destOrd="0" presId="urn:microsoft.com/office/officeart/2005/8/layout/cycle1"/>
    <dgm:cxn modelId="{A833E27D-6052-4128-8B12-E21205B9BEB7}" type="presParOf" srcId="{974F300E-4386-5845-9047-D2E50BE5B9DF}" destId="{3D944355-2114-4F74-8A33-322B08F499A2}" srcOrd="33" destOrd="0" presId="urn:microsoft.com/office/officeart/2005/8/layout/cycle1"/>
    <dgm:cxn modelId="{27A39D70-CA87-455E-BDD1-F4EA7442C55A}" type="presParOf" srcId="{974F300E-4386-5845-9047-D2E50BE5B9DF}" destId="{C67B0F10-1945-4CCA-AC80-B1D7E2B447B3}" srcOrd="34" destOrd="0" presId="urn:microsoft.com/office/officeart/2005/8/layout/cycle1"/>
    <dgm:cxn modelId="{A8D60CA5-C89A-4875-80AF-5E1C11E08697}" type="presParOf" srcId="{974F300E-4386-5845-9047-D2E50BE5B9DF}" destId="{2A7BBC1E-1CFF-4A03-AA62-D0341B854596}"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ko-KR" altLang="en-US" sz="1600" kern="1200" dirty="0" err="1">
              <a:solidFill>
                <a:srgbClr val="FFFFFF">
                  <a:hueOff val="0"/>
                  <a:satOff val="0"/>
                  <a:lumOff val="0"/>
                  <a:alphaOff val="0"/>
                </a:srgbClr>
              </a:solidFill>
              <a:latin typeface="Tahoma"/>
              <a:ea typeface="+mn-ea"/>
              <a:cs typeface="+mn-cs"/>
            </a:rPr>
            <a:t>니산</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ko-KR" altLang="en-US" sz="1600" kern="1200" dirty="0" err="1">
              <a:solidFill>
                <a:srgbClr val="FFFFFF">
                  <a:hueOff val="0"/>
                  <a:satOff val="0"/>
                  <a:lumOff val="0"/>
                  <a:alphaOff val="0"/>
                </a:srgbClr>
              </a:solidFill>
              <a:latin typeface="Tahoma"/>
              <a:ea typeface="+mn-ea"/>
              <a:cs typeface="+mn-cs"/>
            </a:rPr>
            <a:t>이야르</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ko-KR" altLang="en-US" sz="1600" kern="1200" dirty="0">
              <a:solidFill>
                <a:srgbClr val="FFFFFF">
                  <a:hueOff val="0"/>
                  <a:satOff val="0"/>
                  <a:lumOff val="0"/>
                  <a:alphaOff val="0"/>
                </a:srgbClr>
              </a:solidFill>
              <a:latin typeface="Tahoma"/>
              <a:ea typeface="+mn-ea"/>
              <a:cs typeface="+mn-cs"/>
            </a:rPr>
            <a:t>시반</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ko-KR" altLang="en-US" sz="1600" kern="1200" dirty="0" err="1">
              <a:solidFill>
                <a:srgbClr val="FFFFFF">
                  <a:hueOff val="0"/>
                  <a:satOff val="0"/>
                  <a:lumOff val="0"/>
                  <a:alphaOff val="0"/>
                </a:srgbClr>
              </a:solidFill>
              <a:latin typeface="Tahoma"/>
              <a:ea typeface="+mn-ea"/>
              <a:cs typeface="+mn-cs"/>
            </a:rPr>
            <a:t>탐무즈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ko-KR" altLang="en-US" sz="1600" kern="1200" dirty="0" err="1">
              <a:solidFill>
                <a:srgbClr val="FFFFFF">
                  <a:hueOff val="0"/>
                  <a:satOff val="0"/>
                  <a:lumOff val="0"/>
                  <a:alphaOff val="0"/>
                </a:srgbClr>
              </a:solidFill>
              <a:latin typeface="Tahoma"/>
              <a:ea typeface="+mn-ea"/>
              <a:cs typeface="+mn-cs"/>
            </a:rPr>
            <a:t>아브</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ko-KR" altLang="en-US" sz="1600" kern="1200" dirty="0" err="1">
              <a:solidFill>
                <a:srgbClr val="FFFFFF">
                  <a:hueOff val="0"/>
                  <a:satOff val="0"/>
                  <a:lumOff val="0"/>
                  <a:alphaOff val="0"/>
                </a:srgbClr>
              </a:solidFill>
              <a:latin typeface="Tahoma"/>
              <a:ea typeface="+mn-ea"/>
              <a:cs typeface="+mn-cs"/>
            </a:rPr>
            <a:t>엘룰</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ko-KR" altLang="en-US" sz="1600" kern="1200" dirty="0" err="1">
              <a:solidFill>
                <a:srgbClr val="FFFFFF">
                  <a:hueOff val="0"/>
                  <a:satOff val="0"/>
                  <a:lumOff val="0"/>
                  <a:alphaOff val="0"/>
                </a:srgbClr>
              </a:solidFill>
              <a:latin typeface="Tahoma"/>
              <a:ea typeface="+mn-ea"/>
              <a:cs typeface="+mn-cs"/>
            </a:rPr>
            <a:t>티쉬리</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ko-KR" altLang="en-US" sz="1600" kern="1200" dirty="0" err="1">
              <a:solidFill>
                <a:srgbClr val="FFFFFF">
                  <a:hueOff val="0"/>
                  <a:satOff val="0"/>
                  <a:lumOff val="0"/>
                  <a:alphaOff val="0"/>
                </a:srgbClr>
              </a:solidFill>
              <a:latin typeface="Tahoma"/>
              <a:ea typeface="+mn-ea"/>
              <a:cs typeface="+mn-cs"/>
            </a:rPr>
            <a:t>케쉬반</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ko-KR" altLang="en-US" sz="1600" kern="1200" dirty="0" err="1">
              <a:solidFill>
                <a:srgbClr val="FFFFFF">
                  <a:hueOff val="0"/>
                  <a:satOff val="0"/>
                  <a:lumOff val="0"/>
                  <a:alphaOff val="0"/>
                </a:srgbClr>
              </a:solidFill>
              <a:latin typeface="Tahoma"/>
              <a:ea typeface="+mn-ea"/>
              <a:cs typeface="+mn-cs"/>
            </a:rPr>
            <a:t>키스레브</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ko-KR" altLang="en-US" sz="1600" kern="1200" dirty="0" err="1">
              <a:solidFill>
                <a:srgbClr val="FFFFFF">
                  <a:hueOff val="0"/>
                  <a:satOff val="0"/>
                  <a:lumOff val="0"/>
                  <a:alphaOff val="0"/>
                </a:srgbClr>
              </a:solidFill>
              <a:latin typeface="Tahoma"/>
              <a:ea typeface="+mn-ea"/>
              <a:cs typeface="+mn-cs"/>
            </a:rPr>
            <a:t>테벳</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ko-KR" altLang="en-US" sz="1600" kern="1200" dirty="0" err="1">
              <a:solidFill>
                <a:srgbClr val="FFFFFF">
                  <a:hueOff val="0"/>
                  <a:satOff val="0"/>
                  <a:lumOff val="0"/>
                  <a:alphaOff val="0"/>
                </a:srgbClr>
              </a:solidFill>
              <a:latin typeface="Tahoma"/>
              <a:ea typeface="+mn-ea"/>
              <a:cs typeface="+mn-cs"/>
            </a:rPr>
            <a:t>쉐밧</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ko-KR" altLang="en-US" sz="1600" kern="1200" dirty="0" err="1">
              <a:solidFill>
                <a:srgbClr val="FFFFFF">
                  <a:hueOff val="0"/>
                  <a:satOff val="0"/>
                  <a:lumOff val="0"/>
                  <a:alphaOff val="0"/>
                </a:srgbClr>
              </a:solidFill>
              <a:latin typeface="Tahoma"/>
              <a:ea typeface="+mn-ea"/>
              <a:cs typeface="+mn-cs"/>
            </a:rPr>
            <a:t>아다르</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73032-2EFC-4C5C-86ED-2A018E4633BB}">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24A9EDED-5E0C-489F-9FEC-4C3014CF817C}">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A5E7760-710D-4E15-BE95-63D0F11F29FF}">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D03A24B9-DC16-4EDE-A6F6-53F2C345B0EB}">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6C1C0D3-65A3-4576-8A0B-4CF47E58B868}">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A0DC2532-FF67-4075-8FD9-A72CB63BE81F}">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C4D7772-6FA6-48A5-B69E-0BD3D97CEAE4}">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2B9CF863-4042-48B2-8C7B-8F32349F3AF7}">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57F08E-F1FE-4B81-B0E4-CE1F408B5B73}">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8DEE7DB0-B294-45A1-B365-BD5D0CA7167E}">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AAB0BC-C20F-4A58-BB3B-43AF4BE3546E}">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23E08CCA-F0E0-4800-B015-044989421375}">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941B70-7DD8-4D33-8583-C2EA70BC3E48}">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9ACEABE3-FA3D-4269-91C8-E85E64DD9C06}">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992E01D-12F1-4537-A635-98944E9A4A93}">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1C4EE153-C1FA-471D-B8B4-8EC45667B6A3}">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0442E8-0F99-42B5-A0D7-109ABE435169}">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2469B05E-9B9A-4935-A88A-DE967C780244}">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24637C-D2BB-443D-83C6-B86532632711}">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29DCAF07-7D82-4DFE-A9F1-A33B7EA6E9F3}">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90695B-BE5B-4407-95FE-D370F6D6E59C}">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D48981D4-6266-4F75-B025-3D7D98B548A9}">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C07A2FB-1176-4C2B-B42C-98504CE0D20B}">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EAB460C6-1C02-4115-A4A4-56E9179AA9E5}">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1463E-AA0C-4230-8E1A-FA982A98EC61}">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ko-KR" altLang="en-US" sz="1600" kern="1200" dirty="0" err="1">
              <a:solidFill>
                <a:srgbClr val="FFFFFF">
                  <a:hueOff val="0"/>
                  <a:satOff val="0"/>
                  <a:lumOff val="0"/>
                  <a:alphaOff val="0"/>
                </a:srgbClr>
              </a:solidFill>
              <a:latin typeface="Tahoma"/>
              <a:ea typeface="+mn-ea"/>
              <a:cs typeface="+mn-cs"/>
            </a:rPr>
            <a:t>니산</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ECD840C7-7941-4AA5-B49C-FDE88DECF3E8}">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FFEFC9-7382-490F-9BCF-DF201A20357F}">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ko-KR" altLang="en-US" sz="1600" kern="1200" dirty="0" err="1">
              <a:solidFill>
                <a:srgbClr val="FFFFFF">
                  <a:hueOff val="0"/>
                  <a:satOff val="0"/>
                  <a:lumOff val="0"/>
                  <a:alphaOff val="0"/>
                </a:srgbClr>
              </a:solidFill>
              <a:latin typeface="Tahoma"/>
              <a:ea typeface="+mn-ea"/>
              <a:cs typeface="+mn-cs"/>
            </a:rPr>
            <a:t>이야르</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566C8191-9A0F-4306-8B74-5D15A68A437C}">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A014495-6B7D-42DE-A8C2-3CC059F2CF46}">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ko-KR" altLang="en-US" sz="1600" kern="1200" dirty="0">
              <a:solidFill>
                <a:srgbClr val="FFFFFF">
                  <a:hueOff val="0"/>
                  <a:satOff val="0"/>
                  <a:lumOff val="0"/>
                  <a:alphaOff val="0"/>
                </a:srgbClr>
              </a:solidFill>
              <a:latin typeface="Tahoma"/>
              <a:ea typeface="+mn-ea"/>
              <a:cs typeface="+mn-cs"/>
            </a:rPr>
            <a:t>시반</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8D0E7EA8-21A3-4F26-9830-D61658E4D0A8}">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1966A98-424F-44BC-8C87-9F13F0BF873A}">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ko-KR" altLang="en-US" sz="1600" kern="1200" dirty="0" err="1">
              <a:solidFill>
                <a:srgbClr val="FFFFFF">
                  <a:hueOff val="0"/>
                  <a:satOff val="0"/>
                  <a:lumOff val="0"/>
                  <a:alphaOff val="0"/>
                </a:srgbClr>
              </a:solidFill>
              <a:latin typeface="Tahoma"/>
              <a:ea typeface="+mn-ea"/>
              <a:cs typeface="+mn-cs"/>
            </a:rPr>
            <a:t>탐무즈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08E35573-CB11-4958-9521-77535C8A317D}">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F30A141-AD04-48E3-B16B-A59F74957AF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ko-KR" altLang="en-US" sz="1600" kern="1200" dirty="0" err="1">
              <a:solidFill>
                <a:srgbClr val="FFFFFF">
                  <a:hueOff val="0"/>
                  <a:satOff val="0"/>
                  <a:lumOff val="0"/>
                  <a:alphaOff val="0"/>
                </a:srgbClr>
              </a:solidFill>
              <a:latin typeface="Tahoma"/>
              <a:ea typeface="+mn-ea"/>
              <a:cs typeface="+mn-cs"/>
            </a:rPr>
            <a:t>아브</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64DDA631-6AEC-4148-B593-0991E3FB9C81}">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C16E51-F39D-43A3-8862-3CA356E497E9}">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ko-KR" altLang="en-US" sz="1600" kern="1200" dirty="0" err="1">
              <a:solidFill>
                <a:srgbClr val="FFFFFF">
                  <a:hueOff val="0"/>
                  <a:satOff val="0"/>
                  <a:lumOff val="0"/>
                  <a:alphaOff val="0"/>
                </a:srgbClr>
              </a:solidFill>
              <a:latin typeface="Tahoma"/>
              <a:ea typeface="+mn-ea"/>
              <a:cs typeface="+mn-cs"/>
            </a:rPr>
            <a:t>엘룰</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8C99D768-F941-43A6-A410-AE81EE752E4E}">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0D2CB6-B590-4589-B968-88587C60348F}">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ko-KR" altLang="en-US" sz="1600" kern="1200" dirty="0" err="1">
              <a:solidFill>
                <a:srgbClr val="FFFFFF">
                  <a:hueOff val="0"/>
                  <a:satOff val="0"/>
                  <a:lumOff val="0"/>
                  <a:alphaOff val="0"/>
                </a:srgbClr>
              </a:solidFill>
              <a:latin typeface="Tahoma"/>
              <a:ea typeface="+mn-ea"/>
              <a:cs typeface="+mn-cs"/>
            </a:rPr>
            <a:t>티쉬리</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446BAE52-D524-4A83-8542-D331CF351C91}">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07AB6F8-84C3-4A32-9A55-F8FAB159884E}">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ko-KR" altLang="en-US" sz="1600" kern="1200" dirty="0" err="1">
              <a:solidFill>
                <a:srgbClr val="FFFFFF">
                  <a:hueOff val="0"/>
                  <a:satOff val="0"/>
                  <a:lumOff val="0"/>
                  <a:alphaOff val="0"/>
                </a:srgbClr>
              </a:solidFill>
              <a:latin typeface="Tahoma"/>
              <a:ea typeface="+mn-ea"/>
              <a:cs typeface="+mn-cs"/>
            </a:rPr>
            <a:t>케쉬반</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2A6C1F1-8318-4AD9-95F5-6351DD2F56B4}">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E2BB2D-C228-454B-84E5-FD0DDCCC1050}">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ko-KR" altLang="en-US" sz="1600" kern="1200" dirty="0" err="1">
              <a:solidFill>
                <a:srgbClr val="FFFFFF">
                  <a:hueOff val="0"/>
                  <a:satOff val="0"/>
                  <a:lumOff val="0"/>
                  <a:alphaOff val="0"/>
                </a:srgbClr>
              </a:solidFill>
              <a:latin typeface="Tahoma"/>
              <a:ea typeface="+mn-ea"/>
              <a:cs typeface="+mn-cs"/>
            </a:rPr>
            <a:t>키스레브</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19B284FE-BE1C-419E-8266-133ACB78CFCB}">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76AFC6-8CB9-492B-B33B-9218F4394286}">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ko-KR" altLang="en-US" sz="1600" kern="1200" dirty="0" err="1">
              <a:solidFill>
                <a:srgbClr val="FFFFFF">
                  <a:hueOff val="0"/>
                  <a:satOff val="0"/>
                  <a:lumOff val="0"/>
                  <a:alphaOff val="0"/>
                </a:srgbClr>
              </a:solidFill>
              <a:latin typeface="Tahoma"/>
              <a:ea typeface="+mn-ea"/>
              <a:cs typeface="+mn-cs"/>
            </a:rPr>
            <a:t>테벳</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AAD800DF-0C3C-47BA-8368-EEAB7CEBBBAA}">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1A0B50-7694-4D3F-8FB0-9FFEBDD4679B}">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ko-KR" altLang="en-US" sz="1600" kern="1200" dirty="0" err="1">
              <a:solidFill>
                <a:srgbClr val="FFFFFF">
                  <a:hueOff val="0"/>
                  <a:satOff val="0"/>
                  <a:lumOff val="0"/>
                  <a:alphaOff val="0"/>
                </a:srgbClr>
              </a:solidFill>
              <a:latin typeface="Tahoma"/>
              <a:ea typeface="+mn-ea"/>
              <a:cs typeface="+mn-cs"/>
            </a:rPr>
            <a:t>쉐밧</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DF5244-CCFB-4075-9711-590C2F6559B2}">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88623B-406B-4BFA-BC68-DF39875C379B}">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ko-KR" altLang="en-US" sz="1600" kern="1200" dirty="0" err="1">
              <a:solidFill>
                <a:srgbClr val="FFFFFF">
                  <a:hueOff val="0"/>
                  <a:satOff val="0"/>
                  <a:lumOff val="0"/>
                  <a:alphaOff val="0"/>
                </a:srgbClr>
              </a:solidFill>
              <a:latin typeface="Tahoma"/>
              <a:ea typeface="+mn-ea"/>
              <a:cs typeface="+mn-cs"/>
            </a:rPr>
            <a:t>아다르</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3BA115B8-C122-4D63-ADD1-CAADCB97628D}">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590B3-4CB0-49AE-809A-7007C086B69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ko-KR" altLang="en-US" sz="1600" kern="1200" dirty="0" err="1">
              <a:solidFill>
                <a:srgbClr val="FFFFFF">
                  <a:hueOff val="0"/>
                  <a:satOff val="0"/>
                  <a:lumOff val="0"/>
                  <a:alphaOff val="0"/>
                </a:srgbClr>
              </a:solidFill>
              <a:latin typeface="Tahoma"/>
              <a:ea typeface="+mn-ea"/>
              <a:cs typeface="+mn-cs"/>
            </a:rPr>
            <a:t>니산</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5BC195A3-DC76-4340-BA46-54932D7FADB2}">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B3B2B43-A613-4807-807A-577075C0D2E5}">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ko-KR" altLang="en-US" sz="1600" kern="1200" dirty="0" err="1">
              <a:solidFill>
                <a:srgbClr val="FFFFFF">
                  <a:hueOff val="0"/>
                  <a:satOff val="0"/>
                  <a:lumOff val="0"/>
                  <a:alphaOff val="0"/>
                </a:srgbClr>
              </a:solidFill>
              <a:latin typeface="Tahoma"/>
              <a:ea typeface="+mn-ea"/>
              <a:cs typeface="+mn-cs"/>
            </a:rPr>
            <a:t>이야르</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02E078B2-45D4-457F-BB13-14FE6ED80316}">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0C3093C-560F-43E6-9E59-BBDC33449AD8}">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ko-KR" altLang="en-US" sz="1600" kern="1200" dirty="0">
              <a:solidFill>
                <a:srgbClr val="FFFFFF">
                  <a:hueOff val="0"/>
                  <a:satOff val="0"/>
                  <a:lumOff val="0"/>
                  <a:alphaOff val="0"/>
                </a:srgbClr>
              </a:solidFill>
              <a:latin typeface="Tahoma"/>
              <a:ea typeface="+mn-ea"/>
              <a:cs typeface="+mn-cs"/>
            </a:rPr>
            <a:t>시반</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9670F43A-AF4F-4A0D-884A-F38E065CEA49}">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B0C465D-D08D-4A69-B62E-582A0438548D}">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ko-KR" altLang="en-US" sz="1600" kern="1200" dirty="0" err="1">
              <a:solidFill>
                <a:srgbClr val="FFFFFF">
                  <a:hueOff val="0"/>
                  <a:satOff val="0"/>
                  <a:lumOff val="0"/>
                  <a:alphaOff val="0"/>
                </a:srgbClr>
              </a:solidFill>
              <a:latin typeface="Tahoma"/>
              <a:ea typeface="+mn-ea"/>
              <a:cs typeface="+mn-cs"/>
            </a:rPr>
            <a:t>탐무즈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F12FE43B-6B85-4E9D-B4DF-E6AB7237A63E}">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B09FB7-4BC8-43E6-BE1F-E68D81DA8CF3}">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ko-KR" altLang="en-US" sz="1600" kern="1200" dirty="0" err="1">
              <a:solidFill>
                <a:srgbClr val="FFFFFF">
                  <a:hueOff val="0"/>
                  <a:satOff val="0"/>
                  <a:lumOff val="0"/>
                  <a:alphaOff val="0"/>
                </a:srgbClr>
              </a:solidFill>
              <a:latin typeface="Tahoma"/>
              <a:ea typeface="+mn-ea"/>
              <a:cs typeface="+mn-cs"/>
            </a:rPr>
            <a:t>아브</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A72D9F98-05DC-4B14-9666-687A6A709E9A}">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6358A50-7E70-45FA-B4C5-D8DD7A839EF4}">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ko-KR" altLang="en-US" sz="1600" kern="1200" dirty="0" err="1">
              <a:solidFill>
                <a:srgbClr val="FFFFFF">
                  <a:hueOff val="0"/>
                  <a:satOff val="0"/>
                  <a:lumOff val="0"/>
                  <a:alphaOff val="0"/>
                </a:srgbClr>
              </a:solidFill>
              <a:latin typeface="Tahoma"/>
              <a:ea typeface="+mn-ea"/>
              <a:cs typeface="+mn-cs"/>
            </a:rPr>
            <a:t>엘룰</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CD7045A8-A30C-4698-B7CC-FFDD6BFD3BD3}">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4A87E9-0026-4C8A-9207-566FDB5185DC}">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ko-KR" altLang="en-US" sz="1600" kern="1200" dirty="0" err="1">
              <a:solidFill>
                <a:srgbClr val="FFFFFF">
                  <a:hueOff val="0"/>
                  <a:satOff val="0"/>
                  <a:lumOff val="0"/>
                  <a:alphaOff val="0"/>
                </a:srgbClr>
              </a:solidFill>
              <a:latin typeface="Tahoma"/>
              <a:ea typeface="+mn-ea"/>
              <a:cs typeface="+mn-cs"/>
            </a:rPr>
            <a:t>티쉬리</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DAFEAB3E-F0DD-4777-BBFE-CC43104A0DAF}">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91CB18-4F70-419C-9474-8A842790E8C3}">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ko-KR" altLang="en-US" sz="1600" kern="1200" dirty="0" err="1">
              <a:solidFill>
                <a:srgbClr val="FFFFFF">
                  <a:hueOff val="0"/>
                  <a:satOff val="0"/>
                  <a:lumOff val="0"/>
                  <a:alphaOff val="0"/>
                </a:srgbClr>
              </a:solidFill>
              <a:latin typeface="Tahoma"/>
              <a:ea typeface="+mn-ea"/>
              <a:cs typeface="+mn-cs"/>
            </a:rPr>
            <a:t>케쉬반</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64E1DD9-E974-4ED1-BDF1-FDFC4C5DE5FD}">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07B5374-4DE6-4DF8-8727-FE3559F0BFF9}">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ko-KR" altLang="en-US" sz="1600" kern="1200" dirty="0" err="1">
              <a:solidFill>
                <a:srgbClr val="FFFFFF">
                  <a:hueOff val="0"/>
                  <a:satOff val="0"/>
                  <a:lumOff val="0"/>
                  <a:alphaOff val="0"/>
                </a:srgbClr>
              </a:solidFill>
              <a:latin typeface="Tahoma"/>
              <a:ea typeface="+mn-ea"/>
              <a:cs typeface="+mn-cs"/>
            </a:rPr>
            <a:t>키스레브</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B7D42A05-5E5A-4F15-B839-53565DAA5578}">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2C18F43-17A7-47BF-AC0D-813802A85E8C}">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ko-KR" altLang="en-US" sz="1600" kern="1200" dirty="0" err="1">
              <a:solidFill>
                <a:srgbClr val="FFFFFF">
                  <a:hueOff val="0"/>
                  <a:satOff val="0"/>
                  <a:lumOff val="0"/>
                  <a:alphaOff val="0"/>
                </a:srgbClr>
              </a:solidFill>
              <a:latin typeface="Tahoma"/>
              <a:ea typeface="+mn-ea"/>
              <a:cs typeface="+mn-cs"/>
            </a:rPr>
            <a:t>테벳</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BE25BA78-A3E9-471A-A01B-66C172E11FB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6B37F4E-17E8-4E5A-A9F1-1168EDA732E4}">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ko-KR" altLang="en-US" sz="1600" kern="1200" dirty="0" err="1">
              <a:solidFill>
                <a:srgbClr val="FFFFFF">
                  <a:hueOff val="0"/>
                  <a:satOff val="0"/>
                  <a:lumOff val="0"/>
                  <a:alphaOff val="0"/>
                </a:srgbClr>
              </a:solidFill>
              <a:latin typeface="Tahoma"/>
              <a:ea typeface="+mn-ea"/>
              <a:cs typeface="+mn-cs"/>
            </a:rPr>
            <a:t>쉐밧</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E971ED8-3491-4A59-BAD2-257AD8D1264F}">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BACC532-215E-4DC1-B57D-9B614A69D936}">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ko-KR" altLang="en-US" sz="1600" kern="1200" dirty="0" err="1">
              <a:solidFill>
                <a:srgbClr val="FFFFFF">
                  <a:hueOff val="0"/>
                  <a:satOff val="0"/>
                  <a:lumOff val="0"/>
                  <a:alphaOff val="0"/>
                </a:srgbClr>
              </a:solidFill>
              <a:latin typeface="Tahoma"/>
              <a:ea typeface="+mn-ea"/>
              <a:cs typeface="+mn-cs"/>
            </a:rPr>
            <a:t>아다르</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2CC01C3D-3B8C-4AA9-8F1D-526C2190FF50}">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0FC81-B91F-454D-B3D6-4733937F8A72}">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ko-KR" altLang="en-US" sz="1600" kern="1200" dirty="0" err="1">
              <a:solidFill>
                <a:srgbClr val="FFFFFF">
                  <a:hueOff val="0"/>
                  <a:satOff val="0"/>
                  <a:lumOff val="0"/>
                  <a:alphaOff val="0"/>
                </a:srgbClr>
              </a:solidFill>
              <a:latin typeface="Tahoma"/>
              <a:ea typeface="+mn-ea"/>
              <a:cs typeface="+mn-cs"/>
            </a:rPr>
            <a:t>니산</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3CC4ACD0-BFB6-48B2-AA63-5A3E07718A6E}">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F3D6CDD-389F-495B-B405-727EE2A85E63}">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ko-KR" altLang="en-US" sz="1600" kern="1200" dirty="0" err="1">
              <a:solidFill>
                <a:srgbClr val="FFFFFF">
                  <a:hueOff val="0"/>
                  <a:satOff val="0"/>
                  <a:lumOff val="0"/>
                  <a:alphaOff val="0"/>
                </a:srgbClr>
              </a:solidFill>
              <a:latin typeface="Tahoma"/>
              <a:ea typeface="+mn-ea"/>
              <a:cs typeface="+mn-cs"/>
            </a:rPr>
            <a:t>이야르</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4E4B8C0A-A3B3-47B5-A04A-8A071BE84F25}">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18F2904-68A4-4EF0-B62E-2F23A564D5F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ko-KR" altLang="en-US" sz="1600" kern="1200" dirty="0">
              <a:solidFill>
                <a:srgbClr val="FFFFFF">
                  <a:hueOff val="0"/>
                  <a:satOff val="0"/>
                  <a:lumOff val="0"/>
                  <a:alphaOff val="0"/>
                </a:srgbClr>
              </a:solidFill>
              <a:latin typeface="Tahoma"/>
              <a:ea typeface="+mn-ea"/>
              <a:cs typeface="+mn-cs"/>
            </a:rPr>
            <a:t>시반</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1FC18CCA-9491-4C5E-BD72-07E77879CDD1}">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08D3E8-A976-4CB9-A189-DFAA1939671B}">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ko-KR" altLang="en-US" sz="1600" kern="1200" dirty="0" err="1">
              <a:solidFill>
                <a:srgbClr val="FFFFFF">
                  <a:hueOff val="0"/>
                  <a:satOff val="0"/>
                  <a:lumOff val="0"/>
                  <a:alphaOff val="0"/>
                </a:srgbClr>
              </a:solidFill>
              <a:latin typeface="Tahoma"/>
              <a:ea typeface="+mn-ea"/>
              <a:cs typeface="+mn-cs"/>
            </a:rPr>
            <a:t>탐무즈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34231A7A-BCF5-4985-966B-60148A440A78}">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A5AF26-DA37-4A1C-9EA5-D73726DC6A94}">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ko-KR" altLang="en-US" sz="1600" kern="1200" dirty="0" err="1">
              <a:solidFill>
                <a:srgbClr val="FFFFFF">
                  <a:hueOff val="0"/>
                  <a:satOff val="0"/>
                  <a:lumOff val="0"/>
                  <a:alphaOff val="0"/>
                </a:srgbClr>
              </a:solidFill>
              <a:latin typeface="Tahoma"/>
              <a:ea typeface="+mn-ea"/>
              <a:cs typeface="+mn-cs"/>
            </a:rPr>
            <a:t>아브</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02D62E47-9B9D-4201-B940-280A46D9C307}">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1BB3EC8-EA99-4860-A2FD-5928B3BB3694}">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ko-KR" altLang="en-US" sz="1600" kern="1200" dirty="0" err="1">
              <a:solidFill>
                <a:srgbClr val="FFFFFF">
                  <a:hueOff val="0"/>
                  <a:satOff val="0"/>
                  <a:lumOff val="0"/>
                  <a:alphaOff val="0"/>
                </a:srgbClr>
              </a:solidFill>
              <a:latin typeface="Tahoma"/>
              <a:ea typeface="+mn-ea"/>
              <a:cs typeface="+mn-cs"/>
            </a:rPr>
            <a:t>엘룰</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12D60B9A-6FA1-4EFF-A536-CD5019B4BBE0}">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25DF3F-CD3A-4425-A5E9-52328214632F}">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ko-KR" altLang="en-US" sz="1600" kern="1200" dirty="0" err="1">
              <a:solidFill>
                <a:srgbClr val="FFFFFF">
                  <a:hueOff val="0"/>
                  <a:satOff val="0"/>
                  <a:lumOff val="0"/>
                  <a:alphaOff val="0"/>
                </a:srgbClr>
              </a:solidFill>
              <a:latin typeface="Tahoma"/>
              <a:ea typeface="+mn-ea"/>
              <a:cs typeface="+mn-cs"/>
            </a:rPr>
            <a:t>티쉬리</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FD26B19C-CA40-4C82-A3C7-5214062C398F}">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F40AD47-7178-4F66-8361-A7AEA3242D49}">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ko-KR" altLang="en-US" sz="1600" kern="1200" dirty="0" err="1">
              <a:solidFill>
                <a:srgbClr val="FFFFFF">
                  <a:hueOff val="0"/>
                  <a:satOff val="0"/>
                  <a:lumOff val="0"/>
                  <a:alphaOff val="0"/>
                </a:srgbClr>
              </a:solidFill>
              <a:latin typeface="Tahoma"/>
              <a:ea typeface="+mn-ea"/>
              <a:cs typeface="+mn-cs"/>
            </a:rPr>
            <a:t>케쉬반</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F4444BB6-DAA6-48AC-9A76-C91CC19846ED}">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9D5608-B488-422C-97CE-F7D19893D55F}">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ko-KR" altLang="en-US" sz="1600" kern="1200" dirty="0" err="1">
              <a:solidFill>
                <a:srgbClr val="FFFFFF">
                  <a:hueOff val="0"/>
                  <a:satOff val="0"/>
                  <a:lumOff val="0"/>
                  <a:alphaOff val="0"/>
                </a:srgbClr>
              </a:solidFill>
              <a:latin typeface="Tahoma"/>
              <a:ea typeface="+mn-ea"/>
              <a:cs typeface="+mn-cs"/>
            </a:rPr>
            <a:t>키스레브</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1B4976C3-218C-4CD7-8A12-D492503EE94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8A0BA1A-05FF-43F7-A6F3-870B18125330}">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ko-KR" altLang="en-US" sz="1600" kern="1200" dirty="0" err="1">
              <a:solidFill>
                <a:srgbClr val="FFFFFF">
                  <a:hueOff val="0"/>
                  <a:satOff val="0"/>
                  <a:lumOff val="0"/>
                  <a:alphaOff val="0"/>
                </a:srgbClr>
              </a:solidFill>
              <a:latin typeface="Tahoma"/>
              <a:ea typeface="+mn-ea"/>
              <a:cs typeface="+mn-cs"/>
            </a:rPr>
            <a:t>테벳</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191DECDA-7128-4AE1-907B-489A7065D641}">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39C258-2743-4C84-965A-6CDB832E4053}">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ko-KR" altLang="en-US" sz="1600" kern="1200" dirty="0" err="1">
              <a:solidFill>
                <a:srgbClr val="FFFFFF">
                  <a:hueOff val="0"/>
                  <a:satOff val="0"/>
                  <a:lumOff val="0"/>
                  <a:alphaOff val="0"/>
                </a:srgbClr>
              </a:solidFill>
              <a:latin typeface="Tahoma"/>
              <a:ea typeface="+mn-ea"/>
              <a:cs typeface="+mn-cs"/>
            </a:rPr>
            <a:t>쉐밧</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A5F58E1D-C8BD-4AA2-8E44-B4B696E13D41}">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1C4A957-5984-4EEF-8A42-C25920843D4B}">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ko-KR" altLang="en-US" sz="1600" kern="1200" dirty="0" err="1">
              <a:solidFill>
                <a:srgbClr val="FFFFFF">
                  <a:hueOff val="0"/>
                  <a:satOff val="0"/>
                  <a:lumOff val="0"/>
                  <a:alphaOff val="0"/>
                </a:srgbClr>
              </a:solidFill>
              <a:latin typeface="Tahoma"/>
              <a:ea typeface="+mn-ea"/>
              <a:cs typeface="+mn-cs"/>
            </a:rPr>
            <a:t>아다르</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4EA6F8AC-DEA0-44D6-A0E5-023A183B7B7A}">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95EAA-EA6A-4DDE-88D1-4C1011ED7682}">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FB7EDD2A-B2C2-4ECF-ACC3-9A6B250B219D}">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740992-AF66-452F-9C8D-649FD14A4983}">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E23C6806-4DDD-43A2-B8EF-6199CB4AF61E}">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A27CBEC-6D37-478A-A10D-F9E71FE3F1BA}">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184A9BC0-5CDB-4DCF-9EDF-285C9EA5D10D}">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7885643-1B43-472A-AAFA-85CC892743EA}">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09C2429E-8D01-4F78-97A0-FDB55E5C38D9}">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26968AF-1380-4216-BC2E-29E5BA42F8D4}">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0D6BA06B-FE0C-4424-B3C0-1D45B45B09C9}">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C8F0503-4631-4312-844A-E12BE6E84553}">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3184C1DF-9FD7-495E-9E85-BE1C080F1E2C}">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DD64EE4-71A2-469E-A2A7-51257D438E41}">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94D4C701-BB89-44AE-A37C-9B9D45699693}">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2068AC-D0D6-43EF-9266-1BCA53E88A5E}">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B25B6A5B-D2B2-4EB5-B45E-9286ECD1C501}">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E58B63-6276-4C42-8C3A-3B6E1C3663BA}">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125DA73-DA03-4992-818E-1D9C47267B7A}">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76D0FAE-7BD0-4486-A17E-EE282856074E}">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278C7020-8367-4059-A447-BC4381A7694B}">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7AE9B9-2B51-4054-BD14-DFB84B921986}">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B3DEBC06-3329-4030-BD7B-6487A26DE380}">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7EAD1AA-5AC1-467C-BF50-33041D1AA478}">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8637B2F3-0ECD-46B3-A42F-C47CF6F4EB75}">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C4767-D7BF-44AF-9A48-3068DDBD163A}">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AEA4771D-D619-45CA-87C6-2FB53FA8BE3B}">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6F9A27D-776B-4372-B724-793EA35F1E31}">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906BB54C-A9F9-4CEC-A53A-C45A110EB944}">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2BCAA8-7FBB-4268-9658-497728C8E825}">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E567A026-7CC5-4347-9EA8-628F704F7277}">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321FA0E-FB2A-462E-B180-496D58F77FE5}">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0A137500-0984-4140-B6C8-4F9C8AEFBE68}">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D77F4F-1D6A-4947-9ACB-2588A4313367}">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28D3CC07-77DE-4377-9268-55ABB9FA888A}">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0D9A37C-657B-4ECB-BAA2-9701710D0488}">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A21719FA-1A5A-4C89-BF7A-131CE8360500}">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0C50AEA-EC87-4ED0-A08E-1CDA0BC26D27}">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C2AC975E-84AC-48FB-BFE1-1DD8D712519A}">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E8D7899-A5F9-40D0-B576-7F7F038435E2}">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9EA13004-B071-4706-9614-DEA6BEBD554C}">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14E6EB-9B2D-4E79-8FD8-E8FBD7D96857}">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32DEF5B7-A4D3-48C0-BCE0-F4E32550B729}">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CF3D0D8-E42D-4F7A-BBDA-2462BEBE056A}">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28130B12-2922-465B-88AE-FD25767AE89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62ED1EB-6676-4CF6-B9DB-0791320F9991}">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A8D15054-CC69-4C8B-A80E-442F25B56179}">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567365D-289B-4A1C-9ED9-D4B5D50FE537}">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AC11F3D1-FFD7-4A3A-8E24-4624FF946257}">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D47C5-3CAD-4D8E-8415-1BE462C2FBE7}">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5C3E92D0-3D51-4660-9981-675DF10FCB9D}">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268E3B4-3EC9-437A-ABC9-B3BD57ADC2B4}">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B17CA3A8-1530-4223-A467-A2EEBD1FD931}">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8FC889-E4DF-47E5-B811-9C9FCD35D803}">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9C91ABC5-3402-4F77-906D-835F712A2224}">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7EFB42-FEEB-406E-B3B6-558779ABBEEE}">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A30341BB-8741-40EE-906E-522EC322262D}">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6A42709-59BB-4AA8-B25A-531A4028D744}">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7591A3B3-5DD4-4961-B90C-E4B2BA98CF9A}">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D5E523-E9A7-41E1-8D20-D989FC3A3B86}">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070825FC-EA86-4BE2-BE80-761F7411DE88}">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AE7FE9-75BD-4606-8504-21B734BB4814}">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0FAF35D9-3BD3-4696-AF67-D5D236ED8F90}">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48DFE7-0C63-4936-A90F-37C1A7353A17}">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09510306-9D16-4FE4-9A35-24406084E420}">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1281D0-679E-43CC-9A15-C029CC173B8F}">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DD5988A8-DABC-4518-BF60-CC3CA93F76D0}">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5A683C8-C595-45AA-887A-2F27FA5C8D98}">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59AA8102-F6C8-4B7D-8050-97B4C0A64E29}">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BFF8CC-54E0-4FCC-8B3D-5792EF73ED92}">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37C4DAA9-D2B0-4672-9242-00FE2B2F041B}">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44DAB92-5354-4955-9EFC-D13D19437903}">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8818F548-3D9C-46DA-9291-DE1471B10A71}">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D6BFF-F912-4E6C-A384-814E96BFBA0A}">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6E4D06CF-29F2-48F7-A05D-82F0F5AB80B7}">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DCB173-8CB7-4771-9D02-D656B52C4B5D}">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16DD3F26-A13C-4881-893A-80610B7E0252}">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F878676-4211-4D7E-BDD3-776AA6E1D7BB}">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5C4AD64D-7AAF-4BF0-BB6A-D49A7D9551DC}">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0FD1288-29CF-453F-B116-329D49B9EE02}">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A2CA3197-C7A4-4FD8-AFA8-C5CC3833D36F}">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CC6D16-4B7E-40DE-9048-D1920C13FB14}">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D95C020D-139C-44F5-B02D-B643DE962E57}">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95B7BD9-EED7-4F24-8613-B3A17F5B4505}">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65A5B87D-B2BD-4F0D-9D27-465D82D9152A}">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7D46986-039D-4A04-8DDD-3F9EB6C066DD}">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CD5A138E-18BA-4D62-BF79-C1E77284C8C8}">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55B526-0D23-44A1-8E31-C0E6C3AFADBE}">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4CC53B4C-2D42-403D-8AC7-AD1103673D7C}">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4030DCC-477C-4EF0-8A0E-46E00B33CED7}">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CBDB963E-616F-43E4-B633-FAF8167B1006}">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298411A-4764-4E88-B416-7B64A85679FF}">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3852F086-7EAF-46C5-8C78-A229F368B4EF}">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DFB35EC-4F20-4DF0-8EF1-CD81C8ED53E1}">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8729FFAB-9BA0-4591-98B1-1F302A32147B}">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1A6BBB-839E-418C-862E-CA23AAE9E217}">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9967D15B-E2E2-4C40-B013-B38A7C2C1817}">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E03AA-463E-4F85-8CF4-AECE47718FDC}">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A0DFD2A7-807D-483E-BDD4-93BD08CD22CC}">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6983AF-CD52-437D-A89E-BFB4B60C312C}">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E85A2BD9-865B-4A6E-9EFE-9F0A9A10752E}">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A0CE12-FF40-4EE9-9CF0-CC98F995DA9F}">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62E773E5-DC3A-4741-B7DB-77F4E2A94588}">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3C2BFE-B2A7-4920-829C-7364E0D6C44E}">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949BC58F-708C-4850-8753-5A892153B178}">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4D59D27-7C08-4AC2-8467-C17409035778}">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ADF96422-3E3A-44E6-B374-0A39772CF18C}">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10ED0E-D2DA-4A90-99E8-C972856CBE5C}">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AFBEF1DC-9A01-437C-8840-4C7A4B033FA6}">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311B2C-3FD5-4911-8F7F-185E382D8D09}">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DF161323-2598-4BC4-8D07-C4BEB5ADAF35}">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745EBA9-646F-47A2-9015-E18A681E417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58CC64E8-7B1C-4E43-B564-9144FCCEF157}">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56615B-CA2B-41AD-B16E-5CB105B7793B}">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0943510E-A44D-4FAA-AAF1-62C1C2600A5E}">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1770B28-2216-4DA7-9B93-937098137346}">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A3490AFF-A580-4679-9808-F6EC3A81FCED}">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4AAE65E-5BF6-4865-B06C-94EF67DE7E5C}">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A23362CB-4BDA-4D01-9490-C50643B9FB8E}">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CEEC66-191C-43EA-971A-2E3595250841}">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096EE8CF-BE4F-4A97-8FF5-3B88DA81C480}">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1F72F-B10F-4149-98D5-8FCE0F23D137}">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933147BF-1A4A-47E4-B2B4-B8A1C8D662EC}">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932DA6-664A-46B8-BD62-7BE4DA3E7EAF}">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4ACB4D4E-0B92-4B5C-8DAB-8B44A38AA46C}">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DA016C3-6C8F-4030-A6B6-CF70B611F2CD}">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ACF323FC-11BB-4DC4-BB17-D7B369F1F834}">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B731053-E7F3-441C-8352-1EE4096A7748}">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06B3B8A9-09A8-400A-8DA0-1C64ED3D30C5}">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8B23828-B5DA-4F70-BC6F-9AFCE9E80CB9}">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75C5A07D-D8E7-401B-AAD4-C78FEC686BD6}">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AC13539-C469-4AD9-93EF-0533CA13C180}">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5146D7C8-2076-4271-80FE-7C3248D8C572}">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6CC5362-4B7B-4AB9-BFF5-0137A3BB45E4}">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E4E86F83-710F-4565-9D36-057059B57418}">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9E6E49-30B7-40DC-BB0A-E043CDB6C223}">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53A15B35-086E-4C50-9615-52F06C4E891C}">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43DB602-3C26-4790-BC39-EB14EA3E2104}">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27F9E9E3-C879-4C70-B0EC-86B7A290D6B6}">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E91956C-3ED4-4FB3-AAAD-77C6E4A2EADC}">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DC008C91-A0F9-47BC-9506-C585F36C59AD}">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97B01A-F0A4-4A53-A5FD-6528156F9394}">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2D5A9FCC-ECEA-4A3B-AC27-E51BA602396E}">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5E9ECD-640D-4A3C-BAE1-B949AB3F6302}">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61761E2E-B16E-48F0-A22D-ED399E218430}">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481D3-9106-479D-B81E-AD2E19F97D1B}">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44C00D2E-9AC2-46CF-94C0-533017544F06}">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EF93F37-D4D2-4CAE-A218-8FA2BC6189DC}">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7540ACC9-53B1-49B8-B436-625881256B54}">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8CA2B03-2202-4FA8-8BC0-44CC4D10B8A0}">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93B1B4D8-637E-4C13-9A84-EED4AEAC54FB}">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50786B1-5DFE-4F8D-84F9-D9C61E6F208D}">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4C81F7DD-8A4C-4FFF-A96A-DBF7BCD2F434}">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71D1768-128A-4143-949B-204A5BD49BAB}">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51D5B5D4-6A7D-46CF-9683-034693C62257}">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FFED65-B919-4D1B-BB92-9BF2515CB444}">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B036C765-606C-4239-B6EF-B6CA95CF08CF}">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A957202-38EC-4632-811C-497532719FDA}">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F0352096-95DD-43F5-BEE7-926C54C03FEF}">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0FF8A10-A6F7-4CF4-8AFB-4600EF46E136}">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A3FF16F1-FA3A-42A3-BC1C-F69A80CA5D53}">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B7A44B3-380A-4C93-88A1-5547954148EC}">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E1813AFE-54A0-4B55-8973-C94856D4774E}">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063431C-E8B1-4724-85CB-922C825E5E96}">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7E74C782-7F4D-44A3-BAFB-E1C170B3305A}">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6994FD-F18B-45C9-823B-5D4E5DA325C2}">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40CF0877-E5F4-4975-9A31-420F1816B8A8}">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5913D2D-C1B7-4F29-BF78-3BAB918AA4B2}">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331EB772-A3FF-4CB7-BFB5-93A7B379566C}">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410DE-F85F-4BDD-B871-8849E63B1003}">
      <dsp:nvSpPr>
        <dsp:cNvPr id="0" name=""/>
        <dsp:cNvSpPr/>
      </dsp:nvSpPr>
      <dsp:spPr>
        <a:xfrm>
          <a:off x="3056779" y="1507"/>
          <a:ext cx="129249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 </a:t>
          </a:r>
          <a:r>
            <a:rPr lang="ko-KR" altLang="en-US" sz="1200" kern="1200" dirty="0" err="1">
              <a:solidFill>
                <a:srgbClr val="FFFFFF">
                  <a:hueOff val="0"/>
                  <a:satOff val="0"/>
                  <a:lumOff val="0"/>
                  <a:alphaOff val="0"/>
                </a:srgbClr>
              </a:solidFill>
              <a:latin typeface="Tahoma"/>
              <a:ea typeface="+mn-ea"/>
              <a:cs typeface="+mn-cs"/>
            </a:rPr>
            <a:t>니산</a:t>
          </a:r>
          <a:endParaRPr lang="en-US" sz="1200" kern="1200" dirty="0">
            <a:solidFill>
              <a:srgbClr val="FFFFFF">
                <a:hueOff val="0"/>
                <a:satOff val="0"/>
                <a:lumOff val="0"/>
                <a:alphaOff val="0"/>
              </a:srgbClr>
            </a:solidFill>
            <a:latin typeface="Tahoma"/>
            <a:ea typeface="+mn-ea"/>
            <a:cs typeface="+mn-cs"/>
          </a:endParaRPr>
        </a:p>
      </dsp:txBody>
      <dsp:txXfrm>
        <a:off x="3056779" y="1507"/>
        <a:ext cx="1292496" cy="549175"/>
      </dsp:txXfrm>
    </dsp:sp>
    <dsp:sp modelId="{7988082F-B8C4-4696-B373-41F79E9A3AFD}">
      <dsp:nvSpPr>
        <dsp:cNvPr id="0" name=""/>
        <dsp:cNvSpPr/>
      </dsp:nvSpPr>
      <dsp:spPr>
        <a:xfrm>
          <a:off x="818697" y="85148"/>
          <a:ext cx="4630303" cy="4630303"/>
        </a:xfrm>
        <a:prstGeom prst="circularArrow">
          <a:avLst>
            <a:gd name="adj1" fmla="val 2311"/>
            <a:gd name="adj2" fmla="val 139396"/>
            <a:gd name="adj3" fmla="val 18197564"/>
            <a:gd name="adj4" fmla="val 175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F92821E-2859-44A1-9601-E0DE53929866}">
      <dsp:nvSpPr>
        <dsp:cNvPr id="0" name=""/>
        <dsp:cNvSpPr/>
      </dsp:nvSpPr>
      <dsp:spPr>
        <a:xfrm>
          <a:off x="4160798" y="570686"/>
          <a:ext cx="105615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2 </a:t>
          </a:r>
          <a:r>
            <a:rPr lang="ko-KR" altLang="en-US" sz="1200" kern="1200" dirty="0" err="1">
              <a:solidFill>
                <a:srgbClr val="FFFFFF">
                  <a:hueOff val="0"/>
                  <a:satOff val="0"/>
                  <a:lumOff val="0"/>
                  <a:alphaOff val="0"/>
                </a:srgbClr>
              </a:solidFill>
              <a:latin typeface="Tahoma"/>
              <a:ea typeface="+mn-ea"/>
              <a:cs typeface="+mn-cs"/>
            </a:rPr>
            <a:t>이야르</a:t>
          </a:r>
          <a:endParaRPr lang="en-US" sz="1200" kern="1200" dirty="0">
            <a:solidFill>
              <a:srgbClr val="FFFFFF">
                <a:hueOff val="0"/>
                <a:satOff val="0"/>
                <a:lumOff val="0"/>
                <a:alphaOff val="0"/>
              </a:srgbClr>
            </a:solidFill>
            <a:latin typeface="Tahoma"/>
            <a:ea typeface="+mn-ea"/>
            <a:cs typeface="+mn-cs"/>
          </a:endParaRPr>
        </a:p>
      </dsp:txBody>
      <dsp:txXfrm>
        <a:off x="4160798" y="570686"/>
        <a:ext cx="1056152" cy="549175"/>
      </dsp:txXfrm>
    </dsp:sp>
    <dsp:sp modelId="{8AE47BFD-D562-4670-BD91-ECFB6F9820E5}">
      <dsp:nvSpPr>
        <dsp:cNvPr id="0" name=""/>
        <dsp:cNvSpPr/>
      </dsp:nvSpPr>
      <dsp:spPr>
        <a:xfrm>
          <a:off x="818697" y="85148"/>
          <a:ext cx="4630303" cy="4630303"/>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43F10F8-D551-4E61-BA93-C4E47351A387}">
      <dsp:nvSpPr>
        <dsp:cNvPr id="0" name=""/>
        <dsp:cNvSpPr/>
      </dsp:nvSpPr>
      <dsp:spPr>
        <a:xfrm>
          <a:off x="4662730" y="1556533"/>
          <a:ext cx="1190646"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3 </a:t>
          </a:r>
          <a:r>
            <a:rPr lang="ko-KR" altLang="en-US" sz="1200" kern="1200" dirty="0">
              <a:solidFill>
                <a:srgbClr val="FFFFFF">
                  <a:hueOff val="0"/>
                  <a:satOff val="0"/>
                  <a:lumOff val="0"/>
                  <a:alphaOff val="0"/>
                </a:srgbClr>
              </a:solidFill>
              <a:latin typeface="Tahoma"/>
              <a:ea typeface="+mn-ea"/>
              <a:cs typeface="+mn-cs"/>
            </a:rPr>
            <a:t>시반</a:t>
          </a:r>
          <a:endParaRPr lang="en-US" sz="1200" kern="1200" dirty="0">
            <a:solidFill>
              <a:srgbClr val="FFFFFF">
                <a:hueOff val="0"/>
                <a:satOff val="0"/>
                <a:lumOff val="0"/>
                <a:alphaOff val="0"/>
              </a:srgbClr>
            </a:solidFill>
            <a:latin typeface="Tahoma"/>
            <a:ea typeface="+mn-ea"/>
            <a:cs typeface="+mn-cs"/>
          </a:endParaRPr>
        </a:p>
      </dsp:txBody>
      <dsp:txXfrm>
        <a:off x="4662730" y="1556533"/>
        <a:ext cx="1190646" cy="549175"/>
      </dsp:txXfrm>
    </dsp:sp>
    <dsp:sp modelId="{A6215D68-F5FC-43BB-9E02-DCA096962DB2}">
      <dsp:nvSpPr>
        <dsp:cNvPr id="0" name=""/>
        <dsp:cNvSpPr/>
      </dsp:nvSpPr>
      <dsp:spPr>
        <a:xfrm>
          <a:off x="818697" y="85148"/>
          <a:ext cx="4630303" cy="4630303"/>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36F58FF-06FC-4ED3-961F-BD141B3C0A62}">
      <dsp:nvSpPr>
        <dsp:cNvPr id="0" name=""/>
        <dsp:cNvSpPr/>
      </dsp:nvSpPr>
      <dsp:spPr>
        <a:xfrm>
          <a:off x="4676064" y="2694890"/>
          <a:ext cx="116397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4 </a:t>
          </a:r>
          <a:r>
            <a:rPr lang="ko-KR" altLang="en-US" sz="1200" kern="1200" dirty="0" err="1">
              <a:solidFill>
                <a:srgbClr val="FFFFFF">
                  <a:hueOff val="0"/>
                  <a:satOff val="0"/>
                  <a:lumOff val="0"/>
                  <a:alphaOff val="0"/>
                </a:srgbClr>
              </a:solidFill>
              <a:latin typeface="Tahoma"/>
              <a:ea typeface="+mn-ea"/>
              <a:cs typeface="+mn-cs"/>
            </a:rPr>
            <a:t>탐무즈</a:t>
          </a:r>
          <a:endParaRPr lang="en-US" sz="1200" kern="1200" dirty="0">
            <a:solidFill>
              <a:srgbClr val="FFFFFF">
                <a:hueOff val="0"/>
                <a:satOff val="0"/>
                <a:lumOff val="0"/>
                <a:alphaOff val="0"/>
              </a:srgbClr>
            </a:solidFill>
            <a:latin typeface="Tahoma"/>
            <a:ea typeface="+mn-ea"/>
            <a:cs typeface="+mn-cs"/>
          </a:endParaRPr>
        </a:p>
      </dsp:txBody>
      <dsp:txXfrm>
        <a:off x="4676064" y="2694890"/>
        <a:ext cx="1163978" cy="549175"/>
      </dsp:txXfrm>
    </dsp:sp>
    <dsp:sp modelId="{C7C13FAF-8CDD-44F6-9E86-324724E50BFC}">
      <dsp:nvSpPr>
        <dsp:cNvPr id="0" name=""/>
        <dsp:cNvSpPr/>
      </dsp:nvSpPr>
      <dsp:spPr>
        <a:xfrm>
          <a:off x="818697" y="85148"/>
          <a:ext cx="4630303" cy="4630303"/>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AAE1CC2-016F-42FC-A125-FBC8C8384C7B}">
      <dsp:nvSpPr>
        <dsp:cNvPr id="0" name=""/>
        <dsp:cNvSpPr/>
      </dsp:nvSpPr>
      <dsp:spPr>
        <a:xfrm>
          <a:off x="4000430" y="3680737"/>
          <a:ext cx="13768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5 </a:t>
          </a:r>
          <a:r>
            <a:rPr lang="ko-KR" altLang="en-US" sz="1200" kern="1200" dirty="0" err="1">
              <a:solidFill>
                <a:srgbClr val="FFFFFF">
                  <a:hueOff val="0"/>
                  <a:satOff val="0"/>
                  <a:lumOff val="0"/>
                  <a:alphaOff val="0"/>
                </a:srgbClr>
              </a:solidFill>
              <a:latin typeface="Tahoma"/>
              <a:ea typeface="+mn-ea"/>
              <a:cs typeface="+mn-cs"/>
            </a:rPr>
            <a:t>아브</a:t>
          </a:r>
          <a:endParaRPr lang="en-US" sz="1200" kern="1200" dirty="0">
            <a:solidFill>
              <a:srgbClr val="FFFFFF">
                <a:hueOff val="0"/>
                <a:satOff val="0"/>
                <a:lumOff val="0"/>
                <a:alphaOff val="0"/>
              </a:srgbClr>
            </a:solidFill>
            <a:latin typeface="Tahoma"/>
            <a:ea typeface="+mn-ea"/>
            <a:cs typeface="+mn-cs"/>
          </a:endParaRPr>
        </a:p>
      </dsp:txBody>
      <dsp:txXfrm>
        <a:off x="4000430" y="3680737"/>
        <a:ext cx="1376888" cy="549175"/>
      </dsp:txXfrm>
    </dsp:sp>
    <dsp:sp modelId="{83D40DD4-1D4C-4CA4-BB94-39FAE720C234}">
      <dsp:nvSpPr>
        <dsp:cNvPr id="0" name=""/>
        <dsp:cNvSpPr/>
      </dsp:nvSpPr>
      <dsp:spPr>
        <a:xfrm>
          <a:off x="818697" y="85148"/>
          <a:ext cx="4630303" cy="4630303"/>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08FF9B-0983-4786-A709-C612598E1FBC}">
      <dsp:nvSpPr>
        <dsp:cNvPr id="0" name=""/>
        <dsp:cNvSpPr/>
      </dsp:nvSpPr>
      <dsp:spPr>
        <a:xfrm>
          <a:off x="3128013" y="4249916"/>
          <a:ext cx="1150029"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6 </a:t>
          </a:r>
          <a:r>
            <a:rPr lang="ko-KR" altLang="en-US" sz="1200" kern="1200" dirty="0" err="1">
              <a:solidFill>
                <a:srgbClr val="FFFFFF">
                  <a:hueOff val="0"/>
                  <a:satOff val="0"/>
                  <a:lumOff val="0"/>
                  <a:alphaOff val="0"/>
                </a:srgbClr>
              </a:solidFill>
              <a:latin typeface="Tahoma"/>
              <a:ea typeface="+mn-ea"/>
              <a:cs typeface="+mn-cs"/>
            </a:rPr>
            <a:t>엘룰</a:t>
          </a:r>
          <a:endParaRPr lang="en-US" sz="1200" kern="1200" dirty="0">
            <a:solidFill>
              <a:srgbClr val="FFFFFF">
                <a:hueOff val="0"/>
                <a:satOff val="0"/>
                <a:lumOff val="0"/>
                <a:alphaOff val="0"/>
              </a:srgbClr>
            </a:solidFill>
            <a:latin typeface="Tahoma"/>
            <a:ea typeface="+mn-ea"/>
            <a:cs typeface="+mn-cs"/>
          </a:endParaRPr>
        </a:p>
      </dsp:txBody>
      <dsp:txXfrm>
        <a:off x="3128013" y="4249916"/>
        <a:ext cx="1150029" cy="549175"/>
      </dsp:txXfrm>
    </dsp:sp>
    <dsp:sp modelId="{E9040FC2-E570-4798-809B-A441903263AF}">
      <dsp:nvSpPr>
        <dsp:cNvPr id="0" name=""/>
        <dsp:cNvSpPr/>
      </dsp:nvSpPr>
      <dsp:spPr>
        <a:xfrm>
          <a:off x="818697" y="85148"/>
          <a:ext cx="4630303" cy="4630303"/>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3895234-1296-47C8-AC26-6B2E9641DD29}">
      <dsp:nvSpPr>
        <dsp:cNvPr id="0" name=""/>
        <dsp:cNvSpPr/>
      </dsp:nvSpPr>
      <dsp:spPr>
        <a:xfrm>
          <a:off x="2124146" y="4249916"/>
          <a:ext cx="88104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7 </a:t>
          </a:r>
          <a:r>
            <a:rPr lang="ko-KR" altLang="en-US" sz="1200" kern="1200" dirty="0" err="1">
              <a:solidFill>
                <a:srgbClr val="FFFFFF">
                  <a:hueOff val="0"/>
                  <a:satOff val="0"/>
                  <a:lumOff val="0"/>
                  <a:alphaOff val="0"/>
                </a:srgbClr>
              </a:solidFill>
              <a:latin typeface="Tahoma"/>
              <a:ea typeface="+mn-ea"/>
              <a:cs typeface="+mn-cs"/>
            </a:rPr>
            <a:t>티쉬리</a:t>
          </a:r>
          <a:endParaRPr lang="en-US" sz="1200" kern="1200" dirty="0">
            <a:solidFill>
              <a:srgbClr val="FFFFFF">
                <a:hueOff val="0"/>
                <a:satOff val="0"/>
                <a:lumOff val="0"/>
                <a:alphaOff val="0"/>
              </a:srgbClr>
            </a:solidFill>
            <a:latin typeface="Tahoma"/>
            <a:ea typeface="+mn-ea"/>
            <a:cs typeface="+mn-cs"/>
          </a:endParaRPr>
        </a:p>
      </dsp:txBody>
      <dsp:txXfrm>
        <a:off x="2124146" y="4249916"/>
        <a:ext cx="881048" cy="549175"/>
      </dsp:txXfrm>
    </dsp:sp>
    <dsp:sp modelId="{DCE43A7F-04C8-4AA8-8731-67B94A4CA06F}">
      <dsp:nvSpPr>
        <dsp:cNvPr id="0" name=""/>
        <dsp:cNvSpPr/>
      </dsp:nvSpPr>
      <dsp:spPr>
        <a:xfrm>
          <a:off x="818697" y="85148"/>
          <a:ext cx="4630303" cy="4630303"/>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D4F07AD-68B2-49DE-B5FD-D68F6E64E12C}">
      <dsp:nvSpPr>
        <dsp:cNvPr id="0" name=""/>
        <dsp:cNvSpPr/>
      </dsp:nvSpPr>
      <dsp:spPr>
        <a:xfrm>
          <a:off x="979513" y="3680737"/>
          <a:ext cx="1198620"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8 </a:t>
          </a:r>
          <a:r>
            <a:rPr lang="ko-KR" altLang="en-US" sz="1200" kern="1200" dirty="0" err="1">
              <a:solidFill>
                <a:srgbClr val="FFFFFF">
                  <a:hueOff val="0"/>
                  <a:satOff val="0"/>
                  <a:lumOff val="0"/>
                  <a:alphaOff val="0"/>
                </a:srgbClr>
              </a:solidFill>
              <a:latin typeface="Tahoma"/>
              <a:ea typeface="+mn-ea"/>
              <a:cs typeface="+mn-cs"/>
            </a:rPr>
            <a:t>케쉬반</a:t>
          </a:r>
          <a:endParaRPr lang="en-US" sz="1200" kern="1200" dirty="0">
            <a:solidFill>
              <a:srgbClr val="FFFFFF">
                <a:hueOff val="0"/>
                <a:satOff val="0"/>
                <a:lumOff val="0"/>
                <a:alphaOff val="0"/>
              </a:srgbClr>
            </a:solidFill>
            <a:latin typeface="Tahoma"/>
            <a:ea typeface="+mn-ea"/>
            <a:cs typeface="+mn-cs"/>
          </a:endParaRPr>
        </a:p>
      </dsp:txBody>
      <dsp:txXfrm>
        <a:off x="979513" y="3680737"/>
        <a:ext cx="1198620" cy="549175"/>
      </dsp:txXfrm>
    </dsp:sp>
    <dsp:sp modelId="{72623F70-4DD7-4FA3-8622-C9A11738AD2F}">
      <dsp:nvSpPr>
        <dsp:cNvPr id="0" name=""/>
        <dsp:cNvSpPr/>
      </dsp:nvSpPr>
      <dsp:spPr>
        <a:xfrm>
          <a:off x="818697" y="85148"/>
          <a:ext cx="4630303" cy="4630303"/>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4F5456-03AE-48A4-95B7-D3B3E08C2C52}">
      <dsp:nvSpPr>
        <dsp:cNvPr id="0" name=""/>
        <dsp:cNvSpPr/>
      </dsp:nvSpPr>
      <dsp:spPr>
        <a:xfrm>
          <a:off x="402393" y="2694890"/>
          <a:ext cx="121450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9 </a:t>
          </a:r>
          <a:r>
            <a:rPr lang="ko-KR" altLang="en-US" sz="1200" kern="1200" dirty="0" err="1">
              <a:solidFill>
                <a:srgbClr val="FFFFFF">
                  <a:hueOff val="0"/>
                  <a:satOff val="0"/>
                  <a:lumOff val="0"/>
                  <a:alphaOff val="0"/>
                </a:srgbClr>
              </a:solidFill>
              <a:latin typeface="Tahoma"/>
              <a:ea typeface="+mn-ea"/>
              <a:cs typeface="+mn-cs"/>
            </a:rPr>
            <a:t>키스레브</a:t>
          </a:r>
          <a:endParaRPr lang="en-US" sz="1200" kern="1200" dirty="0">
            <a:solidFill>
              <a:srgbClr val="FFFFFF">
                <a:hueOff val="0"/>
                <a:satOff val="0"/>
                <a:lumOff val="0"/>
                <a:alphaOff val="0"/>
              </a:srgbClr>
            </a:solidFill>
            <a:latin typeface="Tahoma"/>
            <a:ea typeface="+mn-ea"/>
            <a:cs typeface="+mn-cs"/>
          </a:endParaRPr>
        </a:p>
      </dsp:txBody>
      <dsp:txXfrm>
        <a:off x="402393" y="2694890"/>
        <a:ext cx="1214502" cy="549175"/>
      </dsp:txXfrm>
    </dsp:sp>
    <dsp:sp modelId="{B8667737-5330-4957-8315-367F34118321}">
      <dsp:nvSpPr>
        <dsp:cNvPr id="0" name=""/>
        <dsp:cNvSpPr/>
      </dsp:nvSpPr>
      <dsp:spPr>
        <a:xfrm>
          <a:off x="818697" y="85148"/>
          <a:ext cx="4630303" cy="4630303"/>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DA8453-EE4F-4CBD-87F4-9642C8920CA1}">
      <dsp:nvSpPr>
        <dsp:cNvPr id="0" name=""/>
        <dsp:cNvSpPr/>
      </dsp:nvSpPr>
      <dsp:spPr>
        <a:xfrm>
          <a:off x="395023" y="1556533"/>
          <a:ext cx="1229242"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10 </a:t>
          </a:r>
          <a:r>
            <a:rPr lang="ko-KR" altLang="en-US" sz="1200" kern="1200" dirty="0" err="1">
              <a:solidFill>
                <a:srgbClr val="FFFFFF">
                  <a:hueOff val="0"/>
                  <a:satOff val="0"/>
                  <a:lumOff val="0"/>
                  <a:alphaOff val="0"/>
                </a:srgbClr>
              </a:solidFill>
              <a:latin typeface="Tahoma"/>
              <a:ea typeface="+mn-ea"/>
              <a:cs typeface="+mn-cs"/>
            </a:rPr>
            <a:t>테벳</a:t>
          </a:r>
          <a:endParaRPr lang="en-US" sz="1200" kern="1200" dirty="0">
            <a:solidFill>
              <a:srgbClr val="FFFFFF">
                <a:hueOff val="0"/>
                <a:satOff val="0"/>
                <a:lumOff val="0"/>
                <a:alphaOff val="0"/>
              </a:srgbClr>
            </a:solidFill>
            <a:latin typeface="Tahoma"/>
            <a:ea typeface="+mn-ea"/>
            <a:cs typeface="+mn-cs"/>
          </a:endParaRPr>
        </a:p>
      </dsp:txBody>
      <dsp:txXfrm>
        <a:off x="395023" y="1556533"/>
        <a:ext cx="1229242" cy="549175"/>
      </dsp:txXfrm>
    </dsp:sp>
    <dsp:sp modelId="{1B9F0047-257D-4929-A012-65B06A394AD7}">
      <dsp:nvSpPr>
        <dsp:cNvPr id="0" name=""/>
        <dsp:cNvSpPr/>
      </dsp:nvSpPr>
      <dsp:spPr>
        <a:xfrm>
          <a:off x="818697" y="85148"/>
          <a:ext cx="4630303" cy="4630303"/>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43554F-5E5F-4B50-9099-4AD2D699AABC}">
      <dsp:nvSpPr>
        <dsp:cNvPr id="0" name=""/>
        <dsp:cNvSpPr/>
      </dsp:nvSpPr>
      <dsp:spPr>
        <a:xfrm>
          <a:off x="1016442" y="570686"/>
          <a:ext cx="1124761"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11 </a:t>
          </a:r>
          <a:r>
            <a:rPr lang="ko-KR" altLang="en-US" sz="1200" kern="1200" dirty="0" err="1">
              <a:solidFill>
                <a:srgbClr val="FFFFFF">
                  <a:hueOff val="0"/>
                  <a:satOff val="0"/>
                  <a:lumOff val="0"/>
                  <a:alphaOff val="0"/>
                </a:srgbClr>
              </a:solidFill>
              <a:latin typeface="Tahoma"/>
              <a:ea typeface="+mn-ea"/>
              <a:cs typeface="+mn-cs"/>
            </a:rPr>
            <a:t>쉐밧</a:t>
          </a:r>
          <a:endParaRPr lang="en-US" sz="1200" kern="1200" dirty="0">
            <a:solidFill>
              <a:srgbClr val="FFFFFF">
                <a:hueOff val="0"/>
                <a:satOff val="0"/>
                <a:lumOff val="0"/>
                <a:alphaOff val="0"/>
              </a:srgbClr>
            </a:solidFill>
            <a:latin typeface="Tahoma"/>
            <a:ea typeface="+mn-ea"/>
            <a:cs typeface="+mn-cs"/>
          </a:endParaRPr>
        </a:p>
      </dsp:txBody>
      <dsp:txXfrm>
        <a:off x="1016442" y="570686"/>
        <a:ext cx="1124761" cy="549175"/>
      </dsp:txXfrm>
    </dsp:sp>
    <dsp:sp modelId="{34EC5520-7506-49FC-A889-20AB688B63BF}">
      <dsp:nvSpPr>
        <dsp:cNvPr id="0" name=""/>
        <dsp:cNvSpPr/>
      </dsp:nvSpPr>
      <dsp:spPr>
        <a:xfrm>
          <a:off x="863062" y="54772"/>
          <a:ext cx="4630303" cy="4630303"/>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7B0F10-1945-4CCA-AC80-B1D7E2B447B3}">
      <dsp:nvSpPr>
        <dsp:cNvPr id="0" name=""/>
        <dsp:cNvSpPr/>
      </dsp:nvSpPr>
      <dsp:spPr>
        <a:xfrm>
          <a:off x="2276119" y="1497"/>
          <a:ext cx="501188" cy="54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hueOff val="0"/>
                  <a:satOff val="0"/>
                  <a:lumOff val="0"/>
                  <a:alphaOff val="0"/>
                </a:srgbClr>
              </a:solidFill>
              <a:latin typeface="Tahoma"/>
              <a:ea typeface="+mn-ea"/>
              <a:cs typeface="+mn-cs"/>
            </a:rPr>
            <a:t>12 </a:t>
          </a:r>
          <a:r>
            <a:rPr lang="ko-KR" altLang="en-US" sz="1200" kern="1200" dirty="0" err="1">
              <a:solidFill>
                <a:srgbClr val="FFFFFF">
                  <a:hueOff val="0"/>
                  <a:satOff val="0"/>
                  <a:lumOff val="0"/>
                  <a:alphaOff val="0"/>
                </a:srgbClr>
              </a:solidFill>
              <a:latin typeface="Tahoma"/>
              <a:ea typeface="+mn-ea"/>
              <a:cs typeface="+mn-cs"/>
            </a:rPr>
            <a:t>아다르</a:t>
          </a:r>
          <a:endParaRPr lang="en-US" sz="1200" kern="1200" dirty="0">
            <a:solidFill>
              <a:srgbClr val="FFFFFF">
                <a:hueOff val="0"/>
                <a:satOff val="0"/>
                <a:lumOff val="0"/>
                <a:alphaOff val="0"/>
              </a:srgbClr>
            </a:solidFill>
            <a:latin typeface="Tahoma"/>
            <a:ea typeface="+mn-ea"/>
            <a:cs typeface="+mn-cs"/>
          </a:endParaRPr>
        </a:p>
      </dsp:txBody>
      <dsp:txXfrm>
        <a:off x="2276119" y="1497"/>
        <a:ext cx="501188" cy="549175"/>
      </dsp:txXfrm>
    </dsp:sp>
    <dsp:sp modelId="{2A7BBC1E-1CFF-4A03-AA62-D0341B854596}">
      <dsp:nvSpPr>
        <dsp:cNvPr id="0" name=""/>
        <dsp:cNvSpPr/>
      </dsp:nvSpPr>
      <dsp:spPr>
        <a:xfrm>
          <a:off x="738822" y="86497"/>
          <a:ext cx="4630303" cy="4630303"/>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endParaRPr lang="en-US" altLang="en-US"/>
          </a:p>
        </p:txBody>
      </p:sp>
      <p:sp>
        <p:nvSpPr>
          <p:cNvPr id="195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D1D311A2-CC67-457E-8B87-1390BDD8269E}" type="slidenum">
              <a:rPr lang="en-US" altLang="en-US"/>
              <a:pPr/>
              <a:t>‹#›</a:t>
            </a:fld>
            <a:endParaRPr lang="en-US" altLang="en-US"/>
          </a:p>
        </p:txBody>
      </p:sp>
    </p:spTree>
    <p:extLst>
      <p:ext uri="{BB962C8B-B14F-4D97-AF65-F5344CB8AC3E}">
        <p14:creationId xmlns:p14="http://schemas.microsoft.com/office/powerpoint/2010/main" val="17820413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books.org/wiki/Hebrew_Roots"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jpost.com/PromoContent/The-Olive-in-the-Jewish-and-Israeli-culture-193416" TargetMode="External"/><Relationship Id="rId4" Type="http://schemas.openxmlformats.org/officeDocument/2006/relationships/hyperlink" Target="https://en.wikibooks.org/wiki/Hebrew_Roots/The_restoration_process"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F40348-BE3E-4F01-BE08-361589C05C32}" type="slidenum">
              <a:rPr lang="en-US" altLang="en-US" sz="1200">
                <a:latin typeface="Arial" pitchFamily="34" charset="0"/>
              </a:rPr>
              <a:pPr/>
              <a:t>1</a:t>
            </a:fld>
            <a:endParaRPr lang="en-US" altLang="en-US" sz="1200">
              <a:latin typeface="Arial" pitchFamily="34" charset="0"/>
            </a:endParaRPr>
          </a:p>
        </p:txBody>
      </p:sp>
      <p:sp>
        <p:nvSpPr>
          <p:cNvPr id="197634" name="Rectangle 1026"/>
          <p:cNvSpPr>
            <a:spLocks noGrp="1" noRot="1" noChangeAspect="1" noChangeArrowheads="1" noTextEdit="1"/>
          </p:cNvSpPr>
          <p:nvPr>
            <p:ph type="sldImg"/>
          </p:nvPr>
        </p:nvSpPr>
        <p:spPr>
          <a:ln/>
        </p:spPr>
      </p:sp>
      <p:sp>
        <p:nvSpPr>
          <p:cNvPr id="1976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66232C-13CD-9844-84CF-9D56989D89B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883152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BA27EC-5CCA-BA49-92C4-48F60889998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#82 in original file</a:t>
            </a:r>
          </a:p>
        </p:txBody>
      </p:sp>
    </p:spTree>
    <p:extLst>
      <p:ext uri="{BB962C8B-B14F-4D97-AF65-F5344CB8AC3E}">
        <p14:creationId xmlns:p14="http://schemas.microsoft.com/office/powerpoint/2010/main" val="2309994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BFC00C-4959-B347-86B1-8259AE79F61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#83 in original file</a:t>
            </a:r>
          </a:p>
        </p:txBody>
      </p:sp>
    </p:spTree>
    <p:extLst>
      <p:ext uri="{BB962C8B-B14F-4D97-AF65-F5344CB8AC3E}">
        <p14:creationId xmlns:p14="http://schemas.microsoft.com/office/powerpoint/2010/main" val="215631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8D82E0-60C4-0142-8419-D58370D0BBE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#84 in original file</a:t>
            </a:r>
          </a:p>
        </p:txBody>
      </p:sp>
    </p:spTree>
    <p:extLst>
      <p:ext uri="{BB962C8B-B14F-4D97-AF65-F5344CB8AC3E}">
        <p14:creationId xmlns:p14="http://schemas.microsoft.com/office/powerpoint/2010/main" val="775301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4B30BB-8300-8B4D-9F47-32F76D1251F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#85 in original file</a:t>
            </a:r>
          </a:p>
        </p:txBody>
      </p:sp>
    </p:spTree>
    <p:extLst>
      <p:ext uri="{BB962C8B-B14F-4D97-AF65-F5344CB8AC3E}">
        <p14:creationId xmlns:p14="http://schemas.microsoft.com/office/powerpoint/2010/main" val="407086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10317D-9744-9445-80E1-B25CF2FF8E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#86 in original file</a:t>
            </a:r>
          </a:p>
        </p:txBody>
      </p:sp>
    </p:spTree>
    <p:extLst>
      <p:ext uri="{BB962C8B-B14F-4D97-AF65-F5344CB8AC3E}">
        <p14:creationId xmlns:p14="http://schemas.microsoft.com/office/powerpoint/2010/main" val="1093908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BBCA01-856C-9941-8C42-A33D49E21E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#87 in original file</a:t>
            </a:r>
          </a:p>
        </p:txBody>
      </p:sp>
    </p:spTree>
    <p:extLst>
      <p:ext uri="{BB962C8B-B14F-4D97-AF65-F5344CB8AC3E}">
        <p14:creationId xmlns:p14="http://schemas.microsoft.com/office/powerpoint/2010/main" val="1554549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40773D-5581-482B-833A-EE1ED80EEDE6}" type="slidenum">
              <a:rPr lang="en-US" altLang="en-US" sz="1200">
                <a:solidFill>
                  <a:srgbClr val="000000"/>
                </a:solidFill>
                <a:latin typeface="Times New Roman" pitchFamily="18" charset="0"/>
              </a:rPr>
              <a:pPr/>
              <a:t>17</a:t>
            </a:fld>
            <a:endParaRPr lang="en-US" altLang="en-US" sz="1200">
              <a:solidFill>
                <a:srgbClr val="000000"/>
              </a:solidFill>
              <a:latin typeface="Times New Roman" pitchFamily="18"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2E261A4-4747-477F-A184-6D11B90348D6}" type="slidenum">
              <a:rPr lang="en-US" altLang="en-US" sz="1200">
                <a:solidFill>
                  <a:srgbClr val="000000"/>
                </a:solidFill>
                <a:latin typeface="Times New Roman" pitchFamily="18" charset="0"/>
              </a:rPr>
              <a:pPr/>
              <a:t>18</a:t>
            </a:fld>
            <a:endParaRPr lang="en-US" altLang="en-US" sz="1200">
              <a:solidFill>
                <a:srgbClr val="000000"/>
              </a:solidFill>
              <a:latin typeface="Times New Roman" pitchFamily="18"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A063362-A797-4088-B374-2FCB5A8A00FE}" type="slidenum">
              <a:rPr lang="en-US" altLang="en-US" sz="1200">
                <a:solidFill>
                  <a:srgbClr val="000000"/>
                </a:solidFill>
                <a:latin typeface="Times New Roman" pitchFamily="18" charset="0"/>
              </a:rPr>
              <a:pPr/>
              <a:t>19</a:t>
            </a:fld>
            <a:endParaRPr lang="en-US" altLang="en-US" sz="1200">
              <a:solidFill>
                <a:srgbClr val="000000"/>
              </a:solidFill>
              <a:latin typeface="Times New Roman" pitchFamily="18"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647AB31-2B35-4F9F-956E-93C976CE8DFF}" type="slidenum">
              <a:rPr lang="en-US" altLang="en-US" sz="1200">
                <a:latin typeface="Arial" pitchFamily="34" charset="0"/>
              </a:rPr>
              <a:pPr/>
              <a:t>2</a:t>
            </a:fld>
            <a:endParaRPr lang="en-US" altLang="en-US" sz="1200">
              <a:latin typeface="Arial" pitchFamily="34" charset="0"/>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D1D311A2-CC67-457E-8B87-1390BDD8269E}" type="slidenum">
              <a:rPr lang="en-US" altLang="en-US" smtClean="0"/>
              <a:pPr/>
              <a:t>20</a:t>
            </a:fld>
            <a:endParaRPr lang="en-US" altLang="en-US"/>
          </a:p>
        </p:txBody>
      </p:sp>
    </p:spTree>
    <p:extLst>
      <p:ext uri="{BB962C8B-B14F-4D97-AF65-F5344CB8AC3E}">
        <p14:creationId xmlns:p14="http://schemas.microsoft.com/office/powerpoint/2010/main" val="3846017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D1D311A2-CC67-457E-8B87-1390BDD8269E}" type="slidenum">
              <a:rPr lang="en-US" altLang="en-US" smtClean="0"/>
              <a:pPr/>
              <a:t>21</a:t>
            </a:fld>
            <a:endParaRPr lang="en-US" altLang="en-US"/>
          </a:p>
        </p:txBody>
      </p:sp>
    </p:spTree>
    <p:extLst>
      <p:ext uri="{BB962C8B-B14F-4D97-AF65-F5344CB8AC3E}">
        <p14:creationId xmlns:p14="http://schemas.microsoft.com/office/powerpoint/2010/main" val="607374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26B3662-C39D-420F-81C4-0A6CD13E8CC7}" type="slidenum">
              <a:rPr lang="en-US" altLang="en-US" sz="1200">
                <a:latin typeface="Arial" pitchFamily="34" charset="0"/>
              </a:rPr>
              <a:pPr/>
              <a:t>22</a:t>
            </a:fld>
            <a:endParaRPr lang="en-US" altLang="en-US" sz="1200">
              <a:latin typeface="Arial" pitchFamily="34"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D1D311A2-CC67-457E-8B87-1390BDD8269E}" type="slidenum">
              <a:rPr lang="en-US" altLang="en-US" smtClean="0"/>
              <a:pPr/>
              <a:t>23</a:t>
            </a:fld>
            <a:endParaRPr lang="en-US" altLang="en-US"/>
          </a:p>
        </p:txBody>
      </p:sp>
    </p:spTree>
    <p:extLst>
      <p:ext uri="{BB962C8B-B14F-4D97-AF65-F5344CB8AC3E}">
        <p14:creationId xmlns:p14="http://schemas.microsoft.com/office/powerpoint/2010/main" val="721661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1112F3E-A636-45E1-9C96-137AD4A8397F}" type="slidenum">
              <a:rPr lang="en-US" altLang="en-US" sz="1200">
                <a:latin typeface="Arial" pitchFamily="34" charset="0"/>
              </a:rPr>
              <a:pPr/>
              <a:t>24</a:t>
            </a:fld>
            <a:endParaRPr lang="en-US" altLang="en-US" sz="1200">
              <a:latin typeface="Arial" pitchFamily="34" charset="0"/>
            </a:endParaRPr>
          </a:p>
        </p:txBody>
      </p:sp>
      <p:sp>
        <p:nvSpPr>
          <p:cNvPr id="220162" name="Rectangle 1026"/>
          <p:cNvSpPr>
            <a:spLocks noGrp="1" noRot="1" noChangeAspect="1" noChangeArrowheads="1" noTextEdit="1"/>
          </p:cNvSpPr>
          <p:nvPr>
            <p:ph type="sldImg"/>
          </p:nvPr>
        </p:nvSpPr>
        <p:spPr>
          <a:ln/>
        </p:spPr>
      </p:sp>
      <p:sp>
        <p:nvSpPr>
          <p:cNvPr id="2201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D038D31-3CAB-4A8D-99AD-38CA6FA71129}" type="slidenum">
              <a:rPr lang="en-US" altLang="en-US" sz="1200">
                <a:latin typeface="Arial" pitchFamily="34" charset="0"/>
              </a:rPr>
              <a:pPr/>
              <a:t>25</a:t>
            </a:fld>
            <a:endParaRPr lang="en-US" altLang="en-US" sz="1200">
              <a:latin typeface="Arial" pitchFamily="34"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3986554-B8CC-487F-9502-23ACF36313F9}" type="slidenum">
              <a:rPr lang="en-US" altLang="en-US" sz="1200">
                <a:solidFill>
                  <a:srgbClr val="000000"/>
                </a:solidFill>
                <a:latin typeface="Times New Roman" pitchFamily="18" charset="0"/>
              </a:rPr>
              <a:pPr/>
              <a:t>26</a:t>
            </a:fld>
            <a:endParaRPr lang="en-US" altLang="en-US" sz="1200">
              <a:solidFill>
                <a:srgbClr val="000000"/>
              </a:solidFill>
              <a:latin typeface="Times New Roman" pitchFamily="18"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3F8273D-6BC3-48CD-85E6-E12A984FC6C2}" type="slidenum">
              <a:rPr lang="en-US" altLang="en-US" sz="1200">
                <a:solidFill>
                  <a:srgbClr val="000000"/>
                </a:solidFill>
                <a:latin typeface="Times New Roman" pitchFamily="18" charset="0"/>
              </a:rPr>
              <a:pPr/>
              <a:t>27</a:t>
            </a:fld>
            <a:endParaRPr lang="en-US" altLang="en-US" sz="1200">
              <a:solidFill>
                <a:srgbClr val="000000"/>
              </a:solidFill>
              <a:latin typeface="Times New Roman" pitchFamily="18"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BF5CD32-D62C-40AE-A210-8F6CDA112E2E}" type="slidenum">
              <a:rPr lang="en-US" altLang="en-US" sz="1200">
                <a:solidFill>
                  <a:srgbClr val="000000"/>
                </a:solidFill>
                <a:latin typeface="Times New Roman" pitchFamily="18" charset="0"/>
              </a:rPr>
              <a:pPr/>
              <a:t>28</a:t>
            </a:fld>
            <a:endParaRPr lang="en-US" altLang="en-US" sz="1200">
              <a:solidFill>
                <a:srgbClr val="000000"/>
              </a:solidFill>
              <a:latin typeface="Times New Roman" pitchFamily="18"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C259097-D944-4FE2-B3C6-BAB89B12CDF1}" type="slidenum">
              <a:rPr lang="en-US" altLang="en-US" sz="1200">
                <a:solidFill>
                  <a:srgbClr val="000000"/>
                </a:solidFill>
                <a:latin typeface="Times New Roman" pitchFamily="18" charset="0"/>
              </a:rPr>
              <a:pPr/>
              <a:t>29</a:t>
            </a:fld>
            <a:endParaRPr lang="en-US" altLang="en-US" sz="1200">
              <a:solidFill>
                <a:srgbClr val="000000"/>
              </a:solidFill>
              <a:latin typeface="Times New Roman" pitchFamily="18"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8F9DAD7-361A-42E7-B19D-29C5FE31C68B}" type="slidenum">
              <a:rPr lang="en-US" altLang="en-US" sz="1200">
                <a:latin typeface="Arial" pitchFamily="34" charset="0"/>
              </a:rPr>
              <a:pPr/>
              <a:t>3</a:t>
            </a:fld>
            <a:endParaRPr lang="en-US" altLang="en-US" sz="1200">
              <a:latin typeface="Arial" pitchFamily="34"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67AEDA1-0F26-4C75-817C-48175C6E3A52}" type="slidenum">
              <a:rPr lang="en-US" altLang="en-US" sz="1200">
                <a:solidFill>
                  <a:srgbClr val="000000"/>
                </a:solidFill>
                <a:latin typeface="Times New Roman" pitchFamily="18" charset="0"/>
              </a:rPr>
              <a:pPr/>
              <a:t>30</a:t>
            </a:fld>
            <a:endParaRPr lang="en-US" altLang="en-US" sz="1200">
              <a:solidFill>
                <a:srgbClr val="000000"/>
              </a:solidFill>
              <a:latin typeface="Times New Roman" pitchFamily="18"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3C2A3F-9C77-4822-815C-82F2B035DF05}" type="slidenum">
              <a:rPr lang="en-US" altLang="en-US" sz="1200">
                <a:solidFill>
                  <a:srgbClr val="000000"/>
                </a:solidFill>
                <a:latin typeface="Arial" pitchFamily="34" charset="0"/>
              </a:rPr>
              <a:pPr/>
              <a:t>31</a:t>
            </a:fld>
            <a:endParaRPr lang="en-US" altLang="en-US" sz="1200">
              <a:solidFill>
                <a:srgbClr val="000000"/>
              </a:solidFill>
              <a:latin typeface="Arial" pitchFamily="34"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2748F9E-7D54-4C3D-9F66-46CA535E7EC6}" type="slidenum">
              <a:rPr lang="en-US" altLang="en-US" sz="1200">
                <a:solidFill>
                  <a:srgbClr val="000000"/>
                </a:solidFill>
                <a:latin typeface="Times New Roman" pitchFamily="18" charset="0"/>
              </a:rPr>
              <a:pPr/>
              <a:t>32</a:t>
            </a:fld>
            <a:endParaRPr lang="en-US" altLang="en-US" sz="1200">
              <a:solidFill>
                <a:srgbClr val="000000"/>
              </a:solidFill>
              <a:latin typeface="Times New Roman" pitchFamily="18"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D1D311A2-CC67-457E-8B87-1390BDD8269E}" type="slidenum">
              <a:rPr lang="en-US" altLang="en-US" smtClean="0"/>
              <a:pPr/>
              <a:t>33</a:t>
            </a:fld>
            <a:endParaRPr lang="en-US" altLang="en-US"/>
          </a:p>
        </p:txBody>
      </p:sp>
    </p:spTree>
    <p:extLst>
      <p:ext uri="{BB962C8B-B14F-4D97-AF65-F5344CB8AC3E}">
        <p14:creationId xmlns:p14="http://schemas.microsoft.com/office/powerpoint/2010/main" val="1505787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8737C7-7785-4C7C-A3CD-D70B4AA54062}" type="slidenum">
              <a:rPr lang="en-US" altLang="en-US" sz="1200">
                <a:solidFill>
                  <a:srgbClr val="000000"/>
                </a:solidFill>
                <a:latin typeface="Times New Roman" pitchFamily="18" charset="0"/>
              </a:rPr>
              <a:pPr/>
              <a:t>34</a:t>
            </a:fld>
            <a:endParaRPr lang="en-US" altLang="en-US" sz="1200">
              <a:solidFill>
                <a:srgbClr val="000000"/>
              </a:solidFill>
              <a:latin typeface="Times New Roman" pitchFamily="18"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5418A55-978A-4F11-9AF8-7D22D8844A1C}" type="slidenum">
              <a:rPr lang="en-US" altLang="en-US" sz="1200">
                <a:latin typeface="Arial" pitchFamily="34" charset="0"/>
              </a:rPr>
              <a:pPr/>
              <a:t>35</a:t>
            </a:fld>
            <a:endParaRPr lang="en-US" altLang="en-US" sz="1200">
              <a:latin typeface="Arial" pitchFamily="34"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3B56B06F-C19A-4EFD-8604-AF31FB058296}" type="slidenum">
              <a:rPr lang="en-US" altLang="en-US" sz="1200">
                <a:latin typeface="Arial" pitchFamily="34" charset="0"/>
              </a:rPr>
              <a:pPr/>
              <a:t>36</a:t>
            </a:fld>
            <a:endParaRPr lang="en-US" altLang="en-US" sz="1200">
              <a:latin typeface="Arial" pitchFamily="34"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6437A177-BE7B-420C-BE1B-2B35FDC69DB6}" type="slidenum">
              <a:rPr lang="en-US" altLang="en-US" sz="1200">
                <a:latin typeface="Arial" pitchFamily="34" charset="0"/>
              </a:rPr>
              <a:pPr/>
              <a:t>37</a:t>
            </a:fld>
            <a:endParaRPr lang="en-US" altLang="en-US" sz="1200">
              <a:latin typeface="Arial" pitchFamily="34" charset="0"/>
            </a:endParaRPr>
          </a:p>
        </p:txBody>
      </p:sp>
      <p:sp>
        <p:nvSpPr>
          <p:cNvPr id="245762" name="Rectangle 1026"/>
          <p:cNvSpPr>
            <a:spLocks noGrp="1" noRot="1" noChangeAspect="1" noChangeArrowheads="1"/>
          </p:cNvSpPr>
          <p:nvPr>
            <p:ph type="sldImg"/>
          </p:nvPr>
        </p:nvSpPr>
        <p:spPr>
          <a:solidFill>
            <a:srgbClr val="FFFFFF"/>
          </a:solidFill>
          <a:ln/>
        </p:spPr>
      </p:sp>
      <p:sp>
        <p:nvSpPr>
          <p:cNvPr id="24576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D5F6E0-DA13-4A6A-9E0E-0A3AA30683FF}" type="slidenum">
              <a:rPr lang="en-US" altLang="en-US" sz="1200">
                <a:latin typeface="Arial" pitchFamily="34" charset="0"/>
              </a:rPr>
              <a:pPr/>
              <a:t>38</a:t>
            </a:fld>
            <a:endParaRPr lang="en-US" altLang="en-US" sz="1200">
              <a:latin typeface="Arial" pitchFamily="34" charset="0"/>
            </a:endParaRPr>
          </a:p>
        </p:txBody>
      </p:sp>
      <p:sp>
        <p:nvSpPr>
          <p:cNvPr id="247810" name="Rectangle 1026"/>
          <p:cNvSpPr>
            <a:spLocks noGrp="1" noRot="1" noChangeAspect="1" noChangeArrowheads="1"/>
          </p:cNvSpPr>
          <p:nvPr>
            <p:ph type="sldImg"/>
          </p:nvPr>
        </p:nvSpPr>
        <p:spPr>
          <a:solidFill>
            <a:srgbClr val="FFFFFF"/>
          </a:solidFill>
          <a:ln/>
        </p:spPr>
      </p:sp>
      <p:sp>
        <p:nvSpPr>
          <p:cNvPr id="247811"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D1D311A2-CC67-457E-8B87-1390BDD8269E}" type="slidenum">
              <a:rPr lang="en-US" altLang="en-US" smtClean="0"/>
              <a:pPr/>
              <a:t>39</a:t>
            </a:fld>
            <a:endParaRPr lang="en-US" altLang="en-US"/>
          </a:p>
        </p:txBody>
      </p:sp>
    </p:spTree>
    <p:extLst>
      <p:ext uri="{BB962C8B-B14F-4D97-AF65-F5344CB8AC3E}">
        <p14:creationId xmlns:p14="http://schemas.microsoft.com/office/powerpoint/2010/main" val="346796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9422195-BDFF-4A6C-82B7-4AB410930A1E}" type="slidenum">
              <a:rPr lang="en-US" altLang="en-US" sz="1200">
                <a:latin typeface="Arial" pitchFamily="34" charset="0"/>
              </a:rPr>
              <a:pPr/>
              <a:t>4</a:t>
            </a:fld>
            <a:endParaRPr lang="en-US" altLang="en-US" sz="1200">
              <a:latin typeface="Arial"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latin typeface="Arial" pitchFamily="34" charset="0"/>
              </a:rPr>
              <a:pPr/>
              <a:t>40</a:t>
            </a:fld>
            <a:endParaRPr lang="en-US" altLang="en-US" sz="1200">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www.stephenwilliamson.com/ Hobbies/bakin.htm (Yeast bloom)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C939483-1743-4F01-B2DA-336962A3C8B6}" type="slidenum">
              <a:rPr lang="en-US" altLang="en-US" sz="1200">
                <a:latin typeface="Arial" pitchFamily="34" charset="0"/>
              </a:rPr>
              <a:pPr/>
              <a:t>41</a:t>
            </a:fld>
            <a:endParaRPr lang="en-US" altLang="en-US" sz="1200">
              <a:latin typeface="Arial" pitchFamily="34"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F7C70984-F69B-4728-AA92-277233E002E8}" type="slidenum">
              <a:rPr lang="en-US" altLang="en-US" sz="1200">
                <a:latin typeface="Arial" pitchFamily="34" charset="0"/>
              </a:rPr>
              <a:pPr/>
              <a:t>43</a:t>
            </a:fld>
            <a:endParaRPr lang="en-US" altLang="en-US" sz="1200">
              <a:latin typeface="Arial" pitchFamily="34"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0487D690-E37D-43B1-A84B-22E1ABEA1D1F}" type="slidenum">
              <a:rPr lang="en-US" altLang="en-US" sz="1200">
                <a:latin typeface="Arial" pitchFamily="34" charset="0"/>
              </a:rPr>
              <a:pPr/>
              <a:t>44</a:t>
            </a:fld>
            <a:endParaRPr lang="en-US" altLang="en-US" sz="1200">
              <a:latin typeface="Arial" pitchFamily="34"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coming of the Holy Spirit completed Christ's resurrection (Acts 2)</a:t>
            </a:r>
          </a:p>
          <a:p>
            <a:endParaRPr lang="en-US" dirty="0"/>
          </a:p>
          <a:p>
            <a:endParaRPr lang="en-US" dirty="0"/>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45</a:t>
            </a:fld>
            <a:endParaRPr lang="en-US" altLang="en-US"/>
          </a:p>
        </p:txBody>
      </p:sp>
    </p:spTree>
    <p:extLst>
      <p:ext uri="{BB962C8B-B14F-4D97-AF65-F5344CB8AC3E}">
        <p14:creationId xmlns:p14="http://schemas.microsoft.com/office/powerpoint/2010/main" val="1286672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Pentecost depicts the coming of the Holy Spirit to complete Christ's resurrection (Acts 2).</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46</a:t>
            </a:fld>
            <a:endParaRPr lang="en-US" altLang="en-US"/>
          </a:p>
        </p:txBody>
      </p:sp>
    </p:spTree>
    <p:extLst>
      <p:ext uri="{BB962C8B-B14F-4D97-AF65-F5344CB8AC3E}">
        <p14:creationId xmlns:p14="http://schemas.microsoft.com/office/powerpoint/2010/main" val="2513830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284D88B-339D-461F-905A-B98B976D3F1B}" type="slidenum">
              <a:rPr lang="en-US" altLang="en-US" sz="1200">
                <a:latin typeface="Arial" pitchFamily="34" charset="0"/>
              </a:rPr>
              <a:pPr/>
              <a:t>47</a:t>
            </a:fld>
            <a:endParaRPr lang="en-US" altLang="en-US" sz="1200">
              <a:latin typeface="Arial" pitchFamily="34"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Rot="1" noChangeAspect="1" noChangeArrowheads="1"/>
          </p:cNvSpPr>
          <p:nvPr>
            <p:ph type="sldImg"/>
          </p:nvPr>
        </p:nvSpPr>
        <p:spPr>
          <a:solidFill>
            <a:srgbClr val="FFFFFF"/>
          </a:solidFill>
          <a:ln/>
        </p:spPr>
      </p:sp>
      <p:sp>
        <p:nvSpPr>
          <p:cNvPr id="26419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4F3513C-6512-4AA6-9CAD-E5B160D329D6}" type="slidenum">
              <a:rPr lang="en-US" altLang="en-US" sz="1200">
                <a:solidFill>
                  <a:srgbClr val="000000"/>
                </a:solidFill>
                <a:latin typeface="Times New Roman" pitchFamily="18" charset="0"/>
              </a:rPr>
              <a:pPr/>
              <a:t>49</a:t>
            </a:fld>
            <a:endParaRPr lang="en-US" altLang="en-US" sz="1200">
              <a:solidFill>
                <a:srgbClr val="000000"/>
              </a:solidFill>
              <a:latin typeface="Times New Roman" pitchFamily="18"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D1D311A2-CC67-457E-8B87-1390BDD8269E}" type="slidenum">
              <a:rPr lang="en-US" altLang="en-US" smtClean="0"/>
              <a:pPr/>
              <a:t>50</a:t>
            </a:fld>
            <a:endParaRPr lang="en-US" altLang="en-US"/>
          </a:p>
        </p:txBody>
      </p:sp>
    </p:spTree>
    <p:extLst>
      <p:ext uri="{BB962C8B-B14F-4D97-AF65-F5344CB8AC3E}">
        <p14:creationId xmlns:p14="http://schemas.microsoft.com/office/powerpoint/2010/main" val="382600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29366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C3D4DE38-2C85-493F-9456-1593D3943D1B}" type="slidenum">
              <a:rPr lang="en-US" altLang="en-US" sz="1200">
                <a:latin typeface="Arial" pitchFamily="34" charset="0"/>
              </a:rPr>
              <a:pPr/>
              <a:t>51</a:t>
            </a:fld>
            <a:endParaRPr lang="en-US" altLang="en-US" sz="1200">
              <a:latin typeface="Arial" pitchFamily="34"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itchFamily="34"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D1D311A2-CC67-457E-8B87-1390BDD8269E}" type="slidenum">
              <a:rPr lang="en-US" altLang="en-US" smtClean="0"/>
              <a:pPr/>
              <a:t>52</a:t>
            </a:fld>
            <a:endParaRPr lang="en-US" altLang="en-US"/>
          </a:p>
        </p:txBody>
      </p:sp>
    </p:spTree>
    <p:extLst>
      <p:ext uri="{BB962C8B-B14F-4D97-AF65-F5344CB8AC3E}">
        <p14:creationId xmlns:p14="http://schemas.microsoft.com/office/powerpoint/2010/main" val="478548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1C46C596-980D-475E-8259-586203D1926C}" type="slidenum">
              <a:rPr lang="en-US" altLang="en-US" sz="1200">
                <a:latin typeface="Arial" pitchFamily="34" charset="0"/>
              </a:rPr>
              <a:pPr/>
              <a:t>53</a:t>
            </a:fld>
            <a:endParaRPr lang="en-US" altLang="en-US" sz="1200">
              <a:latin typeface="Arial" pitchFamily="34" charset="0"/>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45DDC64-0677-4103-9594-9DDD0278FE0E}" type="slidenum">
              <a:rPr lang="en-US" altLang="en-US" sz="1200">
                <a:solidFill>
                  <a:srgbClr val="000000"/>
                </a:solidFill>
                <a:latin typeface="Times New Roman" pitchFamily="18" charset="0"/>
              </a:rPr>
              <a:pPr/>
              <a:t>54</a:t>
            </a:fld>
            <a:endParaRPr lang="en-US" altLang="en-US" sz="1200">
              <a:solidFill>
                <a:srgbClr val="000000"/>
              </a:solidFill>
              <a:latin typeface="Times New Roman" pitchFamily="18"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C1A45A8-888F-4069-8749-0B89E971B619}" type="slidenum">
              <a:rPr lang="en-US" altLang="en-US" sz="1200">
                <a:solidFill>
                  <a:srgbClr val="000000"/>
                </a:solidFill>
                <a:latin typeface="Times New Roman" pitchFamily="18" charset="0"/>
              </a:rPr>
              <a:pPr/>
              <a:t>55</a:t>
            </a:fld>
            <a:endParaRPr lang="en-US" altLang="en-US" sz="1200">
              <a:solidFill>
                <a:srgbClr val="000000"/>
              </a:solidFill>
              <a:latin typeface="Times New Roman" pitchFamily="18"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14821-C78E-4F6F-9EED-BFBA46406626}" type="slidenum">
              <a:rPr lang="en-US" altLang="en-US" sz="1200">
                <a:solidFill>
                  <a:srgbClr val="000000"/>
                </a:solidFill>
                <a:latin typeface="Times New Roman" pitchFamily="18" charset="0"/>
              </a:rPr>
              <a:pPr/>
              <a:t>56</a:t>
            </a:fld>
            <a:endParaRPr lang="en-US" altLang="en-US" sz="1200">
              <a:solidFill>
                <a:srgbClr val="000000"/>
              </a:solidFill>
              <a:latin typeface="Times New Roman" pitchFamily="18" charset="0"/>
            </a:endParaRP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F9F8ACF-B27C-474E-9C9F-666EE9C96B79}" type="slidenum">
              <a:rPr lang="en-US" altLang="en-US" sz="1200">
                <a:solidFill>
                  <a:srgbClr val="000000"/>
                </a:solidFill>
                <a:latin typeface="Times New Roman" pitchFamily="18" charset="0"/>
              </a:rPr>
              <a:pPr/>
              <a:t>57</a:t>
            </a:fld>
            <a:endParaRPr lang="en-US" altLang="en-US" sz="1200">
              <a:solidFill>
                <a:srgbClr val="000000"/>
              </a:solidFill>
              <a:latin typeface="Times New Roman" pitchFamily="18" charset="0"/>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9B4420-22B3-4984-A3EB-D13A4CBBEC42}" type="slidenum">
              <a:rPr lang="en-US" altLang="en-US" sz="1200">
                <a:solidFill>
                  <a:srgbClr val="000000"/>
                </a:solidFill>
                <a:latin typeface="Times New Roman" pitchFamily="18" charset="0"/>
              </a:rPr>
              <a:pPr/>
              <a:t>58</a:t>
            </a:fld>
            <a:endParaRPr lang="en-US" altLang="en-US" sz="1200">
              <a:solidFill>
                <a:srgbClr val="000000"/>
              </a:solidFill>
              <a:latin typeface="Times New Roman" pitchFamily="18" charset="0"/>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E083713-96FA-4EB8-8BF2-3F7708613896}" type="slidenum">
              <a:rPr lang="en-US" altLang="en-US" sz="1200">
                <a:solidFill>
                  <a:srgbClr val="000000"/>
                </a:solidFill>
                <a:latin typeface="Times New Roman" pitchFamily="18" charset="0"/>
              </a:rPr>
              <a:pPr/>
              <a:t>59</a:t>
            </a:fld>
            <a:endParaRPr lang="en-US" altLang="en-US" sz="1200">
              <a:solidFill>
                <a:srgbClr val="000000"/>
              </a:solidFill>
              <a:latin typeface="Times New Roman" pitchFamily="18"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98D65D41-D403-4AD0-9DE3-1EAD505A57F9}" type="slidenum">
              <a:rPr lang="en-US" altLang="en-US" sz="1200">
                <a:solidFill>
                  <a:srgbClr val="000000"/>
                </a:solidFill>
                <a:latin typeface="Times New Roman" pitchFamily="18" charset="0"/>
              </a:rPr>
              <a:pPr/>
              <a:t>60</a:t>
            </a:fld>
            <a:endParaRPr lang="en-US" altLang="en-US" sz="1200">
              <a:solidFill>
                <a:srgbClr val="000000"/>
              </a:solidFill>
              <a:latin typeface="Times New Roman" pitchFamily="18"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D1D311A2-CC67-457E-8B87-1390BDD8269E}" type="slidenum">
              <a:rPr lang="en-US" altLang="en-US" smtClean="0"/>
              <a:pPr/>
              <a:t>6</a:t>
            </a:fld>
            <a:endParaRPr lang="en-US" altLang="en-US"/>
          </a:p>
        </p:txBody>
      </p:sp>
    </p:spTree>
    <p:extLst>
      <p:ext uri="{BB962C8B-B14F-4D97-AF65-F5344CB8AC3E}">
        <p14:creationId xmlns:p14="http://schemas.microsoft.com/office/powerpoint/2010/main" val="26984890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61</a:t>
            </a:fld>
            <a:endParaRPr lang="en-US" altLang="en-US"/>
          </a:p>
        </p:txBody>
      </p:sp>
    </p:spTree>
    <p:extLst>
      <p:ext uri="{BB962C8B-B14F-4D97-AF65-F5344CB8AC3E}">
        <p14:creationId xmlns:p14="http://schemas.microsoft.com/office/powerpoint/2010/main" val="36703964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E789902E-1261-4C7C-B485-91007B06DEC1}" type="slidenum">
              <a:rPr lang="en-US" altLang="en-US" sz="1200">
                <a:latin typeface="Arial" pitchFamily="34" charset="0"/>
              </a:rPr>
              <a:pPr/>
              <a:t>62</a:t>
            </a:fld>
            <a:endParaRPr lang="en-US" altLang="en-US" sz="1200">
              <a:latin typeface="Arial" pitchFamily="34" charset="0"/>
            </a:endParaRPr>
          </a:p>
        </p:txBody>
      </p:sp>
      <p:sp>
        <p:nvSpPr>
          <p:cNvPr id="289794" name="Rectangle 1026"/>
          <p:cNvSpPr>
            <a:spLocks noGrp="1" noRot="1" noChangeAspect="1" noChangeArrowheads="1"/>
          </p:cNvSpPr>
          <p:nvPr>
            <p:ph type="sldImg"/>
          </p:nvPr>
        </p:nvSpPr>
        <p:spPr>
          <a:solidFill>
            <a:srgbClr val="FFFFFF"/>
          </a:solidFill>
          <a:ln/>
        </p:spPr>
      </p:sp>
      <p:sp>
        <p:nvSpPr>
          <p:cNvPr id="2897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040D3A-C3A3-1845-AD5C-0230782139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63626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2DB6E93A-5A24-4FF8-B212-27CD136B06F5}" type="slidenum">
              <a:rPr lang="en-US" altLang="en-US" sz="1200">
                <a:latin typeface="Arial" pitchFamily="34" charset="0"/>
              </a:rPr>
              <a:pPr/>
              <a:t>64</a:t>
            </a:fld>
            <a:endParaRPr lang="en-US" altLang="en-US" sz="1200">
              <a:latin typeface="Arial" pitchFamily="34" charset="0"/>
            </a:endParaRPr>
          </a:p>
        </p:txBody>
      </p:sp>
      <p:sp>
        <p:nvSpPr>
          <p:cNvPr id="291842" name="Rectangle 1026"/>
          <p:cNvSpPr>
            <a:spLocks noGrp="1" noRot="1" noChangeAspect="1" noChangeArrowheads="1"/>
          </p:cNvSpPr>
          <p:nvPr>
            <p:ph type="sldImg"/>
          </p:nvPr>
        </p:nvSpPr>
        <p:spPr>
          <a:solidFill>
            <a:srgbClr val="FFFFFF"/>
          </a:solidFill>
          <a:ln/>
        </p:spPr>
      </p:sp>
      <p:sp>
        <p:nvSpPr>
          <p:cNvPr id="29184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C530AF4-A9CB-4016-98F9-7F1508A989E4}" type="slidenum">
              <a:rPr lang="en-US" altLang="en-US" sz="1200">
                <a:solidFill>
                  <a:srgbClr val="000000"/>
                </a:solidFill>
                <a:latin typeface="Arial" pitchFamily="34" charset="0"/>
              </a:rPr>
              <a:pPr/>
              <a:t>65</a:t>
            </a:fld>
            <a:endParaRPr lang="en-US" altLang="en-US" sz="1200">
              <a:solidFill>
                <a:srgbClr val="000000"/>
              </a:solidFill>
              <a:latin typeface="Arial" pitchFamily="34"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r>
              <a:rPr lang="en-SG" b="1" dirty="0"/>
              <a:t>Hebrew Roots/The restoration process/Israel</a:t>
            </a:r>
          </a:p>
          <a:p>
            <a:r>
              <a:rPr lang="en-SG" dirty="0"/>
              <a:t>&lt; </a:t>
            </a:r>
            <a:r>
              <a:rPr lang="en-SG" dirty="0">
                <a:hlinkClick r:id="rId3" tooltip="Hebrew Roots"/>
              </a:rPr>
              <a:t>Hebrew Roots</a:t>
            </a:r>
            <a:r>
              <a:rPr lang="en-SG" dirty="0"/>
              <a:t>‎ | </a:t>
            </a:r>
            <a:r>
              <a:rPr lang="en-SG" dirty="0">
                <a:hlinkClick r:id="rId4" tooltip="Hebrew Roots/The restoration process"/>
              </a:rPr>
              <a:t>The restoration process</a:t>
            </a:r>
            <a:endParaRPr lang="en-SG" dirty="0"/>
          </a:p>
          <a:p>
            <a:r>
              <a:rPr lang="en-SG" dirty="0"/>
              <a:t>https://</a:t>
            </a:r>
            <a:r>
              <a:rPr lang="en-SG" dirty="0" err="1"/>
              <a:t>en.wikibooks.org</a:t>
            </a:r>
            <a:r>
              <a:rPr lang="en-SG" dirty="0"/>
              <a:t>/wiki/</a:t>
            </a:r>
            <a:r>
              <a:rPr lang="en-SG" dirty="0" err="1"/>
              <a:t>Hebrew_Roots</a:t>
            </a:r>
            <a:r>
              <a:rPr lang="en-SG" dirty="0"/>
              <a:t>/</a:t>
            </a:r>
            <a:r>
              <a:rPr lang="en-SG" dirty="0" err="1"/>
              <a:t>The_restoration_process</a:t>
            </a:r>
            <a:r>
              <a:rPr lang="en-SG" dirty="0"/>
              <a:t>/Israel</a:t>
            </a:r>
          </a:p>
          <a:p>
            <a:r>
              <a:rPr lang="en-SG" dirty="0"/>
              <a:t>Accessed 23 Feb 2019</a:t>
            </a:r>
          </a:p>
          <a:p>
            <a:pPr rtl="0"/>
            <a:r>
              <a:rPr lang="en-SG" dirty="0"/>
              <a:t>THE OLIVE TREE - ISRAEL </a:t>
            </a:r>
          </a:p>
          <a:p>
            <a:pPr rtl="0"/>
            <a:r>
              <a:rPr lang="en-SG" dirty="0"/>
              <a:t>The Olive tree is one of the five specie that grow in the land of Israel which are, the Pomegranate, the Fig, the Date Palm, Grape Vines and the Olive (Deut.8:8; Haggai 2:19; Joel 1:12). </a:t>
            </a:r>
          </a:p>
          <a:p>
            <a:pPr rtl="0"/>
            <a:r>
              <a:rPr lang="en-SG" dirty="0"/>
              <a:t>By divine decree, the Olive tree has been chosen by Yahweh God as the national emblem of Israel as it characterises their qualities. </a:t>
            </a:r>
          </a:p>
          <a:p>
            <a:pPr rtl="0"/>
            <a:r>
              <a:rPr lang="en-SG" dirty="0"/>
              <a:t>The trees grow plentifully around the countryside and are known for their tenacity, as they grow in almost any condition upon the hills or in valleys, in rocky or fertile soil. They are able to thrive in great temperature extremes of cold and heat with a minimum of water, and are virtually indestructible. There are some trees in the land which have survived being destroyed by invading armies, that are over 2,000 years old. Even when cut down or burned, new shoots will emerge from its roots. No matter what the conditions, the evergreen olive tree will live and produce fruit which is a source of food, light, hygiene and healing. Their habit of growth gives them a form of gracefulness and character which sets them apart from other trees. </a:t>
            </a:r>
          </a:p>
          <a:p>
            <a:pPr rtl="0"/>
            <a:r>
              <a:rPr lang="en-SG" dirty="0"/>
              <a:t>The first reference in the Bible to the olive is in the Ark. It was an olive leaf that a dove from Noah's ark brought to Noah, “Then the dove came to him in the evening, and behold, a freshly plucked olive leaf was in her mouth; and Noah knew that the waters had receded from the earth” (Gen. 8:11). </a:t>
            </a:r>
          </a:p>
          <a:p>
            <a:pPr rtl="0"/>
            <a:r>
              <a:rPr lang="en-SG" dirty="0"/>
              <a:t>From the beginning of civilization, Olives have been eaten as a Mediterranean staple food and olive oil has been used for cooking, in lamps for light (Ex. 27:20, Lev. 24:2), for medicine, and for anointing oil in religious ceremonies (Ex. 30:24-25) </a:t>
            </a:r>
          </a:p>
          <a:p>
            <a:pPr rtl="0"/>
            <a:r>
              <a:rPr lang="en-SG" dirty="0"/>
              <a:t>Olive oil was so plentiful in Israel that it was one of the products regularly exported. Solomon sent the King of Tyre 100,000 gallons (378,533 </a:t>
            </a:r>
            <a:r>
              <a:rPr lang="en-SG" dirty="0" err="1"/>
              <a:t>liters</a:t>
            </a:r>
            <a:r>
              <a:rPr lang="en-SG" dirty="0"/>
              <a:t>) of olive oil (I Kings. 5:11). </a:t>
            </a:r>
          </a:p>
          <a:p>
            <a:pPr rtl="0"/>
            <a:r>
              <a:rPr lang="en-SG" dirty="0"/>
              <a:t>It was in the Garden of Gethsemane (</a:t>
            </a:r>
            <a:r>
              <a:rPr lang="en-SG" i="1" dirty="0"/>
              <a:t>Gat </a:t>
            </a:r>
            <a:r>
              <a:rPr lang="en-SG" i="1" dirty="0" err="1"/>
              <a:t>Shemen</a:t>
            </a:r>
            <a:r>
              <a:rPr lang="en-SG" dirty="0"/>
              <a:t>, literally, the place of the “olive press”), where </a:t>
            </a:r>
            <a:r>
              <a:rPr lang="en-SG" dirty="0" err="1"/>
              <a:t>Yeshua</a:t>
            </a:r>
            <a:r>
              <a:rPr lang="en-SG" dirty="0"/>
              <a:t> spent much of His time in Jerusalem with His disciples. “Coming out, He went to the Mount of Olives, as He was accustomed, and His disciples also followed Him” (Luke 22:39). </a:t>
            </a:r>
          </a:p>
          <a:p>
            <a:pPr rtl="0"/>
            <a:r>
              <a:rPr lang="en-SG" dirty="0"/>
              <a:t>The primary characteristics symbolized by the Olive tree is fruitfulness, faithfulness and steadfastness. </a:t>
            </a:r>
          </a:p>
          <a:p>
            <a:pPr rtl="0"/>
            <a:r>
              <a:rPr lang="en-SG" dirty="0"/>
              <a:t>Psalms 52:8 says, “But I am like a green olive tree in the house of God; I trust in the mercies of God forever and ever.” By means of His grace, we are sustained by His Presence to remain fruitful, faithful and steadfast. </a:t>
            </a:r>
          </a:p>
          <a:p>
            <a:pPr rtl="0"/>
            <a:r>
              <a:rPr lang="en-SG" dirty="0"/>
              <a:t>Psalms 128:3 says, “Your wife shall be like a fruitful vine in the very heart of your house; Your children like olive plants all around your table.” Again, a prophecy of fruitfulness like the olive tree, sending up many shoots from the parent tree to grace their personal altar to the Lord. Coming from their base or root, it symbolizes the blessing of them reproducing their faith and works in their children. </a:t>
            </a:r>
          </a:p>
          <a:p>
            <a:pPr rtl="0"/>
            <a:r>
              <a:rPr lang="en-SG" dirty="0"/>
              <a:t>It is in Jeremiah 11:16, that Yahweh identifies the Olive Tree as the symbol of Israel. "The Lord called your name Green Olive Tree, lovely and of good fruit." </a:t>
            </a:r>
          </a:p>
          <a:p>
            <a:pPr rtl="0"/>
            <a:r>
              <a:rPr lang="en-SG" dirty="0"/>
              <a:t>Hosea prophesies that in the end-time Israel shall once again be restored and its "branches shall spread; his beauty shall be like an olive tree" (Hosea 14:6) </a:t>
            </a:r>
          </a:p>
          <a:p>
            <a:pPr rtl="0"/>
            <a:r>
              <a:rPr lang="en-SG" dirty="0"/>
              <a:t>Paul also in the new covenant uses this same analogy for Israel (Romans 11:16-21). </a:t>
            </a:r>
          </a:p>
          <a:p>
            <a:pPr rtl="0"/>
            <a:r>
              <a:rPr lang="en-SG" dirty="0"/>
              <a:t>Rom.11:16 "For if the </a:t>
            </a:r>
            <a:r>
              <a:rPr lang="en-SG" dirty="0" err="1"/>
              <a:t>Firstfruit</a:t>
            </a:r>
            <a:r>
              <a:rPr lang="en-SG" dirty="0"/>
              <a:t> is holy, the lump also is holy, and if the root is holy, so are the branches. 7 But if some of the branches (of Israel, the Olive tree) were broken off, and you, being a wild olive, were grafted in among them, and became partaker with them of the root of the richness of the olive tree; 18 don't boast over the branches. But if you boast, it is not you who bear the root, but the root you.19 You will say then, "Branches were broken off, that I might be grafted in." 20 True; by their unbelief they were broken off, and you stand by your faith. Don't be conceited, but fear; 21 for if God didn't spare the natural branches, neither will he spare you." </a:t>
            </a:r>
          </a:p>
          <a:p>
            <a:endParaRPr lang="en-SG" dirty="0"/>
          </a:p>
          <a:p>
            <a:r>
              <a:rPr lang="en-SG" dirty="0"/>
              <a:t>“The State of </a:t>
            </a:r>
            <a:r>
              <a:rPr lang="en-SG" i="1" dirty="0"/>
              <a:t>Israel</a:t>
            </a:r>
            <a:r>
              <a:rPr lang="en-SG" dirty="0"/>
              <a:t> chose the </a:t>
            </a:r>
            <a:r>
              <a:rPr lang="en-SG" i="1" dirty="0"/>
              <a:t>olive</a:t>
            </a:r>
            <a:r>
              <a:rPr lang="en-SG" dirty="0"/>
              <a:t> leaves around the Menorah as its emblem. The </a:t>
            </a:r>
            <a:r>
              <a:rPr lang="en-SG" i="1" dirty="0"/>
              <a:t>olive</a:t>
            </a:r>
            <a:r>
              <a:rPr lang="en-SG" dirty="0"/>
              <a:t> leaves </a:t>
            </a:r>
            <a:r>
              <a:rPr lang="en-SG" i="1" dirty="0"/>
              <a:t>symbolize</a:t>
            </a:r>
            <a:r>
              <a:rPr lang="en-SG" dirty="0"/>
              <a:t> peace, as this is the wish of our state. The </a:t>
            </a:r>
            <a:r>
              <a:rPr lang="en-SG" i="1" dirty="0"/>
              <a:t>olive</a:t>
            </a:r>
            <a:r>
              <a:rPr lang="en-SG" dirty="0"/>
              <a:t> also </a:t>
            </a:r>
            <a:r>
              <a:rPr lang="en-SG" i="1" dirty="0"/>
              <a:t>symbolizes</a:t>
            </a:r>
            <a:r>
              <a:rPr lang="en-SG" dirty="0"/>
              <a:t> light, as the oil produced from the </a:t>
            </a:r>
            <a:r>
              <a:rPr lang="en-SG" i="1" dirty="0"/>
              <a:t>olive</a:t>
            </a:r>
            <a:r>
              <a:rPr lang="en-SG" dirty="0"/>
              <a:t> lightened the Menorah in the Temple.” </a:t>
            </a:r>
          </a:p>
          <a:p>
            <a:r>
              <a:rPr lang="en-SG" b="1" dirty="0">
                <a:hlinkClick r:id="rId5"/>
              </a:rPr>
              <a:t>The Olive in the Jewish and Israeli culture - Jerusalem Post</a:t>
            </a:r>
            <a:br>
              <a:rPr lang="en-SG" dirty="0">
                <a:hlinkClick r:id="rId5"/>
              </a:rPr>
            </a:br>
            <a:r>
              <a:rPr lang="en-SG" i="1" dirty="0">
                <a:hlinkClick r:id="rId5"/>
              </a:rPr>
              <a:t>https://www.jpost.com/.../The-Olive-in-the-Jewish-and-Israeli-culture-193416</a:t>
            </a:r>
            <a:endParaRPr lang="en-SG" dirty="0">
              <a:hlinkClick r:id="rId5"/>
            </a:endParaRPr>
          </a:p>
          <a:p>
            <a:r>
              <a:rPr lang="en-SG" dirty="0"/>
              <a:t>Oct 31, 2010 </a:t>
            </a:r>
          </a:p>
          <a:p>
            <a:endParaRPr lang="en-SG"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02DE1BE-89B0-45B4-85B7-74F29CA9A3EE}" type="slidenum">
              <a:rPr lang="en-US" altLang="en-US" sz="1200">
                <a:latin typeface="Arial" pitchFamily="34" charset="0"/>
              </a:rPr>
              <a:pPr/>
              <a:t>66</a:t>
            </a:fld>
            <a:endParaRPr lang="en-US" altLang="en-US" sz="1200">
              <a:latin typeface="Arial" pitchFamily="34" charset="0"/>
            </a:endParaRPr>
          </a:p>
        </p:txBody>
      </p:sp>
      <p:sp>
        <p:nvSpPr>
          <p:cNvPr id="293890" name="Rectangle 1026"/>
          <p:cNvSpPr>
            <a:spLocks noGrp="1" noRot="1" noChangeAspect="1" noChangeArrowheads="1"/>
          </p:cNvSpPr>
          <p:nvPr>
            <p:ph type="sldImg"/>
          </p:nvPr>
        </p:nvSpPr>
        <p:spPr>
          <a:solidFill>
            <a:srgbClr val="FFFFFF"/>
          </a:solidFill>
          <a:ln/>
        </p:spPr>
      </p:sp>
      <p:sp>
        <p:nvSpPr>
          <p:cNvPr id="293891"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4C87247-BA0E-4621-AF12-F25F9A640C93}" type="slidenum">
              <a:rPr lang="en-US" altLang="en-US" sz="1200">
                <a:solidFill>
                  <a:srgbClr val="000000"/>
                </a:solidFill>
                <a:latin typeface="Arial" pitchFamily="34" charset="0"/>
              </a:rPr>
              <a:pPr/>
              <a:t>67</a:t>
            </a:fld>
            <a:endParaRPr lang="en-US" altLang="en-US" sz="1200">
              <a:solidFill>
                <a:srgbClr val="000000"/>
              </a:solidFill>
              <a:latin typeface="Arial" pitchFamily="34"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 the kingdom instead of in tabernacles/booths.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68</a:t>
            </a:fld>
            <a:endParaRPr lang="en-US" altLang="en-US"/>
          </a:p>
        </p:txBody>
      </p:sp>
    </p:spTree>
    <p:extLst>
      <p:ext uri="{BB962C8B-B14F-4D97-AF65-F5344CB8AC3E}">
        <p14:creationId xmlns:p14="http://schemas.microsoft.com/office/powerpoint/2010/main" val="4492950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420B7197-73DE-43D0-AFB6-C155E5F99E4B}" type="slidenum">
              <a:rPr lang="en-US" altLang="en-US" sz="1200">
                <a:solidFill>
                  <a:srgbClr val="000000"/>
                </a:solidFill>
                <a:latin typeface="Arial" pitchFamily="34" charset="0"/>
              </a:rPr>
              <a:pPr/>
              <a:t>69</a:t>
            </a:fld>
            <a:endParaRPr lang="en-US" altLang="en-US" sz="1200">
              <a:solidFill>
                <a:srgbClr val="000000"/>
              </a:solidFill>
              <a:latin typeface="Arial" pitchFamily="34" charset="0"/>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71</a:t>
            </a:fld>
            <a:endParaRPr lang="en-US" altLang="en-US"/>
          </a:p>
        </p:txBody>
      </p:sp>
    </p:spTree>
    <p:extLst>
      <p:ext uri="{BB962C8B-B14F-4D97-AF65-F5344CB8AC3E}">
        <p14:creationId xmlns:p14="http://schemas.microsoft.com/office/powerpoint/2010/main" val="32606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1BB7DC2-7147-274F-9421-2A4EFEB7A637}" type="slidenum">
              <a:rPr lang="en-US" sz="1200">
                <a:solidFill>
                  <a:prstClr val="black"/>
                </a:solidFill>
                <a:latin typeface="Arial" charset="0"/>
              </a:rPr>
              <a:pPr/>
              <a:t>7</a:t>
            </a:fld>
            <a:endParaRPr lang="en-US" sz="1200">
              <a:solidFill>
                <a:prstClr val="black"/>
              </a:solidFill>
              <a:latin typeface="Arial"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45021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AA10338-77BA-4842-BE3A-7C993497BA19}" type="slidenum">
              <a:rPr lang="en-US" altLang="en-US" sz="1200">
                <a:latin typeface="Arial" pitchFamily="34" charset="0"/>
              </a:rPr>
              <a:pPr/>
              <a:t>72</a:t>
            </a:fld>
            <a:endParaRPr lang="en-US" altLang="en-US" sz="1200">
              <a:latin typeface="Arial" pitchFamily="34"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E411D5E-6E30-4158-9F46-F3E118FD98A6}" type="slidenum">
              <a:rPr lang="en-US" altLang="en-US" sz="1200">
                <a:latin typeface="Arial" pitchFamily="34" charset="0"/>
              </a:rPr>
              <a:pPr/>
              <a:t>73</a:t>
            </a:fld>
            <a:endParaRPr lang="en-US" altLang="en-US" sz="1200">
              <a:latin typeface="Arial" pitchFamily="34" charset="0"/>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74</a:t>
            </a:fld>
            <a:endParaRPr lang="en-US" altLang="en-US"/>
          </a:p>
        </p:txBody>
      </p:sp>
    </p:spTree>
    <p:extLst>
      <p:ext uri="{BB962C8B-B14F-4D97-AF65-F5344CB8AC3E}">
        <p14:creationId xmlns:p14="http://schemas.microsoft.com/office/powerpoint/2010/main" val="2127973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EAAEF24-C42A-4D45-BFB3-301D4B95B9BC}" type="slidenum">
              <a:rPr lang="en-US" altLang="en-US" sz="1200">
                <a:latin typeface="Arial" pitchFamily="34" charset="0"/>
              </a:rPr>
              <a:pPr/>
              <a:t>75</a:t>
            </a:fld>
            <a:endParaRPr lang="en-US" altLang="en-US" sz="1200">
              <a:latin typeface="Arial" pitchFamily="34" charset="0"/>
            </a:endParaRPr>
          </a:p>
        </p:txBody>
      </p:sp>
      <p:sp>
        <p:nvSpPr>
          <p:cNvPr id="312322" name="Rectangle 1026"/>
          <p:cNvSpPr>
            <a:spLocks noGrp="1" noRot="1" noChangeAspect="1" noChangeArrowheads="1"/>
          </p:cNvSpPr>
          <p:nvPr>
            <p:ph type="sldImg"/>
          </p:nvPr>
        </p:nvSpPr>
        <p:spPr>
          <a:solidFill>
            <a:srgbClr val="FFFFFF"/>
          </a:solidFill>
          <a:ln/>
        </p:spPr>
      </p:sp>
      <p:sp>
        <p:nvSpPr>
          <p:cNvPr id="312323"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76</a:t>
            </a:fld>
            <a:endParaRPr lang="en-US" altLang="en-US"/>
          </a:p>
        </p:txBody>
      </p:sp>
    </p:spTree>
    <p:extLst>
      <p:ext uri="{BB962C8B-B14F-4D97-AF65-F5344CB8AC3E}">
        <p14:creationId xmlns:p14="http://schemas.microsoft.com/office/powerpoint/2010/main" val="7878522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514924E-B961-401D-ACB2-16488D9162FA}" type="slidenum">
              <a:rPr lang="en-US" altLang="en-US" sz="1200">
                <a:latin typeface="Arial" pitchFamily="34" charset="0"/>
              </a:rPr>
              <a:pPr/>
              <a:t>77</a:t>
            </a:fld>
            <a:endParaRPr lang="en-US" altLang="en-US" sz="1200">
              <a:latin typeface="Arial" pitchFamily="34" charset="0"/>
            </a:endParaRPr>
          </a:p>
        </p:txBody>
      </p:sp>
      <p:sp>
        <p:nvSpPr>
          <p:cNvPr id="315394" name="Rectangle 1026"/>
          <p:cNvSpPr>
            <a:spLocks noGrp="1" noRot="1" noChangeAspect="1" noChangeArrowheads="1"/>
          </p:cNvSpPr>
          <p:nvPr>
            <p:ph type="sldImg"/>
          </p:nvPr>
        </p:nvSpPr>
        <p:spPr>
          <a:solidFill>
            <a:srgbClr val="FFFFFF"/>
          </a:solidFill>
          <a:ln/>
        </p:spPr>
      </p:sp>
      <p:sp>
        <p:nvSpPr>
          <p:cNvPr id="315395"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A11B31F-9A64-45F7-AA84-537957A70AD6}" type="slidenum">
              <a:rPr lang="en-US" altLang="en-US" sz="1200">
                <a:latin typeface="Arial" pitchFamily="34" charset="0"/>
              </a:rPr>
              <a:pPr/>
              <a:t>78</a:t>
            </a:fld>
            <a:endParaRPr lang="en-US" altLang="en-US" sz="1200">
              <a:latin typeface="Arial" pitchFamily="34"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2CB015B-A47D-41F5-AAE2-A35639024091}" type="slidenum">
              <a:rPr lang="en-US" altLang="en-US" sz="1200">
                <a:latin typeface="Arial" pitchFamily="34" charset="0"/>
              </a:rPr>
              <a:pPr/>
              <a:t>79</a:t>
            </a:fld>
            <a:endParaRPr lang="en-US" altLang="en-US" sz="1200">
              <a:latin typeface="Arial" pitchFamily="34"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80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ko-KR" altLang="en-US" dirty="0">
                <a:latin typeface="Times New Roman" charset="0"/>
                <a:ea typeface="ＭＳ Ｐゴシック" charset="0"/>
                <a:cs typeface="ＭＳ Ｐゴシック" charset="0"/>
              </a:rPr>
              <a:t>안식은</a:t>
            </a:r>
            <a:r>
              <a:rPr lang="en-US" altLang="ko-KR">
                <a:latin typeface="Times New Roman" charset="0"/>
                <a:ea typeface="ＭＳ Ｐゴシック" charset="0"/>
                <a:cs typeface="ＭＳ Ｐゴシック" charset="0"/>
              </a:rPr>
              <a:t> </a:t>
            </a:r>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16253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5A89E450-B78F-4C48-8045-1895DEC9694B}" type="slidenum">
              <a:rPr lang="en-US" altLang="en-US" sz="1200">
                <a:latin typeface="Arial" pitchFamily="34" charset="0"/>
              </a:rPr>
              <a:pPr/>
              <a:t>81</a:t>
            </a:fld>
            <a:endParaRPr lang="en-US" altLang="en-US" sz="1200">
              <a:latin typeface="Arial"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E30443-D069-1943-8BE5-BA3BE02FF77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#80 in original file</a:t>
            </a:r>
          </a:p>
        </p:txBody>
      </p:sp>
    </p:spTree>
    <p:extLst>
      <p:ext uri="{BB962C8B-B14F-4D97-AF65-F5344CB8AC3E}">
        <p14:creationId xmlns:p14="http://schemas.microsoft.com/office/powerpoint/2010/main" val="5725312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DE9A766-6E55-42B4-A4A8-B6C545648D60}" type="slidenum">
              <a:rPr lang="en-US" altLang="en-US" sz="1200">
                <a:latin typeface="Arial" pitchFamily="34" charset="0"/>
              </a:rPr>
              <a:pPr/>
              <a:t>82</a:t>
            </a:fld>
            <a:endParaRPr lang="en-US" altLang="en-US" sz="1200">
              <a:latin typeface="Arial" pitchFamily="34"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A93AF55F-519E-49BD-81EC-EF12CBCBC40D}" type="slidenum">
              <a:rPr lang="en-US" altLang="en-US" sz="1200">
                <a:latin typeface="Arial" pitchFamily="34" charset="0"/>
              </a:rPr>
              <a:pPr/>
              <a:t>83</a:t>
            </a:fld>
            <a:endParaRPr lang="en-US" altLang="en-US" sz="1200">
              <a:latin typeface="Arial"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B27DD49C-B91E-4712-89D8-9C08B9CE3A90}" type="slidenum">
              <a:rPr lang="en-US" altLang="en-US" sz="1200">
                <a:latin typeface="Arial" pitchFamily="34" charset="0"/>
              </a:rPr>
              <a:pPr/>
              <a:t>84</a:t>
            </a:fld>
            <a:endParaRPr lang="en-US" altLang="en-US" sz="1200">
              <a:latin typeface="Arial" pitchFamily="34"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DD26060E-B1FB-4CF7-BB25-D344A8838B48}" type="slidenum">
              <a:rPr lang="en-US" altLang="en-US" sz="1200">
                <a:latin typeface="Arial" pitchFamily="34" charset="0"/>
              </a:rPr>
              <a:pPr/>
              <a:t>85</a:t>
            </a:fld>
            <a:endParaRPr lang="en-US" altLang="en-US" sz="1200">
              <a:latin typeface="Arial" pitchFamily="34"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a:solidFill>
                  <a:srgbClr val="000000"/>
                </a:solidFill>
                <a:latin typeface="Arial Narrow" pitchFamily="34" charset="0"/>
              </a:rPr>
              <a:t>The Day of Atonement prophetically looks forward to the national repentance of Israel in the Tribulation (Rom. 11:26-27).</a:t>
            </a:r>
          </a:p>
          <a:p>
            <a:r>
              <a:rPr lang="en-US" altLang="en-US" sz="1200" b="0" dirty="0">
                <a:solidFill>
                  <a:srgbClr val="000000"/>
                </a:solidFill>
                <a:latin typeface="Arial Narrow" pitchFamily="34" charset="0"/>
              </a:rPr>
              <a:t>This will be followed by the prophetic significance of Israel living in the land instead of in tabernacles.</a:t>
            </a:r>
          </a:p>
        </p:txBody>
      </p:sp>
      <p:sp>
        <p:nvSpPr>
          <p:cNvPr id="4" name="Slide Number Placeholder 3"/>
          <p:cNvSpPr>
            <a:spLocks noGrp="1"/>
          </p:cNvSpPr>
          <p:nvPr>
            <p:ph type="sldNum" sz="quarter" idx="5"/>
          </p:nvPr>
        </p:nvSpPr>
        <p:spPr/>
        <p:txBody>
          <a:bodyPr/>
          <a:lstStyle/>
          <a:p>
            <a:fld id="{D1D311A2-CC67-457E-8B87-1390BDD8269E}" type="slidenum">
              <a:rPr lang="en-US" altLang="en-US" smtClean="0"/>
              <a:pPr/>
              <a:t>86</a:t>
            </a:fld>
            <a:endParaRPr lang="en-US" altLang="en-US"/>
          </a:p>
        </p:txBody>
      </p:sp>
    </p:spTree>
    <p:extLst>
      <p:ext uri="{BB962C8B-B14F-4D97-AF65-F5344CB8AC3E}">
        <p14:creationId xmlns:p14="http://schemas.microsoft.com/office/powerpoint/2010/main" val="39974224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985637-DAF4-9841-B193-A7714E76EA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#81 in original file</a:t>
            </a:r>
          </a:p>
        </p:txBody>
      </p:sp>
    </p:spTree>
    <p:extLst>
      <p:ext uri="{BB962C8B-B14F-4D97-AF65-F5344CB8AC3E}">
        <p14:creationId xmlns:p14="http://schemas.microsoft.com/office/powerpoint/2010/main" val="206086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pPr/>
              <a:t>‹#›</a:t>
            </a:fld>
            <a:endParaRPr lang="en-US" altLang="en-US"/>
          </a:p>
        </p:txBody>
      </p:sp>
    </p:spTree>
    <p:extLst>
      <p:ext uri="{BB962C8B-B14F-4D97-AF65-F5344CB8AC3E}">
        <p14:creationId xmlns:p14="http://schemas.microsoft.com/office/powerpoint/2010/main" val="880485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pPr/>
              <a:t>‹#›</a:t>
            </a:fld>
            <a:endParaRPr lang="en-US" altLang="en-US"/>
          </a:p>
        </p:txBody>
      </p:sp>
    </p:spTree>
    <p:extLst>
      <p:ext uri="{BB962C8B-B14F-4D97-AF65-F5344CB8AC3E}">
        <p14:creationId xmlns:p14="http://schemas.microsoft.com/office/powerpoint/2010/main" val="31971237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5FDA381F-F7F0-47E9-A4FC-9FA3FB92FE0D}" type="slidenum">
              <a:rPr lang="en-US" altLang="en-US"/>
              <a:pPr/>
              <a:t>‹#›</a:t>
            </a:fld>
            <a:endParaRPr lang="en-US" altLang="en-US"/>
          </a:p>
        </p:txBody>
      </p:sp>
    </p:spTree>
    <p:extLst>
      <p:ext uri="{BB962C8B-B14F-4D97-AF65-F5344CB8AC3E}">
        <p14:creationId xmlns:p14="http://schemas.microsoft.com/office/powerpoint/2010/main" val="1470584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C44B1AF3-4E37-480B-AFCB-7F793B28F4DD}" type="slidenum">
              <a:rPr lang="en-US" altLang="en-US"/>
              <a:pPr/>
              <a:t>‹#›</a:t>
            </a:fld>
            <a:endParaRPr lang="en-US" altLang="en-US"/>
          </a:p>
        </p:txBody>
      </p:sp>
    </p:spTree>
    <p:extLst>
      <p:ext uri="{BB962C8B-B14F-4D97-AF65-F5344CB8AC3E}">
        <p14:creationId xmlns:p14="http://schemas.microsoft.com/office/powerpoint/2010/main" val="15072373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40C3E00-9BC1-4DD3-B499-AAD65EAA4FB8}" type="slidenum">
              <a:rPr lang="en-US" altLang="en-US"/>
              <a:pPr/>
              <a:t>‹#›</a:t>
            </a:fld>
            <a:endParaRPr lang="en-US" altLang="en-US"/>
          </a:p>
        </p:txBody>
      </p:sp>
    </p:spTree>
    <p:extLst>
      <p:ext uri="{BB962C8B-B14F-4D97-AF65-F5344CB8AC3E}">
        <p14:creationId xmlns:p14="http://schemas.microsoft.com/office/powerpoint/2010/main" val="694331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06B2906-F984-4133-9C1A-8C122BAB9C5F}" type="slidenum">
              <a:rPr lang="en-US" altLang="en-US"/>
              <a:pPr/>
              <a:t>‹#›</a:t>
            </a:fld>
            <a:endParaRPr lang="en-US" altLang="en-US"/>
          </a:p>
        </p:txBody>
      </p:sp>
    </p:spTree>
    <p:extLst>
      <p:ext uri="{BB962C8B-B14F-4D97-AF65-F5344CB8AC3E}">
        <p14:creationId xmlns:p14="http://schemas.microsoft.com/office/powerpoint/2010/main" val="33407389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1B78980-5AC5-4ED3-AFF3-AA3BC1F48DEE}" type="slidenum">
              <a:rPr lang="en-US" altLang="en-US"/>
              <a:pPr/>
              <a:t>‹#›</a:t>
            </a:fld>
            <a:endParaRPr lang="en-US" altLang="en-US"/>
          </a:p>
        </p:txBody>
      </p:sp>
    </p:spTree>
    <p:extLst>
      <p:ext uri="{BB962C8B-B14F-4D97-AF65-F5344CB8AC3E}">
        <p14:creationId xmlns:p14="http://schemas.microsoft.com/office/powerpoint/2010/main" val="13043539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C2C31F1-DB52-4507-BFA8-7232784F4587}" type="slidenum">
              <a:rPr lang="en-US" altLang="en-US"/>
              <a:pPr/>
              <a:t>‹#›</a:t>
            </a:fld>
            <a:endParaRPr lang="en-US" altLang="en-US"/>
          </a:p>
        </p:txBody>
      </p:sp>
    </p:spTree>
    <p:extLst>
      <p:ext uri="{BB962C8B-B14F-4D97-AF65-F5344CB8AC3E}">
        <p14:creationId xmlns:p14="http://schemas.microsoft.com/office/powerpoint/2010/main" val="1855416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85A5C370-3589-4E55-A901-FF7362644B97}" type="slidenum">
              <a:rPr lang="en-US" altLang="en-US"/>
              <a:pPr/>
              <a:t>‹#›</a:t>
            </a:fld>
            <a:endParaRPr lang="en-US" altLang="en-US"/>
          </a:p>
        </p:txBody>
      </p:sp>
    </p:spTree>
    <p:extLst>
      <p:ext uri="{BB962C8B-B14F-4D97-AF65-F5344CB8AC3E}">
        <p14:creationId xmlns:p14="http://schemas.microsoft.com/office/powerpoint/2010/main" val="42263361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015BE61-1D31-459A-A2AD-A61B2B77148B}" type="slidenum">
              <a:rPr lang="en-US" altLang="en-US"/>
              <a:pPr/>
              <a:t>‹#›</a:t>
            </a:fld>
            <a:endParaRPr lang="en-US" altLang="en-US"/>
          </a:p>
        </p:txBody>
      </p:sp>
    </p:spTree>
    <p:extLst>
      <p:ext uri="{BB962C8B-B14F-4D97-AF65-F5344CB8AC3E}">
        <p14:creationId xmlns:p14="http://schemas.microsoft.com/office/powerpoint/2010/main" val="2649706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F0128D26-C32B-4ACC-A997-1E1B8AFB7A65}" type="slidenum">
              <a:rPr lang="en-US" altLang="en-US"/>
              <a:pPr/>
              <a:t>‹#›</a:t>
            </a:fld>
            <a:endParaRPr lang="en-US" altLang="en-US"/>
          </a:p>
        </p:txBody>
      </p:sp>
    </p:spTree>
    <p:extLst>
      <p:ext uri="{BB962C8B-B14F-4D97-AF65-F5344CB8AC3E}">
        <p14:creationId xmlns:p14="http://schemas.microsoft.com/office/powerpoint/2010/main" val="20852022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924BCB5-B2A7-4A5F-850F-B58E8EADFF29}" type="slidenum">
              <a:rPr lang="en-US" altLang="en-US"/>
              <a:pPr/>
              <a:t>‹#›</a:t>
            </a:fld>
            <a:endParaRPr lang="en-US" altLang="en-US"/>
          </a:p>
        </p:txBody>
      </p:sp>
    </p:spTree>
    <p:extLst>
      <p:ext uri="{BB962C8B-B14F-4D97-AF65-F5344CB8AC3E}">
        <p14:creationId xmlns:p14="http://schemas.microsoft.com/office/powerpoint/2010/main" val="3735626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pPr/>
              <a:t>‹#›</a:t>
            </a:fld>
            <a:endParaRPr lang="en-US" altLang="en-US"/>
          </a:p>
        </p:txBody>
      </p:sp>
    </p:spTree>
    <p:extLst>
      <p:ext uri="{BB962C8B-B14F-4D97-AF65-F5344CB8AC3E}">
        <p14:creationId xmlns:p14="http://schemas.microsoft.com/office/powerpoint/2010/main" val="20083276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B2D8348E-89A3-4CCD-9C5B-0E7905F09D8C}" type="slidenum">
              <a:rPr lang="en-US" altLang="en-US"/>
              <a:pPr/>
              <a:t>‹#›</a:t>
            </a:fld>
            <a:endParaRPr lang="en-US" altLang="en-US"/>
          </a:p>
        </p:txBody>
      </p:sp>
    </p:spTree>
    <p:extLst>
      <p:ext uri="{BB962C8B-B14F-4D97-AF65-F5344CB8AC3E}">
        <p14:creationId xmlns:p14="http://schemas.microsoft.com/office/powerpoint/2010/main" val="11481664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11B6CA83-1D1B-40B8-92EB-6A0BC66EEC9E}" type="slidenum">
              <a:rPr lang="en-US" altLang="en-US"/>
              <a:pPr/>
              <a:t>‹#›</a:t>
            </a:fld>
            <a:endParaRPr lang="en-US" altLang="en-US"/>
          </a:p>
        </p:txBody>
      </p:sp>
    </p:spTree>
    <p:extLst>
      <p:ext uri="{BB962C8B-B14F-4D97-AF65-F5344CB8AC3E}">
        <p14:creationId xmlns:p14="http://schemas.microsoft.com/office/powerpoint/2010/main" val="8857496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C7381048-1F55-4D87-805C-CD5D5295C84E}" type="slidenum">
              <a:rPr lang="en-US" altLang="en-US"/>
              <a:pPr/>
              <a:t>‹#›</a:t>
            </a:fld>
            <a:endParaRPr lang="en-US" altLang="en-US"/>
          </a:p>
        </p:txBody>
      </p:sp>
    </p:spTree>
    <p:extLst>
      <p:ext uri="{BB962C8B-B14F-4D97-AF65-F5344CB8AC3E}">
        <p14:creationId xmlns:p14="http://schemas.microsoft.com/office/powerpoint/2010/main" val="32321869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4094921-A5AE-42A1-9A85-BB501B74A7A1}" type="slidenum">
              <a:rPr lang="en-US" altLang="en-US"/>
              <a:pPr/>
              <a:t>‹#›</a:t>
            </a:fld>
            <a:endParaRPr lang="en-US" altLang="en-US"/>
          </a:p>
        </p:txBody>
      </p:sp>
    </p:spTree>
    <p:extLst>
      <p:ext uri="{BB962C8B-B14F-4D97-AF65-F5344CB8AC3E}">
        <p14:creationId xmlns:p14="http://schemas.microsoft.com/office/powerpoint/2010/main" val="17760275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18D236A-3047-4D4B-ABB2-975574E5A67F}" type="slidenum">
              <a:rPr lang="en-US" altLang="en-US"/>
              <a:pPr/>
              <a:t>‹#›</a:t>
            </a:fld>
            <a:endParaRPr lang="en-US" altLang="en-US"/>
          </a:p>
        </p:txBody>
      </p:sp>
    </p:spTree>
    <p:extLst>
      <p:ext uri="{BB962C8B-B14F-4D97-AF65-F5344CB8AC3E}">
        <p14:creationId xmlns:p14="http://schemas.microsoft.com/office/powerpoint/2010/main" val="1959341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ECEE604-17CF-4D31-A087-353B9AF52166}" type="slidenum">
              <a:rPr lang="en-US" altLang="en-US"/>
              <a:pPr/>
              <a:t>‹#›</a:t>
            </a:fld>
            <a:endParaRPr lang="en-US" altLang="en-US"/>
          </a:p>
        </p:txBody>
      </p:sp>
    </p:spTree>
    <p:extLst>
      <p:ext uri="{BB962C8B-B14F-4D97-AF65-F5344CB8AC3E}">
        <p14:creationId xmlns:p14="http://schemas.microsoft.com/office/powerpoint/2010/main" val="6854456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A4562B78-AC34-475E-8132-1EF98924DE35}" type="slidenum">
              <a:rPr lang="en-US" altLang="en-US"/>
              <a:pPr/>
              <a:t>‹#›</a:t>
            </a:fld>
            <a:endParaRPr lang="en-US" altLang="en-US"/>
          </a:p>
        </p:txBody>
      </p:sp>
    </p:spTree>
    <p:extLst>
      <p:ext uri="{BB962C8B-B14F-4D97-AF65-F5344CB8AC3E}">
        <p14:creationId xmlns:p14="http://schemas.microsoft.com/office/powerpoint/2010/main" val="24055099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2D356885-0FD3-4F8D-8743-A00DF098984A}" type="slidenum">
              <a:rPr lang="en-US" altLang="en-US"/>
              <a:pPr/>
              <a:t>‹#›</a:t>
            </a:fld>
            <a:endParaRPr lang="en-US" altLang="en-US"/>
          </a:p>
        </p:txBody>
      </p:sp>
    </p:spTree>
    <p:extLst>
      <p:ext uri="{BB962C8B-B14F-4D97-AF65-F5344CB8AC3E}">
        <p14:creationId xmlns:p14="http://schemas.microsoft.com/office/powerpoint/2010/main" val="31461770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A8F619C-1782-4C19-BF0B-341C26B4DDFD}" type="slidenum">
              <a:rPr lang="en-US" altLang="en-US"/>
              <a:pPr/>
              <a:t>‹#›</a:t>
            </a:fld>
            <a:endParaRPr lang="en-US" altLang="en-US"/>
          </a:p>
        </p:txBody>
      </p:sp>
    </p:spTree>
    <p:extLst>
      <p:ext uri="{BB962C8B-B14F-4D97-AF65-F5344CB8AC3E}">
        <p14:creationId xmlns:p14="http://schemas.microsoft.com/office/powerpoint/2010/main" val="9484391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B93DF9-EA63-4631-A138-631921ADADDC}" type="slidenum">
              <a:rPr lang="en-US" altLang="en-US"/>
              <a:pPr/>
              <a:t>‹#›</a:t>
            </a:fld>
            <a:endParaRPr lang="en-US" altLang="en-US"/>
          </a:p>
        </p:txBody>
      </p:sp>
    </p:spTree>
    <p:extLst>
      <p:ext uri="{BB962C8B-B14F-4D97-AF65-F5344CB8AC3E}">
        <p14:creationId xmlns:p14="http://schemas.microsoft.com/office/powerpoint/2010/main" val="3442777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pPr/>
              <a:t>‹#›</a:t>
            </a:fld>
            <a:endParaRPr lang="en-US" altLang="en-US"/>
          </a:p>
        </p:txBody>
      </p:sp>
    </p:spTree>
    <p:extLst>
      <p:ext uri="{BB962C8B-B14F-4D97-AF65-F5344CB8AC3E}">
        <p14:creationId xmlns:p14="http://schemas.microsoft.com/office/powerpoint/2010/main" val="4279733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E6EB637-3E0E-4291-9477-A20C936B2BED}" type="slidenum">
              <a:rPr lang="en-US" altLang="en-US"/>
              <a:pPr/>
              <a:t>‹#›</a:t>
            </a:fld>
            <a:endParaRPr lang="en-US" altLang="en-US"/>
          </a:p>
        </p:txBody>
      </p:sp>
    </p:spTree>
    <p:extLst>
      <p:ext uri="{BB962C8B-B14F-4D97-AF65-F5344CB8AC3E}">
        <p14:creationId xmlns:p14="http://schemas.microsoft.com/office/powerpoint/2010/main" val="26405342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32AF8D9-32D6-4898-9B07-8ACE58A75268}" type="slidenum">
              <a:rPr lang="en-US" altLang="en-US"/>
              <a:pPr/>
              <a:t>‹#›</a:t>
            </a:fld>
            <a:endParaRPr lang="en-US" altLang="en-US"/>
          </a:p>
        </p:txBody>
      </p:sp>
    </p:spTree>
    <p:extLst>
      <p:ext uri="{BB962C8B-B14F-4D97-AF65-F5344CB8AC3E}">
        <p14:creationId xmlns:p14="http://schemas.microsoft.com/office/powerpoint/2010/main" val="42412185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E06EED3-480A-44D0-8700-A51AF423DE4A}" type="slidenum">
              <a:rPr lang="en-US" altLang="en-US"/>
              <a:pPr/>
              <a:t>‹#›</a:t>
            </a:fld>
            <a:endParaRPr lang="en-US" altLang="en-US"/>
          </a:p>
        </p:txBody>
      </p:sp>
    </p:spTree>
    <p:extLst>
      <p:ext uri="{BB962C8B-B14F-4D97-AF65-F5344CB8AC3E}">
        <p14:creationId xmlns:p14="http://schemas.microsoft.com/office/powerpoint/2010/main" val="29707010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C34AB5EF-622A-4BEB-B4AE-424FB2599F99}" type="slidenum">
              <a:rPr lang="en-US" altLang="en-US"/>
              <a:pPr/>
              <a:t>‹#›</a:t>
            </a:fld>
            <a:endParaRPr lang="en-US" altLang="en-US"/>
          </a:p>
        </p:txBody>
      </p:sp>
    </p:spTree>
    <p:extLst>
      <p:ext uri="{BB962C8B-B14F-4D97-AF65-F5344CB8AC3E}">
        <p14:creationId xmlns:p14="http://schemas.microsoft.com/office/powerpoint/2010/main" val="25050588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A0BF51E-B93D-4590-BB74-6E8DE43ABE4E}" type="slidenum">
              <a:rPr lang="en-US" altLang="en-US"/>
              <a:pPr/>
              <a:t>‹#›</a:t>
            </a:fld>
            <a:endParaRPr lang="en-US" altLang="en-US"/>
          </a:p>
        </p:txBody>
      </p:sp>
    </p:spTree>
    <p:extLst>
      <p:ext uri="{BB962C8B-B14F-4D97-AF65-F5344CB8AC3E}">
        <p14:creationId xmlns:p14="http://schemas.microsoft.com/office/powerpoint/2010/main" val="15283604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3986C357-A172-4198-ACBE-757062DB86FE}" type="slidenum">
              <a:rPr lang="en-US" altLang="en-US"/>
              <a:pPr/>
              <a:t>‹#›</a:t>
            </a:fld>
            <a:endParaRPr lang="en-US" altLang="en-US"/>
          </a:p>
        </p:txBody>
      </p:sp>
    </p:spTree>
    <p:extLst>
      <p:ext uri="{BB962C8B-B14F-4D97-AF65-F5344CB8AC3E}">
        <p14:creationId xmlns:p14="http://schemas.microsoft.com/office/powerpoint/2010/main" val="487065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FF21A756-A6E8-4129-B023-2901A1084103}" type="slidenum">
              <a:rPr lang="en-US" altLang="en-US"/>
              <a:pPr/>
              <a:t>‹#›</a:t>
            </a:fld>
            <a:endParaRPr lang="en-US" altLang="en-US"/>
          </a:p>
        </p:txBody>
      </p:sp>
    </p:spTree>
    <p:extLst>
      <p:ext uri="{BB962C8B-B14F-4D97-AF65-F5344CB8AC3E}">
        <p14:creationId xmlns:p14="http://schemas.microsoft.com/office/powerpoint/2010/main" val="7653073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D2194C5-E84B-44CB-9B29-CB9C50538A37}" type="slidenum">
              <a:rPr lang="en-US" altLang="en-US"/>
              <a:pPr/>
              <a:t>‹#›</a:t>
            </a:fld>
            <a:endParaRPr lang="en-US" altLang="en-US"/>
          </a:p>
        </p:txBody>
      </p:sp>
    </p:spTree>
    <p:extLst>
      <p:ext uri="{BB962C8B-B14F-4D97-AF65-F5344CB8AC3E}">
        <p14:creationId xmlns:p14="http://schemas.microsoft.com/office/powerpoint/2010/main" val="9949042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AF5F8C0-E3AA-41F1-AB92-B52939ECE98F}" type="slidenum">
              <a:rPr lang="en-US" altLang="en-US"/>
              <a:pPr/>
              <a:t>‹#›</a:t>
            </a:fld>
            <a:endParaRPr lang="en-US" altLang="en-US"/>
          </a:p>
        </p:txBody>
      </p:sp>
    </p:spTree>
    <p:extLst>
      <p:ext uri="{BB962C8B-B14F-4D97-AF65-F5344CB8AC3E}">
        <p14:creationId xmlns:p14="http://schemas.microsoft.com/office/powerpoint/2010/main" val="9633661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50E90E-0865-4CFA-ADE3-22D63E3F54CC}" type="slidenum">
              <a:rPr lang="en-US" altLang="en-US"/>
              <a:pPr/>
              <a:t>‹#›</a:t>
            </a:fld>
            <a:endParaRPr lang="en-US" altLang="en-US"/>
          </a:p>
        </p:txBody>
      </p:sp>
    </p:spTree>
    <p:extLst>
      <p:ext uri="{BB962C8B-B14F-4D97-AF65-F5344CB8AC3E}">
        <p14:creationId xmlns:p14="http://schemas.microsoft.com/office/powerpoint/2010/main" val="2083685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pPr/>
              <a:t>‹#›</a:t>
            </a:fld>
            <a:endParaRPr lang="en-US" altLang="en-US"/>
          </a:p>
        </p:txBody>
      </p:sp>
    </p:spTree>
    <p:extLst>
      <p:ext uri="{BB962C8B-B14F-4D97-AF65-F5344CB8AC3E}">
        <p14:creationId xmlns:p14="http://schemas.microsoft.com/office/powerpoint/2010/main" val="1309654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lvl1pPr>
          </a:lstStyle>
          <a:p>
            <a:endParaRPr lang="en-US" altLang="en-US"/>
          </a:p>
        </p:txBody>
      </p:sp>
      <p:sp>
        <p:nvSpPr>
          <p:cNvPr id="40" name="Rectangle 38"/>
          <p:cNvSpPr>
            <a:spLocks noGrp="1" noChangeArrowheads="1"/>
          </p:cNvSpPr>
          <p:nvPr>
            <p:ph type="ftr" sz="quarter" idx="11"/>
          </p:nvPr>
        </p:nvSpPr>
        <p:spPr/>
        <p:txBody>
          <a:bodyPr/>
          <a:lstStyle>
            <a:lvl1pPr algn="l" eaLnBrk="0" hangingPunct="0">
              <a:defRPr/>
            </a:lvl1pPr>
          </a:lstStyle>
          <a:p>
            <a:endParaRPr lang="en-US" altLang="en-US"/>
          </a:p>
        </p:txBody>
      </p:sp>
      <p:sp>
        <p:nvSpPr>
          <p:cNvPr id="41" name="Rectangle 41"/>
          <p:cNvSpPr>
            <a:spLocks noGrp="1" noChangeArrowheads="1"/>
          </p:cNvSpPr>
          <p:nvPr>
            <p:ph type="sldNum" sz="quarter" idx="12"/>
          </p:nvPr>
        </p:nvSpPr>
        <p:spPr/>
        <p:txBody>
          <a:bodyPr/>
          <a:lstStyle>
            <a:lvl1pPr eaLnBrk="0" hangingPunct="0">
              <a:defRPr/>
            </a:lvl1pPr>
          </a:lstStyle>
          <a:p>
            <a:fld id="{3FA97565-9103-4AE3-9B86-C44510565FDA}" type="slidenum">
              <a:rPr lang="en-US" altLang="en-US"/>
              <a:pPr/>
              <a:t>‹#›</a:t>
            </a:fld>
            <a:endParaRPr lang="en-US" altLang="en-US"/>
          </a:p>
        </p:txBody>
      </p:sp>
    </p:spTree>
    <p:extLst>
      <p:ext uri="{BB962C8B-B14F-4D97-AF65-F5344CB8AC3E}">
        <p14:creationId xmlns:p14="http://schemas.microsoft.com/office/powerpoint/2010/main" val="20283032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E9DB2C8-7F82-4152-904D-7F778B826567}" type="slidenum">
              <a:rPr lang="en-US" altLang="en-US"/>
              <a:pPr/>
              <a:t>‹#›</a:t>
            </a:fld>
            <a:endParaRPr lang="en-US" altLang="en-US"/>
          </a:p>
        </p:txBody>
      </p:sp>
    </p:spTree>
    <p:extLst>
      <p:ext uri="{BB962C8B-B14F-4D97-AF65-F5344CB8AC3E}">
        <p14:creationId xmlns:p14="http://schemas.microsoft.com/office/powerpoint/2010/main" val="18827323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F16F6249-E2A1-45D0-8738-687AB8552BDA}" type="slidenum">
              <a:rPr lang="en-US" altLang="en-US"/>
              <a:pPr/>
              <a:t>‹#›</a:t>
            </a:fld>
            <a:endParaRPr lang="en-US" altLang="en-US"/>
          </a:p>
        </p:txBody>
      </p:sp>
    </p:spTree>
    <p:extLst>
      <p:ext uri="{BB962C8B-B14F-4D97-AF65-F5344CB8AC3E}">
        <p14:creationId xmlns:p14="http://schemas.microsoft.com/office/powerpoint/2010/main" val="2859697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FE1ECA16-8002-4DC5-9CDE-12A38E92D30B}" type="slidenum">
              <a:rPr lang="en-US" altLang="en-US"/>
              <a:pPr/>
              <a:t>‹#›</a:t>
            </a:fld>
            <a:endParaRPr lang="en-US" altLang="en-US"/>
          </a:p>
        </p:txBody>
      </p:sp>
    </p:spTree>
    <p:extLst>
      <p:ext uri="{BB962C8B-B14F-4D97-AF65-F5344CB8AC3E}">
        <p14:creationId xmlns:p14="http://schemas.microsoft.com/office/powerpoint/2010/main" val="8184304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lvl1pPr>
          </a:lstStyle>
          <a:p>
            <a:endParaRPr lang="en-US" altLang="en-US"/>
          </a:p>
        </p:txBody>
      </p:sp>
      <p:sp>
        <p:nvSpPr>
          <p:cNvPr id="8"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9" name="Rectangle 41"/>
          <p:cNvSpPr>
            <a:spLocks noGrp="1" noChangeArrowheads="1"/>
          </p:cNvSpPr>
          <p:nvPr>
            <p:ph type="sldNum" sz="quarter" idx="12"/>
          </p:nvPr>
        </p:nvSpPr>
        <p:spPr/>
        <p:txBody>
          <a:bodyPr/>
          <a:lstStyle>
            <a:lvl1pPr eaLnBrk="0" hangingPunct="0">
              <a:defRPr/>
            </a:lvl1pPr>
          </a:lstStyle>
          <a:p>
            <a:fld id="{77CDAE41-A57B-42AD-A424-C034B956E806}" type="slidenum">
              <a:rPr lang="en-US" altLang="en-US"/>
              <a:pPr/>
              <a:t>‹#›</a:t>
            </a:fld>
            <a:endParaRPr lang="en-US" altLang="en-US"/>
          </a:p>
        </p:txBody>
      </p:sp>
    </p:spTree>
    <p:extLst>
      <p:ext uri="{BB962C8B-B14F-4D97-AF65-F5344CB8AC3E}">
        <p14:creationId xmlns:p14="http://schemas.microsoft.com/office/powerpoint/2010/main" val="16487102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lvl1pPr>
          </a:lstStyle>
          <a:p>
            <a:endParaRPr lang="en-US" altLang="en-US"/>
          </a:p>
        </p:txBody>
      </p:sp>
      <p:sp>
        <p:nvSpPr>
          <p:cNvPr id="4"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5" name="Rectangle 41"/>
          <p:cNvSpPr>
            <a:spLocks noGrp="1" noChangeArrowheads="1"/>
          </p:cNvSpPr>
          <p:nvPr>
            <p:ph type="sldNum" sz="quarter" idx="12"/>
          </p:nvPr>
        </p:nvSpPr>
        <p:spPr/>
        <p:txBody>
          <a:bodyPr/>
          <a:lstStyle>
            <a:lvl1pPr eaLnBrk="0" hangingPunct="0">
              <a:defRPr/>
            </a:lvl1pPr>
          </a:lstStyle>
          <a:p>
            <a:fld id="{83F743C4-E2FB-4AF2-8C9C-C70537FB47D1}" type="slidenum">
              <a:rPr lang="en-US" altLang="en-US"/>
              <a:pPr/>
              <a:t>‹#›</a:t>
            </a:fld>
            <a:endParaRPr lang="en-US" altLang="en-US"/>
          </a:p>
        </p:txBody>
      </p:sp>
    </p:spTree>
    <p:extLst>
      <p:ext uri="{BB962C8B-B14F-4D97-AF65-F5344CB8AC3E}">
        <p14:creationId xmlns:p14="http://schemas.microsoft.com/office/powerpoint/2010/main" val="30232473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lvl1pPr>
          </a:lstStyle>
          <a:p>
            <a:endParaRPr lang="en-US" altLang="en-US"/>
          </a:p>
        </p:txBody>
      </p:sp>
      <p:sp>
        <p:nvSpPr>
          <p:cNvPr id="3"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4" name="Rectangle 41"/>
          <p:cNvSpPr>
            <a:spLocks noGrp="1" noChangeArrowheads="1"/>
          </p:cNvSpPr>
          <p:nvPr>
            <p:ph type="sldNum" sz="quarter" idx="12"/>
          </p:nvPr>
        </p:nvSpPr>
        <p:spPr/>
        <p:txBody>
          <a:bodyPr/>
          <a:lstStyle>
            <a:lvl1pPr eaLnBrk="0" hangingPunct="0">
              <a:defRPr/>
            </a:lvl1pPr>
          </a:lstStyle>
          <a:p>
            <a:fld id="{57D6EF7F-CE0F-44AF-88B1-452CF903379C}" type="slidenum">
              <a:rPr lang="en-US" altLang="en-US"/>
              <a:pPr/>
              <a:t>‹#›</a:t>
            </a:fld>
            <a:endParaRPr lang="en-US" altLang="en-US"/>
          </a:p>
        </p:txBody>
      </p:sp>
    </p:spTree>
    <p:extLst>
      <p:ext uri="{BB962C8B-B14F-4D97-AF65-F5344CB8AC3E}">
        <p14:creationId xmlns:p14="http://schemas.microsoft.com/office/powerpoint/2010/main" val="19096964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A2EB203A-8389-4A0A-BD1E-50F295D4885B}" type="slidenum">
              <a:rPr lang="en-US" altLang="en-US"/>
              <a:pPr/>
              <a:t>‹#›</a:t>
            </a:fld>
            <a:endParaRPr lang="en-US" altLang="en-US"/>
          </a:p>
        </p:txBody>
      </p:sp>
    </p:spTree>
    <p:extLst>
      <p:ext uri="{BB962C8B-B14F-4D97-AF65-F5344CB8AC3E}">
        <p14:creationId xmlns:p14="http://schemas.microsoft.com/office/powerpoint/2010/main" val="28653602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lvl1pPr>
          </a:lstStyle>
          <a:p>
            <a:endParaRPr lang="en-US" altLang="en-US"/>
          </a:p>
        </p:txBody>
      </p:sp>
      <p:sp>
        <p:nvSpPr>
          <p:cNvPr id="6"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lvl1pPr>
          </a:lstStyle>
          <a:p>
            <a:fld id="{5D8F9400-8A1C-467A-AF2E-0F5D48AF756E}" type="slidenum">
              <a:rPr lang="en-US" altLang="en-US"/>
              <a:pPr/>
              <a:t>‹#›</a:t>
            </a:fld>
            <a:endParaRPr lang="en-US" altLang="en-US"/>
          </a:p>
        </p:txBody>
      </p:sp>
    </p:spTree>
    <p:extLst>
      <p:ext uri="{BB962C8B-B14F-4D97-AF65-F5344CB8AC3E}">
        <p14:creationId xmlns:p14="http://schemas.microsoft.com/office/powerpoint/2010/main" val="3673613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BD215070-5624-458D-A3BC-8243D72C9A3D}" type="slidenum">
              <a:rPr lang="en-US" altLang="en-US"/>
              <a:pPr/>
              <a:t>‹#›</a:t>
            </a:fld>
            <a:endParaRPr lang="en-US" altLang="en-US"/>
          </a:p>
        </p:txBody>
      </p:sp>
    </p:spTree>
    <p:extLst>
      <p:ext uri="{BB962C8B-B14F-4D97-AF65-F5344CB8AC3E}">
        <p14:creationId xmlns:p14="http://schemas.microsoft.com/office/powerpoint/2010/main" val="87877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6B04B9E-9452-46F0-98AC-8B6A599D3A69}" type="slidenum">
              <a:rPr lang="en-US" altLang="en-US"/>
              <a:pPr/>
              <a:t>‹#›</a:t>
            </a:fld>
            <a:endParaRPr lang="en-US" altLang="en-US"/>
          </a:p>
        </p:txBody>
      </p:sp>
    </p:spTree>
    <p:extLst>
      <p:ext uri="{BB962C8B-B14F-4D97-AF65-F5344CB8AC3E}">
        <p14:creationId xmlns:p14="http://schemas.microsoft.com/office/powerpoint/2010/main" val="352483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lvl1pPr>
          </a:lstStyle>
          <a:p>
            <a:endParaRPr lang="en-US" altLang="en-US"/>
          </a:p>
        </p:txBody>
      </p:sp>
      <p:sp>
        <p:nvSpPr>
          <p:cNvPr id="5" name="Rectangle 40"/>
          <p:cNvSpPr>
            <a:spLocks noGrp="1" noChangeArrowheads="1"/>
          </p:cNvSpPr>
          <p:nvPr>
            <p:ph type="ftr" sz="quarter" idx="11"/>
          </p:nvPr>
        </p:nvSpPr>
        <p:spPr/>
        <p:txBody>
          <a:bodyPr/>
          <a:lstStyle>
            <a:lvl1pPr algn="l" eaLnBrk="0" hangingPunc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lvl1pPr>
          </a:lstStyle>
          <a:p>
            <a:fld id="{C6D42968-9303-4D4A-AA23-9B15F3A8C64B}" type="slidenum">
              <a:rPr lang="en-US" altLang="en-US"/>
              <a:pPr/>
              <a:t>‹#›</a:t>
            </a:fld>
            <a:endParaRPr lang="en-US" altLang="en-US"/>
          </a:p>
        </p:txBody>
      </p:sp>
    </p:spTree>
    <p:extLst>
      <p:ext uri="{BB962C8B-B14F-4D97-AF65-F5344CB8AC3E}">
        <p14:creationId xmlns:p14="http://schemas.microsoft.com/office/powerpoint/2010/main" val="11326702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GB"/>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1800"/>
            </a:lvl1pPr>
          </a:lstStyle>
          <a:p>
            <a:endParaRPr lang="en-US" altLang="en-US"/>
          </a:p>
        </p:txBody>
      </p:sp>
      <p:sp>
        <p:nvSpPr>
          <p:cNvPr id="31" name="Rectangle 31"/>
          <p:cNvSpPr>
            <a:spLocks noGrp="1" noChangeArrowheads="1"/>
          </p:cNvSpPr>
          <p:nvPr>
            <p:ph type="ftr" sz="quarter" idx="11"/>
          </p:nvPr>
        </p:nvSpPr>
        <p:spPr/>
        <p:txBody>
          <a:bodyPr/>
          <a:lstStyle>
            <a:lvl1pPr>
              <a:defRPr sz="1800"/>
            </a:lvl1pPr>
          </a:lstStyle>
          <a:p>
            <a:endParaRPr lang="en-US" altLang="en-US"/>
          </a:p>
        </p:txBody>
      </p:sp>
      <p:sp>
        <p:nvSpPr>
          <p:cNvPr id="32" name="Rectangle 32"/>
          <p:cNvSpPr>
            <a:spLocks noGrp="1" noChangeArrowheads="1"/>
          </p:cNvSpPr>
          <p:nvPr>
            <p:ph type="sldNum" sz="quarter" idx="12"/>
          </p:nvPr>
        </p:nvSpPr>
        <p:spPr/>
        <p:txBody>
          <a:bodyPr/>
          <a:lstStyle>
            <a:lvl1pPr algn="l">
              <a:defRPr sz="1800"/>
            </a:lvl1pPr>
          </a:lstStyle>
          <a:p>
            <a:fld id="{91A65615-5CC9-40F7-B4DD-5B5576671E20}" type="slidenum">
              <a:rPr lang="en-US" altLang="en-US"/>
              <a:pPr/>
              <a:t>‹#›</a:t>
            </a:fld>
            <a:endParaRPr lang="en-US" altLang="en-US"/>
          </a:p>
        </p:txBody>
      </p:sp>
    </p:spTree>
    <p:extLst>
      <p:ext uri="{BB962C8B-B14F-4D97-AF65-F5344CB8AC3E}">
        <p14:creationId xmlns:p14="http://schemas.microsoft.com/office/powerpoint/2010/main" val="13373698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AAC1D0FA-B938-4524-8C4F-E9F180FAD210}" type="slidenum">
              <a:rPr lang="en-US" altLang="en-US"/>
              <a:pPr/>
              <a:t>‹#›</a:t>
            </a:fld>
            <a:endParaRPr lang="en-US" altLang="en-US"/>
          </a:p>
        </p:txBody>
      </p:sp>
    </p:spTree>
    <p:extLst>
      <p:ext uri="{BB962C8B-B14F-4D97-AF65-F5344CB8AC3E}">
        <p14:creationId xmlns:p14="http://schemas.microsoft.com/office/powerpoint/2010/main" val="21840475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5E08DD2D-6250-47B4-B385-87DADA01DCBC}" type="slidenum">
              <a:rPr lang="en-US" altLang="en-US"/>
              <a:pPr/>
              <a:t>‹#›</a:t>
            </a:fld>
            <a:endParaRPr lang="en-US" altLang="en-US"/>
          </a:p>
        </p:txBody>
      </p:sp>
    </p:spTree>
    <p:extLst>
      <p:ext uri="{BB962C8B-B14F-4D97-AF65-F5344CB8AC3E}">
        <p14:creationId xmlns:p14="http://schemas.microsoft.com/office/powerpoint/2010/main" val="37669439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885485D7-9B27-4F6D-970C-69E28ACFF547}" type="slidenum">
              <a:rPr lang="en-US" altLang="en-US"/>
              <a:pPr/>
              <a:t>‹#›</a:t>
            </a:fld>
            <a:endParaRPr lang="en-US" altLang="en-US"/>
          </a:p>
        </p:txBody>
      </p:sp>
    </p:spTree>
    <p:extLst>
      <p:ext uri="{BB962C8B-B14F-4D97-AF65-F5344CB8AC3E}">
        <p14:creationId xmlns:p14="http://schemas.microsoft.com/office/powerpoint/2010/main" val="34520142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1800"/>
            </a:lvl1pPr>
          </a:lstStyle>
          <a:p>
            <a:endParaRPr lang="en-US" altLang="en-US"/>
          </a:p>
        </p:txBody>
      </p:sp>
      <p:sp>
        <p:nvSpPr>
          <p:cNvPr id="8" name="Rectangle 20"/>
          <p:cNvSpPr>
            <a:spLocks noGrp="1" noChangeArrowheads="1"/>
          </p:cNvSpPr>
          <p:nvPr>
            <p:ph type="ftr" sz="quarter" idx="11"/>
          </p:nvPr>
        </p:nvSpPr>
        <p:spPr/>
        <p:txBody>
          <a:bodyPr/>
          <a:lstStyle>
            <a:lvl1pPr>
              <a:defRPr sz="1800"/>
            </a:lvl1pPr>
          </a:lstStyle>
          <a:p>
            <a:endParaRPr lang="en-US" altLang="en-US"/>
          </a:p>
        </p:txBody>
      </p:sp>
      <p:sp>
        <p:nvSpPr>
          <p:cNvPr id="9" name="Rectangle 21"/>
          <p:cNvSpPr>
            <a:spLocks noGrp="1" noChangeArrowheads="1"/>
          </p:cNvSpPr>
          <p:nvPr>
            <p:ph type="sldNum" sz="quarter" idx="12"/>
          </p:nvPr>
        </p:nvSpPr>
        <p:spPr/>
        <p:txBody>
          <a:bodyPr/>
          <a:lstStyle>
            <a:lvl1pPr algn="l">
              <a:defRPr sz="1800"/>
            </a:lvl1pPr>
          </a:lstStyle>
          <a:p>
            <a:fld id="{B260FEF0-C287-4235-B476-E4B6AA99DE70}" type="slidenum">
              <a:rPr lang="en-US" altLang="en-US"/>
              <a:pPr/>
              <a:t>‹#›</a:t>
            </a:fld>
            <a:endParaRPr lang="en-US" altLang="en-US"/>
          </a:p>
        </p:txBody>
      </p:sp>
    </p:spTree>
    <p:extLst>
      <p:ext uri="{BB962C8B-B14F-4D97-AF65-F5344CB8AC3E}">
        <p14:creationId xmlns:p14="http://schemas.microsoft.com/office/powerpoint/2010/main" val="38806799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sz="1800"/>
            </a:lvl1pPr>
          </a:lstStyle>
          <a:p>
            <a:endParaRPr lang="en-US" altLang="en-US"/>
          </a:p>
        </p:txBody>
      </p:sp>
      <p:sp>
        <p:nvSpPr>
          <p:cNvPr id="4" name="Rectangle 20"/>
          <p:cNvSpPr>
            <a:spLocks noGrp="1" noChangeArrowheads="1"/>
          </p:cNvSpPr>
          <p:nvPr>
            <p:ph type="ftr" sz="quarter" idx="11"/>
          </p:nvPr>
        </p:nvSpPr>
        <p:spPr/>
        <p:txBody>
          <a:bodyPr/>
          <a:lstStyle>
            <a:lvl1pPr>
              <a:defRPr sz="1800"/>
            </a:lvl1pPr>
          </a:lstStyle>
          <a:p>
            <a:endParaRPr lang="en-US" altLang="en-US"/>
          </a:p>
        </p:txBody>
      </p:sp>
      <p:sp>
        <p:nvSpPr>
          <p:cNvPr id="5" name="Rectangle 21"/>
          <p:cNvSpPr>
            <a:spLocks noGrp="1" noChangeArrowheads="1"/>
          </p:cNvSpPr>
          <p:nvPr>
            <p:ph type="sldNum" sz="quarter" idx="12"/>
          </p:nvPr>
        </p:nvSpPr>
        <p:spPr/>
        <p:txBody>
          <a:bodyPr/>
          <a:lstStyle>
            <a:lvl1pPr algn="l">
              <a:defRPr sz="1800"/>
            </a:lvl1pPr>
          </a:lstStyle>
          <a:p>
            <a:fld id="{8838F8D7-66A7-45F2-A7E4-E71BBEC67848}" type="slidenum">
              <a:rPr lang="en-US" altLang="en-US"/>
              <a:pPr/>
              <a:t>‹#›</a:t>
            </a:fld>
            <a:endParaRPr lang="en-US" altLang="en-US"/>
          </a:p>
        </p:txBody>
      </p:sp>
    </p:spTree>
    <p:extLst>
      <p:ext uri="{BB962C8B-B14F-4D97-AF65-F5344CB8AC3E}">
        <p14:creationId xmlns:p14="http://schemas.microsoft.com/office/powerpoint/2010/main" val="35095214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1800"/>
            </a:lvl1pPr>
          </a:lstStyle>
          <a:p>
            <a:endParaRPr lang="en-US" altLang="en-US"/>
          </a:p>
        </p:txBody>
      </p:sp>
      <p:sp>
        <p:nvSpPr>
          <p:cNvPr id="3" name="Rectangle 20"/>
          <p:cNvSpPr>
            <a:spLocks noGrp="1" noChangeArrowheads="1"/>
          </p:cNvSpPr>
          <p:nvPr>
            <p:ph type="ftr" sz="quarter" idx="11"/>
          </p:nvPr>
        </p:nvSpPr>
        <p:spPr/>
        <p:txBody>
          <a:bodyPr/>
          <a:lstStyle>
            <a:lvl1pPr>
              <a:defRPr sz="1800"/>
            </a:lvl1pPr>
          </a:lstStyle>
          <a:p>
            <a:endParaRPr lang="en-US" altLang="en-US"/>
          </a:p>
        </p:txBody>
      </p:sp>
      <p:sp>
        <p:nvSpPr>
          <p:cNvPr id="4" name="Rectangle 21"/>
          <p:cNvSpPr>
            <a:spLocks noGrp="1" noChangeArrowheads="1"/>
          </p:cNvSpPr>
          <p:nvPr>
            <p:ph type="sldNum" sz="quarter" idx="12"/>
          </p:nvPr>
        </p:nvSpPr>
        <p:spPr/>
        <p:txBody>
          <a:bodyPr/>
          <a:lstStyle>
            <a:lvl1pPr algn="l">
              <a:defRPr sz="1800"/>
            </a:lvl1pPr>
          </a:lstStyle>
          <a:p>
            <a:fld id="{D249EA89-7060-4930-AE37-2D6FE96E08C8}" type="slidenum">
              <a:rPr lang="en-US" altLang="en-US"/>
              <a:pPr/>
              <a:t>‹#›</a:t>
            </a:fld>
            <a:endParaRPr lang="en-US" altLang="en-US"/>
          </a:p>
        </p:txBody>
      </p:sp>
    </p:spTree>
    <p:extLst>
      <p:ext uri="{BB962C8B-B14F-4D97-AF65-F5344CB8AC3E}">
        <p14:creationId xmlns:p14="http://schemas.microsoft.com/office/powerpoint/2010/main" val="21982028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E9ABA802-73F3-4E05-A020-382FECC85AF2}" type="slidenum">
              <a:rPr lang="en-US" altLang="en-US"/>
              <a:pPr/>
              <a:t>‹#›</a:t>
            </a:fld>
            <a:endParaRPr lang="en-US" altLang="en-US"/>
          </a:p>
        </p:txBody>
      </p:sp>
    </p:spTree>
    <p:extLst>
      <p:ext uri="{BB962C8B-B14F-4D97-AF65-F5344CB8AC3E}">
        <p14:creationId xmlns:p14="http://schemas.microsoft.com/office/powerpoint/2010/main" val="28079546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1800"/>
            </a:lvl1pPr>
          </a:lstStyle>
          <a:p>
            <a:endParaRPr lang="en-US" altLang="en-US"/>
          </a:p>
        </p:txBody>
      </p:sp>
      <p:sp>
        <p:nvSpPr>
          <p:cNvPr id="6" name="Rectangle 20"/>
          <p:cNvSpPr>
            <a:spLocks noGrp="1" noChangeArrowheads="1"/>
          </p:cNvSpPr>
          <p:nvPr>
            <p:ph type="ftr" sz="quarter" idx="11"/>
          </p:nvPr>
        </p:nvSpPr>
        <p:spPr/>
        <p:txBody>
          <a:bodyPr/>
          <a:lstStyle>
            <a:lvl1pPr>
              <a:defRPr sz="1800"/>
            </a:lvl1pPr>
          </a:lstStyle>
          <a:p>
            <a:endParaRPr lang="en-US" altLang="en-US"/>
          </a:p>
        </p:txBody>
      </p:sp>
      <p:sp>
        <p:nvSpPr>
          <p:cNvPr id="7" name="Rectangle 21"/>
          <p:cNvSpPr>
            <a:spLocks noGrp="1" noChangeArrowheads="1"/>
          </p:cNvSpPr>
          <p:nvPr>
            <p:ph type="sldNum" sz="quarter" idx="12"/>
          </p:nvPr>
        </p:nvSpPr>
        <p:spPr/>
        <p:txBody>
          <a:bodyPr/>
          <a:lstStyle>
            <a:lvl1pPr algn="l">
              <a:defRPr sz="1800"/>
            </a:lvl1pPr>
          </a:lstStyle>
          <a:p>
            <a:fld id="{AB0F2937-4C67-4FF7-90A3-46D6F95E61E6}" type="slidenum">
              <a:rPr lang="en-US" altLang="en-US"/>
              <a:pPr/>
              <a:t>‹#›</a:t>
            </a:fld>
            <a:endParaRPr lang="en-US" altLang="en-US"/>
          </a:p>
        </p:txBody>
      </p:sp>
    </p:spTree>
    <p:extLst>
      <p:ext uri="{BB962C8B-B14F-4D97-AF65-F5344CB8AC3E}">
        <p14:creationId xmlns:p14="http://schemas.microsoft.com/office/powerpoint/2010/main" val="51764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0E4C1BD-B5AC-4A2E-A846-64C4F222EEEC}" type="slidenum">
              <a:rPr lang="en-US" altLang="en-US"/>
              <a:pPr/>
              <a:t>‹#›</a:t>
            </a:fld>
            <a:endParaRPr lang="en-US" altLang="en-US"/>
          </a:p>
        </p:txBody>
      </p:sp>
    </p:spTree>
    <p:extLst>
      <p:ext uri="{BB962C8B-B14F-4D97-AF65-F5344CB8AC3E}">
        <p14:creationId xmlns:p14="http://schemas.microsoft.com/office/powerpoint/2010/main" val="12149061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7897AE56-5D19-4094-961D-D85B7CD99375}" type="slidenum">
              <a:rPr lang="en-US" altLang="en-US"/>
              <a:pPr/>
              <a:t>‹#›</a:t>
            </a:fld>
            <a:endParaRPr lang="en-US" altLang="en-US"/>
          </a:p>
        </p:txBody>
      </p:sp>
    </p:spTree>
    <p:extLst>
      <p:ext uri="{BB962C8B-B14F-4D97-AF65-F5344CB8AC3E}">
        <p14:creationId xmlns:p14="http://schemas.microsoft.com/office/powerpoint/2010/main" val="40140938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6E4C8FE2-B3C4-48BC-AC1D-84C4EC7E65E9}" type="slidenum">
              <a:rPr lang="en-US" altLang="en-US"/>
              <a:pPr/>
              <a:t>‹#›</a:t>
            </a:fld>
            <a:endParaRPr lang="en-US" altLang="en-US"/>
          </a:p>
        </p:txBody>
      </p:sp>
    </p:spTree>
    <p:extLst>
      <p:ext uri="{BB962C8B-B14F-4D97-AF65-F5344CB8AC3E}">
        <p14:creationId xmlns:p14="http://schemas.microsoft.com/office/powerpoint/2010/main" val="31658581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1800"/>
            </a:lvl1pPr>
          </a:lstStyle>
          <a:p>
            <a:endParaRPr lang="en-US" altLang="en-US"/>
          </a:p>
        </p:txBody>
      </p:sp>
      <p:sp>
        <p:nvSpPr>
          <p:cNvPr id="5" name="Rectangle 20"/>
          <p:cNvSpPr>
            <a:spLocks noGrp="1" noChangeArrowheads="1"/>
          </p:cNvSpPr>
          <p:nvPr>
            <p:ph type="ftr" sz="quarter" idx="11"/>
          </p:nvPr>
        </p:nvSpPr>
        <p:spPr/>
        <p:txBody>
          <a:bodyPr/>
          <a:lstStyle>
            <a:lvl1pPr>
              <a:defRPr sz="1800"/>
            </a:lvl1pPr>
          </a:lstStyle>
          <a:p>
            <a:endParaRPr lang="en-US" altLang="en-US"/>
          </a:p>
        </p:txBody>
      </p:sp>
      <p:sp>
        <p:nvSpPr>
          <p:cNvPr id="6" name="Rectangle 21"/>
          <p:cNvSpPr>
            <a:spLocks noGrp="1" noChangeArrowheads="1"/>
          </p:cNvSpPr>
          <p:nvPr>
            <p:ph type="sldNum" sz="quarter" idx="12"/>
          </p:nvPr>
        </p:nvSpPr>
        <p:spPr/>
        <p:txBody>
          <a:bodyPr/>
          <a:lstStyle>
            <a:lvl1pPr algn="l">
              <a:defRPr sz="1800"/>
            </a:lvl1pPr>
          </a:lstStyle>
          <a:p>
            <a:fld id="{4ADB22FD-C6E4-4A49-AB23-C1551BA856ED}" type="slidenum">
              <a:rPr lang="en-US" altLang="en-US"/>
              <a:pPr/>
              <a:t>‹#›</a:t>
            </a:fld>
            <a:endParaRPr lang="en-US" altLang="en-US"/>
          </a:p>
        </p:txBody>
      </p:sp>
    </p:spTree>
    <p:extLst>
      <p:ext uri="{BB962C8B-B14F-4D97-AF65-F5344CB8AC3E}">
        <p14:creationId xmlns:p14="http://schemas.microsoft.com/office/powerpoint/2010/main" val="134919206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588E5CC5-2EA6-4F0F-84CB-3ECAB961B830}" type="slidenum">
              <a:rPr lang="en-US" altLang="en-US"/>
              <a:pPr/>
              <a:t>‹#›</a:t>
            </a:fld>
            <a:endParaRPr lang="en-US" altLang="en-US"/>
          </a:p>
        </p:txBody>
      </p:sp>
    </p:spTree>
    <p:extLst>
      <p:ext uri="{BB962C8B-B14F-4D97-AF65-F5344CB8AC3E}">
        <p14:creationId xmlns:p14="http://schemas.microsoft.com/office/powerpoint/2010/main" val="3303012911"/>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6A9E0F65-9BAF-4A19-AD10-AF7A1F49F761}" type="slidenum">
              <a:rPr lang="en-US" altLang="en-US"/>
              <a:pPr/>
              <a:t>‹#›</a:t>
            </a:fld>
            <a:endParaRPr lang="en-US" altLang="en-US"/>
          </a:p>
        </p:txBody>
      </p:sp>
    </p:spTree>
    <p:extLst>
      <p:ext uri="{BB962C8B-B14F-4D97-AF65-F5344CB8AC3E}">
        <p14:creationId xmlns:p14="http://schemas.microsoft.com/office/powerpoint/2010/main" val="3522905286"/>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EC9C22-832E-4B1B-B750-DD8C16910F51}" type="slidenum">
              <a:rPr lang="en-US" altLang="en-US"/>
              <a:pPr/>
              <a:t>‹#›</a:t>
            </a:fld>
            <a:endParaRPr lang="en-US" altLang="en-US"/>
          </a:p>
        </p:txBody>
      </p:sp>
    </p:spTree>
    <p:extLst>
      <p:ext uri="{BB962C8B-B14F-4D97-AF65-F5344CB8AC3E}">
        <p14:creationId xmlns:p14="http://schemas.microsoft.com/office/powerpoint/2010/main" val="318505956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FC62DC0-B8EB-4B36-A09A-9D9D88D0BB75}" type="slidenum">
              <a:rPr lang="en-US" altLang="en-US"/>
              <a:pPr/>
              <a:t>‹#›</a:t>
            </a:fld>
            <a:endParaRPr lang="en-US" altLang="en-US"/>
          </a:p>
        </p:txBody>
      </p:sp>
    </p:spTree>
    <p:extLst>
      <p:ext uri="{BB962C8B-B14F-4D97-AF65-F5344CB8AC3E}">
        <p14:creationId xmlns:p14="http://schemas.microsoft.com/office/powerpoint/2010/main" val="1288709674"/>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z="1800"/>
            </a:lvl1pPr>
          </a:lstStyle>
          <a:p>
            <a:endParaRPr lang="en-US" altLang="en-US"/>
          </a:p>
        </p:txBody>
      </p:sp>
      <p:sp>
        <p:nvSpPr>
          <p:cNvPr id="8" name="Rectangle 5"/>
          <p:cNvSpPr>
            <a:spLocks noGrp="1" noChangeArrowheads="1"/>
          </p:cNvSpPr>
          <p:nvPr>
            <p:ph type="ftr" sz="quarter" idx="11"/>
          </p:nvPr>
        </p:nvSpPr>
        <p:spPr/>
        <p:txBody>
          <a:bodyPr/>
          <a:lstStyle>
            <a:lvl1pPr>
              <a:defRPr sz="1800"/>
            </a:lvl1pPr>
          </a:lstStyle>
          <a:p>
            <a:endParaRPr lang="en-US" altLang="en-US"/>
          </a:p>
        </p:txBody>
      </p:sp>
      <p:sp>
        <p:nvSpPr>
          <p:cNvPr id="9" name="Rectangle 6"/>
          <p:cNvSpPr>
            <a:spLocks noGrp="1" noChangeArrowheads="1"/>
          </p:cNvSpPr>
          <p:nvPr>
            <p:ph type="sldNum" sz="quarter" idx="12"/>
          </p:nvPr>
        </p:nvSpPr>
        <p:spPr/>
        <p:txBody>
          <a:bodyPr/>
          <a:lstStyle>
            <a:lvl1pPr algn="l">
              <a:defRPr sz="1800"/>
            </a:lvl1pPr>
          </a:lstStyle>
          <a:p>
            <a:fld id="{CD28D764-09EC-4958-90A6-4F31288B66C8}" type="slidenum">
              <a:rPr lang="en-US" altLang="en-US"/>
              <a:pPr/>
              <a:t>‹#›</a:t>
            </a:fld>
            <a:endParaRPr lang="en-US" altLang="en-US"/>
          </a:p>
        </p:txBody>
      </p:sp>
    </p:spTree>
    <p:extLst>
      <p:ext uri="{BB962C8B-B14F-4D97-AF65-F5344CB8AC3E}">
        <p14:creationId xmlns:p14="http://schemas.microsoft.com/office/powerpoint/2010/main" val="3556298910"/>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CDA388BA-6582-4DF1-BE98-288D224FFCD3}" type="slidenum">
              <a:rPr lang="en-US" altLang="en-US"/>
              <a:pPr/>
              <a:t>‹#›</a:t>
            </a:fld>
            <a:endParaRPr lang="en-US" altLang="en-US"/>
          </a:p>
        </p:txBody>
      </p:sp>
    </p:spTree>
    <p:extLst>
      <p:ext uri="{BB962C8B-B14F-4D97-AF65-F5344CB8AC3E}">
        <p14:creationId xmlns:p14="http://schemas.microsoft.com/office/powerpoint/2010/main" val="482975419"/>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endParaRPr lang="en-US" altLang="en-US"/>
          </a:p>
        </p:txBody>
      </p:sp>
      <p:sp>
        <p:nvSpPr>
          <p:cNvPr id="3" name="Rectangle 5"/>
          <p:cNvSpPr>
            <a:spLocks noGrp="1" noChangeArrowheads="1"/>
          </p:cNvSpPr>
          <p:nvPr>
            <p:ph type="ftr" sz="quarter" idx="11"/>
          </p:nvPr>
        </p:nvSpPr>
        <p:spPr/>
        <p:txBody>
          <a:bodyPr/>
          <a:lstStyle>
            <a:lvl1pPr>
              <a:defRPr sz="1800"/>
            </a:lvl1pPr>
          </a:lstStyle>
          <a:p>
            <a:endParaRPr lang="en-US" altLang="en-US"/>
          </a:p>
        </p:txBody>
      </p:sp>
      <p:sp>
        <p:nvSpPr>
          <p:cNvPr id="4" name="Rectangle 6"/>
          <p:cNvSpPr>
            <a:spLocks noGrp="1" noChangeArrowheads="1"/>
          </p:cNvSpPr>
          <p:nvPr>
            <p:ph type="sldNum" sz="quarter" idx="12"/>
          </p:nvPr>
        </p:nvSpPr>
        <p:spPr/>
        <p:txBody>
          <a:bodyPr/>
          <a:lstStyle>
            <a:lvl1pPr algn="l">
              <a:defRPr sz="1800"/>
            </a:lvl1pPr>
          </a:lstStyle>
          <a:p>
            <a:fld id="{2C244322-41A1-492A-8A80-44493D374216}" type="slidenum">
              <a:rPr lang="en-US" altLang="en-US"/>
              <a:pPr/>
              <a:t>‹#›</a:t>
            </a:fld>
            <a:endParaRPr lang="en-US" altLang="en-US"/>
          </a:p>
        </p:txBody>
      </p:sp>
    </p:spTree>
    <p:extLst>
      <p:ext uri="{BB962C8B-B14F-4D97-AF65-F5344CB8AC3E}">
        <p14:creationId xmlns:p14="http://schemas.microsoft.com/office/powerpoint/2010/main" val="632344268"/>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C1E1EC-78D7-4B64-8286-331D4E927CFA}" type="slidenum">
              <a:rPr lang="en-US" altLang="en-US"/>
              <a:pPr/>
              <a:t>‹#›</a:t>
            </a:fld>
            <a:endParaRPr lang="en-US" altLang="en-US"/>
          </a:p>
        </p:txBody>
      </p:sp>
    </p:spTree>
    <p:extLst>
      <p:ext uri="{BB962C8B-B14F-4D97-AF65-F5344CB8AC3E}">
        <p14:creationId xmlns:p14="http://schemas.microsoft.com/office/powerpoint/2010/main" val="12350912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FC86C829-7BCD-4D90-A8C0-9646455387EB}" type="slidenum">
              <a:rPr lang="en-US" altLang="en-US"/>
              <a:pPr/>
              <a:t>‹#›</a:t>
            </a:fld>
            <a:endParaRPr lang="en-US" altLang="en-US"/>
          </a:p>
        </p:txBody>
      </p:sp>
    </p:spTree>
    <p:extLst>
      <p:ext uri="{BB962C8B-B14F-4D97-AF65-F5344CB8AC3E}">
        <p14:creationId xmlns:p14="http://schemas.microsoft.com/office/powerpoint/2010/main" val="167348776"/>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lvl1pPr>
          </a:lstStyle>
          <a:p>
            <a:endParaRPr lang="en-US" altLang="en-US"/>
          </a:p>
        </p:txBody>
      </p:sp>
      <p:sp>
        <p:nvSpPr>
          <p:cNvPr id="6" name="Rectangle 5"/>
          <p:cNvSpPr>
            <a:spLocks noGrp="1" noChangeArrowheads="1"/>
          </p:cNvSpPr>
          <p:nvPr>
            <p:ph type="ftr" sz="quarter" idx="11"/>
          </p:nvPr>
        </p:nvSpPr>
        <p:spPr/>
        <p:txBody>
          <a:bodyPr/>
          <a:lstStyle>
            <a:lvl1pPr>
              <a:defRPr sz="1800"/>
            </a:lvl1pPr>
          </a:lstStyle>
          <a:p>
            <a:endParaRPr lang="en-US" altLang="en-US"/>
          </a:p>
        </p:txBody>
      </p:sp>
      <p:sp>
        <p:nvSpPr>
          <p:cNvPr id="7" name="Rectangle 6"/>
          <p:cNvSpPr>
            <a:spLocks noGrp="1" noChangeArrowheads="1"/>
          </p:cNvSpPr>
          <p:nvPr>
            <p:ph type="sldNum" sz="quarter" idx="12"/>
          </p:nvPr>
        </p:nvSpPr>
        <p:spPr/>
        <p:txBody>
          <a:bodyPr/>
          <a:lstStyle>
            <a:lvl1pPr algn="l">
              <a:defRPr sz="1800"/>
            </a:lvl1pPr>
          </a:lstStyle>
          <a:p>
            <a:fld id="{A3FD475B-3150-4363-B29D-1291D3383F8F}" type="slidenum">
              <a:rPr lang="en-US" altLang="en-US"/>
              <a:pPr/>
              <a:t>‹#›</a:t>
            </a:fld>
            <a:endParaRPr lang="en-US" altLang="en-US"/>
          </a:p>
        </p:txBody>
      </p:sp>
    </p:spTree>
    <p:extLst>
      <p:ext uri="{BB962C8B-B14F-4D97-AF65-F5344CB8AC3E}">
        <p14:creationId xmlns:p14="http://schemas.microsoft.com/office/powerpoint/2010/main" val="2798739338"/>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4CA2F977-5957-4CA8-B215-EE0F37BE7690}" type="slidenum">
              <a:rPr lang="en-US" altLang="en-US"/>
              <a:pPr/>
              <a:t>‹#›</a:t>
            </a:fld>
            <a:endParaRPr lang="en-US" altLang="en-US"/>
          </a:p>
        </p:txBody>
      </p:sp>
    </p:spTree>
    <p:extLst>
      <p:ext uri="{BB962C8B-B14F-4D97-AF65-F5344CB8AC3E}">
        <p14:creationId xmlns:p14="http://schemas.microsoft.com/office/powerpoint/2010/main" val="2216792243"/>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lvl1pPr>
          </a:lstStyle>
          <a:p>
            <a:endParaRPr lang="en-US" altLang="en-US"/>
          </a:p>
        </p:txBody>
      </p:sp>
      <p:sp>
        <p:nvSpPr>
          <p:cNvPr id="5" name="Rectangle 5"/>
          <p:cNvSpPr>
            <a:spLocks noGrp="1" noChangeArrowheads="1"/>
          </p:cNvSpPr>
          <p:nvPr>
            <p:ph type="ftr" sz="quarter" idx="11"/>
          </p:nvPr>
        </p:nvSpPr>
        <p:spPr/>
        <p:txBody>
          <a:bodyPr/>
          <a:lstStyle>
            <a:lvl1pPr>
              <a:defRPr sz="1800"/>
            </a:lvl1pPr>
          </a:lstStyle>
          <a:p>
            <a:endParaRPr lang="en-US" altLang="en-US"/>
          </a:p>
        </p:txBody>
      </p:sp>
      <p:sp>
        <p:nvSpPr>
          <p:cNvPr id="6" name="Rectangle 6"/>
          <p:cNvSpPr>
            <a:spLocks noGrp="1" noChangeArrowheads="1"/>
          </p:cNvSpPr>
          <p:nvPr>
            <p:ph type="sldNum" sz="quarter" idx="12"/>
          </p:nvPr>
        </p:nvSpPr>
        <p:spPr/>
        <p:txBody>
          <a:bodyPr/>
          <a:lstStyle>
            <a:lvl1pPr algn="l">
              <a:defRPr sz="1800"/>
            </a:lvl1pPr>
          </a:lstStyle>
          <a:p>
            <a:fld id="{ADB64BD4-FBD2-4352-AD8A-45948F27DEB2}" type="slidenum">
              <a:rPr lang="en-US" altLang="en-US"/>
              <a:pPr/>
              <a:t>‹#›</a:t>
            </a:fld>
            <a:endParaRPr lang="en-US" altLang="en-US"/>
          </a:p>
        </p:txBody>
      </p:sp>
    </p:spTree>
    <p:extLst>
      <p:ext uri="{BB962C8B-B14F-4D97-AF65-F5344CB8AC3E}">
        <p14:creationId xmlns:p14="http://schemas.microsoft.com/office/powerpoint/2010/main" val="148253707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4062786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7989264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7912837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788808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06060410"/>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915654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68711A1F-B6D2-4C99-84DD-70A804648CAA}" type="slidenum">
              <a:rPr lang="en-US" altLang="en-US"/>
              <a:pPr/>
              <a:t>‹#›</a:t>
            </a:fld>
            <a:endParaRPr lang="en-US" altLang="en-US"/>
          </a:p>
        </p:txBody>
      </p:sp>
    </p:spTree>
    <p:extLst>
      <p:ext uri="{BB962C8B-B14F-4D97-AF65-F5344CB8AC3E}">
        <p14:creationId xmlns:p14="http://schemas.microsoft.com/office/powerpoint/2010/main" val="13032183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685241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8088231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272656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3280187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4703002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615021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403510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753066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696169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22745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DE4B0F5-8599-4DFB-8DB3-671DADE2C2C0}" type="slidenum">
              <a:rPr lang="en-US" altLang="en-US"/>
              <a:pPr/>
              <a:t>‹#›</a:t>
            </a:fld>
            <a:endParaRPr lang="en-US" altLang="en-US"/>
          </a:p>
        </p:txBody>
      </p:sp>
    </p:spTree>
    <p:extLst>
      <p:ext uri="{BB962C8B-B14F-4D97-AF65-F5344CB8AC3E}">
        <p14:creationId xmlns:p14="http://schemas.microsoft.com/office/powerpoint/2010/main" val="654943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985826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665724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174002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4965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22289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462478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793781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89479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145398"/>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80001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9F8D1809-9E55-4EE3-AC3B-A5DBE5863150}" type="slidenum">
              <a:rPr lang="en-US" altLang="en-US"/>
              <a:pPr/>
              <a:t>‹#›</a:t>
            </a:fld>
            <a:endParaRPr lang="en-US" altLang="en-US"/>
          </a:p>
        </p:txBody>
      </p:sp>
    </p:spTree>
    <p:extLst>
      <p:ext uri="{BB962C8B-B14F-4D97-AF65-F5344CB8AC3E}">
        <p14:creationId xmlns:p14="http://schemas.microsoft.com/office/powerpoint/2010/main" val="27330233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6904519"/>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662907"/>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01572"/>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9739777"/>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30677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79929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916397"/>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89465"/>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415592"/>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2777624960"/>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pPr/>
              <a:t>‹#›</a:t>
            </a:fld>
            <a:endParaRPr lang="en-US" altLang="en-US"/>
          </a:p>
        </p:txBody>
      </p:sp>
    </p:spTree>
    <p:extLst>
      <p:ext uri="{BB962C8B-B14F-4D97-AF65-F5344CB8AC3E}">
        <p14:creationId xmlns:p14="http://schemas.microsoft.com/office/powerpoint/2010/main" val="2956475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A9EF651C-1F98-43D8-9CB7-BEFE2CABF3BE}" type="slidenum">
              <a:rPr lang="en-US" altLang="en-US"/>
              <a:pPr/>
              <a:t>‹#›</a:t>
            </a:fld>
            <a:endParaRPr lang="en-US" altLang="en-US"/>
          </a:p>
        </p:txBody>
      </p:sp>
    </p:spTree>
    <p:extLst>
      <p:ext uri="{BB962C8B-B14F-4D97-AF65-F5344CB8AC3E}">
        <p14:creationId xmlns:p14="http://schemas.microsoft.com/office/powerpoint/2010/main" val="10685145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1312848335"/>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2295876316"/>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2309173332"/>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539452069"/>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1131020637"/>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070480230"/>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3612897932"/>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1727403734"/>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45012022"/>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2875332262"/>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BBC3587-437E-489D-BE9F-7E9ECB6A5D08}" type="slidenum">
              <a:rPr lang="en-US" altLang="en-US"/>
              <a:pPr/>
              <a:t>‹#›</a:t>
            </a:fld>
            <a:endParaRPr lang="en-US" altLang="en-US"/>
          </a:p>
        </p:txBody>
      </p:sp>
    </p:spTree>
    <p:extLst>
      <p:ext uri="{BB962C8B-B14F-4D97-AF65-F5344CB8AC3E}">
        <p14:creationId xmlns:p14="http://schemas.microsoft.com/office/powerpoint/2010/main" val="38965740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2256240430"/>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EC234E0D-9AFF-4389-82F2-FBE2028EF1E8}" type="slidenum">
              <a:rPr lang="en-US" altLang="en-US"/>
              <a:pPr/>
              <a:t>‹#›</a:t>
            </a:fld>
            <a:endParaRPr lang="en-US" altLang="en-US"/>
          </a:p>
        </p:txBody>
      </p:sp>
    </p:spTree>
    <p:extLst>
      <p:ext uri="{BB962C8B-B14F-4D97-AF65-F5344CB8AC3E}">
        <p14:creationId xmlns:p14="http://schemas.microsoft.com/office/powerpoint/2010/main" val="114956901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4B9DE70-1BAE-46D5-9DB2-876E8D14913D}" type="slidenum">
              <a:rPr lang="en-US" altLang="en-US"/>
              <a:pPr/>
              <a:t>‹#›</a:t>
            </a:fld>
            <a:endParaRPr lang="en-US" altLang="en-US"/>
          </a:p>
        </p:txBody>
      </p:sp>
    </p:spTree>
    <p:extLst>
      <p:ext uri="{BB962C8B-B14F-4D97-AF65-F5344CB8AC3E}">
        <p14:creationId xmlns:p14="http://schemas.microsoft.com/office/powerpoint/2010/main" val="146972541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D091F830-95C9-48F6-B5E8-AC9BC598C261}" type="slidenum">
              <a:rPr lang="en-US" altLang="en-US"/>
              <a:pPr/>
              <a:t>‹#›</a:t>
            </a:fld>
            <a:endParaRPr lang="en-US" altLang="en-US"/>
          </a:p>
        </p:txBody>
      </p:sp>
    </p:spTree>
    <p:extLst>
      <p:ext uri="{BB962C8B-B14F-4D97-AF65-F5344CB8AC3E}">
        <p14:creationId xmlns:p14="http://schemas.microsoft.com/office/powerpoint/2010/main" val="44588292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4DECE7D0-F71A-478E-BA98-76FBF6B7D87B}" type="slidenum">
              <a:rPr lang="en-US" altLang="en-US"/>
              <a:pPr/>
              <a:t>‹#›</a:t>
            </a:fld>
            <a:endParaRPr lang="en-US" altLang="en-US"/>
          </a:p>
        </p:txBody>
      </p:sp>
    </p:spTree>
    <p:extLst>
      <p:ext uri="{BB962C8B-B14F-4D97-AF65-F5344CB8AC3E}">
        <p14:creationId xmlns:p14="http://schemas.microsoft.com/office/powerpoint/2010/main" val="852304315"/>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FEE3F2EB-2A0E-4D8C-8477-45DB37941BB0}" type="slidenum">
              <a:rPr lang="en-US" altLang="en-US"/>
              <a:pPr/>
              <a:t>‹#›</a:t>
            </a:fld>
            <a:endParaRPr lang="en-US" altLang="en-US"/>
          </a:p>
        </p:txBody>
      </p:sp>
    </p:spTree>
    <p:extLst>
      <p:ext uri="{BB962C8B-B14F-4D97-AF65-F5344CB8AC3E}">
        <p14:creationId xmlns:p14="http://schemas.microsoft.com/office/powerpoint/2010/main" val="168272995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7C97C13C-7886-4CB6-9D36-2D5A81FA0C00}" type="slidenum">
              <a:rPr lang="en-US" altLang="en-US"/>
              <a:pPr/>
              <a:t>‹#›</a:t>
            </a:fld>
            <a:endParaRPr lang="en-US" altLang="en-US"/>
          </a:p>
        </p:txBody>
      </p:sp>
    </p:spTree>
    <p:extLst>
      <p:ext uri="{BB962C8B-B14F-4D97-AF65-F5344CB8AC3E}">
        <p14:creationId xmlns:p14="http://schemas.microsoft.com/office/powerpoint/2010/main" val="2492825181"/>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CE953A-DB4C-46AB-B4D4-DBE01FFE467D}" type="slidenum">
              <a:rPr lang="en-US" altLang="en-US"/>
              <a:pPr/>
              <a:t>‹#›</a:t>
            </a:fld>
            <a:endParaRPr lang="en-US" altLang="en-US"/>
          </a:p>
        </p:txBody>
      </p:sp>
    </p:spTree>
    <p:extLst>
      <p:ext uri="{BB962C8B-B14F-4D97-AF65-F5344CB8AC3E}">
        <p14:creationId xmlns:p14="http://schemas.microsoft.com/office/powerpoint/2010/main" val="254046665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00B0ECA1-DFB6-496C-A7FC-707FD18569F9}" type="slidenum">
              <a:rPr lang="en-US" altLang="en-US"/>
              <a:pPr/>
              <a:t>‹#›</a:t>
            </a:fld>
            <a:endParaRPr lang="en-US" altLang="en-US"/>
          </a:p>
        </p:txBody>
      </p:sp>
    </p:spTree>
    <p:extLst>
      <p:ext uri="{BB962C8B-B14F-4D97-AF65-F5344CB8AC3E}">
        <p14:creationId xmlns:p14="http://schemas.microsoft.com/office/powerpoint/2010/main" val="715563447"/>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9B9AB30-BC98-4C40-B925-B6B68BA070A5}" type="slidenum">
              <a:rPr lang="en-US" altLang="en-US"/>
              <a:pPr/>
              <a:t>‹#›</a:t>
            </a:fld>
            <a:endParaRPr lang="en-US" altLang="en-US"/>
          </a:p>
        </p:txBody>
      </p:sp>
    </p:spTree>
    <p:extLst>
      <p:ext uri="{BB962C8B-B14F-4D97-AF65-F5344CB8AC3E}">
        <p14:creationId xmlns:p14="http://schemas.microsoft.com/office/powerpoint/2010/main" val="3644928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EFFEB5B-6882-4785-A4C8-F66F120D7A3A}" type="slidenum">
              <a:rPr lang="en-US" altLang="en-US"/>
              <a:pPr/>
              <a:t>‹#›</a:t>
            </a:fld>
            <a:endParaRPr lang="en-US" altLang="en-US"/>
          </a:p>
        </p:txBody>
      </p:sp>
    </p:spTree>
    <p:extLst>
      <p:ext uri="{BB962C8B-B14F-4D97-AF65-F5344CB8AC3E}">
        <p14:creationId xmlns:p14="http://schemas.microsoft.com/office/powerpoint/2010/main" val="4569536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009F349A-5F01-4D21-8E49-CAB568917C9B}" type="slidenum">
              <a:rPr lang="en-US" altLang="en-US"/>
              <a:pPr/>
              <a:t>‹#›</a:t>
            </a:fld>
            <a:endParaRPr lang="en-US" altLang="en-US"/>
          </a:p>
        </p:txBody>
      </p:sp>
    </p:spTree>
    <p:extLst>
      <p:ext uri="{BB962C8B-B14F-4D97-AF65-F5344CB8AC3E}">
        <p14:creationId xmlns:p14="http://schemas.microsoft.com/office/powerpoint/2010/main" val="150543868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65F1A62-0F90-4B2A-AB4E-42041309C901}" type="slidenum">
              <a:rPr lang="en-US" altLang="en-US"/>
              <a:pPr/>
              <a:t>‹#›</a:t>
            </a:fld>
            <a:endParaRPr lang="en-US" altLang="en-US"/>
          </a:p>
        </p:txBody>
      </p:sp>
    </p:spTree>
    <p:extLst>
      <p:ext uri="{BB962C8B-B14F-4D97-AF65-F5344CB8AC3E}">
        <p14:creationId xmlns:p14="http://schemas.microsoft.com/office/powerpoint/2010/main" val="264861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C58C1E6-6D74-4E0C-B8C0-42FD10CC91DC}" type="slidenum">
              <a:rPr lang="en-US" altLang="en-US"/>
              <a:pPr/>
              <a:t>‹#›</a:t>
            </a:fld>
            <a:endParaRPr lang="en-US" altLang="en-US"/>
          </a:p>
        </p:txBody>
      </p:sp>
    </p:spTree>
    <p:extLst>
      <p:ext uri="{BB962C8B-B14F-4D97-AF65-F5344CB8AC3E}">
        <p14:creationId xmlns:p14="http://schemas.microsoft.com/office/powerpoint/2010/main" val="27550289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829117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88050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38680743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3633308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3740213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pPr/>
              <a:t>‹#›</a:t>
            </a:fld>
            <a:endParaRPr lang="en-US" altLang="en-US"/>
          </a:p>
        </p:txBody>
      </p:sp>
    </p:spTree>
    <p:extLst>
      <p:ext uri="{BB962C8B-B14F-4D97-AF65-F5344CB8AC3E}">
        <p14:creationId xmlns:p14="http://schemas.microsoft.com/office/powerpoint/2010/main" val="2826940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23479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283721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258489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624324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34787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3696899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05474"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105475" name="Rectangle 3"/>
          <p:cNvSpPr>
            <a:spLocks noGrp="1" noChangeArrowheads="1"/>
          </p:cNvSpPr>
          <p:nvPr>
            <p:ph type="subTitle" idx="1"/>
          </p:nvPr>
        </p:nvSpPr>
        <p:spPr>
          <a:xfrm>
            <a:off x="2971800" y="4267200"/>
            <a:ext cx="5791200" cy="1447800"/>
          </a:xfrm>
        </p:spPr>
        <p:txBody>
          <a:bodyPr/>
          <a:lstStyle>
            <a:lvl1pPr marL="0" indent="0">
              <a:buFont typeface="Wingdings" pitchFamily="-107"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endParaRPr lang="en-US" altLang="en-US"/>
          </a:p>
        </p:txBody>
      </p:sp>
      <p:sp>
        <p:nvSpPr>
          <p:cNvPr id="21" name="Rectangle 5"/>
          <p:cNvSpPr>
            <a:spLocks noGrp="1" noChangeArrowheads="1"/>
          </p:cNvSpPr>
          <p:nvPr>
            <p:ph type="ftr" sz="quarter" idx="11"/>
          </p:nvPr>
        </p:nvSpPr>
        <p:spPr/>
        <p:txBody>
          <a:bodyPr/>
          <a:lstStyle>
            <a:lvl1pPr>
              <a:defRPr/>
            </a:lvl1pPr>
          </a:lstStyle>
          <a:p>
            <a:endParaRPr lang="en-US" altLang="en-US"/>
          </a:p>
        </p:txBody>
      </p:sp>
      <p:sp>
        <p:nvSpPr>
          <p:cNvPr id="22" name="Rectangle 6"/>
          <p:cNvSpPr>
            <a:spLocks noGrp="1" noChangeArrowheads="1"/>
          </p:cNvSpPr>
          <p:nvPr>
            <p:ph type="sldNum" sz="quarter" idx="12"/>
          </p:nvPr>
        </p:nvSpPr>
        <p:spPr/>
        <p:txBody>
          <a:bodyPr/>
          <a:lstStyle>
            <a:lvl1pPr>
              <a:defRPr/>
            </a:lvl1pPr>
          </a:lstStyle>
          <a:p>
            <a:fld id="{05280687-F69F-4535-ABCE-2217C5039725}" type="slidenum">
              <a:rPr lang="en-US" altLang="en-US"/>
              <a:pPr/>
              <a:t>‹#›</a:t>
            </a:fld>
            <a:endParaRPr lang="en-US" altLang="en-US"/>
          </a:p>
        </p:txBody>
      </p:sp>
    </p:spTree>
    <p:extLst>
      <p:ext uri="{BB962C8B-B14F-4D97-AF65-F5344CB8AC3E}">
        <p14:creationId xmlns:p14="http://schemas.microsoft.com/office/powerpoint/2010/main" val="3737860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BA0343F9-9C36-4875-9E82-91710DAD4A2D}"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80957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228CF1BE-887D-4E3D-AAE9-8795B8FACC1B}"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445995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3FB15A07-5851-4DA9-85FA-D9077E46FED2}"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862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pPr/>
              <a:t>‹#›</a:t>
            </a:fld>
            <a:endParaRPr lang="en-US" altLang="en-US"/>
          </a:p>
        </p:txBody>
      </p:sp>
    </p:spTree>
    <p:extLst>
      <p:ext uri="{BB962C8B-B14F-4D97-AF65-F5344CB8AC3E}">
        <p14:creationId xmlns:p14="http://schemas.microsoft.com/office/powerpoint/2010/main" val="23126070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endParaRPr lang="en-US" altLang="en-US"/>
          </a:p>
        </p:txBody>
      </p:sp>
      <p:sp>
        <p:nvSpPr>
          <p:cNvPr id="8" name="Rectangle 1029"/>
          <p:cNvSpPr>
            <a:spLocks noGrp="1" noChangeArrowheads="1"/>
          </p:cNvSpPr>
          <p:nvPr>
            <p:ph type="sldNum" sz="quarter" idx="11"/>
          </p:nvPr>
        </p:nvSpPr>
        <p:spPr>
          <a:ln/>
        </p:spPr>
        <p:txBody>
          <a:bodyPr/>
          <a:lstStyle>
            <a:lvl1pPr>
              <a:defRPr/>
            </a:lvl1pPr>
          </a:lstStyle>
          <a:p>
            <a:fld id="{EC209D46-239C-4648-9F89-C30302294576}" type="slidenum">
              <a:rPr lang="en-US" altLang="en-US"/>
              <a:pPr/>
              <a:t>‹#›</a:t>
            </a:fld>
            <a:endParaRPr lang="en-US" altLang="en-US"/>
          </a:p>
        </p:txBody>
      </p:sp>
      <p:sp>
        <p:nvSpPr>
          <p:cNvPr id="9"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246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endParaRPr lang="en-US" altLang="en-US"/>
          </a:p>
        </p:txBody>
      </p:sp>
      <p:sp>
        <p:nvSpPr>
          <p:cNvPr id="4" name="Rectangle 1029"/>
          <p:cNvSpPr>
            <a:spLocks noGrp="1" noChangeArrowheads="1"/>
          </p:cNvSpPr>
          <p:nvPr>
            <p:ph type="sldNum" sz="quarter" idx="11"/>
          </p:nvPr>
        </p:nvSpPr>
        <p:spPr>
          <a:ln/>
        </p:spPr>
        <p:txBody>
          <a:bodyPr/>
          <a:lstStyle>
            <a:lvl1pPr>
              <a:defRPr/>
            </a:lvl1pPr>
          </a:lstStyle>
          <a:p>
            <a:fld id="{D3779057-B6A6-4DDB-8CB0-99D13DF74119}" type="slidenum">
              <a:rPr lang="en-US" altLang="en-US"/>
              <a:pPr/>
              <a:t>‹#›</a:t>
            </a:fld>
            <a:endParaRPr lang="en-US" altLang="en-US"/>
          </a:p>
        </p:txBody>
      </p:sp>
      <p:sp>
        <p:nvSpPr>
          <p:cNvPr id="5"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50082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endParaRPr lang="en-US" altLang="en-US"/>
          </a:p>
        </p:txBody>
      </p:sp>
      <p:sp>
        <p:nvSpPr>
          <p:cNvPr id="3" name="Rectangle 1029"/>
          <p:cNvSpPr>
            <a:spLocks noGrp="1" noChangeArrowheads="1"/>
          </p:cNvSpPr>
          <p:nvPr>
            <p:ph type="sldNum" sz="quarter" idx="11"/>
          </p:nvPr>
        </p:nvSpPr>
        <p:spPr>
          <a:ln/>
        </p:spPr>
        <p:txBody>
          <a:bodyPr/>
          <a:lstStyle>
            <a:lvl1pPr>
              <a:defRPr/>
            </a:lvl1pPr>
          </a:lstStyle>
          <a:p>
            <a:fld id="{3BE91AF4-34A4-4BC3-893C-F8B14C3FC3CD}" type="slidenum">
              <a:rPr lang="en-US" altLang="en-US"/>
              <a:pPr/>
              <a:t>‹#›</a:t>
            </a:fld>
            <a:endParaRPr lang="en-US" altLang="en-US"/>
          </a:p>
        </p:txBody>
      </p:sp>
      <p:sp>
        <p:nvSpPr>
          <p:cNvPr id="4"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14208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35085C5D-39E8-4EEE-B273-F80DC0EC8D97}"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90575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8C5F288C-2F89-4C4C-80AD-49840D6D2290}"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603177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011799C5-F668-481D-8D62-75E5D3B8137C}"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19093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89940672-C697-4186-88BF-BF7E68218252}"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85388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6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396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CA61BDE-1F42-4215-B56A-3C00B1356E65}" type="slidenum">
              <a:rPr lang="en-US" altLang="en-US"/>
              <a:pPr/>
              <a:t>‹#›</a:t>
            </a:fld>
            <a:endParaRPr lang="en-US" altLang="en-US"/>
          </a:p>
        </p:txBody>
      </p:sp>
    </p:spTree>
    <p:extLst>
      <p:ext uri="{BB962C8B-B14F-4D97-AF65-F5344CB8AC3E}">
        <p14:creationId xmlns:p14="http://schemas.microsoft.com/office/powerpoint/2010/main" val="3113122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22D1C2B-D819-4A0C-9AB7-84416E6AFB63}" type="slidenum">
              <a:rPr lang="en-US" altLang="en-US"/>
              <a:pPr/>
              <a:t>‹#›</a:t>
            </a:fld>
            <a:endParaRPr lang="en-US" altLang="en-US"/>
          </a:p>
        </p:txBody>
      </p:sp>
    </p:spTree>
    <p:extLst>
      <p:ext uri="{BB962C8B-B14F-4D97-AF65-F5344CB8AC3E}">
        <p14:creationId xmlns:p14="http://schemas.microsoft.com/office/powerpoint/2010/main" val="3200305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642D049-0887-429E-A32A-154D564593B8}" type="slidenum">
              <a:rPr lang="en-US" altLang="en-US"/>
              <a:pPr/>
              <a:t>‹#›</a:t>
            </a:fld>
            <a:endParaRPr lang="en-US" altLang="en-US"/>
          </a:p>
        </p:txBody>
      </p:sp>
    </p:spTree>
    <p:extLst>
      <p:ext uri="{BB962C8B-B14F-4D97-AF65-F5344CB8AC3E}">
        <p14:creationId xmlns:p14="http://schemas.microsoft.com/office/powerpoint/2010/main" val="10148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pPr/>
              <a:t>‹#›</a:t>
            </a:fld>
            <a:endParaRPr lang="en-US" altLang="en-US"/>
          </a:p>
        </p:txBody>
      </p:sp>
    </p:spTree>
    <p:extLst>
      <p:ext uri="{BB962C8B-B14F-4D97-AF65-F5344CB8AC3E}">
        <p14:creationId xmlns:p14="http://schemas.microsoft.com/office/powerpoint/2010/main" val="3535420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0805C5C3-8D23-4079-9963-A2B374A303CF}" type="slidenum">
              <a:rPr lang="en-US" altLang="en-US"/>
              <a:pPr/>
              <a:t>‹#›</a:t>
            </a:fld>
            <a:endParaRPr lang="en-US" altLang="en-US"/>
          </a:p>
        </p:txBody>
      </p:sp>
    </p:spTree>
    <p:extLst>
      <p:ext uri="{BB962C8B-B14F-4D97-AF65-F5344CB8AC3E}">
        <p14:creationId xmlns:p14="http://schemas.microsoft.com/office/powerpoint/2010/main" val="431457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EE83290-9541-4091-8679-0E65792CFA37}" type="slidenum">
              <a:rPr lang="en-US" altLang="en-US"/>
              <a:pPr/>
              <a:t>‹#›</a:t>
            </a:fld>
            <a:endParaRPr lang="en-US" altLang="en-US"/>
          </a:p>
        </p:txBody>
      </p:sp>
    </p:spTree>
    <p:extLst>
      <p:ext uri="{BB962C8B-B14F-4D97-AF65-F5344CB8AC3E}">
        <p14:creationId xmlns:p14="http://schemas.microsoft.com/office/powerpoint/2010/main" val="2412819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7CF31936-4F4E-45F6-9414-44FE0C4F3F62}" type="slidenum">
              <a:rPr lang="en-US" altLang="en-US"/>
              <a:pPr/>
              <a:t>‹#›</a:t>
            </a:fld>
            <a:endParaRPr lang="en-US" altLang="en-US"/>
          </a:p>
        </p:txBody>
      </p:sp>
    </p:spTree>
    <p:extLst>
      <p:ext uri="{BB962C8B-B14F-4D97-AF65-F5344CB8AC3E}">
        <p14:creationId xmlns:p14="http://schemas.microsoft.com/office/powerpoint/2010/main" val="343618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15E2942-8B6B-44C5-8A13-071B64543A0D}" type="slidenum">
              <a:rPr lang="en-US" altLang="en-US"/>
              <a:pPr/>
              <a:t>‹#›</a:t>
            </a:fld>
            <a:endParaRPr lang="en-US" altLang="en-US"/>
          </a:p>
        </p:txBody>
      </p:sp>
    </p:spTree>
    <p:extLst>
      <p:ext uri="{BB962C8B-B14F-4D97-AF65-F5344CB8AC3E}">
        <p14:creationId xmlns:p14="http://schemas.microsoft.com/office/powerpoint/2010/main" val="2811285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179DEE9-37D5-49F4-9942-ECAA0F3D63C3}" type="slidenum">
              <a:rPr lang="en-US" altLang="en-US"/>
              <a:pPr/>
              <a:t>‹#›</a:t>
            </a:fld>
            <a:endParaRPr lang="en-US" altLang="en-US"/>
          </a:p>
        </p:txBody>
      </p:sp>
    </p:spTree>
    <p:extLst>
      <p:ext uri="{BB962C8B-B14F-4D97-AF65-F5344CB8AC3E}">
        <p14:creationId xmlns:p14="http://schemas.microsoft.com/office/powerpoint/2010/main" val="2693488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CCC9546F-785B-49DF-AA1B-D973B33CF75F}" type="slidenum">
              <a:rPr lang="en-US" altLang="en-US"/>
              <a:pPr/>
              <a:t>‹#›</a:t>
            </a:fld>
            <a:endParaRPr lang="en-US" altLang="en-US"/>
          </a:p>
        </p:txBody>
      </p:sp>
    </p:spTree>
    <p:extLst>
      <p:ext uri="{BB962C8B-B14F-4D97-AF65-F5344CB8AC3E}">
        <p14:creationId xmlns:p14="http://schemas.microsoft.com/office/powerpoint/2010/main" val="1414194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83016BD-0B09-4756-8B24-04D21DB56FA8}" type="slidenum">
              <a:rPr lang="en-US" altLang="en-US"/>
              <a:pPr/>
              <a:t>‹#›</a:t>
            </a:fld>
            <a:endParaRPr lang="en-US" altLang="en-US"/>
          </a:p>
        </p:txBody>
      </p:sp>
    </p:spTree>
    <p:extLst>
      <p:ext uri="{BB962C8B-B14F-4D97-AF65-F5344CB8AC3E}">
        <p14:creationId xmlns:p14="http://schemas.microsoft.com/office/powerpoint/2010/main" val="1770588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9171FBA3-2765-4846-A22A-14CCC7C84DB3}" type="slidenum">
              <a:rPr lang="en-US" altLang="en-US"/>
              <a:pPr/>
              <a:t>‹#›</a:t>
            </a:fld>
            <a:endParaRPr lang="en-US" altLang="en-US"/>
          </a:p>
        </p:txBody>
      </p:sp>
    </p:spTree>
    <p:extLst>
      <p:ext uri="{BB962C8B-B14F-4D97-AF65-F5344CB8AC3E}">
        <p14:creationId xmlns:p14="http://schemas.microsoft.com/office/powerpoint/2010/main" val="509831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42691"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6B0B92D-8B03-4712-ACAC-50B9BF197C27}" type="slidenum">
              <a:rPr lang="en-US" altLang="en-US"/>
              <a:pPr/>
              <a:t>‹#›</a:t>
            </a:fld>
            <a:endParaRPr lang="en-US" altLang="en-US"/>
          </a:p>
        </p:txBody>
      </p:sp>
    </p:spTree>
    <p:extLst>
      <p:ext uri="{BB962C8B-B14F-4D97-AF65-F5344CB8AC3E}">
        <p14:creationId xmlns:p14="http://schemas.microsoft.com/office/powerpoint/2010/main" val="2399561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3F443B6-4F4E-4BD5-8CC5-243E6FD10078}" type="slidenum">
              <a:rPr lang="en-US" altLang="en-US"/>
              <a:pPr/>
              <a:t>‹#›</a:t>
            </a:fld>
            <a:endParaRPr lang="en-US" altLang="en-US"/>
          </a:p>
        </p:txBody>
      </p:sp>
    </p:spTree>
    <p:extLst>
      <p:ext uri="{BB962C8B-B14F-4D97-AF65-F5344CB8AC3E}">
        <p14:creationId xmlns:p14="http://schemas.microsoft.com/office/powerpoint/2010/main" val="7516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pPr/>
              <a:t>‹#›</a:t>
            </a:fld>
            <a:endParaRPr lang="en-US" altLang="en-US"/>
          </a:p>
        </p:txBody>
      </p:sp>
    </p:spTree>
    <p:extLst>
      <p:ext uri="{BB962C8B-B14F-4D97-AF65-F5344CB8AC3E}">
        <p14:creationId xmlns:p14="http://schemas.microsoft.com/office/powerpoint/2010/main" val="28349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DF5606D-8CA9-4C22-BC97-24E39DA7A405}" type="slidenum">
              <a:rPr lang="en-US" altLang="en-US"/>
              <a:pPr/>
              <a:t>‹#›</a:t>
            </a:fld>
            <a:endParaRPr lang="en-US" altLang="en-US"/>
          </a:p>
        </p:txBody>
      </p:sp>
    </p:spTree>
    <p:extLst>
      <p:ext uri="{BB962C8B-B14F-4D97-AF65-F5344CB8AC3E}">
        <p14:creationId xmlns:p14="http://schemas.microsoft.com/office/powerpoint/2010/main" val="2048727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1294969-B2D3-4D82-9CA0-80E7CDD356BD}" type="slidenum">
              <a:rPr lang="en-US" altLang="en-US"/>
              <a:pPr/>
              <a:t>‹#›</a:t>
            </a:fld>
            <a:endParaRPr lang="en-US" altLang="en-US"/>
          </a:p>
        </p:txBody>
      </p:sp>
    </p:spTree>
    <p:extLst>
      <p:ext uri="{BB962C8B-B14F-4D97-AF65-F5344CB8AC3E}">
        <p14:creationId xmlns:p14="http://schemas.microsoft.com/office/powerpoint/2010/main" val="1792852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9E6745C-2EED-4078-B1AF-52FD40F36F08}" type="slidenum">
              <a:rPr lang="en-US" altLang="en-US"/>
              <a:pPr/>
              <a:t>‹#›</a:t>
            </a:fld>
            <a:endParaRPr lang="en-US" altLang="en-US"/>
          </a:p>
        </p:txBody>
      </p:sp>
    </p:spTree>
    <p:extLst>
      <p:ext uri="{BB962C8B-B14F-4D97-AF65-F5344CB8AC3E}">
        <p14:creationId xmlns:p14="http://schemas.microsoft.com/office/powerpoint/2010/main" val="1721553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31EB9514-436A-4C63-A047-8603F6FE1602}" type="slidenum">
              <a:rPr lang="en-US" altLang="en-US"/>
              <a:pPr/>
              <a:t>‹#›</a:t>
            </a:fld>
            <a:endParaRPr lang="en-US" altLang="en-US"/>
          </a:p>
        </p:txBody>
      </p:sp>
    </p:spTree>
    <p:extLst>
      <p:ext uri="{BB962C8B-B14F-4D97-AF65-F5344CB8AC3E}">
        <p14:creationId xmlns:p14="http://schemas.microsoft.com/office/powerpoint/2010/main" val="14425123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0496E35D-14E1-48E7-9C7C-F0A4243243DE}" type="slidenum">
              <a:rPr lang="en-US" altLang="en-US"/>
              <a:pPr/>
              <a:t>‹#›</a:t>
            </a:fld>
            <a:endParaRPr lang="en-US" altLang="en-US"/>
          </a:p>
        </p:txBody>
      </p:sp>
    </p:spTree>
    <p:extLst>
      <p:ext uri="{BB962C8B-B14F-4D97-AF65-F5344CB8AC3E}">
        <p14:creationId xmlns:p14="http://schemas.microsoft.com/office/powerpoint/2010/main" val="2896308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E0ACC207-2A7F-4B16-97F6-0EB806CFF2A3}" type="slidenum">
              <a:rPr lang="en-US" altLang="en-US"/>
              <a:pPr/>
              <a:t>‹#›</a:t>
            </a:fld>
            <a:endParaRPr lang="en-US" altLang="en-US"/>
          </a:p>
        </p:txBody>
      </p:sp>
    </p:spTree>
    <p:extLst>
      <p:ext uri="{BB962C8B-B14F-4D97-AF65-F5344CB8AC3E}">
        <p14:creationId xmlns:p14="http://schemas.microsoft.com/office/powerpoint/2010/main" val="591140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651201-0DE1-4EE4-8FBA-13AAE919355F}" type="slidenum">
              <a:rPr lang="en-US" altLang="en-US"/>
              <a:pPr/>
              <a:t>‹#›</a:t>
            </a:fld>
            <a:endParaRPr lang="en-US" altLang="en-US"/>
          </a:p>
        </p:txBody>
      </p:sp>
    </p:spTree>
    <p:extLst>
      <p:ext uri="{BB962C8B-B14F-4D97-AF65-F5344CB8AC3E}">
        <p14:creationId xmlns:p14="http://schemas.microsoft.com/office/powerpoint/2010/main" val="1312485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83D6F8D-1458-4A7E-9445-B4376E2BE777}" type="slidenum">
              <a:rPr lang="en-US" altLang="en-US"/>
              <a:pPr/>
              <a:t>‹#›</a:t>
            </a:fld>
            <a:endParaRPr lang="en-US" altLang="en-US"/>
          </a:p>
        </p:txBody>
      </p:sp>
    </p:spTree>
    <p:extLst>
      <p:ext uri="{BB962C8B-B14F-4D97-AF65-F5344CB8AC3E}">
        <p14:creationId xmlns:p14="http://schemas.microsoft.com/office/powerpoint/2010/main" val="30964070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7DB3352A-8267-4748-AE09-7D40FC4BAA7F}" type="slidenum">
              <a:rPr lang="en-US" altLang="en-US"/>
              <a:pPr/>
              <a:t>‹#›</a:t>
            </a:fld>
            <a:endParaRPr lang="en-US" altLang="en-US"/>
          </a:p>
        </p:txBody>
      </p:sp>
    </p:spTree>
    <p:extLst>
      <p:ext uri="{BB962C8B-B14F-4D97-AF65-F5344CB8AC3E}">
        <p14:creationId xmlns:p14="http://schemas.microsoft.com/office/powerpoint/2010/main" val="24758003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lvl1pPr>
          </a:lstStyle>
          <a:p>
            <a:endParaRPr lang="en-US" altLang="en-US"/>
          </a:p>
        </p:txBody>
      </p:sp>
      <p:sp>
        <p:nvSpPr>
          <p:cNvPr id="4" name="Rectangle 5"/>
          <p:cNvSpPr>
            <a:spLocks noGrp="1" noChangeArrowheads="1"/>
          </p:cNvSpPr>
          <p:nvPr>
            <p:ph type="ftr" sz="quarter" idx="11"/>
          </p:nvPr>
        </p:nvSpPr>
        <p:spPr/>
        <p:txBody>
          <a:bodyPr/>
          <a:lstStyle>
            <a:lvl1pPr>
              <a:defRPr sz="1800"/>
            </a:lvl1pPr>
          </a:lstStyle>
          <a:p>
            <a:endParaRPr lang="en-US" altLang="en-US"/>
          </a:p>
        </p:txBody>
      </p:sp>
      <p:sp>
        <p:nvSpPr>
          <p:cNvPr id="5" name="Rectangle 6"/>
          <p:cNvSpPr>
            <a:spLocks noGrp="1" noChangeArrowheads="1"/>
          </p:cNvSpPr>
          <p:nvPr>
            <p:ph type="sldNum" sz="quarter" idx="12"/>
          </p:nvPr>
        </p:nvSpPr>
        <p:spPr/>
        <p:txBody>
          <a:bodyPr/>
          <a:lstStyle>
            <a:lvl1pPr algn="l">
              <a:defRPr sz="1800"/>
            </a:lvl1pPr>
          </a:lstStyle>
          <a:p>
            <a:fld id="{F57433F6-4819-4E30-9D6B-1D5E2FF9E951}" type="slidenum">
              <a:rPr lang="en-US" altLang="en-US"/>
              <a:pPr/>
              <a:t>‹#›</a:t>
            </a:fld>
            <a:endParaRPr lang="en-US" altLang="en-US"/>
          </a:p>
        </p:txBody>
      </p:sp>
    </p:spTree>
    <p:extLst>
      <p:ext uri="{BB962C8B-B14F-4D97-AF65-F5344CB8AC3E}">
        <p14:creationId xmlns:p14="http://schemas.microsoft.com/office/powerpoint/2010/main" val="275304573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pPr/>
              <a:t>‹#›</a:t>
            </a:fld>
            <a:endParaRPr lang="en-US" altLang="en-US"/>
          </a:p>
        </p:txBody>
      </p:sp>
    </p:spTree>
    <p:extLst>
      <p:ext uri="{BB962C8B-B14F-4D97-AF65-F5344CB8AC3E}">
        <p14:creationId xmlns:p14="http://schemas.microsoft.com/office/powerpoint/2010/main" val="2586321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5B8308D-7B1E-44AB-8C26-134A647D8305}" type="slidenum">
              <a:rPr lang="en-US" altLang="en-US"/>
              <a:pPr/>
              <a:t>‹#›</a:t>
            </a:fld>
            <a:endParaRPr lang="en-US" altLang="en-US"/>
          </a:p>
        </p:txBody>
      </p:sp>
    </p:spTree>
    <p:extLst>
      <p:ext uri="{BB962C8B-B14F-4D97-AF65-F5344CB8AC3E}">
        <p14:creationId xmlns:p14="http://schemas.microsoft.com/office/powerpoint/2010/main" val="192573975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BC966F16-6782-49DF-B1FC-1C5B22C535B2}" type="slidenum">
              <a:rPr lang="en-US" altLang="en-US"/>
              <a:pPr/>
              <a:t>‹#›</a:t>
            </a:fld>
            <a:endParaRPr lang="en-US" altLang="en-US"/>
          </a:p>
        </p:txBody>
      </p:sp>
    </p:spTree>
    <p:extLst>
      <p:ext uri="{BB962C8B-B14F-4D97-AF65-F5344CB8AC3E}">
        <p14:creationId xmlns:p14="http://schemas.microsoft.com/office/powerpoint/2010/main" val="2107684311"/>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D932FF4B-42C8-4733-99EE-3029ABF2BE3D}" type="slidenum">
              <a:rPr lang="en-US" altLang="en-US"/>
              <a:pPr/>
              <a:t>‹#›</a:t>
            </a:fld>
            <a:endParaRPr lang="en-US" altLang="en-US"/>
          </a:p>
        </p:txBody>
      </p:sp>
    </p:spTree>
    <p:extLst>
      <p:ext uri="{BB962C8B-B14F-4D97-AF65-F5344CB8AC3E}">
        <p14:creationId xmlns:p14="http://schemas.microsoft.com/office/powerpoint/2010/main" val="2982694632"/>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B1320C48-FD89-4385-953D-80F725325156}" type="slidenum">
              <a:rPr lang="en-US" altLang="en-US"/>
              <a:pPr/>
              <a:t>‹#›</a:t>
            </a:fld>
            <a:endParaRPr lang="en-US" altLang="en-US"/>
          </a:p>
        </p:txBody>
      </p:sp>
    </p:spTree>
    <p:extLst>
      <p:ext uri="{BB962C8B-B14F-4D97-AF65-F5344CB8AC3E}">
        <p14:creationId xmlns:p14="http://schemas.microsoft.com/office/powerpoint/2010/main" val="2969771226"/>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ahoma" pitchFamily="34" charset="0"/>
              </a:defRPr>
            </a:lvl1pPr>
          </a:lstStyle>
          <a:p>
            <a:fld id="{938320A6-7F3C-4A10-BCFD-53C9B46F1756}" type="slidenum">
              <a:rPr lang="en-US" altLang="en-US"/>
              <a:pPr/>
              <a:t>‹#›</a:t>
            </a:fld>
            <a:endParaRPr lang="en-US" altLang="en-US"/>
          </a:p>
        </p:txBody>
      </p:sp>
    </p:spTree>
    <p:extLst>
      <p:ext uri="{BB962C8B-B14F-4D97-AF65-F5344CB8AC3E}">
        <p14:creationId xmlns:p14="http://schemas.microsoft.com/office/powerpoint/2010/main" val="3410453121"/>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D104B9C2-0760-4CF0-826C-3AC84CF4B7ED}" type="slidenum">
              <a:rPr lang="en-US" altLang="en-US"/>
              <a:pPr/>
              <a:t>‹#›</a:t>
            </a:fld>
            <a:endParaRPr lang="en-US" altLang="en-US"/>
          </a:p>
        </p:txBody>
      </p:sp>
    </p:spTree>
    <p:extLst>
      <p:ext uri="{BB962C8B-B14F-4D97-AF65-F5344CB8AC3E}">
        <p14:creationId xmlns:p14="http://schemas.microsoft.com/office/powerpoint/2010/main" val="3349398274"/>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ahoma" pitchFamily="34" charset="0"/>
              </a:defRPr>
            </a:lvl1pPr>
          </a:lstStyle>
          <a:p>
            <a:fld id="{4C1AB040-AD5D-4E4D-8F74-960ED5ECE468}" type="slidenum">
              <a:rPr lang="en-US" altLang="en-US"/>
              <a:pPr/>
              <a:t>‹#›</a:t>
            </a:fld>
            <a:endParaRPr lang="en-US" altLang="en-US"/>
          </a:p>
        </p:txBody>
      </p:sp>
    </p:spTree>
    <p:extLst>
      <p:ext uri="{BB962C8B-B14F-4D97-AF65-F5344CB8AC3E}">
        <p14:creationId xmlns:p14="http://schemas.microsoft.com/office/powerpoint/2010/main" val="2809607303"/>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FE0A4799-1C76-4DBA-AC88-182642985C9D}" type="slidenum">
              <a:rPr lang="en-US" altLang="en-US"/>
              <a:pPr/>
              <a:t>‹#›</a:t>
            </a:fld>
            <a:endParaRPr lang="en-US" altLang="en-US"/>
          </a:p>
        </p:txBody>
      </p:sp>
    </p:spTree>
    <p:extLst>
      <p:ext uri="{BB962C8B-B14F-4D97-AF65-F5344CB8AC3E}">
        <p14:creationId xmlns:p14="http://schemas.microsoft.com/office/powerpoint/2010/main" val="3757831992"/>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A87B7502-073B-4E65-8D82-462DABECA592}" type="slidenum">
              <a:rPr lang="en-US" altLang="en-US"/>
              <a:pPr/>
              <a:t>‹#›</a:t>
            </a:fld>
            <a:endParaRPr lang="en-US" altLang="en-US"/>
          </a:p>
        </p:txBody>
      </p:sp>
    </p:spTree>
    <p:extLst>
      <p:ext uri="{BB962C8B-B14F-4D97-AF65-F5344CB8AC3E}">
        <p14:creationId xmlns:p14="http://schemas.microsoft.com/office/powerpoint/2010/main" val="1155641927"/>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22D69467-1F83-4240-BC1B-0C8893183927}" type="slidenum">
              <a:rPr lang="en-US" altLang="en-US"/>
              <a:pPr/>
              <a:t>‹#›</a:t>
            </a:fld>
            <a:endParaRPr lang="en-US" altLang="en-US"/>
          </a:p>
        </p:txBody>
      </p:sp>
    </p:spTree>
    <p:extLst>
      <p:ext uri="{BB962C8B-B14F-4D97-AF65-F5344CB8AC3E}">
        <p14:creationId xmlns:p14="http://schemas.microsoft.com/office/powerpoint/2010/main" val="174936667"/>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pPr/>
              <a:t>‹#›</a:t>
            </a:fld>
            <a:endParaRPr lang="en-US" altLang="en-US"/>
          </a:p>
        </p:txBody>
      </p:sp>
    </p:spTree>
    <p:extLst>
      <p:ext uri="{BB962C8B-B14F-4D97-AF65-F5344CB8AC3E}">
        <p14:creationId xmlns:p14="http://schemas.microsoft.com/office/powerpoint/2010/main" val="1764188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8103FD21-43E0-470E-AF05-AE62FD1C4473}" type="slidenum">
              <a:rPr lang="en-US" altLang="en-US"/>
              <a:pPr/>
              <a:t>‹#›</a:t>
            </a:fld>
            <a:endParaRPr lang="en-US" altLang="en-US"/>
          </a:p>
        </p:txBody>
      </p:sp>
    </p:spTree>
    <p:extLst>
      <p:ext uri="{BB962C8B-B14F-4D97-AF65-F5344CB8AC3E}">
        <p14:creationId xmlns:p14="http://schemas.microsoft.com/office/powerpoint/2010/main" val="2139523670"/>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31591A3A-F595-4ECA-B639-067DE7BDE6F0}" type="slidenum">
              <a:rPr lang="en-US" altLang="en-US"/>
              <a:pPr/>
              <a:t>‹#›</a:t>
            </a:fld>
            <a:endParaRPr lang="en-US" altLang="en-US"/>
          </a:p>
        </p:txBody>
      </p:sp>
    </p:spTree>
    <p:extLst>
      <p:ext uri="{BB962C8B-B14F-4D97-AF65-F5344CB8AC3E}">
        <p14:creationId xmlns:p14="http://schemas.microsoft.com/office/powerpoint/2010/main" val="348714755"/>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035BA7C2-548A-4823-944D-1A67726F9ED0}" type="slidenum">
              <a:rPr lang="en-US" altLang="en-US"/>
              <a:pPr/>
              <a:t>‹#›</a:t>
            </a:fld>
            <a:endParaRPr lang="en-US" altLang="en-US"/>
          </a:p>
        </p:txBody>
      </p:sp>
    </p:spTree>
    <p:extLst>
      <p:ext uri="{BB962C8B-B14F-4D97-AF65-F5344CB8AC3E}">
        <p14:creationId xmlns:p14="http://schemas.microsoft.com/office/powerpoint/2010/main" val="1419399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57DEF86-BDF1-4EA9-9290-E160F5D9D306}" type="slidenum">
              <a:rPr lang="en-US" altLang="en-US"/>
              <a:pPr/>
              <a:t>‹#›</a:t>
            </a:fld>
            <a:endParaRPr lang="en-US" altLang="en-US"/>
          </a:p>
        </p:txBody>
      </p:sp>
    </p:spTree>
    <p:extLst>
      <p:ext uri="{BB962C8B-B14F-4D97-AF65-F5344CB8AC3E}">
        <p14:creationId xmlns:p14="http://schemas.microsoft.com/office/powerpoint/2010/main" val="456358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3C5655F-13E1-4A84-A7C8-3AC3A3B291E0}" type="slidenum">
              <a:rPr lang="en-US" altLang="en-US"/>
              <a:pPr/>
              <a:t>‹#›</a:t>
            </a:fld>
            <a:endParaRPr lang="en-US" altLang="en-US"/>
          </a:p>
        </p:txBody>
      </p:sp>
    </p:spTree>
    <p:extLst>
      <p:ext uri="{BB962C8B-B14F-4D97-AF65-F5344CB8AC3E}">
        <p14:creationId xmlns:p14="http://schemas.microsoft.com/office/powerpoint/2010/main" val="4153491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03EB5DD-B348-4707-89CC-1FB02F2B1775}" type="slidenum">
              <a:rPr lang="en-US" altLang="en-US"/>
              <a:pPr/>
              <a:t>‹#›</a:t>
            </a:fld>
            <a:endParaRPr lang="en-US" altLang="en-US"/>
          </a:p>
        </p:txBody>
      </p:sp>
    </p:spTree>
    <p:extLst>
      <p:ext uri="{BB962C8B-B14F-4D97-AF65-F5344CB8AC3E}">
        <p14:creationId xmlns:p14="http://schemas.microsoft.com/office/powerpoint/2010/main" val="3571712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E4102352-0BF2-46C6-9341-78A58F2B15A8}" type="slidenum">
              <a:rPr lang="en-US" altLang="en-US"/>
              <a:pPr/>
              <a:t>‹#›</a:t>
            </a:fld>
            <a:endParaRPr lang="en-US" altLang="en-US"/>
          </a:p>
        </p:txBody>
      </p:sp>
    </p:spTree>
    <p:extLst>
      <p:ext uri="{BB962C8B-B14F-4D97-AF65-F5344CB8AC3E}">
        <p14:creationId xmlns:p14="http://schemas.microsoft.com/office/powerpoint/2010/main" val="8921977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EF039BB7-A1BA-4780-8EC1-8E022F6C181F}" type="slidenum">
              <a:rPr lang="en-US" altLang="en-US"/>
              <a:pPr/>
              <a:t>‹#›</a:t>
            </a:fld>
            <a:endParaRPr lang="en-US" altLang="en-US"/>
          </a:p>
        </p:txBody>
      </p:sp>
    </p:spTree>
    <p:extLst>
      <p:ext uri="{BB962C8B-B14F-4D97-AF65-F5344CB8AC3E}">
        <p14:creationId xmlns:p14="http://schemas.microsoft.com/office/powerpoint/2010/main" val="2008154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710F7B63-5D03-45FF-91A1-3E6F8CC5374C}" type="slidenum">
              <a:rPr lang="en-US" altLang="en-US"/>
              <a:pPr/>
              <a:t>‹#›</a:t>
            </a:fld>
            <a:endParaRPr lang="en-US" altLang="en-US"/>
          </a:p>
        </p:txBody>
      </p:sp>
    </p:spTree>
    <p:extLst>
      <p:ext uri="{BB962C8B-B14F-4D97-AF65-F5344CB8AC3E}">
        <p14:creationId xmlns:p14="http://schemas.microsoft.com/office/powerpoint/2010/main" val="8184453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8FD1501D-B8E4-4F8B-B492-B7904CAA8D23}" type="slidenum">
              <a:rPr lang="en-US" altLang="en-US"/>
              <a:pPr/>
              <a:t>‹#›</a:t>
            </a:fld>
            <a:endParaRPr lang="en-US" altLang="en-US"/>
          </a:p>
        </p:txBody>
      </p:sp>
    </p:spTree>
    <p:extLst>
      <p:ext uri="{BB962C8B-B14F-4D97-AF65-F5344CB8AC3E}">
        <p14:creationId xmlns:p14="http://schemas.microsoft.com/office/powerpoint/2010/main" val="1146141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pPr/>
              <a:t>‹#›</a:t>
            </a:fld>
            <a:endParaRPr lang="en-US" altLang="en-US"/>
          </a:p>
        </p:txBody>
      </p:sp>
    </p:spTree>
    <p:extLst>
      <p:ext uri="{BB962C8B-B14F-4D97-AF65-F5344CB8AC3E}">
        <p14:creationId xmlns:p14="http://schemas.microsoft.com/office/powerpoint/2010/main" val="2999334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9F0C607-548C-410D-9E94-3600ACC9DA9A}" type="slidenum">
              <a:rPr lang="en-US" altLang="en-US"/>
              <a:pPr/>
              <a:t>‹#›</a:t>
            </a:fld>
            <a:endParaRPr lang="en-US" altLang="en-US"/>
          </a:p>
        </p:txBody>
      </p:sp>
    </p:spTree>
    <p:extLst>
      <p:ext uri="{BB962C8B-B14F-4D97-AF65-F5344CB8AC3E}">
        <p14:creationId xmlns:p14="http://schemas.microsoft.com/office/powerpoint/2010/main" val="551816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EE77E65-9656-403A-97E6-B90C5C641B92}" type="slidenum">
              <a:rPr lang="en-US" altLang="en-US"/>
              <a:pPr/>
              <a:t>‹#›</a:t>
            </a:fld>
            <a:endParaRPr lang="en-US" altLang="en-US"/>
          </a:p>
        </p:txBody>
      </p:sp>
    </p:spTree>
    <p:extLst>
      <p:ext uri="{BB962C8B-B14F-4D97-AF65-F5344CB8AC3E}">
        <p14:creationId xmlns:p14="http://schemas.microsoft.com/office/powerpoint/2010/main" val="8597340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F1F9FAF-B744-446D-B2E8-E89933FB295B}" type="slidenum">
              <a:rPr lang="en-US" altLang="en-US"/>
              <a:pPr/>
              <a:t>‹#›</a:t>
            </a:fld>
            <a:endParaRPr lang="en-US" altLang="en-US"/>
          </a:p>
        </p:txBody>
      </p:sp>
    </p:spTree>
    <p:extLst>
      <p:ext uri="{BB962C8B-B14F-4D97-AF65-F5344CB8AC3E}">
        <p14:creationId xmlns:p14="http://schemas.microsoft.com/office/powerpoint/2010/main" val="12328270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5EDFE2FC-200B-459A-9CD3-BBC9922F8FB0}" type="slidenum">
              <a:rPr lang="en-US" altLang="en-US"/>
              <a:pPr/>
              <a:t>‹#›</a:t>
            </a:fld>
            <a:endParaRPr lang="en-US" altLang="en-US"/>
          </a:p>
        </p:txBody>
      </p:sp>
    </p:spTree>
    <p:extLst>
      <p:ext uri="{BB962C8B-B14F-4D97-AF65-F5344CB8AC3E}">
        <p14:creationId xmlns:p14="http://schemas.microsoft.com/office/powerpoint/2010/main" val="359305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B82BF27-12AB-4E94-99E5-4213AA7A3E8B}" type="slidenum">
              <a:rPr lang="en-US" altLang="en-US"/>
              <a:pPr/>
              <a:t>‹#›</a:t>
            </a:fld>
            <a:endParaRPr lang="en-US" altLang="en-US"/>
          </a:p>
        </p:txBody>
      </p:sp>
    </p:spTree>
    <p:extLst>
      <p:ext uri="{BB962C8B-B14F-4D97-AF65-F5344CB8AC3E}">
        <p14:creationId xmlns:p14="http://schemas.microsoft.com/office/powerpoint/2010/main" val="41112523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7BFC2B47-0DA4-4336-8C11-6F3117C6BD7A}" type="slidenum">
              <a:rPr lang="en-US" altLang="en-US"/>
              <a:pPr/>
              <a:t>‹#›</a:t>
            </a:fld>
            <a:endParaRPr lang="en-US" altLang="en-US"/>
          </a:p>
        </p:txBody>
      </p:sp>
    </p:spTree>
    <p:extLst>
      <p:ext uri="{BB962C8B-B14F-4D97-AF65-F5344CB8AC3E}">
        <p14:creationId xmlns:p14="http://schemas.microsoft.com/office/powerpoint/2010/main" val="1418098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E9E622D-CB5F-41C6-B2AE-80E61F622C37}" type="slidenum">
              <a:rPr lang="en-US" altLang="en-US"/>
              <a:pPr/>
              <a:t>‹#›</a:t>
            </a:fld>
            <a:endParaRPr lang="en-US" altLang="en-US"/>
          </a:p>
        </p:txBody>
      </p:sp>
    </p:spTree>
    <p:extLst>
      <p:ext uri="{BB962C8B-B14F-4D97-AF65-F5344CB8AC3E}">
        <p14:creationId xmlns:p14="http://schemas.microsoft.com/office/powerpoint/2010/main" val="10354917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D160B3A-60EB-43BF-89D2-032548EB2689}" type="slidenum">
              <a:rPr lang="en-US" altLang="en-US"/>
              <a:pPr/>
              <a:t>‹#›</a:t>
            </a:fld>
            <a:endParaRPr lang="en-US" altLang="en-US"/>
          </a:p>
        </p:txBody>
      </p:sp>
    </p:spTree>
    <p:extLst>
      <p:ext uri="{BB962C8B-B14F-4D97-AF65-F5344CB8AC3E}">
        <p14:creationId xmlns:p14="http://schemas.microsoft.com/office/powerpoint/2010/main" val="3539360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29A7168C-9B99-473D-B814-E84C0D7443C9}" type="slidenum">
              <a:rPr lang="en-US" altLang="en-US"/>
              <a:pPr/>
              <a:t>‹#›</a:t>
            </a:fld>
            <a:endParaRPr lang="en-US" altLang="en-US"/>
          </a:p>
        </p:txBody>
      </p:sp>
    </p:spTree>
    <p:extLst>
      <p:ext uri="{BB962C8B-B14F-4D97-AF65-F5344CB8AC3E}">
        <p14:creationId xmlns:p14="http://schemas.microsoft.com/office/powerpoint/2010/main" val="75443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D8B2F67E-D0CE-4B6C-AF1C-DE2E093D49C1}" type="slidenum">
              <a:rPr lang="en-US" altLang="en-US"/>
              <a:pPr/>
              <a:t>‹#›</a:t>
            </a:fld>
            <a:endParaRPr lang="en-US" altLang="en-US"/>
          </a:p>
        </p:txBody>
      </p:sp>
    </p:spTree>
    <p:extLst>
      <p:ext uri="{BB962C8B-B14F-4D97-AF65-F5344CB8AC3E}">
        <p14:creationId xmlns:p14="http://schemas.microsoft.com/office/powerpoint/2010/main" val="235442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image" Target="../media/image1.jpeg"/><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9.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theme" Target="../theme/theme20.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jpe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3"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 id="2147486663" r:id="rId12"/>
    <p:sldLayoutId id="214748666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10650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9692AAF2-86AC-46C5-9257-603B71A4C76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0"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3EBA94C4-AAF7-4F0E-AAD4-9ED42DFD0E9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1"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 id="2147486750" r:id="rId12"/>
    <p:sldLayoutId id="214748675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2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DACC9B81-BDEA-418C-AE1F-C0827662BB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52" r:id="rId1"/>
    <p:sldLayoutId id="2147486753" r:id="rId2"/>
    <p:sldLayoutId id="2147486754" r:id="rId3"/>
    <p:sldLayoutId id="2147486755" r:id="rId4"/>
    <p:sldLayoutId id="2147486756" r:id="rId5"/>
    <p:sldLayoutId id="2147486757" r:id="rId6"/>
    <p:sldLayoutId id="2147486758" r:id="rId7"/>
    <p:sldLayoutId id="2147486759" r:id="rId8"/>
    <p:sldLayoutId id="2147486760" r:id="rId9"/>
    <p:sldLayoutId id="2147486761" r:id="rId10"/>
    <p:sldLayoutId id="21474867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sz="2400">
                <a:solidFill>
                  <a:srgbClr val="FFFFFF"/>
                </a:solidFill>
                <a:latin typeface="Times New Roman" pitchFamily="-112" charset="0"/>
                <a:ea typeface="ＭＳ Ｐゴシック" charset="0"/>
                <a:cs typeface="ＭＳ Ｐゴシック"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844912DF-42B6-4D5A-9168-F0404918BD6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82" r:id="rId1"/>
    <p:sldLayoutId id="2147486783" r:id="rId2"/>
    <p:sldLayoutId id="2147486784" r:id="rId3"/>
    <p:sldLayoutId id="2147486785" r:id="rId4"/>
    <p:sldLayoutId id="2147486786" r:id="rId5"/>
    <p:sldLayoutId id="2147486787" r:id="rId6"/>
    <p:sldLayoutId id="2147486788" r:id="rId7"/>
    <p:sldLayoutId id="2147486789" r:id="rId8"/>
    <p:sldLayoutId id="2147486790" r:id="rId9"/>
    <p:sldLayoutId id="2147486791" r:id="rId10"/>
    <p:sldLayoutId id="21474867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685800" y="117475"/>
            <a:ext cx="8456613" cy="6738938"/>
            <a:chOff x="432" y="74"/>
            <a:chExt cx="5327" cy="4245"/>
          </a:xfrm>
        </p:grpSpPr>
        <p:sp>
          <p:nvSpPr>
            <p:cNvPr id="15770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nvGrpSpPr>
            <p:cNvPr id="157705" name="Group 4"/>
            <p:cNvGrpSpPr>
              <a:grpSpLocks/>
            </p:cNvGrpSpPr>
            <p:nvPr/>
          </p:nvGrpSpPr>
          <p:grpSpPr bwMode="auto">
            <a:xfrm>
              <a:off x="2859" y="4250"/>
              <a:ext cx="2729" cy="41"/>
              <a:chOff x="2859" y="4250"/>
              <a:chExt cx="2729" cy="41"/>
            </a:xfrm>
          </p:grpSpPr>
          <p:sp>
            <p:nvSpPr>
              <p:cNvPr id="15771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1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70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15770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pSp>
      <p:sp>
        <p:nvSpPr>
          <p:cNvPr id="15769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5770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cs typeface="Times New Roman" pitchFamily="18" charset="0"/>
              </a:defRPr>
            </a:lvl1pPr>
          </a:lstStyle>
          <a:p>
            <a:endParaRPr lang="en-US"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cs typeface="Times New Roman" pitchFamily="18" charset="0"/>
              </a:defRPr>
            </a:lvl1pPr>
          </a:lstStyle>
          <a:p>
            <a:fld id="{412F8C1C-4568-4CB6-BDAF-0342AD8EA166}"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 id="2147486804" r:id="rId12"/>
  </p:sldLayoutIdLst>
  <p:txStyles>
    <p:titleStyle>
      <a:lvl1pPr algn="ctr" rtl="0" eaLnBrk="0" fontAlgn="base" hangingPunct="0">
        <a:spcBef>
          <a:spcPct val="0"/>
        </a:spcBef>
        <a:spcAft>
          <a:spcPct val="0"/>
        </a:spcAft>
        <a:defRPr kumimoji="1" sz="4400">
          <a:solidFill>
            <a:schemeClr val="tx2"/>
          </a:solidFill>
          <a:latin typeface="Arial"/>
          <a:ea typeface="MS PGothic" pitchFamily="34" charset="-128"/>
          <a:cs typeface="Arial"/>
        </a:defRPr>
      </a:lvl1pPr>
      <a:lvl2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6A208830-EF5E-4348-8F3B-27FE90DF1C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 id="2147486811" r:id="rId7"/>
    <p:sldLayoutId id="2147486812" r:id="rId8"/>
    <p:sldLayoutId id="2147486813" r:id="rId9"/>
    <p:sldLayoutId id="2147486814" r:id="rId10"/>
    <p:sldLayoutId id="214748681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173235736"/>
      </p:ext>
    </p:extLst>
  </p:cSld>
  <p:clrMap bg1="dk2" tx1="lt1" bg2="dk1" tx2="lt2" accent1="accent1" accent2="accent2" accent3="accent3" accent4="accent4" accent5="accent5" accent6="accent6" hlink="hlink" folHlink="folHlink"/>
  <p:sldLayoutIdLst>
    <p:sldLayoutId id="2147486828" r:id="rId1"/>
    <p:sldLayoutId id="2147486829" r:id="rId2"/>
    <p:sldLayoutId id="2147486830" r:id="rId3"/>
    <p:sldLayoutId id="2147486831" r:id="rId4"/>
    <p:sldLayoutId id="2147486832" r:id="rId5"/>
    <p:sldLayoutId id="2147486833" r:id="rId6"/>
    <p:sldLayoutId id="2147486834" r:id="rId7"/>
    <p:sldLayoutId id="2147486835" r:id="rId8"/>
    <p:sldLayoutId id="2147486836" r:id="rId9"/>
    <p:sldLayoutId id="2147486837" r:id="rId10"/>
    <p:sldLayoutId id="21474868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8028513"/>
      </p:ext>
    </p:extLst>
  </p:cSld>
  <p:clrMap bg1="lt1" tx1="dk1" bg2="lt2" tx2="dk2" accent1="accent1" accent2="accent2" accent3="accent3" accent4="accent4" accent5="accent5" accent6="accent6" hlink="hlink" folHlink="folHlink"/>
  <p:sldLayoutIdLst>
    <p:sldLayoutId id="2147486840" r:id="rId1"/>
    <p:sldLayoutId id="2147486841" r:id="rId2"/>
    <p:sldLayoutId id="2147486842" r:id="rId3"/>
    <p:sldLayoutId id="2147486843" r:id="rId4"/>
    <p:sldLayoutId id="2147486844" r:id="rId5"/>
    <p:sldLayoutId id="2147486845" r:id="rId6"/>
    <p:sldLayoutId id="2147486846" r:id="rId7"/>
    <p:sldLayoutId id="2147486847" r:id="rId8"/>
    <p:sldLayoutId id="2147486848" r:id="rId9"/>
    <p:sldLayoutId id="2147486849" r:id="rId10"/>
    <p:sldLayoutId id="2147486850" r:id="rId11"/>
    <p:sldLayoutId id="2147486851" r:id="rId12"/>
    <p:sldLayoutId id="21474868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883013779"/>
      </p:ext>
    </p:extLst>
  </p:cSld>
  <p:clrMap bg1="lt1" tx1="dk1" bg2="lt2" tx2="dk2" accent1="accent1" accent2="accent2" accent3="accent3" accent4="accent4" accent5="accent5" accent6="accent6" hlink="hlink" folHlink="folHlink"/>
  <p:sldLayoutIdLst>
    <p:sldLayoutId id="2147486854" r:id="rId1"/>
    <p:sldLayoutId id="2147486855" r:id="rId2"/>
    <p:sldLayoutId id="2147486856"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539346167"/>
      </p:ext>
    </p:extLst>
  </p:cSld>
  <p:clrMap bg1="lt1" tx1="dk1" bg2="lt2" tx2="dk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 id="214748687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50AC2DEE-004D-465E-B51E-510022FC05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65" r:id="rId1"/>
    <p:sldLayoutId id="2147486666" r:id="rId2"/>
    <p:sldLayoutId id="2147486667" r:id="rId3"/>
    <p:sldLayoutId id="2147486668" r:id="rId4"/>
    <p:sldLayoutId id="2147486669" r:id="rId5"/>
    <p:sldLayoutId id="2147486670" r:id="rId6"/>
    <p:sldLayoutId id="2147486671" r:id="rId7"/>
    <p:sldLayoutId id="2147486672" r:id="rId8"/>
    <p:sldLayoutId id="2147486673" r:id="rId9"/>
    <p:sldLayoutId id="2147486674" r:id="rId10"/>
    <p:sldLayoutId id="214748667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833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833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pitchFamily="34" charset="0"/>
              </a:defRPr>
            </a:lvl1pPr>
          </a:lstStyle>
          <a:p>
            <a:fld id="{E4431FE9-B375-4DAA-B1FC-2E6FAAB53F1A}" type="slidenum">
              <a:rPr lang="en-US" altLang="en-US"/>
              <a:pPr/>
              <a:t>‹#›</a:t>
            </a:fld>
            <a:endParaRPr lang="en-US" altLang="en-US"/>
          </a:p>
        </p:txBody>
      </p:sp>
    </p:spTree>
    <p:extLst>
      <p:ext uri="{BB962C8B-B14F-4D97-AF65-F5344CB8AC3E}">
        <p14:creationId xmlns:p14="http://schemas.microsoft.com/office/powerpoint/2010/main" val="1394325012"/>
      </p:ext>
    </p:extLst>
  </p:cSld>
  <p:clrMap bg1="dk2" tx1="lt1" bg2="dk1" tx2="lt2" accent1="accent1" accent2="accent2" accent3="accent3" accent4="accent4" accent5="accent5" accent6="accent6" hlink="hlink" folHlink="folHlink"/>
  <p:sldLayoutIdLst>
    <p:sldLayoutId id="2147486879" r:id="rId1"/>
    <p:sldLayoutId id="2147486880" r:id="rId2"/>
    <p:sldLayoutId id="2147486881" r:id="rId3"/>
    <p:sldLayoutId id="2147486882" r:id="rId4"/>
    <p:sldLayoutId id="2147486883" r:id="rId5"/>
    <p:sldLayoutId id="2147486884" r:id="rId6"/>
    <p:sldLayoutId id="2147486885" r:id="rId7"/>
    <p:sldLayoutId id="2147486886" r:id="rId8"/>
    <p:sldLayoutId id="2147486887" r:id="rId9"/>
    <p:sldLayoutId id="214748688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64"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452"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34" charset="0"/>
              </a:defRPr>
            </a:lvl1pPr>
          </a:lstStyle>
          <a:p>
            <a:endParaRPr lang="en-US" altLang="en-US"/>
          </a:p>
        </p:txBody>
      </p:sp>
      <p:sp>
        <p:nvSpPr>
          <p:cNvPr id="104453"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pitchFamily="34" charset="0"/>
              </a:defRPr>
            </a:lvl1pPr>
          </a:lstStyle>
          <a:p>
            <a:fld id="{C1E1ADAA-E893-46A3-9FD4-14EF50E60987}" type="slidenum">
              <a:rPr lang="en-US" altLang="en-US"/>
              <a:pPr/>
              <a:t>‹#›</a:t>
            </a:fld>
            <a:endParaRPr lang="en-US" altLang="en-US"/>
          </a:p>
        </p:txBody>
      </p:sp>
      <p:sp>
        <p:nvSpPr>
          <p:cNvPr id="39942"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943"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39944" name="Group 1032"/>
          <p:cNvGrpSpPr>
            <a:grpSpLocks/>
          </p:cNvGrpSpPr>
          <p:nvPr/>
        </p:nvGrpSpPr>
        <p:grpSpPr bwMode="auto">
          <a:xfrm>
            <a:off x="228600" y="457200"/>
            <a:ext cx="1246188" cy="1371600"/>
            <a:chOff x="144" y="288"/>
            <a:chExt cx="785" cy="864"/>
          </a:xfrm>
        </p:grpSpPr>
        <p:sp>
          <p:nvSpPr>
            <p:cNvPr id="39946"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7"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8"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9"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0"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1"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2"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3"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4"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5"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6"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7"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8"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04470"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34" charset="0"/>
              </a:defRPr>
            </a:lvl1pPr>
          </a:lstStyle>
          <a:p>
            <a:endParaRPr lang="en-US" altLang="en-US"/>
          </a:p>
        </p:txBody>
      </p:sp>
    </p:spTree>
  </p:cSld>
  <p:clrMap bg1="dk2" tx1="lt1" bg2="dk1" tx2="lt2" accent1="accent1" accent2="accent2" accent3="accent3" accent4="accent4" accent5="accent5" accent6="accent6" hlink="hlink" folHlink="folHlink"/>
  <p:sldLayoutIdLst>
    <p:sldLayoutId id="2147486765" r:id="rId1"/>
    <p:sldLayoutId id="2147486686" r:id="rId2"/>
    <p:sldLayoutId id="2147486687" r:id="rId3"/>
    <p:sldLayoutId id="2147486688" r:id="rId4"/>
    <p:sldLayoutId id="2147486689" r:id="rId5"/>
    <p:sldLayoutId id="2147486690" r:id="rId6"/>
    <p:sldLayoutId id="2147486691" r:id="rId7"/>
    <p:sldLayoutId id="2147486692" r:id="rId8"/>
    <p:sldLayoutId id="2147486693" r:id="rId9"/>
    <p:sldLayoutId id="2147486694" r:id="rId10"/>
    <p:sldLayoutId id="2147486695" r:id="rId11"/>
  </p:sldLayoutIdLst>
  <p:txStyles>
    <p:titleStyle>
      <a:lvl1pPr algn="l" rtl="0" eaLnBrk="0" fontAlgn="base" hangingPunct="0">
        <a:spcBef>
          <a:spcPct val="0"/>
        </a:spcBef>
        <a:spcAft>
          <a:spcPct val="0"/>
        </a:spcAft>
        <a:defRPr sz="39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2pPr>
      <a:lvl3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3pPr>
      <a:lvl4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4pPr>
      <a:lvl5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5pPr>
      <a:lvl6pPr marL="457200" algn="l" rtl="0" fontAlgn="base">
        <a:spcBef>
          <a:spcPct val="0"/>
        </a:spcBef>
        <a:spcAft>
          <a:spcPct val="0"/>
        </a:spcAft>
        <a:defRPr sz="3900">
          <a:solidFill>
            <a:schemeClr val="tx2"/>
          </a:solidFill>
          <a:latin typeface="Arial" pitchFamily="-107" charset="0"/>
        </a:defRPr>
      </a:lvl6pPr>
      <a:lvl7pPr marL="914400" algn="l" rtl="0" fontAlgn="base">
        <a:spcBef>
          <a:spcPct val="0"/>
        </a:spcBef>
        <a:spcAft>
          <a:spcPct val="0"/>
        </a:spcAft>
        <a:defRPr sz="3900">
          <a:solidFill>
            <a:schemeClr val="tx2"/>
          </a:solidFill>
          <a:latin typeface="Arial" pitchFamily="-107" charset="0"/>
        </a:defRPr>
      </a:lvl7pPr>
      <a:lvl8pPr marL="1371600" algn="l" rtl="0" fontAlgn="base">
        <a:spcBef>
          <a:spcPct val="0"/>
        </a:spcBef>
        <a:spcAft>
          <a:spcPct val="0"/>
        </a:spcAft>
        <a:defRPr sz="3900">
          <a:solidFill>
            <a:schemeClr val="tx2"/>
          </a:solidFill>
          <a:latin typeface="Arial" pitchFamily="-107" charset="0"/>
        </a:defRPr>
      </a:lvl8pPr>
      <a:lvl9pPr marL="1828800" algn="l" rtl="0" fontAlgn="base">
        <a:spcBef>
          <a:spcPct val="0"/>
        </a:spcBef>
        <a:spcAft>
          <a:spcPct val="0"/>
        </a:spcAft>
        <a:defRPr sz="3900">
          <a:solidFill>
            <a:schemeClr val="tx2"/>
          </a:solidFill>
          <a:latin typeface="Arial" pitchFamily="-107"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ea typeface="MS PGothic" pitchFamily="34" charset="-128"/>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ea typeface="MS PGothic" pitchFamily="34" charset="-128"/>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ea typeface="MS PGothic" pitchFamily="34" charset="-128"/>
        </a:defRPr>
      </a:lvl5pPr>
      <a:lvl6pPr marL="25146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6pPr>
      <a:lvl7pPr marL="29718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7pPr>
      <a:lvl8pPr marL="34290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8pPr>
      <a:lvl9pPr marL="38862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8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Osaka" charset="-128"/>
              </a:defRPr>
            </a:lvl1pPr>
          </a:lstStyle>
          <a:p>
            <a:endParaRPr lang="en-US" altLang="en-US"/>
          </a:p>
        </p:txBody>
      </p:sp>
      <p:sp>
        <p:nvSpPr>
          <p:cNvPr id="238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Osaka" charset="-128"/>
              </a:defRPr>
            </a:lvl1pPr>
          </a:lstStyle>
          <a:p>
            <a:endParaRPr lang="en-US" altLang="en-US"/>
          </a:p>
        </p:txBody>
      </p:sp>
      <p:sp>
        <p:nvSpPr>
          <p:cNvPr id="238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Osaka" charset="-128"/>
              </a:defRPr>
            </a:lvl1pPr>
          </a:lstStyle>
          <a:p>
            <a:fld id="{0827B3A7-8110-4B22-A0B6-141A6CA1143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2pPr>
      <a:lvl3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3pPr>
      <a:lvl4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4pPr>
      <a:lvl5pPr algn="ctr" rtl="0" eaLnBrk="0" fontAlgn="base" hangingPunct="0">
        <a:spcBef>
          <a:spcPct val="0"/>
        </a:spcBef>
        <a:spcAft>
          <a:spcPct val="0"/>
        </a:spcAft>
        <a:defRPr sz="4400">
          <a:solidFill>
            <a:schemeClr val="tx2"/>
          </a:solidFill>
          <a:latin typeface="Arial" pitchFamily="-107" charset="0"/>
          <a:ea typeface="Osaka" pitchFamily="-107" charset="-128"/>
          <a:cs typeface="Osaka" pitchFamily="-107" charset="-128"/>
        </a:defRPr>
      </a:lvl5pPr>
      <a:lvl6pPr marL="4572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6pPr>
      <a:lvl7pPr marL="9144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7pPr>
      <a:lvl8pPr marL="13716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8pPr>
      <a:lvl9pPr marL="1828800" algn="ctr" rtl="0" fontAlgn="base">
        <a:spcBef>
          <a:spcPct val="0"/>
        </a:spcBef>
        <a:spcAft>
          <a:spcPct val="0"/>
        </a:spcAft>
        <a:defRPr sz="4400">
          <a:solidFill>
            <a:schemeClr val="tx2"/>
          </a:solidFill>
          <a:latin typeface="Arial" pitchFamily="-107" charset="0"/>
          <a:ea typeface="Osaka" pitchFamily="-107" charset="-128"/>
          <a:cs typeface="Osaka"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7511F3FD-B7C3-49DF-BEE4-2DDB726A3A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C71F10AB-A472-45CE-A173-9D5B166D1F2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D016252-3D02-4176-9372-5C840F1E808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6767" r:id="rId1"/>
    <p:sldLayoutId id="2147486768" r:id="rId2"/>
    <p:sldLayoutId id="2147486769" r:id="rId3"/>
    <p:sldLayoutId id="2147486770" r:id="rId4"/>
    <p:sldLayoutId id="2147486771" r:id="rId5"/>
    <p:sldLayoutId id="2147486772" r:id="rId6"/>
    <p:sldLayoutId id="2147486773" r:id="rId7"/>
    <p:sldLayoutId id="2147486774" r:id="rId8"/>
    <p:sldLayoutId id="2147486775" r:id="rId9"/>
    <p:sldLayoutId id="2147486776" r:id="rId10"/>
    <p:sldLayoutId id="2147486777" r:id="rId11"/>
    <p:sldLayoutId id="214748677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27F98C28-23A8-4B42-894E-15FDFB0BBAC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6779" r:id="rId1"/>
    <p:sldLayoutId id="2147486718" r:id="rId2"/>
    <p:sldLayoutId id="2147486719" r:id="rId3"/>
    <p:sldLayoutId id="2147486720" r:id="rId4"/>
    <p:sldLayoutId id="2147486721" r:id="rId5"/>
    <p:sldLayoutId id="2147486722" r:id="rId6"/>
    <p:sldLayoutId id="2147486723" r:id="rId7"/>
    <p:sldLayoutId id="2147486724" r:id="rId8"/>
    <p:sldLayoutId id="2147486725" r:id="rId9"/>
    <p:sldLayoutId id="2147486726" r:id="rId10"/>
    <p:sldLayoutId id="2147486727" r:id="rId11"/>
    <p:sldLayoutId id="2147486728" r:id="rId12"/>
    <p:sldLayoutId id="214748672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19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6.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9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6.jpe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19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jpe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19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6.jpeg"/><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19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19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6.jpeg"/><Relationship Id="rId7" Type="http://schemas.openxmlformats.org/officeDocument/2006/relationships/diagramColors" Target="../diagrams/colors10.xml"/><Relationship Id="rId2" Type="http://schemas.openxmlformats.org/officeDocument/2006/relationships/notesSlide" Target="../notesSlides/notesSlide16.xml"/><Relationship Id="rId1" Type="http://schemas.openxmlformats.org/officeDocument/2006/relationships/slideLayout" Target="../slideLayouts/slideLayout19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13" Type="http://schemas.openxmlformats.org/officeDocument/2006/relationships/image" Target="../media/image10.jpe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11" Type="http://schemas.openxmlformats.org/officeDocument/2006/relationships/image" Target="../media/image8.jpeg"/><Relationship Id="rId5" Type="http://schemas.openxmlformats.org/officeDocument/2006/relationships/image" Target="../media/image5.jpeg"/><Relationship Id="rId15" Type="http://schemas.openxmlformats.org/officeDocument/2006/relationships/image" Target="../media/image11.jpeg"/><Relationship Id="rId10"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 Id="rId4" Type="http://schemas.openxmlformats.org/officeDocument/2006/relationships/image" Target="../media/image4.jpeg"/><Relationship Id="rId9" Type="http://schemas.openxmlformats.org/officeDocument/2006/relationships/image" Target="../media/image7.jpeg"/><Relationship Id="rId14"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6.jpeg"/><Relationship Id="rId7" Type="http://schemas.openxmlformats.org/officeDocument/2006/relationships/diagramColors" Target="../diagrams/colors11.xml"/><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6.jpeg"/><Relationship Id="rId7" Type="http://schemas.openxmlformats.org/officeDocument/2006/relationships/diagramColors" Target="../diagrams/colors12.xml"/><Relationship Id="rId2" Type="http://schemas.openxmlformats.org/officeDocument/2006/relationships/notesSlide" Target="../notesSlides/notesSlide21.xml"/><Relationship Id="rId1" Type="http://schemas.openxmlformats.org/officeDocument/2006/relationships/slideLayout" Target="../slideLayouts/slideLayout6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6.jpeg"/><Relationship Id="rId7" Type="http://schemas.openxmlformats.org/officeDocument/2006/relationships/diagramColors" Target="../diagrams/colors13.xml"/><Relationship Id="rId2" Type="http://schemas.openxmlformats.org/officeDocument/2006/relationships/notesSlide" Target="../notesSlides/notesSlide23.xml"/><Relationship Id="rId1" Type="http://schemas.openxmlformats.org/officeDocument/2006/relationships/slideLayout" Target="../slideLayouts/slideLayout69.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07.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76.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6.jpeg"/><Relationship Id="rId7" Type="http://schemas.openxmlformats.org/officeDocument/2006/relationships/diagramColors" Target="../diagrams/colors14.xml"/><Relationship Id="rId2" Type="http://schemas.openxmlformats.org/officeDocument/2006/relationships/notesSlide" Target="../notesSlides/notesSlide39.xml"/><Relationship Id="rId1" Type="http://schemas.openxmlformats.org/officeDocument/2006/relationships/slideLayout" Target="../slideLayouts/slideLayout69.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6.jpeg"/><Relationship Id="rId7"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foodsubs.com/Photos/yeast-breadmachine.jpg" TargetMode="External"/><Relationship Id="rId5" Type="http://schemas.openxmlformats.org/officeDocument/2006/relationships/image" Target="../media/image37.png"/><Relationship Id="rId4" Type="http://schemas.openxmlformats.org/officeDocument/2006/relationships/hyperlink" Target="http://www.globalgourmet.com/food/foodday/fd0397/art/bdyeast.gif" TargetMode="External"/><Relationship Id="rId9"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6.jpeg"/><Relationship Id="rId1" Type="http://schemas.openxmlformats.org/officeDocument/2006/relationships/slideLayout" Target="../slideLayouts/slideLayout6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6.jpeg"/><Relationship Id="rId7" Type="http://schemas.openxmlformats.org/officeDocument/2006/relationships/diagramColors" Target="../diagrams/colors16.xml"/><Relationship Id="rId2" Type="http://schemas.openxmlformats.org/officeDocument/2006/relationships/notesSlide" Target="../notesSlides/notesSlide45.xml"/><Relationship Id="rId1" Type="http://schemas.openxmlformats.org/officeDocument/2006/relationships/slideLayout" Target="../slideLayouts/slideLayout6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hyperlink" Target="http://www.ucgcalgary.org/Regina/Regina/wheatstalks.gif"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3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5.xml"/></Relationships>
</file>

<file path=ppt/slides/_rels/slide50.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6.jpeg"/><Relationship Id="rId7" Type="http://schemas.openxmlformats.org/officeDocument/2006/relationships/diagramColors" Target="../diagrams/colors17.xml"/><Relationship Id="rId2" Type="http://schemas.openxmlformats.org/officeDocument/2006/relationships/notesSlide" Target="../notesSlides/notesSlide49.xml"/><Relationship Id="rId1" Type="http://schemas.openxmlformats.org/officeDocument/2006/relationships/slideLayout" Target="../slideLayouts/slideLayout69.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8.xml"/><Relationship Id="rId5" Type="http://schemas.openxmlformats.org/officeDocument/2006/relationships/image" Target="../media/image56.jpe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6.jpeg"/><Relationship Id="rId7" Type="http://schemas.openxmlformats.org/officeDocument/2006/relationships/diagramColors" Target="../diagrams/colors18.xml"/><Relationship Id="rId2" Type="http://schemas.openxmlformats.org/officeDocument/2006/relationships/notesSlide" Target="../notesSlides/notesSlide51.xml"/><Relationship Id="rId1" Type="http://schemas.openxmlformats.org/officeDocument/2006/relationships/slideLayout" Target="../slideLayouts/slideLayout69.xml"/><Relationship Id="rId6" Type="http://schemas.openxmlformats.org/officeDocument/2006/relationships/diagramQuickStyle" Target="../diagrams/quickStyle18.xml"/><Relationship Id="rId11" Type="http://schemas.openxmlformats.org/officeDocument/2006/relationships/image" Target="../media/image59.png"/><Relationship Id="rId5" Type="http://schemas.openxmlformats.org/officeDocument/2006/relationships/diagramLayout" Target="../diagrams/layout18.xml"/><Relationship Id="rId10" Type="http://schemas.openxmlformats.org/officeDocument/2006/relationships/image" Target="../media/image58.png"/><Relationship Id="rId4" Type="http://schemas.openxmlformats.org/officeDocument/2006/relationships/diagramData" Target="../diagrams/data18.xml"/><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159.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159.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159.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159.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159.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59.xml"/></Relationships>
</file>

<file path=ppt/slides/_rels/slide61.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6.jpeg"/><Relationship Id="rId7" Type="http://schemas.openxmlformats.org/officeDocument/2006/relationships/diagramColors" Target="../diagrams/colors19.xml"/><Relationship Id="rId2" Type="http://schemas.openxmlformats.org/officeDocument/2006/relationships/notesSlide" Target="../notesSlides/notesSlide60.xml"/><Relationship Id="rId1" Type="http://schemas.openxmlformats.org/officeDocument/2006/relationships/slideLayout" Target="../slideLayouts/slideLayout69.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62.xml.rels><?xml version="1.0" encoding="UTF-8" standalone="yes"?>
<Relationships xmlns="http://schemas.openxmlformats.org/package/2006/relationships"><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26.xml"/><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11" Type="http://schemas.openxmlformats.org/officeDocument/2006/relationships/image" Target="../media/image68.jpeg"/><Relationship Id="rId5" Type="http://schemas.openxmlformats.org/officeDocument/2006/relationships/image" Target="../media/image65.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9"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94.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9.xml"/><Relationship Id="rId5" Type="http://schemas.openxmlformats.org/officeDocument/2006/relationships/image" Target="../media/image75.jpeg"/><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6.jpeg"/><Relationship Id="rId7" Type="http://schemas.openxmlformats.org/officeDocument/2006/relationships/diagramColors" Target="../diagrams/colors20.xml"/><Relationship Id="rId2" Type="http://schemas.openxmlformats.org/officeDocument/2006/relationships/notesSlide" Target="../notesSlides/notesSlide67.xml"/><Relationship Id="rId1" Type="http://schemas.openxmlformats.org/officeDocument/2006/relationships/slideLayout" Target="../slideLayouts/slideLayout12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93.xml"/><Relationship Id="rId6"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5" Type="http://schemas.openxmlformats.org/officeDocument/2006/relationships/image" Target="../media/image77.jpeg"/><Relationship Id="rId4"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www.jtsa.edu/images/art/s_priest.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16.jpeg"/><Relationship Id="rId7" Type="http://schemas.openxmlformats.org/officeDocument/2006/relationships/diagramColors" Target="../diagrams/colors21.xml"/><Relationship Id="rId2" Type="http://schemas.openxmlformats.org/officeDocument/2006/relationships/notesSlide" Target="../notesSlides/notesSlide69.xml"/><Relationship Id="rId1" Type="http://schemas.openxmlformats.org/officeDocument/2006/relationships/slideLayout" Target="../slideLayouts/slideLayout69.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16.jpeg"/><Relationship Id="rId7" Type="http://schemas.openxmlformats.org/officeDocument/2006/relationships/diagramColors" Target="../diagrams/colors22.xml"/><Relationship Id="rId2" Type="http://schemas.openxmlformats.org/officeDocument/2006/relationships/notesSlide" Target="../notesSlides/notesSlide72.xml"/><Relationship Id="rId1" Type="http://schemas.openxmlformats.org/officeDocument/2006/relationships/slideLayout" Target="../slideLayouts/slideLayout30.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30.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6.jpeg"/><Relationship Id="rId7" Type="http://schemas.openxmlformats.org/officeDocument/2006/relationships/diagramColors" Target="../diagrams/colors23.xml"/><Relationship Id="rId2" Type="http://schemas.openxmlformats.org/officeDocument/2006/relationships/notesSlide" Target="../notesSlides/notesSlide74.xml"/><Relationship Id="rId1" Type="http://schemas.openxmlformats.org/officeDocument/2006/relationships/slideLayout" Target="../slideLayouts/slideLayout30.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9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99.xml"/></Relationships>
</file>

<file path=ppt/slides/_rels/slide81.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16.jpeg"/><Relationship Id="rId7" Type="http://schemas.openxmlformats.org/officeDocument/2006/relationships/diagramColors" Target="../diagrams/colors24.xml"/><Relationship Id="rId2" Type="http://schemas.openxmlformats.org/officeDocument/2006/relationships/notesSlide" Target="../notesSlides/notesSlide84.xml"/><Relationship Id="rId1" Type="http://schemas.openxmlformats.org/officeDocument/2006/relationships/slideLayout" Target="../slideLayouts/slideLayout5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174.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jpe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19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ctrTitle"/>
          </p:nvPr>
        </p:nvSpPr>
        <p:spPr>
          <a:xfrm>
            <a:off x="2555875" y="1125538"/>
            <a:ext cx="5867400" cy="2286000"/>
          </a:xfrm>
        </p:spPr>
        <p:txBody>
          <a:bodyPr/>
          <a:lstStyle/>
          <a:p>
            <a:pPr eaLnBrk="1" hangingPunct="1"/>
            <a:r>
              <a:rPr lang="ko-KR" altLang="en-US" sz="6700" b="1" dirty="0">
                <a:latin typeface="Eraser" pitchFamily="-112" charset="0"/>
              </a:rPr>
              <a:t>유대인의 절기들</a:t>
            </a:r>
            <a:endParaRPr lang="en-US" altLang="en-US" dirty="0"/>
          </a:p>
        </p:txBody>
      </p:sp>
      <p:sp>
        <p:nvSpPr>
          <p:cNvPr id="196610" name="Rectangle 3"/>
          <p:cNvSpPr>
            <a:spLocks noGrp="1" noChangeArrowheads="1"/>
          </p:cNvSpPr>
          <p:nvPr>
            <p:ph type="subTitle" idx="1"/>
          </p:nvPr>
        </p:nvSpPr>
        <p:spPr>
          <a:xfrm>
            <a:off x="2555875" y="3541713"/>
            <a:ext cx="6588125" cy="1474787"/>
          </a:xfrm>
        </p:spPr>
        <p:txBody>
          <a:bodyPr/>
          <a:lstStyle/>
          <a:p>
            <a:pPr eaLnBrk="1" hangingPunct="1">
              <a:buFont typeface="Wingdings" pitchFamily="2" charset="2"/>
              <a:buNone/>
            </a:pPr>
            <a:r>
              <a:rPr lang="ko-KR" altLang="en-US" sz="3600" dirty="0" err="1"/>
              <a:t>중요절기를</a:t>
            </a:r>
            <a:r>
              <a:rPr lang="ko-KR" altLang="en-US" sz="3600" dirty="0"/>
              <a:t> 통해 이스라엘과 오늘의 우리를 이해하기</a:t>
            </a:r>
            <a:endParaRPr lang="en-US" altLang="en-US" sz="3600" dirty="0"/>
          </a:p>
        </p:txBody>
      </p:sp>
      <p:sp>
        <p:nvSpPr>
          <p:cNvPr id="196611" name="Rectangle 3"/>
          <p:cNvSpPr txBox="1">
            <a:spLocks noChangeArrowheads="1"/>
          </p:cNvSpPr>
          <p:nvPr/>
        </p:nvSpPr>
        <p:spPr bwMode="auto">
          <a:xfrm>
            <a:off x="900113" y="5229225"/>
            <a:ext cx="76200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accent1"/>
              </a:buClr>
              <a:buSzPct val="85000"/>
              <a:buFont typeface="Wingdings" pitchFamily="2" charset="2"/>
              <a:buNone/>
            </a:pPr>
            <a:r>
              <a:rPr lang="en-US" altLang="ko-KR" b="1" dirty="0">
                <a:solidFill>
                  <a:schemeClr val="tx2"/>
                </a:solidFill>
                <a:latin typeface="Arial" pitchFamily="34" charset="0"/>
              </a:rPr>
              <a:t>NT Backgrounds</a:t>
            </a:r>
            <a:r>
              <a:rPr lang="ko-KR" altLang="en-US" b="1" dirty="0">
                <a:solidFill>
                  <a:schemeClr val="tx2"/>
                </a:solidFill>
                <a:latin typeface="Arial" pitchFamily="34" charset="0"/>
              </a:rPr>
              <a:t>의 페이지 번호는 </a:t>
            </a:r>
            <a:r>
              <a:rPr lang="en-US" altLang="ko-KR" b="1" dirty="0">
                <a:solidFill>
                  <a:schemeClr val="tx2"/>
                </a:solidFill>
                <a:latin typeface="Arial" pitchFamily="34" charset="0"/>
              </a:rPr>
              <a:t>NTB 136-137</a:t>
            </a:r>
            <a:r>
              <a:rPr lang="ko-KR" altLang="en-US" b="1" dirty="0">
                <a:solidFill>
                  <a:schemeClr val="tx2"/>
                </a:solidFill>
                <a:latin typeface="Arial" pitchFamily="34" charset="0"/>
              </a:rPr>
              <a:t>페이지와 다르다는 점에 유의하십시오</a:t>
            </a:r>
            <a:r>
              <a:rPr lang="en-US" altLang="ko-KR" b="1" dirty="0">
                <a:solidFill>
                  <a:schemeClr val="tx2"/>
                </a:solidFill>
                <a:latin typeface="Arial" pitchFamily="34" charset="0"/>
              </a:rPr>
              <a:t>.</a:t>
            </a:r>
            <a:endParaRPr lang="en-US" altLang="en-US" b="1" dirty="0">
              <a:solidFill>
                <a:schemeClr val="tx2"/>
              </a:solidFill>
              <a:latin typeface="Arial" pitchFamily="34" charset="0"/>
            </a:endParaRPr>
          </a:p>
        </p:txBody>
      </p:sp>
      <p:sp>
        <p:nvSpPr>
          <p:cNvPr id="5" name="Text Box 5"/>
          <p:cNvSpPr txBox="1">
            <a:spLocks noChangeArrowheads="1"/>
          </p:cNvSpPr>
          <p:nvPr/>
        </p:nvSpPr>
        <p:spPr bwMode="auto">
          <a:xfrm>
            <a:off x="0" y="6308725"/>
            <a:ext cx="9144000" cy="549275"/>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1600" b="1" i="1" dirty="0">
                <a:solidFill>
                  <a:schemeClr val="tx2"/>
                </a:solidFill>
                <a:effectLst>
                  <a:outerShdw blurRad="38100" dist="38100" dir="2700000" algn="tl">
                    <a:srgbClr val="000000"/>
                  </a:outerShdw>
                </a:effectLst>
                <a:latin typeface="Arial" pitchFamily="34" charset="0"/>
                <a:cs typeface="Arial" pitchFamily="34" charset="0"/>
              </a:rPr>
              <a:t>Dr. Rick Griffith • Singapore Bible College</a:t>
            </a:r>
          </a:p>
          <a:p>
            <a:pPr algn="ctr" eaLnBrk="1" hangingPunct="1"/>
            <a:r>
              <a:rPr lang="en-US" altLang="en-US" sz="1600" b="1" i="1" dirty="0">
                <a:solidFill>
                  <a:schemeClr val="tx2"/>
                </a:solidFill>
                <a:effectLst>
                  <a:outerShdw blurRad="38100" dist="38100" dir="2700000" algn="tl">
                    <a:srgbClr val="000000"/>
                  </a:outerShdw>
                </a:effectLst>
                <a:latin typeface="Arial" pitchFamily="34" charset="0"/>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210948472"/>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4936486"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절기</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2278" name="Text Box 6"/>
          <p:cNvSpPr txBox="1">
            <a:spLocks noChangeArrowheads="1"/>
          </p:cNvSpPr>
          <p:nvPr/>
        </p:nvSpPr>
        <p:spPr bwMode="auto">
          <a:xfrm>
            <a:off x="304800" y="2392363"/>
            <a:ext cx="5851376" cy="147732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0" u="none" strike="noStrike" kern="1200" cap="none" spc="0" normalizeH="0" baseline="0" noProof="0" dirty="0">
                <a:ln>
                  <a:noFill/>
                </a:ln>
                <a:solidFill>
                  <a:srgbClr val="FFFFFF"/>
                </a:solidFill>
                <a:effectLst/>
                <a:uLnTx/>
                <a:uFillTx/>
                <a:latin typeface="Arial" charset="0"/>
                <a:ea typeface="Arial" charset="0"/>
                <a:cs typeface="Arial" charset="0"/>
              </a:rPr>
              <a:t>출애굽을 회상함</a:t>
            </a:r>
            <a:endPar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1" u="none" strike="noStrike" kern="1200" cap="none" spc="0" normalizeH="0" baseline="0" noProof="0" dirty="0">
                <a:ln>
                  <a:noFill/>
                </a:ln>
                <a:solidFill>
                  <a:srgbClr val="FFFFFF"/>
                </a:solidFill>
                <a:effectLst/>
                <a:uLnTx/>
                <a:uFillTx/>
                <a:latin typeface="Arial" charset="0"/>
                <a:ea typeface="Arial" charset="0"/>
                <a:cs typeface="Arial" charset="0"/>
              </a:rPr>
              <a:t>예수님이 우리의 </a:t>
            </a:r>
            <a:r>
              <a:rPr kumimoji="0" lang="ko-KR" altLang="en-US" sz="3600" b="1" i="1" u="none" strike="noStrike" kern="1200" cap="none" spc="0" normalizeH="0" baseline="0" noProof="0" dirty="0" err="1">
                <a:ln>
                  <a:noFill/>
                </a:ln>
                <a:solidFill>
                  <a:srgbClr val="FFFFFF"/>
                </a:solidFill>
                <a:effectLst/>
                <a:uLnTx/>
                <a:uFillTx/>
                <a:latin typeface="Arial" charset="0"/>
                <a:ea typeface="Arial" charset="0"/>
                <a:cs typeface="Arial" charset="0"/>
              </a:rPr>
              <a:t>구속주</a:t>
            </a:r>
            <a:endParaRPr kumimoji="0" lang="en-US" sz="3600" b="1"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2279" name="Oval 7"/>
          <p:cNvSpPr>
            <a:spLocks noChangeArrowheads="1"/>
          </p:cNvSpPr>
          <p:nvPr/>
        </p:nvSpPr>
        <p:spPr bwMode="auto">
          <a:xfrm>
            <a:off x="57912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32766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ko-KR" altLang="en-US" sz="3600" b="1" dirty="0">
                <a:solidFill>
                  <a:srgbClr val="FFFF00"/>
                </a:solidFill>
              </a:rPr>
              <a:t>유월절</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레위기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Tree>
    <p:extLst>
      <p:ext uri="{BB962C8B-B14F-4D97-AF65-F5344CB8AC3E}">
        <p14:creationId xmlns:p14="http://schemas.microsoft.com/office/powerpoint/2010/main" val="1761557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nodeType="afterGroup">
                            <p:stCondLst>
                              <p:cond delay="252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1652569610"/>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227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절기</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2278" name="Text Box 6"/>
          <p:cNvSpPr txBox="1">
            <a:spLocks noChangeArrowheads="1"/>
          </p:cNvSpPr>
          <p:nvPr/>
        </p:nvSpPr>
        <p:spPr bwMode="auto">
          <a:xfrm>
            <a:off x="271534" y="2726531"/>
            <a:ext cx="6858000" cy="147732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0" u="none" strike="noStrike" kern="1200" cap="none" spc="0" normalizeH="0" baseline="0" noProof="0" dirty="0">
                <a:ln>
                  <a:noFill/>
                </a:ln>
                <a:solidFill>
                  <a:srgbClr val="FFFFFF"/>
                </a:solidFill>
                <a:effectLst/>
                <a:uLnTx/>
                <a:uFillTx/>
                <a:latin typeface="Arial" charset="0"/>
                <a:ea typeface="Arial" charset="0"/>
                <a:cs typeface="Arial" charset="0"/>
              </a:rPr>
              <a:t>이집트 의존성을 깨트림</a:t>
            </a:r>
            <a:endParaRPr kumimoji="0" lang="en-US" sz="3600" b="1" i="0" u="none" strike="noStrike" kern="1200" cap="none" spc="0" normalizeH="0" baseline="0" noProof="0" dirty="0">
              <a:ln>
                <a:noFill/>
              </a:ln>
              <a:solidFill>
                <a:srgbClr val="FFFFFF"/>
              </a:solidFill>
              <a:effectLst/>
              <a:uLnTx/>
              <a:uFillTx/>
              <a:latin typeface="Arial" charset="0"/>
              <a:ea typeface="Arial" charset="0"/>
              <a:cs typeface="Arial"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1" u="none" strike="noStrike" kern="1200" cap="none" spc="0" normalizeH="0" baseline="0" noProof="0" dirty="0">
                <a:ln>
                  <a:noFill/>
                </a:ln>
                <a:solidFill>
                  <a:srgbClr val="FFFFFF"/>
                </a:solidFill>
                <a:effectLst/>
                <a:uLnTx/>
                <a:uFillTx/>
                <a:latin typeface="Arial" charset="0"/>
                <a:ea typeface="Arial" charset="0"/>
                <a:cs typeface="Arial" charset="0"/>
              </a:rPr>
              <a:t>그리스도가 우리를 거룩케 함</a:t>
            </a:r>
            <a:endParaRPr kumimoji="0" lang="en-US" sz="3600" b="1"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82279" name="Oval 7"/>
          <p:cNvSpPr>
            <a:spLocks noChangeArrowheads="1"/>
          </p:cNvSpPr>
          <p:nvPr/>
        </p:nvSpPr>
        <p:spPr bwMode="auto">
          <a:xfrm>
            <a:off x="6096000" y="106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2280" name="Rectangle 8"/>
          <p:cNvSpPr>
            <a:spLocks noGrp="1" noChangeArrowheads="1"/>
          </p:cNvSpPr>
          <p:nvPr>
            <p:ph type="title" idx="4294967295"/>
          </p:nvPr>
        </p:nvSpPr>
        <p:spPr>
          <a:xfrm>
            <a:off x="152400" y="1600200"/>
            <a:ext cx="46482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ko-KR" altLang="en-US" sz="3600" b="1" dirty="0" err="1">
                <a:solidFill>
                  <a:srgbClr val="FFFF00"/>
                </a:solidFill>
                <a:latin typeface="Arial" charset="0"/>
                <a:ea typeface="ＭＳ Ｐゴシック" charset="0"/>
                <a:cs typeface="Arial" charset="0"/>
              </a:rPr>
              <a:t>무교절</a:t>
            </a:r>
            <a:endParaRPr lang="en-US" sz="3600" b="1" dirty="0">
              <a:solidFill>
                <a:srgbClr val="FFFF00"/>
              </a:solidFill>
              <a:latin typeface="Arial" charset="0"/>
              <a:ea typeface="ＭＳ Ｐゴシック" charset="0"/>
              <a:cs typeface="Arial" charset="0"/>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레위기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Tree>
    <p:extLst>
      <p:ext uri="{BB962C8B-B14F-4D97-AF65-F5344CB8AC3E}">
        <p14:creationId xmlns:p14="http://schemas.microsoft.com/office/powerpoint/2010/main" val="1520645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2278">
                                            <p:txEl>
                                              <p:pRg st="0" end="0"/>
                                            </p:txEl>
                                          </p:spTgt>
                                        </p:tgtEl>
                                        <p:attrNameLst>
                                          <p:attrName>style.visibility</p:attrName>
                                        </p:attrNameLst>
                                      </p:cBhvr>
                                      <p:to>
                                        <p:strVal val="visible"/>
                                      </p:to>
                                    </p:set>
                                    <p:animEffect transition="in" filter="dissolve">
                                      <p:cBhvr>
                                        <p:cTn id="7" dur="75"/>
                                        <p:tgtEl>
                                          <p:spTgt spid="182278">
                                            <p:txEl>
                                              <p:pRg st="0" end="0"/>
                                            </p:txEl>
                                          </p:spTgt>
                                        </p:tgtEl>
                                      </p:cBhvr>
                                    </p:animEffect>
                                  </p:childTnLst>
                                </p:cTn>
                              </p:par>
                            </p:childTnLst>
                          </p:cTn>
                        </p:par>
                        <p:par>
                          <p:cTn id="8" fill="hold">
                            <p:stCondLst>
                              <p:cond delay="275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82278">
                                            <p:txEl>
                                              <p:pRg st="1" end="1"/>
                                            </p:txEl>
                                          </p:spTgt>
                                        </p:tgtEl>
                                        <p:attrNameLst>
                                          <p:attrName>style.visibility</p:attrName>
                                        </p:attrNameLst>
                                      </p:cBhvr>
                                      <p:to>
                                        <p:strVal val="visible"/>
                                      </p:to>
                                    </p:set>
                                    <p:animEffect transition="in" filter="dissolve">
                                      <p:cBhvr>
                                        <p:cTn id="11" dur="75"/>
                                        <p:tgtEl>
                                          <p:spTgt spid="1822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build="p" autoUpdateAnimBg="0" advAuto="200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1930860539"/>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3299" name="Text Box 3"/>
          <p:cNvSpPr txBox="1">
            <a:spLocks noChangeArrowheads="1"/>
          </p:cNvSpPr>
          <p:nvPr/>
        </p:nvSpPr>
        <p:spPr bwMode="auto">
          <a:xfrm>
            <a:off x="304800" y="152400"/>
            <a:ext cx="5345457"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절기</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3302" name="Text Box 6"/>
          <p:cNvSpPr txBox="1">
            <a:spLocks noChangeArrowheads="1"/>
          </p:cNvSpPr>
          <p:nvPr/>
        </p:nvSpPr>
        <p:spPr bwMode="auto">
          <a:xfrm>
            <a:off x="228600" y="2316163"/>
            <a:ext cx="5105400" cy="147732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열매를 드림</a:t>
            </a:r>
            <a:endParaRPr kumimoji="0" lang="en-US" altLang="ko-KR"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1" u="none" strike="noStrike" kern="1200" cap="none" spc="0" normalizeH="0" baseline="0" noProof="0" dirty="0">
                <a:ln>
                  <a:noFill/>
                </a:ln>
                <a:solidFill>
                  <a:srgbClr val="FFFFFF"/>
                </a:solidFill>
                <a:effectLst/>
                <a:uLnTx/>
                <a:uFillTx/>
                <a:latin typeface="Arial"/>
                <a:ea typeface="Times New Roman" pitchFamily="-111" charset="0"/>
                <a:cs typeface="Arial"/>
              </a:rPr>
              <a:t>예수의 부활</a:t>
            </a:r>
            <a:endParaRPr kumimoji="0" lang="en-US" sz="3600" b="1" i="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3303" name="Oval 7"/>
          <p:cNvSpPr>
            <a:spLocks noChangeArrowheads="1"/>
          </p:cNvSpPr>
          <p:nvPr/>
        </p:nvSpPr>
        <p:spPr bwMode="auto">
          <a:xfrm>
            <a:off x="6400800" y="129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pitchFamily="34" charset="0"/>
              <a:ea typeface="Times New Roman" charset="0"/>
              <a:cs typeface="Times New Roman" charset="0"/>
            </a:endParaRPr>
          </a:p>
        </p:txBody>
      </p:sp>
      <p:sp>
        <p:nvSpPr>
          <p:cNvPr id="326662" name="Rectangle 8"/>
          <p:cNvSpPr>
            <a:spLocks noGrp="1" noChangeArrowheads="1"/>
          </p:cNvSpPr>
          <p:nvPr>
            <p:ph type="title" idx="4294967295"/>
          </p:nvPr>
        </p:nvSpPr>
        <p:spPr>
          <a:xfrm>
            <a:off x="228600" y="1371600"/>
            <a:ext cx="2743200" cy="762000"/>
          </a:xfrm>
        </p:spPr>
        <p:txBody>
          <a:bodyPr/>
          <a:lstStyle/>
          <a:p>
            <a:pPr algn="l" eaLnBrk="1" hangingPunct="1"/>
            <a:r>
              <a:rPr lang="ko-KR" altLang="en-US" sz="4000" dirty="0" err="1">
                <a:solidFill>
                  <a:srgbClr val="FFFF00"/>
                </a:solidFill>
                <a:latin typeface="Arial" charset="0"/>
                <a:ea typeface="ＭＳ Ｐゴシック" charset="0"/>
              </a:rPr>
              <a:t>초실절</a:t>
            </a:r>
            <a:endParaRPr lang="en-US" sz="4000" dirty="0">
              <a:solidFill>
                <a:srgbClr val="FFFF00"/>
              </a:solidFill>
              <a:latin typeface="Arial" charset="0"/>
              <a:ea typeface="ＭＳ Ｐゴシック" charset="0"/>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레위기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Tree>
    <p:extLst>
      <p:ext uri="{BB962C8B-B14F-4D97-AF65-F5344CB8AC3E}">
        <p14:creationId xmlns:p14="http://schemas.microsoft.com/office/powerpoint/2010/main" val="18097519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3302">
                                            <p:txEl>
                                              <p:pRg st="0" end="0"/>
                                            </p:txEl>
                                          </p:spTgt>
                                        </p:tgtEl>
                                        <p:attrNameLst>
                                          <p:attrName>style.visibility</p:attrName>
                                        </p:attrNameLst>
                                      </p:cBhvr>
                                      <p:to>
                                        <p:strVal val="visible"/>
                                      </p:to>
                                    </p:set>
                                    <p:animEffect transition="in" filter="dissolve">
                                      <p:cBhvr>
                                        <p:cTn id="7" dur="75"/>
                                        <p:tgtEl>
                                          <p:spTgt spid="183302">
                                            <p:txEl>
                                              <p:pRg st="0" end="0"/>
                                            </p:txEl>
                                          </p:spTgt>
                                        </p:tgtEl>
                                      </p:cBhvr>
                                    </p:animEffect>
                                  </p:childTnLst>
                                </p:cTn>
                              </p:par>
                            </p:childTnLst>
                          </p:cTn>
                        </p:par>
                        <p:par>
                          <p:cTn id="8" fill="hold">
                            <p:stCondLst>
                              <p:cond delay="23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3302">
                                            <p:txEl>
                                              <p:pRg st="1" end="1"/>
                                            </p:txEl>
                                          </p:spTgt>
                                        </p:tgtEl>
                                        <p:attrNameLst>
                                          <p:attrName>style.visibility</p:attrName>
                                        </p:attrNameLst>
                                      </p:cBhvr>
                                      <p:to>
                                        <p:strVal val="visible"/>
                                      </p:to>
                                    </p:set>
                                    <p:animEffect transition="in" filter="dissolve">
                                      <p:cBhvr>
                                        <p:cTn id="11" dur="75"/>
                                        <p:tgtEl>
                                          <p:spTgt spid="1833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uild="p" autoUpdateAnimBg="0" advAuto="2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7384"/>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788476229"/>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23"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절기</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4326" name="Text Box 6"/>
          <p:cNvSpPr txBox="1">
            <a:spLocks noChangeArrowheads="1"/>
          </p:cNvSpPr>
          <p:nvPr/>
        </p:nvSpPr>
        <p:spPr bwMode="auto">
          <a:xfrm>
            <a:off x="152400" y="2620963"/>
            <a:ext cx="4267200" cy="147796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charset="0"/>
                <a:cs typeface="Arial"/>
              </a:rPr>
              <a:t>감사</a:t>
            </a:r>
            <a:r>
              <a:rPr kumimoji="0" lang="en-US" sz="3600" b="1" i="0" u="none" strike="noStrike" kern="1200" cap="none" spc="0" normalizeH="0" baseline="0" noProof="0" dirty="0">
                <a:ln>
                  <a:noFill/>
                </a:ln>
                <a:solidFill>
                  <a:srgbClr val="FFFFFF"/>
                </a:solidFill>
                <a:effectLst/>
                <a:uLnTx/>
                <a:uFillTx/>
                <a:latin typeface="Arial"/>
                <a:ea typeface="Times New Roman" charset="0"/>
                <a:cs typeface="Arial"/>
              </a:rPr>
              <a:t>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1" u="none" strike="noStrike" kern="1200" cap="none" spc="0" normalizeH="0" baseline="0" noProof="0" dirty="0">
                <a:ln>
                  <a:noFill/>
                </a:ln>
                <a:solidFill>
                  <a:srgbClr val="FFFFFF"/>
                </a:solidFill>
                <a:effectLst/>
                <a:uLnTx/>
                <a:uFillTx/>
                <a:latin typeface="Arial"/>
                <a:ea typeface="Times New Roman" charset="0"/>
                <a:cs typeface="Arial"/>
              </a:rPr>
              <a:t>교회의 시작</a:t>
            </a:r>
            <a:endParaRPr kumimoji="0" lang="en-US" sz="3600" b="1" i="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4327" name="Oval 7"/>
          <p:cNvSpPr>
            <a:spLocks noChangeArrowheads="1"/>
          </p:cNvSpPr>
          <p:nvPr/>
        </p:nvSpPr>
        <p:spPr bwMode="auto">
          <a:xfrm>
            <a:off x="7239000" y="28956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4328" name="Rectangle 8"/>
          <p:cNvSpPr>
            <a:spLocks noGrp="1" noChangeArrowheads="1"/>
          </p:cNvSpPr>
          <p:nvPr>
            <p:ph type="title" idx="4294967295"/>
          </p:nvPr>
        </p:nvSpPr>
        <p:spPr>
          <a:xfrm>
            <a:off x="228600" y="1579563"/>
            <a:ext cx="7772400" cy="554037"/>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ko-KR" altLang="en-US" sz="3600" b="1" dirty="0">
                <a:solidFill>
                  <a:srgbClr val="FFFF00"/>
                </a:solidFill>
              </a:rPr>
              <a:t>오순절</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레위기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Tree>
    <p:extLst>
      <p:ext uri="{BB962C8B-B14F-4D97-AF65-F5344CB8AC3E}">
        <p14:creationId xmlns:p14="http://schemas.microsoft.com/office/powerpoint/2010/main" val="42785292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4326">
                                            <p:txEl>
                                              <p:pRg st="0" end="0"/>
                                            </p:txEl>
                                          </p:spTgt>
                                        </p:tgtEl>
                                        <p:attrNameLst>
                                          <p:attrName>style.visibility</p:attrName>
                                        </p:attrNameLst>
                                      </p:cBhvr>
                                      <p:to>
                                        <p:strVal val="visible"/>
                                      </p:to>
                                    </p:set>
                                    <p:animEffect transition="in" filter="dissolve">
                                      <p:cBhvr>
                                        <p:cTn id="7" dur="75"/>
                                        <p:tgtEl>
                                          <p:spTgt spid="184326">
                                            <p:txEl>
                                              <p:pRg st="0" end="0"/>
                                            </p:txEl>
                                          </p:spTgt>
                                        </p:tgtEl>
                                      </p:cBhvr>
                                    </p:animEffect>
                                  </p:childTnLst>
                                </p:cTn>
                              </p:par>
                            </p:childTnLst>
                          </p:cTn>
                        </p:par>
                        <p:par>
                          <p:cTn id="8" fill="hold" nodeType="afterGroup">
                            <p:stCondLst>
                              <p:cond delay="215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4326">
                                            <p:txEl>
                                              <p:pRg st="1" end="1"/>
                                            </p:txEl>
                                          </p:spTgt>
                                        </p:tgtEl>
                                        <p:attrNameLst>
                                          <p:attrName>style.visibility</p:attrName>
                                        </p:attrNameLst>
                                      </p:cBhvr>
                                      <p:to>
                                        <p:strVal val="visible"/>
                                      </p:to>
                                    </p:set>
                                    <p:animEffect transition="in" filter="dissolve">
                                      <p:cBhvr>
                                        <p:cTn id="11" dur="75"/>
                                        <p:tgtEl>
                                          <p:spTgt spid="1843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build="p" autoUpdateAnimBg="0" advAuto="200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3591874654"/>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5347"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절기</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5348" name="Text Box 4"/>
          <p:cNvSpPr txBox="1">
            <a:spLocks noChangeArrowheads="1"/>
          </p:cNvSpPr>
          <p:nvPr/>
        </p:nvSpPr>
        <p:spPr bwMode="auto">
          <a:xfrm>
            <a:off x="304800" y="1144588"/>
            <a:ext cx="11201400" cy="554037"/>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Arial"/>
              <a:ea typeface="Times New Roman" charset="0"/>
              <a:cs typeface="Arial"/>
            </a:endParaRPr>
          </a:p>
        </p:txBody>
      </p:sp>
      <p:sp>
        <p:nvSpPr>
          <p:cNvPr id="185350" name="Text Box 6"/>
          <p:cNvSpPr txBox="1">
            <a:spLocks noChangeArrowheads="1"/>
          </p:cNvSpPr>
          <p:nvPr/>
        </p:nvSpPr>
        <p:spPr bwMode="auto">
          <a:xfrm>
            <a:off x="152400" y="2620963"/>
            <a:ext cx="8077200" cy="147732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u="none" strike="noStrike" kern="1200" cap="none" spc="0" normalizeH="0" baseline="0" noProof="0" dirty="0">
                <a:ln>
                  <a:noFill/>
                </a:ln>
                <a:solidFill>
                  <a:srgbClr val="FFFFFF"/>
                </a:solidFill>
                <a:effectLst/>
                <a:uLnTx/>
                <a:uFillTx/>
                <a:latin typeface="Arial"/>
                <a:ea typeface="Times New Roman" pitchFamily="-111" charset="0"/>
                <a:cs typeface="Arial"/>
              </a:rPr>
              <a:t>새해</a:t>
            </a:r>
            <a:r>
              <a:rPr lang="en-US" altLang="ko-KR" sz="3600" b="1" dirty="0">
                <a:solidFill>
                  <a:srgbClr val="FFFFFF"/>
                </a:solidFill>
                <a:latin typeface="Arial"/>
                <a:ea typeface="Times New Roman" pitchFamily="-111" charset="0"/>
                <a:cs typeface="Arial"/>
              </a:rPr>
              <a:t> </a:t>
            </a:r>
            <a:r>
              <a:rPr lang="ko-KR" altLang="en-US" sz="3600" b="1" dirty="0">
                <a:solidFill>
                  <a:srgbClr val="FFFFFF"/>
                </a:solidFill>
                <a:latin typeface="Arial"/>
                <a:ea typeface="Times New Roman" pitchFamily="-111" charset="0"/>
                <a:cs typeface="Arial"/>
              </a:rPr>
              <a:t>회개</a:t>
            </a:r>
            <a:endParaRPr kumimoji="0" lang="en-US" sz="3600" b="1"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lvl="0" eaLnBrk="1" hangingPunct="1">
              <a:spcBef>
                <a:spcPct val="50000"/>
              </a:spcBef>
              <a:buFontTx/>
              <a:buChar char="•"/>
              <a:defRPr/>
            </a:pPr>
            <a:r>
              <a:rPr lang="ko-KR" altLang="en-US" sz="3600" b="1" dirty="0">
                <a:solidFill>
                  <a:srgbClr val="FFFFFF"/>
                </a:solidFill>
                <a:latin typeface="Arial"/>
                <a:ea typeface="Times New Roman" pitchFamily="-111" charset="0"/>
                <a:cs typeface="Arial"/>
              </a:rPr>
              <a:t>들림</a:t>
            </a:r>
            <a:endParaRPr lang="en-US" sz="3600" b="1" dirty="0">
              <a:solidFill>
                <a:srgbClr val="FFFFFF"/>
              </a:solidFill>
              <a:latin typeface="Arial"/>
              <a:ea typeface="Times New Roman" pitchFamily="-111" charset="0"/>
              <a:cs typeface="Arial"/>
            </a:endParaRPr>
          </a:p>
        </p:txBody>
      </p:sp>
      <p:sp>
        <p:nvSpPr>
          <p:cNvPr id="185351" name="Oval 7"/>
          <p:cNvSpPr>
            <a:spLocks noChangeArrowheads="1"/>
          </p:cNvSpPr>
          <p:nvPr/>
        </p:nvSpPr>
        <p:spPr bwMode="auto">
          <a:xfrm>
            <a:off x="4648200" y="51054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30759" name="Rectangle 8"/>
          <p:cNvSpPr>
            <a:spLocks noGrp="1" noChangeArrowheads="1"/>
          </p:cNvSpPr>
          <p:nvPr>
            <p:ph type="title" idx="4294967295"/>
          </p:nvPr>
        </p:nvSpPr>
        <p:spPr>
          <a:xfrm>
            <a:off x="228600" y="1447800"/>
            <a:ext cx="2819400" cy="838200"/>
          </a:xfrm>
        </p:spPr>
        <p:txBody>
          <a:bodyPr/>
          <a:lstStyle/>
          <a:p>
            <a:pPr algn="l" eaLnBrk="1" hangingPunct="1"/>
            <a:r>
              <a:rPr lang="ko-KR" altLang="en-US" sz="3600" b="1" dirty="0" err="1">
                <a:solidFill>
                  <a:srgbClr val="FFFF00"/>
                </a:solidFill>
                <a:latin typeface="Arial" charset="0"/>
                <a:ea typeface="ＭＳ Ｐゴシック" charset="0"/>
              </a:rPr>
              <a:t>나팔절</a:t>
            </a:r>
            <a:endParaRPr lang="en-US" sz="4000" dirty="0">
              <a:solidFill>
                <a:srgbClr val="FFFF00"/>
              </a:solidFill>
              <a:latin typeface="Arial" charset="0"/>
              <a:ea typeface="ＭＳ Ｐゴシック" charset="0"/>
            </a:endParaRPr>
          </a:p>
        </p:txBody>
      </p:sp>
      <p:sp>
        <p:nvSpPr>
          <p:cNvPr id="11"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레위기</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Tree>
    <p:extLst>
      <p:ext uri="{BB962C8B-B14F-4D97-AF65-F5344CB8AC3E}">
        <p14:creationId xmlns:p14="http://schemas.microsoft.com/office/powerpoint/2010/main" val="31184464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5350">
                                            <p:txEl>
                                              <p:pRg st="0" end="0"/>
                                            </p:txEl>
                                          </p:spTgt>
                                        </p:tgtEl>
                                        <p:attrNameLst>
                                          <p:attrName>style.visibility</p:attrName>
                                        </p:attrNameLst>
                                      </p:cBhvr>
                                      <p:to>
                                        <p:strVal val="visible"/>
                                      </p:to>
                                    </p:set>
                                    <p:animEffect transition="in" filter="dissolve">
                                      <p:cBhvr>
                                        <p:cTn id="7" dur="75"/>
                                        <p:tgtEl>
                                          <p:spTgt spid="185350">
                                            <p:txEl>
                                              <p:pRg st="0" end="0"/>
                                            </p:txEl>
                                          </p:spTgt>
                                        </p:tgtEl>
                                      </p:cBhvr>
                                    </p:animEffect>
                                  </p:childTnLst>
                                </p:cTn>
                              </p:par>
                            </p:childTnLst>
                          </p:cTn>
                        </p:par>
                        <p:par>
                          <p:cTn id="8" fill="hold">
                            <p:stCondLst>
                              <p:cond delay="230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85350">
                                            <p:txEl>
                                              <p:pRg st="1" end="1"/>
                                            </p:txEl>
                                          </p:spTgt>
                                        </p:tgtEl>
                                        <p:attrNameLst>
                                          <p:attrName>style.visibility</p:attrName>
                                        </p:attrNameLst>
                                      </p:cBhvr>
                                      <p:to>
                                        <p:strVal val="visible"/>
                                      </p:to>
                                    </p:set>
                                    <p:animEffect transition="in" filter="dissolve">
                                      <p:cBhvr>
                                        <p:cTn id="11" dur="75"/>
                                        <p:tgtEl>
                                          <p:spTgt spid="1853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build="p" autoUpdateAnimBg="0" advAuto="200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Diagram 7"/>
          <p:cNvGraphicFramePr/>
          <p:nvPr>
            <p:extLst>
              <p:ext uri="{D42A27DB-BD31-4B8C-83A1-F6EECF244321}">
                <p14:modId xmlns:p14="http://schemas.microsoft.com/office/powerpoint/2010/main" val="1287853091"/>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637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절기</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6374" name="Text Box 6"/>
          <p:cNvSpPr txBox="1">
            <a:spLocks noChangeArrowheads="1"/>
          </p:cNvSpPr>
          <p:nvPr/>
        </p:nvSpPr>
        <p:spPr bwMode="auto">
          <a:xfrm>
            <a:off x="152400" y="2620963"/>
            <a:ext cx="5486400" cy="147732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charset="0"/>
                <a:cs typeface="Arial"/>
              </a:rPr>
              <a:t>죄의 </a:t>
            </a:r>
            <a:r>
              <a:rPr lang="ko-KR" altLang="en-US" sz="3600" b="1" dirty="0">
                <a:solidFill>
                  <a:srgbClr val="FFFFFF"/>
                </a:solidFill>
                <a:latin typeface="Arial"/>
                <a:ea typeface="Times New Roman" charset="0"/>
                <a:cs typeface="Arial"/>
              </a:rPr>
              <a:t>속죄</a:t>
            </a:r>
            <a:endParaRPr lang="en-US" altLang="ko-KR" sz="3600" b="1" dirty="0">
              <a:solidFill>
                <a:srgbClr val="FFFFFF"/>
              </a:solidFill>
              <a:latin typeface="Arial"/>
              <a:ea typeface="Times New Roman" charset="0"/>
              <a:cs typeface="Arial"/>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lang="ko-KR" altLang="en-US" sz="3600" b="1" i="1" dirty="0">
                <a:solidFill>
                  <a:srgbClr val="FFFFFF"/>
                </a:solidFill>
                <a:latin typeface="Arial"/>
                <a:ea typeface="Times New Roman" charset="0"/>
                <a:cs typeface="Arial"/>
              </a:rPr>
              <a:t>그리스도의 속죄</a:t>
            </a:r>
            <a:endParaRPr kumimoji="0" lang="en-US" sz="3600" b="1" i="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6375" name="Oval 7"/>
          <p:cNvSpPr>
            <a:spLocks noChangeArrowheads="1"/>
          </p:cNvSpPr>
          <p:nvPr/>
        </p:nvSpPr>
        <p:spPr bwMode="auto">
          <a:xfrm>
            <a:off x="4191000" y="50292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6376" name="Rectangle 8"/>
          <p:cNvSpPr>
            <a:spLocks noGrp="1" noChangeArrowheads="1"/>
          </p:cNvSpPr>
          <p:nvPr>
            <p:ph type="title" idx="4294967295"/>
          </p:nvPr>
        </p:nvSpPr>
        <p:spPr>
          <a:xfrm>
            <a:off x="228600" y="1655763"/>
            <a:ext cx="3429000" cy="554037"/>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ko-KR" altLang="en-US" sz="3600" b="1" dirty="0">
                <a:solidFill>
                  <a:srgbClr val="FFFF00"/>
                </a:solidFill>
              </a:rPr>
              <a:t>속죄일</a:t>
            </a:r>
            <a:endParaRPr lang="en-US" sz="3600" b="1" dirty="0">
              <a:solidFill>
                <a:srgbClr val="FFFF00"/>
              </a:solidFil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ko-KR" altLang="en-US" sz="2400" b="1" dirty="0" err="1">
                <a:solidFill>
                  <a:srgbClr val="FFFFFF"/>
                </a:solidFill>
                <a:latin typeface="Arial" charset="0"/>
                <a:cs typeface="Arial" charset="0"/>
              </a:rPr>
              <a:t>레위기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Tree>
    <p:extLst>
      <p:ext uri="{BB962C8B-B14F-4D97-AF65-F5344CB8AC3E}">
        <p14:creationId xmlns:p14="http://schemas.microsoft.com/office/powerpoint/2010/main" val="30512852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6374">
                                            <p:txEl>
                                              <p:pRg st="0" end="0"/>
                                            </p:txEl>
                                          </p:spTgt>
                                        </p:tgtEl>
                                        <p:attrNameLst>
                                          <p:attrName>style.visibility</p:attrName>
                                        </p:attrNameLst>
                                      </p:cBhvr>
                                      <p:to>
                                        <p:strVal val="visible"/>
                                      </p:to>
                                    </p:set>
                                    <p:animEffect transition="in" filter="dissolve">
                                      <p:cBhvr>
                                        <p:cTn id="7" dur="75"/>
                                        <p:tgtEl>
                                          <p:spTgt spid="186374">
                                            <p:txEl>
                                              <p:pRg st="0" end="0"/>
                                            </p:txEl>
                                          </p:spTgt>
                                        </p:tgtEl>
                                      </p:cBhvr>
                                    </p:animEffect>
                                  </p:childTnLst>
                                </p:cTn>
                              </p:par>
                            </p:childTnLst>
                          </p:cTn>
                        </p:par>
                        <p:par>
                          <p:cTn id="8" fill="hold">
                            <p:stCondLst>
                              <p:cond delay="2300"/>
                            </p:stCondLst>
                            <p:childTnLst>
                              <p:par>
                                <p:cTn id="9" presetID="9" presetClass="entr" presetSubtype="0" fill="hold" grpId="0" nodeType="afterEffect">
                                  <p:stCondLst>
                                    <p:cond delay="4000"/>
                                  </p:stCondLst>
                                  <p:iterate type="lt">
                                    <p:tmPct val="100000"/>
                                  </p:iterate>
                                  <p:childTnLst>
                                    <p:set>
                                      <p:cBhvr>
                                        <p:cTn id="10" dur="1" fill="hold">
                                          <p:stCondLst>
                                            <p:cond delay="0"/>
                                          </p:stCondLst>
                                        </p:cTn>
                                        <p:tgtEl>
                                          <p:spTgt spid="186374">
                                            <p:txEl>
                                              <p:pRg st="1" end="1"/>
                                            </p:txEl>
                                          </p:spTgt>
                                        </p:tgtEl>
                                        <p:attrNameLst>
                                          <p:attrName>style.visibility</p:attrName>
                                        </p:attrNameLst>
                                      </p:cBhvr>
                                      <p:to>
                                        <p:strVal val="visible"/>
                                      </p:to>
                                    </p:set>
                                    <p:animEffect transition="in" filter="dissolve">
                                      <p:cBhvr>
                                        <p:cTn id="11" dur="75"/>
                                        <p:tgtEl>
                                          <p:spTgt spid="1863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build="p" autoUpdateAnimBg="0" advAuto="200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1946004736"/>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7395"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절기</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7399" name="Text Box 7"/>
          <p:cNvSpPr txBox="1">
            <a:spLocks noChangeArrowheads="1"/>
          </p:cNvSpPr>
          <p:nvPr/>
        </p:nvSpPr>
        <p:spPr bwMode="auto">
          <a:xfrm>
            <a:off x="152400" y="2620963"/>
            <a:ext cx="5562600" cy="2031325"/>
          </a:xfrm>
          <a:prstGeom prst="rect">
            <a:avLst/>
          </a:prstGeom>
          <a:noFill/>
          <a:ln w="9525">
            <a:noFill/>
            <a:miter lim="800000"/>
            <a:headEnd/>
            <a:tailEnd/>
          </a:ln>
          <a:effectLst/>
        </p:spPr>
        <p:txBody>
          <a:bodyPr>
            <a:spAutoFit/>
          </a:bodyPr>
          <a:lstStyle/>
          <a:p>
            <a:pPr marL="461963" marR="0" lvl="0" indent="-461963" algn="l" defTabSz="914400" rtl="0" eaLnBrk="1" fontAlgn="base" latinLnBrk="0" hangingPunct="1">
              <a:lnSpc>
                <a:spcPct val="100000"/>
              </a:lnSpc>
              <a:spcBef>
                <a:spcPct val="50000"/>
              </a:spcBef>
              <a:spcAft>
                <a:spcPct val="0"/>
              </a:spcAft>
              <a:buClrTx/>
              <a:buSzTx/>
              <a:buFontTx/>
              <a:buChar char="•"/>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charset="0"/>
                <a:cs typeface="Arial"/>
              </a:rPr>
              <a:t>추수의 기</a:t>
            </a:r>
            <a:r>
              <a:rPr lang="ko-KR" altLang="en-US" sz="3600" b="1" dirty="0" err="1">
                <a:solidFill>
                  <a:srgbClr val="FFFFFF"/>
                </a:solidFill>
                <a:latin typeface="Arial"/>
                <a:ea typeface="Times New Roman" charset="0"/>
                <a:cs typeface="Arial"/>
              </a:rPr>
              <a:t>쁨과</a:t>
            </a:r>
            <a:r>
              <a:rPr lang="ko-KR" altLang="en-US" sz="3600" b="1" dirty="0">
                <a:solidFill>
                  <a:srgbClr val="FFFFFF"/>
                </a:solidFill>
                <a:latin typeface="Arial"/>
                <a:ea typeface="Times New Roman" charset="0"/>
                <a:cs typeface="Arial"/>
              </a:rPr>
              <a:t> 광야에서의 축복을 기억</a:t>
            </a:r>
            <a:endParaRPr lang="en-US" altLang="ko-KR" sz="3600" b="1" dirty="0">
              <a:solidFill>
                <a:srgbClr val="FFFFFF"/>
              </a:solidFill>
              <a:latin typeface="Arial"/>
              <a:ea typeface="Times New Roman" charset="0"/>
              <a:cs typeface="Arial"/>
            </a:endParaRPr>
          </a:p>
          <a:p>
            <a:pPr marL="461963" marR="0" lvl="0" indent="-461963" algn="l" defTabSz="914400" rtl="0" eaLnBrk="1" fontAlgn="base" latinLnBrk="0" hangingPunct="1">
              <a:lnSpc>
                <a:spcPct val="100000"/>
              </a:lnSpc>
              <a:spcBef>
                <a:spcPct val="50000"/>
              </a:spcBef>
              <a:spcAft>
                <a:spcPct val="0"/>
              </a:spcAft>
              <a:buClrTx/>
              <a:buSzTx/>
              <a:buFontTx/>
              <a:buChar char="•"/>
              <a:tabLst/>
              <a:defRPr/>
            </a:pPr>
            <a:r>
              <a:rPr lang="ko-KR" altLang="en-US" sz="3600" b="1" dirty="0">
                <a:solidFill>
                  <a:srgbClr val="FFFFFF"/>
                </a:solidFill>
                <a:latin typeface="Arial"/>
                <a:ea typeface="Times New Roman" charset="0"/>
                <a:cs typeface="Arial"/>
              </a:rPr>
              <a:t>안식에 거함</a:t>
            </a:r>
            <a:endParaRPr kumimoji="0" lang="en-US" sz="3600" b="1" i="1" u="none" strike="noStrike" kern="1200" cap="none" spc="0" normalizeH="0" baseline="0" noProof="0" dirty="0">
              <a:ln>
                <a:noFill/>
              </a:ln>
              <a:solidFill>
                <a:srgbClr val="FFFFFF"/>
              </a:solidFill>
              <a:effectLst/>
              <a:uLnTx/>
              <a:uFillTx/>
              <a:latin typeface="Arial"/>
              <a:ea typeface="Times New Roman" charset="0"/>
              <a:cs typeface="Arial"/>
            </a:endParaRPr>
          </a:p>
        </p:txBody>
      </p:sp>
      <p:sp>
        <p:nvSpPr>
          <p:cNvPr id="187400" name="Oval 8"/>
          <p:cNvSpPr>
            <a:spLocks noChangeArrowheads="1"/>
          </p:cNvSpPr>
          <p:nvPr/>
        </p:nvSpPr>
        <p:spPr bwMode="auto">
          <a:xfrm>
            <a:off x="3886200" y="4876800"/>
            <a:ext cx="1600200" cy="1447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7401" name="Rectangle 9"/>
          <p:cNvSpPr>
            <a:spLocks noGrp="1" noChangeArrowheads="1"/>
          </p:cNvSpPr>
          <p:nvPr>
            <p:ph type="title" idx="4294967295"/>
          </p:nvPr>
        </p:nvSpPr>
        <p:spPr>
          <a:xfrm>
            <a:off x="228600" y="1676400"/>
            <a:ext cx="3048000" cy="554038"/>
          </a:xfrm>
          <a:effectLst>
            <a:outerShdw blurRad="63500" dist="38099" dir="2700000" algn="ctr" rotWithShape="0">
              <a:schemeClr val="tx1">
                <a:alpha val="74997"/>
              </a:schemeClr>
            </a:outerShdw>
          </a:effectLst>
        </p:spPr>
        <p:txBody>
          <a:bodyPr anchor="t">
            <a:spAutoFit/>
          </a:bodyPr>
          <a:lstStyle/>
          <a:p>
            <a:pPr algn="l" eaLnBrk="1" hangingPunct="1">
              <a:lnSpc>
                <a:spcPct val="80000"/>
              </a:lnSpc>
              <a:spcBef>
                <a:spcPct val="50000"/>
              </a:spcBef>
              <a:defRPr/>
            </a:pPr>
            <a:r>
              <a:rPr lang="ko-KR" altLang="en-US" sz="3600" b="1" dirty="0" err="1">
                <a:solidFill>
                  <a:srgbClr val="FFFF00"/>
                </a:solidFill>
              </a:rPr>
              <a:t>초막절</a:t>
            </a:r>
            <a:endParaRPr lang="en-US" sz="3600" b="1" dirty="0">
              <a:solidFill>
                <a:srgbClr val="FFFF00"/>
              </a:solidFill>
            </a:endParaRPr>
          </a:p>
        </p:txBody>
      </p:sp>
      <p:sp>
        <p:nvSpPr>
          <p:cNvPr id="11"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레위기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Tree>
    <p:extLst>
      <p:ext uri="{BB962C8B-B14F-4D97-AF65-F5344CB8AC3E}">
        <p14:creationId xmlns:p14="http://schemas.microsoft.com/office/powerpoint/2010/main" val="2585725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7399">
                                            <p:txEl>
                                              <p:pRg st="0" end="0"/>
                                            </p:txEl>
                                          </p:spTgt>
                                        </p:tgtEl>
                                        <p:attrNameLst>
                                          <p:attrName>style.visibility</p:attrName>
                                        </p:attrNameLst>
                                      </p:cBhvr>
                                      <p:to>
                                        <p:strVal val="visible"/>
                                      </p:to>
                                    </p:set>
                                    <p:animEffect transition="in" filter="dissolve">
                                      <p:cBhvr>
                                        <p:cTn id="7" dur="75"/>
                                        <p:tgtEl>
                                          <p:spTgt spid="187399">
                                            <p:txEl>
                                              <p:pRg st="0" end="0"/>
                                            </p:txEl>
                                          </p:spTgt>
                                        </p:tgtEl>
                                      </p:cBhvr>
                                    </p:animEffect>
                                  </p:childTnLst>
                                </p:cTn>
                              </p:par>
                            </p:childTnLst>
                          </p:cTn>
                        </p:par>
                        <p:par>
                          <p:cTn id="8" fill="hold">
                            <p:stCondLst>
                              <p:cond delay="2075"/>
                            </p:stCondLst>
                            <p:childTnLst>
                              <p:par>
                                <p:cTn id="9" presetID="9" presetClass="entr" presetSubtype="0" fill="hold" grpId="0" nodeType="afterEffect">
                                  <p:stCondLst>
                                    <p:cond delay="4000"/>
                                  </p:stCondLst>
                                  <p:childTnLst>
                                    <p:set>
                                      <p:cBhvr>
                                        <p:cTn id="10" dur="1" fill="hold">
                                          <p:stCondLst>
                                            <p:cond delay="0"/>
                                          </p:stCondLst>
                                        </p:cTn>
                                        <p:tgtEl>
                                          <p:spTgt spid="187399">
                                            <p:txEl>
                                              <p:pRg st="1" end="1"/>
                                            </p:txEl>
                                          </p:spTgt>
                                        </p:tgtEl>
                                        <p:attrNameLst>
                                          <p:attrName>style.visibility</p:attrName>
                                        </p:attrNameLst>
                                      </p:cBhvr>
                                      <p:to>
                                        <p:strVal val="visible"/>
                                      </p:to>
                                    </p:set>
                                    <p:animEffect transition="in" filter="dissolve">
                                      <p:cBhvr>
                                        <p:cTn id="11" dur="75"/>
                                        <p:tgtEl>
                                          <p:spTgt spid="1873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build="p" autoUpdateAnimBg="0" advAuto="200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
        <p:nvSpPr>
          <p:cNvPr id="207875" name="Text Box 5"/>
          <p:cNvSpPr>
            <a:spLocks noGrp="1" noChangeArrowheads="1"/>
          </p:cNvSpPr>
          <p:nvPr>
            <p:ph type="title"/>
          </p:nvPr>
        </p:nvSpPr>
        <p:spPr>
          <a:xfrm>
            <a:off x="304800" y="152400"/>
            <a:ext cx="7772400" cy="533400"/>
          </a:xfrm>
          <a:solidFill>
            <a:srgbClr val="000000"/>
          </a:solidFill>
        </p:spPr>
        <p:txBody>
          <a:bodyPr/>
          <a:lstStyle/>
          <a:p>
            <a:r>
              <a:rPr kumimoji="0" lang="ko-KR" altLang="en-US" sz="3200" b="1" dirty="0">
                <a:solidFill>
                  <a:schemeClr val="tx1"/>
                </a:solidFill>
                <a:latin typeface="Arial" pitchFamily="34" charset="0"/>
              </a:rPr>
              <a:t>이스라엘 절기의 종말론</a:t>
            </a:r>
            <a:r>
              <a:rPr kumimoji="0" lang="en-US" altLang="zh-CN" sz="3200" b="1" dirty="0">
                <a:solidFill>
                  <a:schemeClr val="tx1"/>
                </a:solidFill>
                <a:latin typeface="Arial" pitchFamily="34" charset="0"/>
              </a:rPr>
              <a:t> (</a:t>
            </a:r>
            <a:r>
              <a:rPr kumimoji="0" lang="ko-KR" altLang="en-US" sz="3200" b="1" dirty="0">
                <a:solidFill>
                  <a:schemeClr val="tx1"/>
                </a:solidFill>
                <a:latin typeface="Arial" pitchFamily="34" charset="0"/>
              </a:rPr>
              <a:t>레</a:t>
            </a:r>
            <a:r>
              <a:rPr kumimoji="0" lang="en-US" altLang="zh-CN" sz="3200" b="1" dirty="0">
                <a:solidFill>
                  <a:schemeClr val="tx1"/>
                </a:solidFill>
                <a:latin typeface="Arial" pitchFamily="34" charset="0"/>
              </a:rPr>
              <a:t>. 23) </a:t>
            </a:r>
            <a:endParaRPr kumimoji="0" lang="en-US" altLang="en-US" sz="3200" b="1" dirty="0">
              <a:solidFill>
                <a:schemeClr val="tx1"/>
              </a:solidFill>
              <a:latin typeface="Arial" pitchFamily="34" charset="0"/>
            </a:endParaRPr>
          </a:p>
        </p:txBody>
      </p:sp>
      <p:grpSp>
        <p:nvGrpSpPr>
          <p:cNvPr id="207876" name="Group 36"/>
          <p:cNvGrpSpPr>
            <a:grpSpLocks/>
          </p:cNvGrpSpPr>
          <p:nvPr/>
        </p:nvGrpSpPr>
        <p:grpSpPr bwMode="auto">
          <a:xfrm>
            <a:off x="0" y="762000"/>
            <a:ext cx="9144000" cy="6096000"/>
            <a:chOff x="32" y="0"/>
            <a:chExt cx="3720" cy="5063"/>
          </a:xfrm>
        </p:grpSpPr>
        <p:sp>
          <p:nvSpPr>
            <p:cNvPr id="207877"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일</a:t>
              </a:r>
              <a:endParaRPr lang="en-US" altLang="en-US" b="1" dirty="0">
                <a:solidFill>
                  <a:srgbClr val="000000"/>
                </a:solidFill>
                <a:latin typeface="Arial Narrow" pitchFamily="34" charset="0"/>
              </a:endParaRPr>
            </a:p>
          </p:txBody>
        </p:sp>
        <p:sp>
          <p:nvSpPr>
            <p:cNvPr id="207878"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기간</a:t>
              </a:r>
              <a:endParaRPr lang="en-US" altLang="en-US" b="1" dirty="0">
                <a:solidFill>
                  <a:srgbClr val="000000"/>
                </a:solidFill>
                <a:latin typeface="Arial Narrow" pitchFamily="34" charset="0"/>
              </a:endParaRPr>
            </a:p>
          </p:txBody>
        </p:sp>
        <p:sp>
          <p:nvSpPr>
            <p:cNvPr id="207879"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절기</a:t>
              </a:r>
              <a:endParaRPr lang="en-US" altLang="en-US" b="1" dirty="0">
                <a:solidFill>
                  <a:srgbClr val="000000"/>
                </a:solidFill>
                <a:latin typeface="Arial Narrow" pitchFamily="34" charset="0"/>
              </a:endParaRPr>
            </a:p>
          </p:txBody>
        </p:sp>
        <p:sp>
          <p:nvSpPr>
            <p:cNvPr id="207880"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중요성</a:t>
              </a:r>
              <a:r>
                <a:rPr lang="en-US" altLang="en-US" b="1" u="sng" dirty="0">
                  <a:solidFill>
                    <a:srgbClr val="000000"/>
                  </a:solidFill>
                  <a:latin typeface="Arial Narrow" pitchFamily="34" charset="0"/>
                </a:rPr>
                <a:t> (</a:t>
              </a:r>
              <a:r>
                <a:rPr lang="ko-KR" altLang="en-US" b="1" u="sng" dirty="0">
                  <a:solidFill>
                    <a:srgbClr val="000000"/>
                  </a:solidFill>
                  <a:latin typeface="Arial Narrow" pitchFamily="34" charset="0"/>
                </a:rPr>
                <a:t>과거</a:t>
              </a:r>
              <a:r>
                <a:rPr lang="en-US" altLang="en-US" b="1" u="sng" dirty="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07881"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유형</a:t>
              </a:r>
              <a:r>
                <a:rPr lang="en-US" altLang="en-US" b="1" u="sng" dirty="0">
                  <a:solidFill>
                    <a:srgbClr val="000000"/>
                  </a:solidFill>
                  <a:latin typeface="Arial Narrow" pitchFamily="34" charset="0"/>
                </a:rPr>
                <a:t> (</a:t>
              </a:r>
              <a:r>
                <a:rPr lang="ko-KR" altLang="en-US" b="1" u="sng" dirty="0">
                  <a:solidFill>
                    <a:srgbClr val="000000"/>
                  </a:solidFill>
                  <a:latin typeface="Arial Narrow" pitchFamily="34" charset="0"/>
                </a:rPr>
                <a:t>미래</a:t>
              </a:r>
              <a:r>
                <a:rPr lang="en-US" altLang="en-US" b="1" u="sng" dirty="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07882"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2000" b="1" dirty="0">
                  <a:solidFill>
                    <a:srgbClr val="000000"/>
                  </a:solidFill>
                  <a:latin typeface="Arial Narrow" pitchFamily="34" charset="0"/>
                </a:rPr>
                <a:t>주간</a:t>
              </a:r>
              <a:endParaRPr lang="en-US" altLang="en-US" sz="2000" b="1" dirty="0">
                <a:solidFill>
                  <a:srgbClr val="000000"/>
                </a:solidFill>
                <a:latin typeface="Arial Narrow" pitchFamily="34" charset="0"/>
              </a:endParaRPr>
            </a:p>
          </p:txBody>
        </p:sp>
        <p:sp>
          <p:nvSpPr>
            <p:cNvPr id="207883"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endParaRPr lang="en-US" altLang="en-US" sz="1800" b="1" dirty="0">
                <a:solidFill>
                  <a:srgbClr val="000000"/>
                </a:solidFill>
                <a:latin typeface="Arial Narrow" pitchFamily="34" charset="0"/>
              </a:endParaRPr>
            </a:p>
          </p:txBody>
        </p:sp>
        <p:sp>
          <p:nvSpPr>
            <p:cNvPr id="207884"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안식일</a:t>
              </a:r>
              <a:endParaRPr lang="en-US" altLang="en-US" sz="1800" b="1" dirty="0">
                <a:solidFill>
                  <a:srgbClr val="000000"/>
                </a:solidFill>
                <a:latin typeface="Arial Narrow" pitchFamily="34" charset="0"/>
              </a:endParaRPr>
            </a:p>
          </p:txBody>
        </p:sp>
        <p:sp>
          <p:nvSpPr>
            <p:cNvPr id="207885"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기억</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 </a:t>
              </a:r>
              <a:r>
                <a:rPr lang="ko-KR" altLang="en-US" sz="1800" b="1" dirty="0" err="1">
                  <a:solidFill>
                    <a:srgbClr val="000000"/>
                  </a:solidFill>
                  <a:latin typeface="Arial Narrow" pitchFamily="34" charset="0"/>
                </a:rPr>
                <a:t>창조후</a:t>
              </a:r>
              <a:r>
                <a:rPr lang="ko-KR" altLang="en-US" sz="1800" b="1" dirty="0">
                  <a:solidFill>
                    <a:srgbClr val="000000"/>
                  </a:solidFill>
                  <a:latin typeface="Arial Narrow" pitchFamily="34" charset="0"/>
                </a:rPr>
                <a:t> 안식</a:t>
              </a:r>
              <a:endParaRPr lang="en-US" altLang="en-US" sz="1800" b="1" dirty="0">
                <a:solidFill>
                  <a:srgbClr val="000000"/>
                </a:solidFill>
                <a:latin typeface="Arial Narrow" pitchFamily="34" charset="0"/>
              </a:endParaRPr>
            </a:p>
            <a:p>
              <a:pPr algn="ctr"/>
              <a:r>
                <a:rPr lang="en-US" altLang="en-US" sz="1800" b="1" dirty="0">
                  <a:solidFill>
                    <a:srgbClr val="000000"/>
                  </a:solidFill>
                  <a:latin typeface="Arial Narrow" pitchFamily="34" charset="0"/>
                </a:rPr>
                <a:t>• </a:t>
              </a:r>
              <a:r>
                <a:rPr lang="ko-KR" altLang="en-US" sz="1800" b="1" dirty="0" err="1">
                  <a:solidFill>
                    <a:srgbClr val="000000"/>
                  </a:solidFill>
                  <a:latin typeface="Arial Narrow" pitchFamily="34" charset="0"/>
                </a:rPr>
                <a:t>모세언약의</a:t>
              </a:r>
              <a:r>
                <a:rPr lang="ko-KR" altLang="en-US" sz="1800" b="1" dirty="0">
                  <a:solidFill>
                    <a:srgbClr val="000000"/>
                  </a:solidFill>
                  <a:latin typeface="Arial Narrow" pitchFamily="34" charset="0"/>
                </a:rPr>
                <a:t> 증표와 </a:t>
              </a:r>
              <a:r>
                <a:rPr lang="ko-KR" altLang="en-US" sz="1800" b="1" dirty="0" err="1">
                  <a:solidFill>
                    <a:srgbClr val="000000"/>
                  </a:solidFill>
                  <a:latin typeface="Arial Narrow" pitchFamily="34" charset="0"/>
                </a:rPr>
                <a:t>애굽으로부터의</a:t>
              </a:r>
              <a:r>
                <a:rPr lang="ko-KR" altLang="en-US" sz="1800" b="1" dirty="0">
                  <a:solidFill>
                    <a:srgbClr val="000000"/>
                  </a:solidFill>
                  <a:latin typeface="Arial Narrow" pitchFamily="34" charset="0"/>
                </a:rPr>
                <a:t> 구원</a:t>
              </a: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출</a:t>
              </a:r>
              <a:r>
                <a:rPr lang="en-US" altLang="en-US" sz="1800" b="1" dirty="0">
                  <a:solidFill>
                    <a:srgbClr val="000000"/>
                  </a:solidFill>
                  <a:latin typeface="Arial Narrow" pitchFamily="34" charset="0"/>
                </a:rPr>
                <a:t>. 20, 31; </a:t>
              </a:r>
              <a:r>
                <a:rPr lang="ko-KR" altLang="en-US" sz="1800" b="1" dirty="0">
                  <a:solidFill>
                    <a:srgbClr val="000000"/>
                  </a:solidFill>
                  <a:latin typeface="Arial Narrow" pitchFamily="34" charset="0"/>
                </a:rPr>
                <a:t>신</a:t>
              </a:r>
              <a:r>
                <a:rPr lang="en-US" altLang="en-US" sz="1800" b="1" dirty="0">
                  <a:solidFill>
                    <a:srgbClr val="000000"/>
                  </a:solidFill>
                  <a:latin typeface="Arial Narrow" pitchFamily="34" charset="0"/>
                </a:rPr>
                <a:t> 5)</a:t>
              </a:r>
            </a:p>
          </p:txBody>
        </p:sp>
        <p:sp>
          <p:nvSpPr>
            <p:cNvPr id="207886"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영원한 안식</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히</a:t>
              </a:r>
              <a:r>
                <a:rPr lang="en-US" altLang="en-US" sz="1800" b="1" dirty="0">
                  <a:solidFill>
                    <a:srgbClr val="000000"/>
                  </a:solidFill>
                  <a:latin typeface="Arial Narrow" pitchFamily="34" charset="0"/>
                </a:rPr>
                <a:t>. 4:1-11)</a:t>
              </a:r>
            </a:p>
          </p:txBody>
        </p:sp>
        <p:sp>
          <p:nvSpPr>
            <p:cNvPr id="207887"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2000" b="1" dirty="0" err="1">
                  <a:solidFill>
                    <a:srgbClr val="000000"/>
                  </a:solidFill>
                  <a:latin typeface="Arial Narrow" pitchFamily="34" charset="0"/>
                </a:rPr>
                <a:t>니산월</a:t>
              </a:r>
              <a:endParaRPr lang="en-US" altLang="ko-KR" sz="2000" b="1" dirty="0">
                <a:solidFill>
                  <a:srgbClr val="000000"/>
                </a:solidFill>
                <a:latin typeface="Arial Narrow" pitchFamily="34" charset="0"/>
              </a:endParaRPr>
            </a:p>
            <a:p>
              <a:pPr algn="ctr" eaLnBrk="1" hangingPunct="1"/>
              <a:r>
                <a:rPr lang="en-US" altLang="en-US" sz="2000" b="1" dirty="0">
                  <a:solidFill>
                    <a:srgbClr val="000000"/>
                  </a:solidFill>
                  <a:latin typeface="Arial Narrow" pitchFamily="34" charset="0"/>
                </a:rPr>
                <a:t>1-14</a:t>
              </a:r>
              <a:r>
                <a:rPr lang="ko-KR" altLang="en-US" sz="2000" b="1" dirty="0">
                  <a:solidFill>
                    <a:srgbClr val="000000"/>
                  </a:solidFill>
                  <a:latin typeface="Arial Narrow" pitchFamily="34" charset="0"/>
                </a:rPr>
                <a:t>일</a:t>
              </a:r>
              <a:endParaRPr lang="en-US" altLang="en-US" sz="2000" b="1" dirty="0">
                <a:solidFill>
                  <a:srgbClr val="000000"/>
                </a:solidFill>
                <a:latin typeface="Arial Narrow" pitchFamily="34" charset="0"/>
              </a:endParaRPr>
            </a:p>
          </p:txBody>
        </p:sp>
        <p:sp>
          <p:nvSpPr>
            <p:cNvPr id="207888" name="Rectangle 17"/>
            <p:cNvSpPr>
              <a:spLocks noChangeArrowheads="1"/>
            </p:cNvSpPr>
            <p:nvPr/>
          </p:nvSpPr>
          <p:spPr bwMode="auto">
            <a:xfrm>
              <a:off x="548" y="1726"/>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a:t>
              </a:r>
              <a:r>
                <a:rPr lang="ko-KR" altLang="en-US" sz="1600" b="1" dirty="0" err="1">
                  <a:solidFill>
                    <a:srgbClr val="000000"/>
                  </a:solidFill>
                  <a:latin typeface="Arial Narrow" pitchFamily="34" charset="0"/>
                </a:rPr>
                <a:t>아가서낭독</a:t>
              </a:r>
              <a:r>
                <a:rPr lang="en-US" altLang="en-US" sz="1600" b="1" dirty="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07889"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유월절</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(Pesach)</a:t>
              </a:r>
            </a:p>
          </p:txBody>
        </p:sp>
        <p:sp>
          <p:nvSpPr>
            <p:cNvPr id="207890"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어린양의 </a:t>
              </a:r>
              <a:r>
                <a:rPr lang="ko-KR" altLang="en-US" sz="1800" b="1" dirty="0" err="1">
                  <a:solidFill>
                    <a:srgbClr val="000000"/>
                  </a:solidFill>
                  <a:latin typeface="Arial Narrow" pitchFamily="34" charset="0"/>
                </a:rPr>
                <a:t>희생피로</a:t>
              </a:r>
              <a:r>
                <a:rPr lang="ko-KR" altLang="en-US" sz="1800" b="1" dirty="0">
                  <a:solidFill>
                    <a:srgbClr val="000000"/>
                  </a:solidFill>
                  <a:latin typeface="Arial Narrow" pitchFamily="34" charset="0"/>
                </a:rPr>
                <a:t> </a:t>
              </a:r>
              <a:r>
                <a:rPr lang="ko-KR" altLang="en-US" sz="1800" b="1" dirty="0" err="1">
                  <a:solidFill>
                    <a:srgbClr val="000000"/>
                  </a:solidFill>
                  <a:latin typeface="Arial Narrow" pitchFamily="34" charset="0"/>
                </a:rPr>
                <a:t>애굽에서</a:t>
              </a:r>
              <a:r>
                <a:rPr lang="ko-KR" altLang="en-US" sz="1800" b="1" dirty="0">
                  <a:solidFill>
                    <a:srgbClr val="000000"/>
                  </a:solidFill>
                  <a:latin typeface="Arial Narrow" pitchFamily="34" charset="0"/>
                </a:rPr>
                <a:t> 구속</a:t>
              </a: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출</a:t>
              </a:r>
              <a:r>
                <a:rPr lang="en-US" altLang="en-US" sz="1800" b="1" dirty="0">
                  <a:solidFill>
                    <a:srgbClr val="000000"/>
                  </a:solidFill>
                  <a:latin typeface="Arial Narrow" pitchFamily="34" charset="0"/>
                </a:rPr>
                <a:t>. 12)</a:t>
              </a:r>
            </a:p>
          </p:txBody>
        </p:sp>
        <p:sp>
          <p:nvSpPr>
            <p:cNvPr id="207891" name="Rectangle 20"/>
            <p:cNvSpPr>
              <a:spLocks noChangeArrowheads="1"/>
            </p:cNvSpPr>
            <p:nvPr/>
          </p:nvSpPr>
          <p:spPr bwMode="auto">
            <a:xfrm>
              <a:off x="2704" y="1726"/>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어린양이신</a:t>
              </a:r>
              <a:r>
                <a:rPr lang="ko-KR" altLang="en-US" sz="1800" b="1" dirty="0">
                  <a:solidFill>
                    <a:srgbClr val="000000"/>
                  </a:solidFill>
                  <a:latin typeface="Arial Narrow" pitchFamily="34" charset="0"/>
                </a:rPr>
                <a:t> 예수의 구속</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고전</a:t>
              </a:r>
              <a:r>
                <a:rPr lang="en-US" altLang="en-US" sz="1800" b="1" dirty="0">
                  <a:solidFill>
                    <a:srgbClr val="000000"/>
                  </a:solidFill>
                  <a:latin typeface="Arial Narrow" pitchFamily="34" charset="0"/>
                </a:rPr>
                <a:t>. 5:7b)</a:t>
              </a:r>
            </a:p>
          </p:txBody>
        </p:sp>
        <p:sp>
          <p:nvSpPr>
            <p:cNvPr id="207892" name="Rectangle 21"/>
            <p:cNvSpPr>
              <a:spLocks noChangeArrowheads="1"/>
            </p:cNvSpPr>
            <p:nvPr/>
          </p:nvSpPr>
          <p:spPr bwMode="auto">
            <a:xfrm>
              <a:off x="32" y="2589"/>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1-15</a:t>
              </a:r>
            </a:p>
            <a:p>
              <a:pPr algn="ctr"/>
              <a:r>
                <a:rPr lang="en-US" altLang="en-US" sz="2000" b="1" dirty="0">
                  <a:solidFill>
                    <a:srgbClr val="000000"/>
                  </a:solidFill>
                  <a:latin typeface="Arial Narrow" pitchFamily="34" charset="0"/>
                </a:rPr>
                <a:t>to 1-21</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니산월</a:t>
              </a:r>
              <a:r>
                <a:rPr lang="en-US" altLang="en-US" sz="2000" b="1" dirty="0">
                  <a:solidFill>
                    <a:srgbClr val="000000"/>
                  </a:solidFill>
                  <a:latin typeface="Arial Narrow" pitchFamily="34" charset="0"/>
                </a:rPr>
                <a:t>)</a:t>
              </a:r>
            </a:p>
          </p:txBody>
        </p:sp>
        <p:sp>
          <p:nvSpPr>
            <p:cNvPr id="207893" name="Rectangle 22"/>
            <p:cNvSpPr>
              <a:spLocks noChangeArrowheads="1"/>
            </p:cNvSpPr>
            <p:nvPr/>
          </p:nvSpPr>
          <p:spPr bwMode="auto">
            <a:xfrm>
              <a:off x="548" y="2589"/>
              <a:ext cx="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7</a:t>
              </a:r>
              <a:r>
                <a:rPr lang="ko-KR" altLang="en-US" sz="1800" b="1" dirty="0">
                  <a:solidFill>
                    <a:srgbClr val="000000"/>
                  </a:solidFill>
                  <a:latin typeface="Arial Narrow" pitchFamily="34" charset="0"/>
                </a:rPr>
                <a:t>일</a:t>
              </a:r>
              <a:endParaRPr lang="en-US" altLang="en-US" sz="1800" b="1" dirty="0">
                <a:solidFill>
                  <a:srgbClr val="000000"/>
                </a:solidFill>
                <a:latin typeface="Arial Narrow" pitchFamily="34" charset="0"/>
              </a:endParaRPr>
            </a:p>
          </p:txBody>
        </p:sp>
        <p:sp>
          <p:nvSpPr>
            <p:cNvPr id="207894"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무교절</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Bread*† </a:t>
              </a:r>
            </a:p>
          </p:txBody>
        </p:sp>
        <p:sp>
          <p:nvSpPr>
            <p:cNvPr id="207895" name="Rectangle 24"/>
            <p:cNvSpPr>
              <a:spLocks noChangeArrowheads="1"/>
            </p:cNvSpPr>
            <p:nvPr/>
          </p:nvSpPr>
          <p:spPr bwMode="auto">
            <a:xfrm>
              <a:off x="1628" y="2589"/>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애굽을</a:t>
              </a:r>
              <a:r>
                <a:rPr lang="ko-KR" altLang="en-US" sz="1800" b="1" dirty="0">
                  <a:solidFill>
                    <a:srgbClr val="000000"/>
                  </a:solidFill>
                  <a:latin typeface="Arial Narrow" pitchFamily="34" charset="0"/>
                </a:rPr>
                <a:t> 의지하던 것을 깨고 하나님을 의지함 </a:t>
              </a:r>
              <a:endParaRPr lang="en-US" altLang="en-US" sz="1800" b="1" dirty="0">
                <a:solidFill>
                  <a:srgbClr val="000000"/>
                </a:solidFill>
                <a:latin typeface="Arial Narrow" pitchFamily="34" charset="0"/>
              </a:endParaRPr>
            </a:p>
          </p:txBody>
        </p:sp>
        <p:sp>
          <p:nvSpPr>
            <p:cNvPr id="207896" name="Rectangle 25"/>
            <p:cNvSpPr>
              <a:spLocks noChangeArrowheads="1"/>
            </p:cNvSpPr>
            <p:nvPr/>
          </p:nvSpPr>
          <p:spPr bwMode="auto">
            <a:xfrm>
              <a:off x="2704" y="2589"/>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구속주이신</a:t>
              </a:r>
              <a:r>
                <a:rPr lang="ko-KR" altLang="en-US" sz="1800" b="1" dirty="0">
                  <a:solidFill>
                    <a:srgbClr val="000000"/>
                  </a:solidFill>
                  <a:latin typeface="Arial Narrow" pitchFamily="34" charset="0"/>
                </a:rPr>
                <a:t> 하나님을 위한 구별된 삶</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고전</a:t>
              </a:r>
              <a:r>
                <a:rPr lang="en-US" altLang="en-US" sz="1800" b="1" dirty="0">
                  <a:solidFill>
                    <a:srgbClr val="000000"/>
                  </a:solidFill>
                  <a:latin typeface="Arial Narrow" pitchFamily="34" charset="0"/>
                </a:rPr>
                <a:t>. 5:7a, 8)</a:t>
              </a:r>
            </a:p>
          </p:txBody>
        </p:sp>
        <p:sp>
          <p:nvSpPr>
            <p:cNvPr id="207897" name="Rectangle 26"/>
            <p:cNvSpPr>
              <a:spLocks noChangeArrowheads="1"/>
            </p:cNvSpPr>
            <p:nvPr/>
          </p:nvSpPr>
          <p:spPr bwMode="auto">
            <a:xfrm>
              <a:off x="32" y="3337"/>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1-16 (</a:t>
              </a:r>
              <a:r>
                <a:rPr lang="ko-KR" altLang="en-US" sz="1800" b="1" dirty="0" err="1">
                  <a:solidFill>
                    <a:srgbClr val="000000"/>
                  </a:solidFill>
                  <a:latin typeface="Arial Narrow" pitchFamily="34" charset="0"/>
                </a:rPr>
                <a:t>추수후</a:t>
              </a:r>
              <a:r>
                <a:rPr lang="ko-KR" altLang="en-US" sz="1800" b="1" dirty="0">
                  <a:solidFill>
                    <a:srgbClr val="000000"/>
                  </a:solidFill>
                  <a:latin typeface="Arial Narrow" pitchFamily="34" charset="0"/>
                </a:rPr>
                <a:t> 안식일 다음날</a:t>
              </a:r>
              <a:r>
                <a:rPr lang="en-US" altLang="en-US" sz="1800" b="1" dirty="0">
                  <a:solidFill>
                    <a:srgbClr val="000000"/>
                  </a:solidFill>
                  <a:latin typeface="Arial Narrow" pitchFamily="34" charset="0"/>
                </a:rPr>
                <a:t>)</a:t>
              </a:r>
            </a:p>
          </p:txBody>
        </p:sp>
        <p:sp>
          <p:nvSpPr>
            <p:cNvPr id="207898"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endParaRPr lang="en-US" altLang="en-US" sz="1800" b="1" dirty="0">
                <a:solidFill>
                  <a:srgbClr val="000000"/>
                </a:solidFill>
                <a:latin typeface="Arial Narrow" pitchFamily="34" charset="0"/>
              </a:endParaRPr>
            </a:p>
          </p:txBody>
        </p:sp>
        <p:sp>
          <p:nvSpPr>
            <p:cNvPr id="207899"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초실절</a:t>
              </a:r>
              <a:r>
                <a:rPr lang="en-US" altLang="en-US" sz="1800" b="1" dirty="0">
                  <a:solidFill>
                    <a:srgbClr val="000000"/>
                  </a:solidFill>
                  <a:latin typeface="Arial Narrow" pitchFamily="34" charset="0"/>
                </a:rPr>
                <a:t> </a:t>
              </a:r>
            </a:p>
            <a:p>
              <a:pPr algn="ctr"/>
              <a:r>
                <a:rPr lang="en-US" altLang="en-US" sz="1800" b="1" dirty="0">
                  <a:solidFill>
                    <a:srgbClr val="000000"/>
                  </a:solidFill>
                  <a:latin typeface="Arial Narrow" pitchFamily="34" charset="0"/>
                </a:rPr>
                <a:t>(</a:t>
              </a:r>
              <a:r>
                <a:rPr lang="ko-KR" altLang="en-US" sz="1800" b="1" dirty="0" err="1">
                  <a:solidFill>
                    <a:srgbClr val="000000"/>
                  </a:solidFill>
                  <a:latin typeface="Arial Narrow" pitchFamily="34" charset="0"/>
                </a:rPr>
                <a:t>맥추절</a:t>
              </a:r>
              <a:r>
                <a:rPr lang="en-US" altLang="en-US" sz="1800" b="1" dirty="0">
                  <a:solidFill>
                    <a:srgbClr val="000000"/>
                  </a:solidFill>
                  <a:latin typeface="Arial Narrow" pitchFamily="34" charset="0"/>
                </a:rPr>
                <a:t>)</a:t>
              </a:r>
            </a:p>
          </p:txBody>
        </p:sp>
        <p:sp>
          <p:nvSpPr>
            <p:cNvPr id="207900" name="Rectangle 29"/>
            <p:cNvSpPr>
              <a:spLocks noChangeArrowheads="1"/>
            </p:cNvSpPr>
            <p:nvPr/>
          </p:nvSpPr>
          <p:spPr bwMode="auto">
            <a:xfrm>
              <a:off x="1628" y="3337"/>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하나님이 준비해 주실 것에 대한 기대</a:t>
              </a: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곡물추수시작</a:t>
              </a:r>
              <a:endParaRPr lang="en-US" altLang="en-US" sz="1800" b="1" dirty="0">
                <a:solidFill>
                  <a:srgbClr val="000000"/>
                </a:solidFill>
                <a:latin typeface="Arial Narrow" pitchFamily="34" charset="0"/>
              </a:endParaRPr>
            </a:p>
          </p:txBody>
        </p:sp>
        <p:sp>
          <p:nvSpPr>
            <p:cNvPr id="207901"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예수님의 부활</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고전</a:t>
              </a:r>
              <a:r>
                <a:rPr lang="en-US" altLang="en-US" sz="1800" b="1" dirty="0">
                  <a:solidFill>
                    <a:srgbClr val="000000"/>
                  </a:solidFill>
                  <a:latin typeface="Arial Narrow" pitchFamily="34" charset="0"/>
                </a:rPr>
                <a:t>. 15:20)</a:t>
              </a:r>
            </a:p>
          </p:txBody>
        </p:sp>
        <p:sp>
          <p:nvSpPr>
            <p:cNvPr id="207902"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3-6</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시반월</a:t>
              </a:r>
              <a:r>
                <a:rPr lang="en-US" altLang="en-US" sz="2000" b="1" dirty="0">
                  <a:solidFill>
                    <a:srgbClr val="000000"/>
                  </a:solidFill>
                  <a:latin typeface="Arial Narrow" pitchFamily="34" charset="0"/>
                </a:rPr>
                <a:t>)</a:t>
              </a:r>
            </a:p>
          </p:txBody>
        </p:sp>
        <p:sp>
          <p:nvSpPr>
            <p:cNvPr id="207903" name="Rectangle 32"/>
            <p:cNvSpPr>
              <a:spLocks noChangeArrowheads="1"/>
            </p:cNvSpPr>
            <p:nvPr/>
          </p:nvSpPr>
          <p:spPr bwMode="auto">
            <a:xfrm>
              <a:off x="548" y="4200"/>
              <a:ext cx="49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a:t>
              </a:r>
              <a:r>
                <a:rPr lang="ko-KR" altLang="en-US" sz="1800" b="1" dirty="0" err="1">
                  <a:solidFill>
                    <a:srgbClr val="000000"/>
                  </a:solidFill>
                  <a:latin typeface="Arial Narrow" pitchFamily="34" charset="0"/>
                </a:rPr>
                <a:t>룻기낭독</a:t>
              </a:r>
              <a:r>
                <a:rPr lang="en-US" altLang="en-US" sz="1800" b="1" dirty="0">
                  <a:solidFill>
                    <a:srgbClr val="000000"/>
                  </a:solidFill>
                  <a:latin typeface="Arial Narrow" pitchFamily="34" charset="0"/>
                </a:rPr>
                <a:t>)</a:t>
              </a:r>
            </a:p>
          </p:txBody>
        </p:sp>
        <p:sp>
          <p:nvSpPr>
            <p:cNvPr id="207904"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오순절</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rial Narrow" pitchFamily="34" charset="0"/>
                </a:rPr>
                <a:t>Shavuoth</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(Weeks)</a:t>
              </a:r>
            </a:p>
            <a:p>
              <a:pPr algn="ct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추수</a:t>
              </a:r>
              <a:r>
                <a:rPr lang="en-US" altLang="en-US" sz="1800" b="1" dirty="0">
                  <a:solidFill>
                    <a:srgbClr val="000000"/>
                  </a:solidFill>
                  <a:latin typeface="Arial Narrow" pitchFamily="34" charset="0"/>
                </a:rPr>
                <a:t>)</a:t>
              </a:r>
            </a:p>
          </p:txBody>
        </p:sp>
        <p:sp>
          <p:nvSpPr>
            <p:cNvPr id="207905" name="Rectangle 34"/>
            <p:cNvSpPr>
              <a:spLocks noChangeArrowheads="1"/>
            </p:cNvSpPr>
            <p:nvPr/>
          </p:nvSpPr>
          <p:spPr bwMode="auto">
            <a:xfrm>
              <a:off x="1628" y="4200"/>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하나님이 준비해 주신 것에</a:t>
              </a:r>
              <a:r>
                <a:rPr lang="en-US" altLang="ko-KR" sz="1800" b="1" dirty="0">
                  <a:solidFill>
                    <a:srgbClr val="000000"/>
                  </a:solidFill>
                  <a:latin typeface="Arial Narrow" pitchFamily="34" charset="0"/>
                </a:rPr>
                <a:t> </a:t>
              </a:r>
              <a:r>
                <a:rPr lang="ko-KR" altLang="en-US" sz="1800" b="1" dirty="0">
                  <a:solidFill>
                    <a:srgbClr val="000000"/>
                  </a:solidFill>
                  <a:latin typeface="Arial Narrow" pitchFamily="34" charset="0"/>
                </a:rPr>
                <a:t>대한 감사</a:t>
              </a:r>
              <a:r>
                <a:rPr lang="en-US" altLang="ko-KR" sz="1800" b="1" dirty="0">
                  <a:solidFill>
                    <a:srgbClr val="000000"/>
                  </a:solidFill>
                  <a:latin typeface="Arial Narrow" pitchFamily="34" charset="0"/>
                </a:rPr>
                <a:t>-</a:t>
              </a:r>
              <a:r>
                <a:rPr lang="ko-KR" altLang="en-US" sz="1800" b="1" dirty="0" err="1">
                  <a:solidFill>
                    <a:srgbClr val="000000"/>
                  </a:solidFill>
                  <a:latin typeface="Arial Narrow" pitchFamily="34" charset="0"/>
                </a:rPr>
                <a:t>곡물추수</a:t>
              </a:r>
              <a:r>
                <a:rPr lang="ko-KR" altLang="en-US" sz="1800" b="1" dirty="0">
                  <a:solidFill>
                    <a:srgbClr val="000000"/>
                  </a:solidFill>
                  <a:latin typeface="Arial Narrow" pitchFamily="34" charset="0"/>
                </a:rPr>
                <a:t> 종료</a:t>
              </a: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신</a:t>
              </a:r>
              <a:r>
                <a:rPr lang="en-US" altLang="en-US" sz="1800" b="1" dirty="0">
                  <a:solidFill>
                    <a:srgbClr val="000000"/>
                  </a:solidFill>
                  <a:latin typeface="Arial Narrow" pitchFamily="34" charset="0"/>
                </a:rPr>
                <a:t>. 16:9-12)</a:t>
              </a:r>
            </a:p>
          </p:txBody>
        </p:sp>
        <p:sp>
          <p:nvSpPr>
            <p:cNvPr id="207906" name="Rectangle 35"/>
            <p:cNvSpPr>
              <a:spLocks noChangeArrowheads="1"/>
            </p:cNvSpPr>
            <p:nvPr/>
          </p:nvSpPr>
          <p:spPr bwMode="auto">
            <a:xfrm>
              <a:off x="2704" y="4200"/>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그리스도의 부활의 </a:t>
              </a:r>
              <a:r>
                <a:rPr lang="ko-KR" altLang="en-US" sz="1800" b="1" dirty="0" err="1">
                  <a:solidFill>
                    <a:srgbClr val="000000"/>
                  </a:solidFill>
                  <a:latin typeface="Arial Narrow" pitchFamily="34" charset="0"/>
                </a:rPr>
                <a:t>완성위해</a:t>
              </a:r>
              <a:r>
                <a:rPr lang="ko-KR" altLang="en-US" sz="1800" b="1" dirty="0">
                  <a:solidFill>
                    <a:srgbClr val="000000"/>
                  </a:solidFill>
                  <a:latin typeface="Arial Narrow" pitchFamily="34" charset="0"/>
                </a:rPr>
                <a:t> 성령이 오심</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행</a:t>
              </a:r>
              <a:r>
                <a:rPr lang="en-US" altLang="en-US" sz="1800" b="1" dirty="0">
                  <a:solidFill>
                    <a:srgbClr val="000000"/>
                  </a:solidFill>
                  <a:latin typeface="Arial Narrow" pitchFamily="34" charset="0"/>
                </a:rPr>
                <a:t> 2)</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09922" name="Text Box 3"/>
          <p:cNvSpPr>
            <a:spLocks noGrp="1" noChangeArrowheads="1"/>
          </p:cNvSpPr>
          <p:nvPr>
            <p:ph type="title"/>
          </p:nvPr>
        </p:nvSpPr>
        <p:spPr>
          <a:xfrm>
            <a:off x="304800" y="152400"/>
            <a:ext cx="7772400" cy="609600"/>
          </a:xfrm>
          <a:solidFill>
            <a:srgbClr val="000000"/>
          </a:solidFill>
        </p:spPr>
        <p:txBody>
          <a:bodyPr/>
          <a:lstStyle/>
          <a:p>
            <a:r>
              <a:rPr kumimoji="0" lang="ko-KR" altLang="en-US" sz="3200" b="1" dirty="0">
                <a:solidFill>
                  <a:srgbClr val="FFFFFF"/>
                </a:solidFill>
                <a:latin typeface="Arial" pitchFamily="34" charset="0"/>
              </a:rPr>
              <a:t>이스라엘 절기의 종말론</a:t>
            </a:r>
            <a:r>
              <a:rPr kumimoji="0" lang="en-US" altLang="zh-CN" sz="3200" b="1" dirty="0">
                <a:solidFill>
                  <a:srgbClr val="FFFFFF"/>
                </a:solidFill>
                <a:latin typeface="Arial" pitchFamily="34" charset="0"/>
              </a:rPr>
              <a:t> (</a:t>
            </a:r>
            <a:r>
              <a:rPr kumimoji="0" lang="ko-KR" altLang="en-US" sz="3200" b="1" dirty="0">
                <a:solidFill>
                  <a:srgbClr val="FFFFFF"/>
                </a:solidFill>
                <a:latin typeface="Arial" pitchFamily="34" charset="0"/>
              </a:rPr>
              <a:t>레</a:t>
            </a:r>
            <a:r>
              <a:rPr kumimoji="0" lang="en-US" altLang="zh-CN" sz="3200" b="1" dirty="0">
                <a:solidFill>
                  <a:srgbClr val="FFFFFF"/>
                </a:solidFill>
                <a:latin typeface="Arial" pitchFamily="34" charset="0"/>
              </a:rPr>
              <a:t>. 23) </a:t>
            </a:r>
            <a:endParaRPr kumimoji="0" lang="en-US" altLang="en-US" sz="2400" b="1" dirty="0">
              <a:solidFill>
                <a:schemeClr val="tx1"/>
              </a:solidFill>
              <a:latin typeface="Impact" pitchFamily="34" charset="0"/>
              <a:ea typeface="SimSun" pitchFamily="2" charset="-122"/>
            </a:endParaRPr>
          </a:p>
        </p:txBody>
      </p:sp>
      <p:grpSp>
        <p:nvGrpSpPr>
          <p:cNvPr id="209923" name="Group 65"/>
          <p:cNvGrpSpPr>
            <a:grpSpLocks/>
          </p:cNvGrpSpPr>
          <p:nvPr/>
        </p:nvGrpSpPr>
        <p:grpSpPr bwMode="auto">
          <a:xfrm>
            <a:off x="0" y="838200"/>
            <a:ext cx="9144000" cy="6019800"/>
            <a:chOff x="32" y="0"/>
            <a:chExt cx="3693" cy="4719"/>
          </a:xfrm>
        </p:grpSpPr>
        <p:sp>
          <p:nvSpPr>
            <p:cNvPr id="209925" name="Rectangle 35"/>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일</a:t>
              </a:r>
              <a:endParaRPr lang="en-US" altLang="en-US" b="1" dirty="0">
                <a:solidFill>
                  <a:srgbClr val="000000"/>
                </a:solidFill>
                <a:latin typeface="Arial Narrow" pitchFamily="34" charset="0"/>
              </a:endParaRPr>
            </a:p>
          </p:txBody>
        </p:sp>
        <p:sp>
          <p:nvSpPr>
            <p:cNvPr id="209926" name="Rectangle 36"/>
            <p:cNvSpPr>
              <a:spLocks noChangeArrowheads="1"/>
            </p:cNvSpPr>
            <p:nvPr/>
          </p:nvSpPr>
          <p:spPr bwMode="auto">
            <a:xfrm>
              <a:off x="548" y="0"/>
              <a:ext cx="46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기간</a:t>
              </a:r>
              <a:endParaRPr lang="en-US" altLang="en-US" b="1" dirty="0">
                <a:solidFill>
                  <a:srgbClr val="000000"/>
                </a:solidFill>
                <a:latin typeface="Arial Narrow" pitchFamily="34" charset="0"/>
              </a:endParaRPr>
            </a:p>
          </p:txBody>
        </p:sp>
        <p:sp>
          <p:nvSpPr>
            <p:cNvPr id="209927" name="Rectangle 37"/>
            <p:cNvSpPr>
              <a:spLocks noChangeArrowheads="1"/>
            </p:cNvSpPr>
            <p:nvPr/>
          </p:nvSpPr>
          <p:spPr bwMode="auto">
            <a:xfrm>
              <a:off x="1017" y="0"/>
              <a:ext cx="5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절기</a:t>
              </a:r>
              <a:endParaRPr lang="en-US" altLang="en-US" b="1" dirty="0">
                <a:solidFill>
                  <a:srgbClr val="000000"/>
                </a:solidFill>
                <a:latin typeface="Arial Narrow" pitchFamily="34" charset="0"/>
              </a:endParaRPr>
            </a:p>
          </p:txBody>
        </p:sp>
        <p:sp>
          <p:nvSpPr>
            <p:cNvPr id="209928" name="Rectangle 38"/>
            <p:cNvSpPr>
              <a:spLocks noChangeArrowheads="1"/>
            </p:cNvSpPr>
            <p:nvPr/>
          </p:nvSpPr>
          <p:spPr bwMode="auto">
            <a:xfrm>
              <a:off x="1601" y="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중요성</a:t>
              </a:r>
              <a:r>
                <a:rPr lang="en-US" altLang="en-US" b="1" u="sng" dirty="0">
                  <a:solidFill>
                    <a:srgbClr val="000000"/>
                  </a:solidFill>
                  <a:latin typeface="Arial Narrow" pitchFamily="34" charset="0"/>
                </a:rPr>
                <a:t> (</a:t>
              </a:r>
              <a:r>
                <a:rPr lang="ko-KR" altLang="en-US" b="1" u="sng" dirty="0">
                  <a:solidFill>
                    <a:srgbClr val="000000"/>
                  </a:solidFill>
                  <a:latin typeface="Arial Narrow" pitchFamily="34" charset="0"/>
                </a:rPr>
                <a:t>과거</a:t>
              </a:r>
              <a:r>
                <a:rPr lang="en-US" altLang="en-US" b="1" u="sng" dirty="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09929" name="Rectangle 39"/>
            <p:cNvSpPr>
              <a:spLocks noChangeArrowheads="1"/>
            </p:cNvSpPr>
            <p:nvPr/>
          </p:nvSpPr>
          <p:spPr bwMode="auto">
            <a:xfrm>
              <a:off x="2677" y="0"/>
              <a:ext cx="104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유형</a:t>
              </a:r>
              <a:r>
                <a:rPr lang="en-US" altLang="en-US" b="1" u="sng" dirty="0">
                  <a:solidFill>
                    <a:srgbClr val="000000"/>
                  </a:solidFill>
                  <a:latin typeface="Arial Narrow" pitchFamily="34" charset="0"/>
                </a:rPr>
                <a:t>(</a:t>
              </a:r>
              <a:r>
                <a:rPr lang="ko-KR" altLang="en-US" b="1" u="sng" dirty="0">
                  <a:solidFill>
                    <a:srgbClr val="000000"/>
                  </a:solidFill>
                  <a:latin typeface="Arial Narrow" pitchFamily="34" charset="0"/>
                </a:rPr>
                <a:t>미래</a:t>
              </a:r>
              <a:r>
                <a:rPr lang="en-US" altLang="en-US" b="1" u="sng" dirty="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09930" name="Rectangle 40"/>
            <p:cNvSpPr>
              <a:spLocks noChangeArrowheads="1"/>
            </p:cNvSpPr>
            <p:nvPr/>
          </p:nvSpPr>
          <p:spPr bwMode="auto">
            <a:xfrm>
              <a:off x="32" y="518"/>
              <a:ext cx="51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봄</a:t>
              </a:r>
              <a:r>
                <a:rPr lang="en-US" altLang="ko-KR" sz="1800" b="1" dirty="0">
                  <a:solidFill>
                    <a:srgbClr val="000000"/>
                  </a:solidFill>
                  <a:latin typeface="Arial Narrow" pitchFamily="34" charset="0"/>
                </a:rPr>
                <a:t>-</a:t>
              </a:r>
              <a:r>
                <a:rPr lang="ko-KR" altLang="en-US" sz="1800" b="1" dirty="0">
                  <a:solidFill>
                    <a:srgbClr val="000000"/>
                  </a:solidFill>
                  <a:latin typeface="Arial Narrow" pitchFamily="34" charset="0"/>
                </a:rPr>
                <a:t>여름</a:t>
              </a:r>
              <a:endParaRPr lang="en-US" altLang="en-US" sz="1800" b="1" dirty="0">
                <a:solidFill>
                  <a:srgbClr val="000000"/>
                </a:solidFill>
                <a:latin typeface="Arial Narrow" pitchFamily="34" charset="0"/>
              </a:endParaRPr>
            </a:p>
          </p:txBody>
        </p:sp>
        <p:sp>
          <p:nvSpPr>
            <p:cNvPr id="209931" name="Rectangle 41"/>
            <p:cNvSpPr>
              <a:spLocks noChangeArrowheads="1"/>
            </p:cNvSpPr>
            <p:nvPr/>
          </p:nvSpPr>
          <p:spPr bwMode="auto">
            <a:xfrm>
              <a:off x="548" y="518"/>
              <a:ext cx="469"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절기없음</a:t>
              </a:r>
              <a:endParaRPr lang="en-US" altLang="en-US" sz="1800" b="1" dirty="0">
                <a:solidFill>
                  <a:srgbClr val="000000"/>
                </a:solidFill>
                <a:latin typeface="Arial Narrow" pitchFamily="34" charset="0"/>
              </a:endParaRPr>
            </a:p>
          </p:txBody>
        </p:sp>
        <p:sp>
          <p:nvSpPr>
            <p:cNvPr id="209932" name="Rectangle 42"/>
            <p:cNvSpPr>
              <a:spLocks noChangeArrowheads="1"/>
            </p:cNvSpPr>
            <p:nvPr/>
          </p:nvSpPr>
          <p:spPr bwMode="auto">
            <a:xfrm>
              <a:off x="1017" y="518"/>
              <a:ext cx="584"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a:solidFill>
                    <a:srgbClr val="000000"/>
                  </a:solidFill>
                  <a:latin typeface="Arial Narrow" pitchFamily="34" charset="0"/>
                </a:rPr>
                <a:t>—</a:t>
              </a:r>
            </a:p>
          </p:txBody>
        </p:sp>
        <p:sp>
          <p:nvSpPr>
            <p:cNvPr id="209933" name="Rectangle 43"/>
            <p:cNvSpPr>
              <a:spLocks noChangeArrowheads="1"/>
            </p:cNvSpPr>
            <p:nvPr/>
          </p:nvSpPr>
          <p:spPr bwMode="auto">
            <a:xfrm>
              <a:off x="1601" y="518"/>
              <a:ext cx="107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추수의 즐거움 누림</a:t>
              </a:r>
              <a:endParaRPr lang="en-US" altLang="en-US" sz="1800" b="1" dirty="0">
                <a:solidFill>
                  <a:srgbClr val="000000"/>
                </a:solidFill>
                <a:latin typeface="Arial Narrow" pitchFamily="34" charset="0"/>
              </a:endParaRPr>
            </a:p>
          </p:txBody>
        </p:sp>
        <p:sp>
          <p:nvSpPr>
            <p:cNvPr id="209934" name="Rectangle 44"/>
            <p:cNvSpPr>
              <a:spLocks noChangeArrowheads="1"/>
            </p:cNvSpPr>
            <p:nvPr/>
          </p:nvSpPr>
          <p:spPr bwMode="auto">
            <a:xfrm>
              <a:off x="2677" y="518"/>
              <a:ext cx="104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교회시대</a:t>
              </a:r>
              <a:endParaRPr lang="en-US" altLang="en-US" sz="1800" b="1" dirty="0">
                <a:solidFill>
                  <a:srgbClr val="000000"/>
                </a:solidFill>
                <a:latin typeface="Arial Narrow" pitchFamily="34" charset="0"/>
              </a:endParaRPr>
            </a:p>
          </p:txBody>
        </p:sp>
        <p:sp>
          <p:nvSpPr>
            <p:cNvPr id="209935" name="Rectangle 45"/>
            <p:cNvSpPr>
              <a:spLocks noChangeArrowheads="1"/>
            </p:cNvSpPr>
            <p:nvPr/>
          </p:nvSpPr>
          <p:spPr bwMode="auto">
            <a:xfrm>
              <a:off x="32" y="1093"/>
              <a:ext cx="51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티쉬리</a:t>
              </a:r>
              <a:r>
                <a:rPr lang="en-US" altLang="en-US" sz="2000" b="1" dirty="0">
                  <a:solidFill>
                    <a:srgbClr val="000000"/>
                  </a:solidFill>
                  <a:latin typeface="Arial Narrow" pitchFamily="34" charset="0"/>
                </a:rPr>
                <a:t>)</a:t>
              </a:r>
            </a:p>
          </p:txBody>
        </p:sp>
        <p:sp>
          <p:nvSpPr>
            <p:cNvPr id="209936" name="Rectangle 46"/>
            <p:cNvSpPr>
              <a:spLocks noChangeArrowheads="1"/>
            </p:cNvSpPr>
            <p:nvPr/>
          </p:nvSpPr>
          <p:spPr bwMode="auto">
            <a:xfrm>
              <a:off x="548" y="1093"/>
              <a:ext cx="469"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endParaRPr lang="en-US" altLang="en-US" sz="1800" b="1" dirty="0">
                <a:solidFill>
                  <a:srgbClr val="000000"/>
                </a:solidFill>
                <a:latin typeface="Arial Narrow" pitchFamily="34" charset="0"/>
              </a:endParaRPr>
            </a:p>
          </p:txBody>
        </p:sp>
        <p:sp>
          <p:nvSpPr>
            <p:cNvPr id="209937" name="Rectangle 47"/>
            <p:cNvSpPr>
              <a:spLocks noChangeArrowheads="1"/>
            </p:cNvSpPr>
            <p:nvPr/>
          </p:nvSpPr>
          <p:spPr bwMode="auto">
            <a:xfrm>
              <a:off x="1017" y="1093"/>
              <a:ext cx="584"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나팔절</a:t>
              </a: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신년</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(Rosh Hashanah)</a:t>
              </a:r>
            </a:p>
          </p:txBody>
        </p:sp>
        <p:sp>
          <p:nvSpPr>
            <p:cNvPr id="209938" name="Rectangle 48"/>
            <p:cNvSpPr>
              <a:spLocks noChangeArrowheads="1"/>
            </p:cNvSpPr>
            <p:nvPr/>
          </p:nvSpPr>
          <p:spPr bwMode="auto">
            <a:xfrm>
              <a:off x="1601" y="1093"/>
              <a:ext cx="1076"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국가적 </a:t>
              </a:r>
              <a:r>
                <a:rPr lang="ko-KR" altLang="en-US" sz="1800" b="1" dirty="0" err="1">
                  <a:solidFill>
                    <a:srgbClr val="000000"/>
                  </a:solidFill>
                  <a:latin typeface="Arial Narrow" pitchFamily="34" charset="0"/>
                </a:rPr>
                <a:t>속죄일을</a:t>
              </a:r>
              <a:r>
                <a:rPr lang="ko-KR" altLang="en-US" sz="1800" b="1" dirty="0">
                  <a:solidFill>
                    <a:srgbClr val="000000"/>
                  </a:solidFill>
                  <a:latin typeface="Arial Narrow" pitchFamily="34" charset="0"/>
                </a:rPr>
                <a:t> 준비하고 속죄일 </a:t>
              </a:r>
              <a:r>
                <a:rPr lang="ko-KR" altLang="en-US" sz="1800" b="1" dirty="0" err="1">
                  <a:solidFill>
                    <a:srgbClr val="000000"/>
                  </a:solidFill>
                  <a:latin typeface="Arial Narrow" pitchFamily="34" charset="0"/>
                </a:rPr>
                <a:t>정결의식</a:t>
              </a:r>
              <a:endParaRPr lang="en-US" altLang="en-US" sz="1800" b="1" dirty="0">
                <a:solidFill>
                  <a:srgbClr val="000000"/>
                </a:solidFill>
                <a:latin typeface="Arial Narrow" pitchFamily="34" charset="0"/>
              </a:endParaRPr>
            </a:p>
          </p:txBody>
        </p:sp>
        <p:sp>
          <p:nvSpPr>
            <p:cNvPr id="209939" name="Rectangle 49"/>
            <p:cNvSpPr>
              <a:spLocks noChangeArrowheads="1"/>
            </p:cNvSpPr>
            <p:nvPr/>
          </p:nvSpPr>
          <p:spPr bwMode="auto">
            <a:xfrm>
              <a:off x="2677" y="1093"/>
              <a:ext cx="1048"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들림</a:t>
              </a:r>
              <a:r>
                <a:rPr lang="en-US" altLang="en-US" sz="1800" b="1" dirty="0">
                  <a:solidFill>
                    <a:srgbClr val="000000"/>
                  </a:solidFill>
                  <a:latin typeface="Arial Narrow" pitchFamily="34" charset="0"/>
                </a:rPr>
                <a:t> (</a:t>
              </a:r>
              <a:r>
                <a:rPr lang="ko-KR" altLang="en-US" sz="1800" b="1" dirty="0" err="1">
                  <a:solidFill>
                    <a:srgbClr val="000000"/>
                  </a:solidFill>
                  <a:latin typeface="Arial Narrow" pitchFamily="34" charset="0"/>
                </a:rPr>
                <a:t>살전</a:t>
              </a:r>
              <a:r>
                <a:rPr lang="en-US" altLang="en-US" sz="1800" b="1" dirty="0">
                  <a:solidFill>
                    <a:srgbClr val="000000"/>
                  </a:solidFill>
                  <a:latin typeface="Arial Narrow" pitchFamily="34" charset="0"/>
                </a:rPr>
                <a:t> 4:13f.) </a:t>
              </a:r>
              <a:r>
                <a:rPr lang="ko-KR" altLang="en-US" sz="1800" b="1" dirty="0">
                  <a:solidFill>
                    <a:srgbClr val="000000"/>
                  </a:solidFill>
                  <a:latin typeface="Arial Narrow" pitchFamily="34" charset="0"/>
                </a:rPr>
                <a:t>계시</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 (</a:t>
              </a:r>
              <a:r>
                <a:rPr lang="ko-KR" altLang="en-US" sz="1800" b="1" dirty="0">
                  <a:solidFill>
                    <a:srgbClr val="000000"/>
                  </a:solidFill>
                  <a:latin typeface="Arial Narrow" pitchFamily="34" charset="0"/>
                </a:rPr>
                <a:t>마</a:t>
              </a:r>
              <a:r>
                <a:rPr lang="en-US" altLang="en-US" sz="1800" b="1" dirty="0">
                  <a:solidFill>
                    <a:srgbClr val="000000"/>
                  </a:solidFill>
                  <a:latin typeface="Arial Narrow" pitchFamily="34" charset="0"/>
                </a:rPr>
                <a:t>. 24:31)</a:t>
              </a:r>
            </a:p>
            <a:p>
              <a:pPr algn="ctr"/>
              <a:r>
                <a:rPr lang="en-US" altLang="en-US" sz="1800" b="1" dirty="0">
                  <a:solidFill>
                    <a:srgbClr val="000000"/>
                  </a:solidFill>
                  <a:latin typeface="Arial Narrow" pitchFamily="34" charset="0"/>
                </a:rPr>
                <a:t>—</a:t>
              </a:r>
              <a:r>
                <a:rPr lang="ko-KR" altLang="en-US" sz="1800" b="1" dirty="0" err="1">
                  <a:solidFill>
                    <a:srgbClr val="000000"/>
                  </a:solidFill>
                  <a:latin typeface="Arial Narrow" pitchFamily="34" charset="0"/>
                </a:rPr>
                <a:t>왕국준비</a:t>
              </a:r>
              <a:endParaRPr lang="en-US" altLang="en-US" sz="1800" b="1" dirty="0">
                <a:solidFill>
                  <a:srgbClr val="000000"/>
                </a:solidFill>
                <a:latin typeface="Arial Narrow" pitchFamily="34" charset="0"/>
              </a:endParaRPr>
            </a:p>
          </p:txBody>
        </p:sp>
        <p:sp>
          <p:nvSpPr>
            <p:cNvPr id="209940" name="Rectangle 50"/>
            <p:cNvSpPr>
              <a:spLocks noChangeArrowheads="1"/>
            </p:cNvSpPr>
            <p:nvPr/>
          </p:nvSpPr>
          <p:spPr bwMode="auto">
            <a:xfrm>
              <a:off x="32" y="1956"/>
              <a:ext cx="51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7-10</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티쉬리</a:t>
              </a:r>
              <a:r>
                <a:rPr lang="en-US" altLang="en-US" sz="2000" b="1" dirty="0">
                  <a:solidFill>
                    <a:srgbClr val="000000"/>
                  </a:solidFill>
                  <a:latin typeface="Arial Narrow" pitchFamily="34" charset="0"/>
                </a:rPr>
                <a:t>)</a:t>
              </a:r>
            </a:p>
          </p:txBody>
        </p:sp>
        <p:sp>
          <p:nvSpPr>
            <p:cNvPr id="209941" name="Rectangle 51"/>
            <p:cNvSpPr>
              <a:spLocks noChangeArrowheads="1"/>
            </p:cNvSpPr>
            <p:nvPr/>
          </p:nvSpPr>
          <p:spPr bwMode="auto">
            <a:xfrm>
              <a:off x="548" y="1956"/>
              <a:ext cx="469"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endParaRPr lang="en-US" altLang="en-US" sz="1800" b="1" dirty="0">
                <a:solidFill>
                  <a:srgbClr val="000000"/>
                </a:solidFill>
                <a:latin typeface="Arial Narrow" pitchFamily="34" charset="0"/>
              </a:endParaRPr>
            </a:p>
          </p:txBody>
        </p:sp>
        <p:sp>
          <p:nvSpPr>
            <p:cNvPr id="209942" name="Rectangle 52"/>
            <p:cNvSpPr>
              <a:spLocks noChangeArrowheads="1"/>
            </p:cNvSpPr>
            <p:nvPr/>
          </p:nvSpPr>
          <p:spPr bwMode="auto">
            <a:xfrm>
              <a:off x="1017" y="1956"/>
              <a:ext cx="584"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속죄일</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(Yom Kippur)</a:t>
              </a:r>
            </a:p>
          </p:txBody>
        </p:sp>
        <p:sp>
          <p:nvSpPr>
            <p:cNvPr id="209943" name="Rectangle 53"/>
            <p:cNvSpPr>
              <a:spLocks noChangeArrowheads="1"/>
            </p:cNvSpPr>
            <p:nvPr/>
          </p:nvSpPr>
          <p:spPr bwMode="auto">
            <a:xfrm>
              <a:off x="1601" y="1956"/>
              <a:ext cx="107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국가적 속죄와 백성들의 죄를 정결케 함</a:t>
              </a:r>
              <a:r>
                <a:rPr lang="en-US" altLang="en-US" sz="1800" b="1" dirty="0">
                  <a:solidFill>
                    <a:srgbClr val="000000"/>
                  </a:solidFill>
                  <a:latin typeface="Arial Narrow" pitchFamily="34" charset="0"/>
                </a:rPr>
                <a:t> (</a:t>
              </a:r>
              <a:r>
                <a:rPr lang="ko-KR" altLang="en-US" sz="1800" b="1" dirty="0">
                  <a:solidFill>
                    <a:srgbClr val="000000"/>
                  </a:solidFill>
                  <a:latin typeface="Arial Narrow" pitchFamily="34" charset="0"/>
                </a:rPr>
                <a:t>레</a:t>
              </a:r>
              <a:r>
                <a:rPr lang="en-US" altLang="en-US" sz="1800" b="1" dirty="0">
                  <a:solidFill>
                    <a:srgbClr val="000000"/>
                  </a:solidFill>
                  <a:latin typeface="Arial Narrow" pitchFamily="34" charset="0"/>
                </a:rPr>
                <a:t> 16)</a:t>
              </a:r>
            </a:p>
          </p:txBody>
        </p:sp>
        <p:sp>
          <p:nvSpPr>
            <p:cNvPr id="209944" name="Rectangle 54"/>
            <p:cNvSpPr>
              <a:spLocks noChangeArrowheads="1"/>
            </p:cNvSpPr>
            <p:nvPr/>
          </p:nvSpPr>
          <p:spPr bwMode="auto">
            <a:xfrm>
              <a:off x="2677" y="1956"/>
              <a:ext cx="1048"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고난속에서</a:t>
              </a:r>
              <a:r>
                <a:rPr lang="ko-KR" altLang="en-US" sz="1800" b="1" dirty="0">
                  <a:solidFill>
                    <a:srgbClr val="000000"/>
                  </a:solidFill>
                  <a:latin typeface="Arial Narrow" pitchFamily="34" charset="0"/>
                </a:rPr>
                <a:t> 이스라엘의 회개</a:t>
              </a:r>
              <a:r>
                <a:rPr lang="en-US" altLang="en-US" sz="1800" b="1" dirty="0">
                  <a:solidFill>
                    <a:srgbClr val="000000"/>
                  </a:solidFill>
                  <a:latin typeface="Arial Narrow" pitchFamily="34" charset="0"/>
                </a:rPr>
                <a:t> (</a:t>
              </a:r>
              <a:r>
                <a:rPr lang="ko-KR" altLang="en-US" sz="1800" b="1" dirty="0">
                  <a:solidFill>
                    <a:srgbClr val="000000"/>
                  </a:solidFill>
                  <a:latin typeface="Arial Narrow" pitchFamily="34" charset="0"/>
                </a:rPr>
                <a:t>롬</a:t>
              </a:r>
              <a:r>
                <a:rPr lang="en-US" altLang="en-US" sz="1800" b="1" dirty="0">
                  <a:solidFill>
                    <a:srgbClr val="000000"/>
                  </a:solidFill>
                  <a:latin typeface="Arial Narrow" pitchFamily="34" charset="0"/>
                </a:rPr>
                <a:t>. 11:26-27)</a:t>
              </a:r>
            </a:p>
          </p:txBody>
        </p:sp>
        <p:sp>
          <p:nvSpPr>
            <p:cNvPr id="209945" name="Rectangle 55"/>
            <p:cNvSpPr>
              <a:spLocks noChangeArrowheads="1"/>
            </p:cNvSpPr>
            <p:nvPr/>
          </p:nvSpPr>
          <p:spPr bwMode="auto">
            <a:xfrm>
              <a:off x="32" y="2704"/>
              <a:ext cx="51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7-15 </a:t>
              </a:r>
            </a:p>
            <a:p>
              <a:pPr algn="ctr"/>
              <a:r>
                <a:rPr lang="en-US" altLang="en-US" sz="2000" b="1" dirty="0">
                  <a:solidFill>
                    <a:srgbClr val="000000"/>
                  </a:solidFill>
                  <a:latin typeface="Arial Narrow" pitchFamily="34" charset="0"/>
                </a:rPr>
                <a:t>to 7-21</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티쉬리</a:t>
              </a:r>
              <a:r>
                <a:rPr lang="en-US" altLang="en-US" sz="2000" b="1" dirty="0">
                  <a:solidFill>
                    <a:srgbClr val="000000"/>
                  </a:solidFill>
                  <a:latin typeface="Arial Narrow" pitchFamily="34" charset="0"/>
                </a:rPr>
                <a:t>)</a:t>
              </a:r>
            </a:p>
          </p:txBody>
        </p:sp>
        <p:sp>
          <p:nvSpPr>
            <p:cNvPr id="209946" name="Rectangle 56"/>
            <p:cNvSpPr>
              <a:spLocks noChangeArrowheads="1"/>
            </p:cNvSpPr>
            <p:nvPr/>
          </p:nvSpPr>
          <p:spPr bwMode="auto">
            <a:xfrm>
              <a:off x="548" y="2704"/>
              <a:ext cx="46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7</a:t>
              </a:r>
              <a:r>
                <a:rPr lang="ko-KR" altLang="en-US" sz="1800" b="1" dirty="0">
                  <a:solidFill>
                    <a:srgbClr val="000000"/>
                  </a:solidFill>
                  <a:latin typeface="Arial Narrow" pitchFamily="34" charset="0"/>
                </a:rPr>
                <a:t>일</a:t>
              </a:r>
              <a:endParaRPr lang="en-US" altLang="en-US" sz="1800" b="1" dirty="0">
                <a:solidFill>
                  <a:srgbClr val="000000"/>
                </a:solidFill>
                <a:latin typeface="Arial Narrow" pitchFamily="34" charset="0"/>
              </a:endParaRPr>
            </a:p>
            <a:p>
              <a:pPr algn="ct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전도서</a:t>
              </a:r>
              <a:endParaRPr lang="en-US" altLang="ko-KR" sz="1800" b="1" dirty="0">
                <a:solidFill>
                  <a:srgbClr val="000000"/>
                </a:solidFill>
                <a:latin typeface="Arial Narrow" pitchFamily="34" charset="0"/>
              </a:endParaRPr>
            </a:p>
            <a:p>
              <a:pPr algn="ctr"/>
              <a:r>
                <a:rPr lang="ko-KR" altLang="en-US" sz="1800" b="1" dirty="0">
                  <a:solidFill>
                    <a:srgbClr val="000000"/>
                  </a:solidFill>
                  <a:latin typeface="Arial Narrow" pitchFamily="34" charset="0"/>
                </a:rPr>
                <a:t>낭독</a:t>
              </a:r>
              <a:r>
                <a:rPr lang="en-US" altLang="en-US" sz="1800" b="1" dirty="0">
                  <a:solidFill>
                    <a:srgbClr val="000000"/>
                  </a:solidFill>
                  <a:latin typeface="Arial Narrow" pitchFamily="34" charset="0"/>
                </a:rPr>
                <a:t>)</a:t>
              </a:r>
            </a:p>
          </p:txBody>
        </p:sp>
        <p:sp>
          <p:nvSpPr>
            <p:cNvPr id="209947" name="Rectangle 57"/>
            <p:cNvSpPr>
              <a:spLocks noChangeArrowheads="1"/>
            </p:cNvSpPr>
            <p:nvPr/>
          </p:nvSpPr>
          <p:spPr bwMode="auto">
            <a:xfrm>
              <a:off x="1016" y="2704"/>
              <a:ext cx="585"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초막절</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(Booths/Tents)</a:t>
              </a:r>
            </a:p>
            <a:p>
              <a:pPr algn="ctr"/>
              <a:r>
                <a:rPr lang="en-US" altLang="en-US" sz="1800" b="1" dirty="0">
                  <a:solidFill>
                    <a:srgbClr val="000000"/>
                  </a:solidFill>
                  <a:latin typeface="Arial Narrow" pitchFamily="34" charset="0"/>
                </a:rPr>
                <a:t>(</a:t>
              </a:r>
              <a:r>
                <a:rPr lang="en-US" altLang="en-US" sz="1800" b="1" dirty="0" err="1">
                  <a:solidFill>
                    <a:srgbClr val="000000"/>
                  </a:solidFill>
                  <a:latin typeface="Arial Narrow" pitchFamily="34" charset="0"/>
                </a:rPr>
                <a:t>Succot</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(the Lord)</a:t>
              </a:r>
            </a:p>
            <a:p>
              <a:pPr algn="ctr"/>
              <a:r>
                <a:rPr lang="en-US" altLang="ko-KR" sz="1800" b="1" dirty="0">
                  <a:solidFill>
                    <a:srgbClr val="000000"/>
                  </a:solidFill>
                  <a:latin typeface="Arial Narrow" pitchFamily="34" charset="0"/>
                </a:rPr>
                <a:t>(</a:t>
              </a:r>
              <a:r>
                <a:rPr lang="ko-KR" altLang="en-US" sz="1800" b="1" dirty="0">
                  <a:solidFill>
                    <a:srgbClr val="000000"/>
                  </a:solidFill>
                  <a:latin typeface="Arial Narrow" pitchFamily="34" charset="0"/>
                </a:rPr>
                <a:t>수확</a:t>
              </a:r>
              <a:r>
                <a:rPr lang="en-US" altLang="en-US" sz="1800" b="1" dirty="0">
                  <a:solidFill>
                    <a:srgbClr val="000000"/>
                  </a:solidFill>
                  <a:latin typeface="Arial Narrow" pitchFamily="34" charset="0"/>
                </a:rPr>
                <a:t>)</a:t>
              </a:r>
            </a:p>
          </p:txBody>
        </p:sp>
        <p:sp>
          <p:nvSpPr>
            <p:cNvPr id="209948" name="Rectangle 58"/>
            <p:cNvSpPr>
              <a:spLocks noChangeArrowheads="1"/>
            </p:cNvSpPr>
            <p:nvPr/>
          </p:nvSpPr>
          <p:spPr bwMode="auto">
            <a:xfrm>
              <a:off x="1601" y="2704"/>
              <a:ext cx="1076"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아브라함 언약의 성취에 대한 기대</a:t>
              </a: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느</a:t>
              </a:r>
              <a:r>
                <a:rPr lang="en-US" altLang="en-US" sz="1800" b="1" dirty="0">
                  <a:solidFill>
                    <a:srgbClr val="000000"/>
                  </a:solidFill>
                  <a:latin typeface="Arial Narrow" pitchFamily="34" charset="0"/>
                </a:rPr>
                <a:t>. 8)</a:t>
              </a:r>
            </a:p>
          </p:txBody>
        </p:sp>
        <p:sp>
          <p:nvSpPr>
            <p:cNvPr id="209949" name="Rectangle 59"/>
            <p:cNvSpPr>
              <a:spLocks noChangeArrowheads="1"/>
            </p:cNvSpPr>
            <p:nvPr/>
          </p:nvSpPr>
          <p:spPr bwMode="auto">
            <a:xfrm>
              <a:off x="2677" y="2704"/>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아브라함 언약의 실제적 성취</a:t>
              </a: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왕국</a:t>
              </a:r>
              <a:r>
                <a:rPr lang="en-US" altLang="ko-KR" sz="1800" b="1" dirty="0">
                  <a:solidFill>
                    <a:srgbClr val="000000"/>
                  </a:solidFill>
                  <a:latin typeface="Arial Narrow" pitchFamily="34" charset="0"/>
                </a:rPr>
                <a:t>(</a:t>
              </a:r>
              <a:r>
                <a:rPr lang="ko-KR" altLang="en-US" sz="1800" b="1" dirty="0">
                  <a:solidFill>
                    <a:srgbClr val="000000"/>
                  </a:solidFill>
                  <a:latin typeface="Arial Narrow" pitchFamily="34" charset="0"/>
                </a:rPr>
                <a:t>마</a:t>
              </a:r>
              <a:r>
                <a:rPr lang="en-US" altLang="en-US" sz="1800" b="1" dirty="0">
                  <a:solidFill>
                    <a:srgbClr val="000000"/>
                  </a:solidFill>
                  <a:latin typeface="Arial Narrow" pitchFamily="34" charset="0"/>
                </a:rPr>
                <a:t> 17:4)</a:t>
              </a:r>
            </a:p>
          </p:txBody>
        </p:sp>
        <p:sp>
          <p:nvSpPr>
            <p:cNvPr id="209950" name="Rectangle 60"/>
            <p:cNvSpPr>
              <a:spLocks noChangeArrowheads="1"/>
            </p:cNvSpPr>
            <p:nvPr/>
          </p:nvSpPr>
          <p:spPr bwMode="auto">
            <a:xfrm>
              <a:off x="32" y="4027"/>
              <a:ext cx="51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7-22</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티쉬리</a:t>
              </a:r>
              <a:r>
                <a:rPr lang="en-US" altLang="ko-KR" sz="2000" b="1" dirty="0">
                  <a:solidFill>
                    <a:srgbClr val="000000"/>
                  </a:solidFill>
                  <a:latin typeface="Arial Narrow" pitchFamily="34" charset="0"/>
                </a:rPr>
                <a:t>)</a:t>
              </a:r>
              <a:endParaRPr lang="en-US" altLang="en-US" sz="2000" b="1" dirty="0">
                <a:solidFill>
                  <a:srgbClr val="000000"/>
                </a:solidFill>
                <a:latin typeface="Arial Narrow" pitchFamily="34" charset="0"/>
              </a:endParaRPr>
            </a:p>
          </p:txBody>
        </p:sp>
        <p:sp>
          <p:nvSpPr>
            <p:cNvPr id="209951" name="Rectangle 61"/>
            <p:cNvSpPr>
              <a:spLocks noChangeArrowheads="1"/>
            </p:cNvSpPr>
            <p:nvPr/>
          </p:nvSpPr>
          <p:spPr bwMode="auto">
            <a:xfrm>
              <a:off x="548" y="4027"/>
              <a:ext cx="46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endParaRPr lang="en-US" altLang="en-US" sz="1800" b="1" dirty="0">
                <a:solidFill>
                  <a:srgbClr val="000000"/>
                </a:solidFill>
                <a:latin typeface="Arial Narrow" pitchFamily="34" charset="0"/>
              </a:endParaRPr>
            </a:p>
          </p:txBody>
        </p:sp>
        <p:sp>
          <p:nvSpPr>
            <p:cNvPr id="209952" name="Rectangle 62"/>
            <p:cNvSpPr>
              <a:spLocks noChangeArrowheads="1"/>
            </p:cNvSpPr>
            <p:nvPr/>
          </p:nvSpPr>
          <p:spPr bwMode="auto">
            <a:xfrm>
              <a:off x="1016" y="4027"/>
              <a:ext cx="585"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a:solidFill>
                    <a:srgbClr val="000000"/>
                  </a:solidFill>
                  <a:latin typeface="Arial Narrow" pitchFamily="34" charset="0"/>
                </a:rPr>
                <a:t>Shemini Atzeret</a:t>
              </a:r>
            </a:p>
            <a:p>
              <a:pPr algn="ctr"/>
              <a:r>
                <a:rPr lang="en-US" altLang="en-US" sz="1800" b="1">
                  <a:solidFill>
                    <a:srgbClr val="000000"/>
                  </a:solidFill>
                  <a:latin typeface="Arial Narrow" pitchFamily="34" charset="0"/>
                </a:rPr>
                <a:t>(Simchat Torah)</a:t>
              </a:r>
            </a:p>
          </p:txBody>
        </p:sp>
        <p:sp>
          <p:nvSpPr>
            <p:cNvPr id="209953" name="Rectangle 63"/>
            <p:cNvSpPr>
              <a:spLocks noChangeArrowheads="1"/>
            </p:cNvSpPr>
            <p:nvPr/>
          </p:nvSpPr>
          <p:spPr bwMode="auto">
            <a:xfrm>
              <a:off x="1601" y="4027"/>
              <a:ext cx="107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ja-JP" sz="1800" b="1" dirty="0">
                  <a:solidFill>
                    <a:srgbClr val="000000"/>
                  </a:solidFill>
                  <a:latin typeface="Arial Narrow" pitchFamily="34" charset="0"/>
                </a:rPr>
                <a:t>＂</a:t>
              </a:r>
              <a:r>
                <a:rPr lang="ko-KR" altLang="en-US" sz="1800" b="1" dirty="0">
                  <a:solidFill>
                    <a:srgbClr val="000000"/>
                  </a:solidFill>
                  <a:latin typeface="Arial Narrow" pitchFamily="34" charset="0"/>
                </a:rPr>
                <a:t>집회 </a:t>
              </a:r>
              <a:r>
                <a:rPr lang="en-US" altLang="ko-KR" sz="1800" b="1" dirty="0">
                  <a:solidFill>
                    <a:srgbClr val="000000"/>
                  </a:solidFill>
                  <a:latin typeface="Arial Narrow" pitchFamily="34" charset="0"/>
                </a:rPr>
                <a:t>8</a:t>
              </a:r>
              <a:r>
                <a:rPr lang="ko-KR" altLang="en-US" sz="1800" b="1" dirty="0">
                  <a:solidFill>
                    <a:srgbClr val="000000"/>
                  </a:solidFill>
                  <a:latin typeface="Arial Narrow" pitchFamily="34" charset="0"/>
                </a:rPr>
                <a:t>일째</a:t>
              </a:r>
              <a:r>
                <a:rPr lang="en-US" altLang="ja-JP" sz="1800" b="1" dirty="0">
                  <a:solidFill>
                    <a:srgbClr val="000000"/>
                  </a:solidFill>
                  <a:latin typeface="Arial Narrow" pitchFamily="34" charset="0"/>
                </a:rPr>
                <a:t>“</a:t>
              </a:r>
            </a:p>
            <a:p>
              <a:pPr algn="ctr" eaLnBrk="1" hangingPunct="1"/>
              <a:r>
                <a:rPr lang="en-US" altLang="ja-JP" sz="1800" b="1" dirty="0">
                  <a:solidFill>
                    <a:srgbClr val="000000"/>
                  </a:solidFill>
                  <a:latin typeface="Arial Narrow" pitchFamily="34" charset="0"/>
                </a:rPr>
                <a:t> ＂</a:t>
              </a:r>
              <a:r>
                <a:rPr lang="ko-KR" altLang="en-US" sz="1800" b="1" dirty="0">
                  <a:solidFill>
                    <a:srgbClr val="000000"/>
                  </a:solidFill>
                  <a:latin typeface="Arial Narrow" pitchFamily="34" charset="0"/>
                </a:rPr>
                <a:t>율법안에서의 즐거움</a:t>
              </a:r>
              <a:r>
                <a:rPr lang="en-US" altLang="ja-JP" sz="1800" b="1" dirty="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09954"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a:solidFill>
                    <a:srgbClr val="000000"/>
                  </a:solidFill>
                  <a:latin typeface="Arial Narrow" pitchFamily="34" charset="0"/>
                </a:rPr>
                <a:t> </a:t>
              </a:r>
            </a:p>
            <a:p>
              <a:pPr algn="ctr"/>
              <a:endParaRPr lang="en-US" altLang="en-US" sz="1800" b="1">
                <a:solidFill>
                  <a:srgbClr val="000000"/>
                </a:solidFill>
                <a:latin typeface="Arial Narrow" pitchFamily="34" charset="0"/>
              </a:endParaRPr>
            </a:p>
          </p:txBody>
        </p:sp>
      </p:grpSp>
      <p:sp>
        <p:nvSpPr>
          <p:cNvPr id="209924"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211970" name="Text Box 3"/>
          <p:cNvSpPr>
            <a:spLocks noGrp="1" noChangeArrowheads="1"/>
          </p:cNvSpPr>
          <p:nvPr>
            <p:ph type="title"/>
          </p:nvPr>
        </p:nvSpPr>
        <p:spPr>
          <a:xfrm>
            <a:off x="304800" y="152400"/>
            <a:ext cx="7772400" cy="609600"/>
          </a:xfrm>
          <a:solidFill>
            <a:srgbClr val="000000"/>
          </a:solidFill>
        </p:spPr>
        <p:txBody>
          <a:bodyPr/>
          <a:lstStyle/>
          <a:p>
            <a:r>
              <a:rPr kumimoji="0" lang="ko-KR" altLang="en-US" sz="3200" b="1" dirty="0">
                <a:solidFill>
                  <a:srgbClr val="FFFFFF"/>
                </a:solidFill>
                <a:latin typeface="Arial" pitchFamily="34" charset="0"/>
              </a:rPr>
              <a:t>이스라엘 절기의 종말론</a:t>
            </a:r>
            <a:r>
              <a:rPr kumimoji="0" lang="en-US" altLang="zh-CN" sz="3200" b="1" dirty="0">
                <a:solidFill>
                  <a:srgbClr val="FFFFFF"/>
                </a:solidFill>
                <a:latin typeface="Arial" pitchFamily="34" charset="0"/>
              </a:rPr>
              <a:t> (</a:t>
            </a:r>
            <a:r>
              <a:rPr kumimoji="0" lang="ko-KR" altLang="en-US" sz="3200" b="1" dirty="0">
                <a:solidFill>
                  <a:srgbClr val="FFFFFF"/>
                </a:solidFill>
                <a:latin typeface="Arial" pitchFamily="34" charset="0"/>
              </a:rPr>
              <a:t>레</a:t>
            </a:r>
            <a:r>
              <a:rPr kumimoji="0" lang="en-US" altLang="zh-CN" sz="3200" b="1" dirty="0">
                <a:solidFill>
                  <a:srgbClr val="FFFFFF"/>
                </a:solidFill>
                <a:latin typeface="Arial" pitchFamily="34" charset="0"/>
              </a:rPr>
              <a:t>. 23) </a:t>
            </a:r>
            <a:endParaRPr kumimoji="0" lang="en-US" altLang="en-US" sz="3600" b="1" dirty="0">
              <a:solidFill>
                <a:schemeClr val="tx1"/>
              </a:solidFill>
              <a:latin typeface="Impact" pitchFamily="34" charset="0"/>
              <a:ea typeface="SimSun" pitchFamily="2" charset="-122"/>
            </a:endParaRPr>
          </a:p>
        </p:txBody>
      </p:sp>
      <p:grpSp>
        <p:nvGrpSpPr>
          <p:cNvPr id="211971" name="Group 66"/>
          <p:cNvGrpSpPr>
            <a:grpSpLocks/>
          </p:cNvGrpSpPr>
          <p:nvPr/>
        </p:nvGrpSpPr>
        <p:grpSpPr bwMode="auto">
          <a:xfrm>
            <a:off x="0" y="838200"/>
            <a:ext cx="9144000" cy="6019800"/>
            <a:chOff x="96" y="576"/>
            <a:chExt cx="4274" cy="3840"/>
          </a:xfrm>
        </p:grpSpPr>
        <p:sp>
          <p:nvSpPr>
            <p:cNvPr id="211973"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일</a:t>
              </a:r>
              <a:endParaRPr lang="en-US" altLang="en-US" b="1" dirty="0">
                <a:solidFill>
                  <a:srgbClr val="000000"/>
                </a:solidFill>
                <a:latin typeface="Arial Narrow" pitchFamily="34" charset="0"/>
              </a:endParaRPr>
            </a:p>
          </p:txBody>
        </p:sp>
        <p:sp>
          <p:nvSpPr>
            <p:cNvPr id="211974"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기간</a:t>
              </a:r>
              <a:endParaRPr lang="en-US" altLang="en-US" b="1" dirty="0">
                <a:solidFill>
                  <a:srgbClr val="000000"/>
                </a:solidFill>
                <a:latin typeface="Arial Narrow" pitchFamily="34" charset="0"/>
              </a:endParaRPr>
            </a:p>
          </p:txBody>
        </p:sp>
        <p:sp>
          <p:nvSpPr>
            <p:cNvPr id="211975"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절기</a:t>
              </a:r>
              <a:endParaRPr lang="en-US" altLang="en-US" b="1" dirty="0">
                <a:solidFill>
                  <a:srgbClr val="000000"/>
                </a:solidFill>
                <a:latin typeface="Arial Narrow" pitchFamily="34" charset="0"/>
              </a:endParaRPr>
            </a:p>
          </p:txBody>
        </p:sp>
        <p:sp>
          <p:nvSpPr>
            <p:cNvPr id="211976"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중요성</a:t>
              </a:r>
              <a:r>
                <a:rPr lang="en-US" altLang="en-US" b="1" u="sng" dirty="0">
                  <a:solidFill>
                    <a:srgbClr val="000000"/>
                  </a:solidFill>
                  <a:latin typeface="Arial Narrow" pitchFamily="34" charset="0"/>
                </a:rPr>
                <a:t> (</a:t>
              </a:r>
              <a:r>
                <a:rPr lang="ko-KR" altLang="en-US" b="1" u="sng" dirty="0">
                  <a:solidFill>
                    <a:srgbClr val="000000"/>
                  </a:solidFill>
                  <a:latin typeface="Arial Narrow" pitchFamily="34" charset="0"/>
                </a:rPr>
                <a:t>과거</a:t>
              </a:r>
              <a:r>
                <a:rPr lang="en-US" altLang="en-US" b="1" u="sng" dirty="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11977"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b="1" u="sng" dirty="0">
                  <a:solidFill>
                    <a:srgbClr val="000000"/>
                  </a:solidFill>
                  <a:latin typeface="Arial Narrow" pitchFamily="34" charset="0"/>
                </a:rPr>
                <a:t>유형</a:t>
              </a:r>
              <a:r>
                <a:rPr lang="en-US" altLang="en-US" b="1" u="sng" dirty="0">
                  <a:solidFill>
                    <a:srgbClr val="000000"/>
                  </a:solidFill>
                  <a:latin typeface="Arial Narrow" pitchFamily="34" charset="0"/>
                </a:rPr>
                <a:t>(</a:t>
              </a:r>
              <a:r>
                <a:rPr lang="ko-KR" altLang="en-US" b="1" u="sng" dirty="0">
                  <a:solidFill>
                    <a:srgbClr val="000000"/>
                  </a:solidFill>
                  <a:latin typeface="Arial Narrow" pitchFamily="34" charset="0"/>
                </a:rPr>
                <a:t>미래</a:t>
              </a:r>
              <a:r>
                <a:rPr lang="en-US" altLang="en-US" b="1" u="sng" dirty="0">
                  <a:solidFill>
                    <a:srgbClr val="000000"/>
                  </a:solidFill>
                  <a:latin typeface="Arial Narrow" pitchFamily="34" charset="0"/>
                </a:rPr>
                <a:t>)</a:t>
              </a:r>
              <a:endParaRPr lang="en-US" altLang="en-US" b="1" dirty="0">
                <a:solidFill>
                  <a:srgbClr val="000000"/>
                </a:solidFill>
                <a:latin typeface="Arial Narrow" pitchFamily="34" charset="0"/>
              </a:endParaRPr>
            </a:p>
          </p:txBody>
        </p:sp>
        <p:sp>
          <p:nvSpPr>
            <p:cNvPr id="211978"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eaLnBrk="1" hangingPunct="1"/>
              <a:r>
                <a:rPr lang="ko-KR" altLang="en-US" sz="1800" b="1" dirty="0">
                  <a:solidFill>
                    <a:srgbClr val="000000"/>
                  </a:solidFill>
                  <a:latin typeface="Arial Narrow" pitchFamily="34" charset="0"/>
                </a:rPr>
                <a:t>다음의 절기는 성경에서 </a:t>
              </a:r>
              <a:r>
                <a:rPr lang="ko-KR" altLang="en-US" sz="1800" b="1" dirty="0" err="1">
                  <a:solidFill>
                    <a:srgbClr val="000000"/>
                  </a:solidFill>
                  <a:latin typeface="Arial Narrow" pitchFamily="34" charset="0"/>
                </a:rPr>
                <a:t>명령되지</a:t>
              </a:r>
              <a:r>
                <a:rPr lang="ko-KR" altLang="en-US" sz="1800" b="1" dirty="0">
                  <a:solidFill>
                    <a:srgbClr val="000000"/>
                  </a:solidFill>
                  <a:latin typeface="Arial Narrow" pitchFamily="34" charset="0"/>
                </a:rPr>
                <a:t> 않았다 </a:t>
              </a:r>
              <a:br>
                <a:rPr lang="en-US" altLang="en-US" sz="1800" b="1" dirty="0">
                  <a:solidFill>
                    <a:srgbClr val="000000"/>
                  </a:solidFill>
                  <a:latin typeface="Arial Narrow" pitchFamily="34" charset="0"/>
                </a:rPr>
              </a:br>
              <a:r>
                <a:rPr lang="ko-KR" altLang="en-US" sz="1800" b="1" dirty="0">
                  <a:solidFill>
                    <a:srgbClr val="000000"/>
                  </a:solidFill>
                  <a:latin typeface="Arial Narrow" pitchFamily="34" charset="0"/>
                </a:rPr>
                <a:t>그리고 종말론적인 중요성을 가지고 있지 안다</a:t>
              </a:r>
              <a:endParaRPr lang="en-US" altLang="en-US" sz="1800" b="1" dirty="0">
                <a:solidFill>
                  <a:srgbClr val="000000"/>
                </a:solidFill>
                <a:latin typeface="Arial Narrow" pitchFamily="34" charset="0"/>
              </a:endParaRPr>
            </a:p>
          </p:txBody>
        </p:sp>
        <p:sp>
          <p:nvSpPr>
            <p:cNvPr id="211979"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5-9</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아브</a:t>
              </a:r>
              <a:r>
                <a:rPr lang="en-US" altLang="en-US" sz="2000" b="1" dirty="0">
                  <a:solidFill>
                    <a:srgbClr val="000000"/>
                  </a:solidFill>
                  <a:latin typeface="Arial Narrow" pitchFamily="34" charset="0"/>
                </a:rPr>
                <a:t>)</a:t>
              </a:r>
            </a:p>
          </p:txBody>
        </p:sp>
        <p:sp>
          <p:nvSpPr>
            <p:cNvPr id="211980"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a:t>
              </a:r>
              <a:r>
                <a:rPr lang="ko-KR" altLang="en-US" sz="1800" b="1" dirty="0" err="1">
                  <a:solidFill>
                    <a:srgbClr val="000000"/>
                  </a:solidFill>
                  <a:latin typeface="Arial Narrow" pitchFamily="34" charset="0"/>
                </a:rPr>
                <a:t>예레미야애가</a:t>
              </a:r>
              <a:r>
                <a:rPr lang="ko-KR" altLang="en-US" sz="1800" b="1" dirty="0">
                  <a:solidFill>
                    <a:srgbClr val="000000"/>
                  </a:solidFill>
                  <a:latin typeface="Arial Narrow" pitchFamily="34" charset="0"/>
                </a:rPr>
                <a:t> 낭독</a:t>
              </a:r>
              <a:r>
                <a:rPr lang="en-US" altLang="en-US" sz="1800" b="1" dirty="0">
                  <a:solidFill>
                    <a:srgbClr val="000000"/>
                  </a:solidFill>
                  <a:latin typeface="Arial Narrow" pitchFamily="34" charset="0"/>
                </a:rPr>
                <a:t>.)</a:t>
              </a:r>
            </a:p>
          </p:txBody>
        </p:sp>
        <p:sp>
          <p:nvSpPr>
            <p:cNvPr id="211981"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아브달의</a:t>
              </a:r>
              <a:r>
                <a:rPr lang="ko-KR" altLang="en-US" sz="1800" b="1" dirty="0">
                  <a:solidFill>
                    <a:srgbClr val="000000"/>
                  </a:solidFill>
                  <a:latin typeface="Arial Narrow" pitchFamily="34" charset="0"/>
                </a:rPr>
                <a:t> </a:t>
              </a:r>
              <a:r>
                <a:rPr lang="en-US" altLang="ko-KR" sz="1800" b="1" dirty="0">
                  <a:solidFill>
                    <a:srgbClr val="000000"/>
                  </a:solidFill>
                  <a:latin typeface="Arial Narrow" pitchFamily="34" charset="0"/>
                </a:rPr>
                <a:t>9</a:t>
              </a:r>
              <a:r>
                <a:rPr lang="ko-KR" altLang="en-US" sz="1800" b="1" dirty="0">
                  <a:solidFill>
                    <a:srgbClr val="000000"/>
                  </a:solidFill>
                  <a:latin typeface="Arial Narrow" pitchFamily="34" charset="0"/>
                </a:rPr>
                <a:t>일째</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(Tish</a:t>
              </a:r>
              <a:r>
                <a:rPr lang="fr-FR" altLang="ja-JP" sz="1800" b="1" dirty="0">
                  <a:solidFill>
                    <a:srgbClr val="000000"/>
                  </a:solidFill>
                  <a:latin typeface="Arial Narrow" pitchFamily="34" charset="0"/>
                </a:rPr>
                <a:t>'</a:t>
              </a:r>
              <a:r>
                <a:rPr lang="en-US" altLang="en-US" sz="1800" b="1" dirty="0">
                  <a:solidFill>
                    <a:srgbClr val="000000"/>
                  </a:solidFill>
                  <a:latin typeface="Arial Narrow" pitchFamily="34" charset="0"/>
                </a:rPr>
                <a:t>ah be</a:t>
              </a:r>
              <a:r>
                <a:rPr lang="fr-FR" altLang="ja-JP" sz="1800" b="1" dirty="0">
                  <a:solidFill>
                    <a:srgbClr val="000000"/>
                  </a:solidFill>
                  <a:latin typeface="Arial Narrow" pitchFamily="34" charset="0"/>
                </a:rPr>
                <a:t>'</a:t>
              </a:r>
              <a:r>
                <a:rPr lang="en-US" altLang="en-US" sz="1800" b="1" dirty="0">
                  <a:solidFill>
                    <a:srgbClr val="000000"/>
                  </a:solidFill>
                  <a:latin typeface="Arial Narrow" pitchFamily="34" charset="0"/>
                </a:rPr>
                <a:t>ab)</a:t>
              </a:r>
            </a:p>
          </p:txBody>
        </p:sp>
        <p:sp>
          <p:nvSpPr>
            <p:cNvPr id="211982"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예루살렘의 멸망</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  586 BC &amp; AD 70</a:t>
              </a:r>
            </a:p>
          </p:txBody>
        </p:sp>
        <p:sp>
          <p:nvSpPr>
            <p:cNvPr id="211983"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9-25</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키스레브</a:t>
              </a:r>
              <a:r>
                <a:rPr lang="en-US" altLang="en-US" sz="2000" b="1" dirty="0">
                  <a:solidFill>
                    <a:srgbClr val="000000"/>
                  </a:solidFill>
                  <a:latin typeface="Arial Narrow" pitchFamily="34" charset="0"/>
                </a:rPr>
                <a:t>)</a:t>
              </a:r>
            </a:p>
          </p:txBody>
        </p:sp>
        <p:sp>
          <p:nvSpPr>
            <p:cNvPr id="211984"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하루</a:t>
              </a:r>
              <a:r>
                <a:rPr lang="en-US" altLang="en-US" sz="1800" b="1" dirty="0">
                  <a:solidFill>
                    <a:srgbClr val="000000"/>
                  </a:solidFill>
                  <a:latin typeface="Arial Narrow" pitchFamily="34" charset="0"/>
                </a:rPr>
                <a:t>+  </a:t>
              </a:r>
              <a:r>
                <a:rPr lang="ko-KR" altLang="en-US" sz="1800" b="1" dirty="0">
                  <a:solidFill>
                    <a:srgbClr val="000000"/>
                  </a:solidFill>
                  <a:latin typeface="Arial Narrow" pitchFamily="34" charset="0"/>
                </a:rPr>
                <a:t>초를 밝히는 </a:t>
              </a:r>
              <a:r>
                <a:rPr lang="en-US" altLang="ko-KR" sz="1800" b="1" dirty="0">
                  <a:solidFill>
                    <a:srgbClr val="000000"/>
                  </a:solidFill>
                  <a:latin typeface="Arial Narrow" pitchFamily="34" charset="0"/>
                </a:rPr>
                <a:t>7</a:t>
              </a:r>
              <a:r>
                <a:rPr lang="ko-KR" altLang="en-US" sz="1800" b="1" dirty="0">
                  <a:solidFill>
                    <a:srgbClr val="000000"/>
                  </a:solidFill>
                  <a:latin typeface="Arial Narrow" pitchFamily="34" charset="0"/>
                </a:rPr>
                <a:t>일을 추가</a:t>
              </a:r>
              <a:endParaRPr lang="en-US" altLang="en-US" sz="1800" b="1" dirty="0">
                <a:solidFill>
                  <a:srgbClr val="000000"/>
                </a:solidFill>
                <a:latin typeface="Arial Narrow" pitchFamily="34" charset="0"/>
              </a:endParaRPr>
            </a:p>
          </p:txBody>
        </p:sp>
        <p:sp>
          <p:nvSpPr>
            <p:cNvPr id="211985"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Hanukkah</a:t>
              </a:r>
            </a:p>
            <a:p>
              <a:pPr algn="ct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헌신</a:t>
              </a:r>
              <a:r>
                <a:rPr lang="en-US" altLang="ko-KR" sz="1800" b="1" dirty="0">
                  <a:solidFill>
                    <a:srgbClr val="000000"/>
                  </a:solidFill>
                  <a:latin typeface="Arial Narrow" pitchFamily="34" charset="0"/>
                </a:rPr>
                <a:t>)</a:t>
              </a:r>
              <a:endParaRPr lang="en-US" altLang="en-US" sz="1800" b="1" dirty="0">
                <a:solidFill>
                  <a:srgbClr val="000000"/>
                </a:solidFill>
                <a:latin typeface="Arial Narrow" pitchFamily="34" charset="0"/>
              </a:endParaRPr>
            </a:p>
            <a:p>
              <a:pPr algn="ctr"/>
              <a:r>
                <a:rPr lang="en-US" altLang="en-US" sz="1800" b="1" dirty="0">
                  <a:solidFill>
                    <a:srgbClr val="000000"/>
                  </a:solidFill>
                  <a:latin typeface="Arial Narrow" pitchFamily="34" charset="0"/>
                </a:rPr>
                <a:t> (</a:t>
              </a:r>
              <a:r>
                <a:rPr lang="ko-KR" altLang="en-US" sz="1800" b="1" dirty="0">
                  <a:solidFill>
                    <a:srgbClr val="000000"/>
                  </a:solidFill>
                  <a:latin typeface="Arial Narrow" pitchFamily="34" charset="0"/>
                </a:rPr>
                <a:t>빛</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a:t>
              </a:r>
              <a:r>
                <a:rPr lang="ko-KR" altLang="en-US" sz="1800" b="1" dirty="0">
                  <a:solidFill>
                    <a:srgbClr val="000000"/>
                  </a:solidFill>
                  <a:latin typeface="Arial Narrow" pitchFamily="34" charset="0"/>
                </a:rPr>
                <a:t>조명</a:t>
              </a:r>
              <a:r>
                <a:rPr lang="en-US" altLang="ko-KR" sz="1800" b="1" dirty="0">
                  <a:solidFill>
                    <a:srgbClr val="000000"/>
                  </a:solidFill>
                  <a:latin typeface="Arial Narrow" pitchFamily="34" charset="0"/>
                </a:rPr>
                <a:t>, </a:t>
              </a:r>
              <a:r>
                <a:rPr lang="ko-KR" altLang="en-US" sz="1800" b="1" dirty="0">
                  <a:solidFill>
                    <a:srgbClr val="000000"/>
                  </a:solidFill>
                  <a:latin typeface="Arial Narrow" pitchFamily="34" charset="0"/>
                </a:rPr>
                <a:t>조명</a:t>
              </a:r>
              <a:r>
                <a:rPr lang="en-US" altLang="en-US" sz="1800" b="1" dirty="0">
                  <a:solidFill>
                    <a:srgbClr val="000000"/>
                  </a:solidFill>
                  <a:latin typeface="Arial Narrow" pitchFamily="34" charset="0"/>
                </a:rPr>
                <a:t>)</a:t>
              </a:r>
            </a:p>
            <a:p>
              <a:pPr algn="ctr"/>
              <a:r>
                <a:rPr lang="en-US" altLang="en-US" sz="1800" b="1" dirty="0">
                  <a:solidFill>
                    <a:srgbClr val="000000"/>
                  </a:solidFill>
                  <a:latin typeface="Arial Narrow" pitchFamily="34" charset="0"/>
                </a:rPr>
                <a:t>(Maccabees)</a:t>
              </a:r>
            </a:p>
          </p:txBody>
        </p:sp>
        <p:sp>
          <p:nvSpPr>
            <p:cNvPr id="211986"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마카비에</a:t>
              </a:r>
              <a:r>
                <a:rPr lang="ko-KR" altLang="en-US" sz="1800" b="1" dirty="0">
                  <a:solidFill>
                    <a:srgbClr val="000000"/>
                  </a:solidFill>
                  <a:latin typeface="Arial Narrow" pitchFamily="34" charset="0"/>
                </a:rPr>
                <a:t> 의해 나라를 구원함</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In 164 BC </a:t>
              </a:r>
            </a:p>
            <a:p>
              <a:pPr algn="ctr"/>
              <a:r>
                <a:rPr lang="en-US" altLang="en-US" sz="1800" b="1" dirty="0">
                  <a:solidFill>
                    <a:srgbClr val="000000"/>
                  </a:solidFill>
                  <a:latin typeface="Arial Narrow" pitchFamily="34" charset="0"/>
                </a:rPr>
                <a:t>(cf. </a:t>
              </a:r>
              <a:r>
                <a:rPr lang="ko-KR" altLang="en-US" sz="1800" b="1" dirty="0">
                  <a:solidFill>
                    <a:srgbClr val="000000"/>
                  </a:solidFill>
                  <a:latin typeface="Arial Narrow" pitchFamily="34" charset="0"/>
                </a:rPr>
                <a:t>요</a:t>
              </a:r>
              <a:r>
                <a:rPr lang="en-US" altLang="en-US" sz="1800" b="1" dirty="0">
                  <a:solidFill>
                    <a:srgbClr val="000000"/>
                  </a:solidFill>
                  <a:latin typeface="Arial Narrow" pitchFamily="34" charset="0"/>
                </a:rPr>
                <a:t> 10:22)</a:t>
              </a:r>
            </a:p>
          </p:txBody>
        </p:sp>
        <p:sp>
          <p:nvSpPr>
            <p:cNvPr id="211987"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2000" b="1" dirty="0">
                  <a:solidFill>
                    <a:srgbClr val="000000"/>
                  </a:solidFill>
                  <a:latin typeface="Arial Narrow" pitchFamily="34" charset="0"/>
                </a:rPr>
                <a:t>12-14/15 </a:t>
              </a:r>
            </a:p>
            <a:p>
              <a:pPr algn="ctr"/>
              <a:r>
                <a:rPr lang="en-US" altLang="en-US" sz="2000" b="1" dirty="0">
                  <a:solidFill>
                    <a:srgbClr val="000000"/>
                  </a:solidFill>
                  <a:latin typeface="Arial Narrow" pitchFamily="34" charset="0"/>
                </a:rPr>
                <a:t>(</a:t>
              </a:r>
              <a:r>
                <a:rPr lang="ko-KR" altLang="en-US" sz="2000" b="1" dirty="0" err="1">
                  <a:solidFill>
                    <a:srgbClr val="000000"/>
                  </a:solidFill>
                  <a:latin typeface="Arial Narrow" pitchFamily="34" charset="0"/>
                </a:rPr>
                <a:t>아달</a:t>
              </a:r>
              <a:r>
                <a:rPr lang="en-US" altLang="en-US" sz="2000" b="1" dirty="0">
                  <a:solidFill>
                    <a:srgbClr val="000000"/>
                  </a:solidFill>
                  <a:latin typeface="Arial Narrow" pitchFamily="34" charset="0"/>
                </a:rPr>
                <a:t>)</a:t>
              </a:r>
            </a:p>
          </p:txBody>
        </p:sp>
        <p:sp>
          <p:nvSpPr>
            <p:cNvPr id="211988"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en-US" altLang="en-US" sz="1800" b="1" dirty="0">
                  <a:solidFill>
                    <a:srgbClr val="000000"/>
                  </a:solidFill>
                  <a:latin typeface="Arial Narrow" pitchFamily="34" charset="0"/>
                </a:rPr>
                <a:t>2</a:t>
              </a:r>
              <a:r>
                <a:rPr lang="ko-KR" altLang="en-US" sz="1800" b="1" dirty="0">
                  <a:solidFill>
                    <a:srgbClr val="000000"/>
                  </a:solidFill>
                  <a:latin typeface="Arial Narrow" pitchFamily="34" charset="0"/>
                </a:rPr>
                <a:t>일</a:t>
              </a:r>
              <a:endParaRPr lang="en-US" altLang="en-US" sz="1800" b="1" dirty="0">
                <a:solidFill>
                  <a:srgbClr val="000000"/>
                </a:solidFill>
                <a:latin typeface="Arial Narrow" pitchFamily="34" charset="0"/>
              </a:endParaRPr>
            </a:p>
            <a:p>
              <a:pPr algn="ctr"/>
              <a:r>
                <a:rPr lang="en-US" altLang="en-US" sz="1800" b="1" dirty="0">
                  <a:solidFill>
                    <a:srgbClr val="000000"/>
                  </a:solidFill>
                  <a:latin typeface="Arial Narrow" pitchFamily="34" charset="0"/>
                </a:rPr>
                <a:t>(</a:t>
              </a:r>
              <a:r>
                <a:rPr lang="ko-KR" altLang="en-US" sz="1800" b="1" dirty="0" err="1">
                  <a:solidFill>
                    <a:srgbClr val="000000"/>
                  </a:solidFill>
                  <a:latin typeface="Arial Narrow" pitchFamily="34" charset="0"/>
                </a:rPr>
                <a:t>에스더</a:t>
              </a:r>
              <a:r>
                <a:rPr lang="ko-KR" altLang="en-US" sz="1800" b="1" dirty="0">
                  <a:solidFill>
                    <a:srgbClr val="000000"/>
                  </a:solidFill>
                  <a:latin typeface="Arial Narrow" pitchFamily="34" charset="0"/>
                </a:rPr>
                <a:t> 낭독</a:t>
              </a:r>
              <a:r>
                <a:rPr lang="en-US" altLang="en-US" sz="1800" b="1" dirty="0">
                  <a:solidFill>
                    <a:srgbClr val="000000"/>
                  </a:solidFill>
                  <a:latin typeface="Arial Narrow" pitchFamily="34" charset="0"/>
                </a:rPr>
                <a:t>)</a:t>
              </a:r>
            </a:p>
          </p:txBody>
        </p:sp>
        <p:sp>
          <p:nvSpPr>
            <p:cNvPr id="211989"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a:solidFill>
                    <a:srgbClr val="000000"/>
                  </a:solidFill>
                  <a:latin typeface="Arial Narrow" pitchFamily="34" charset="0"/>
                </a:rPr>
                <a:t>부림</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(Lots)</a:t>
              </a:r>
            </a:p>
          </p:txBody>
        </p:sp>
        <p:sp>
          <p:nvSpPr>
            <p:cNvPr id="211990"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dirty="0" err="1">
                  <a:solidFill>
                    <a:srgbClr val="000000"/>
                  </a:solidFill>
                  <a:latin typeface="Arial Narrow" pitchFamily="34" charset="0"/>
                </a:rPr>
                <a:t>에스다가</a:t>
              </a:r>
              <a:r>
                <a:rPr lang="ko-KR" altLang="en-US" sz="1800" b="1" dirty="0">
                  <a:solidFill>
                    <a:srgbClr val="000000"/>
                  </a:solidFill>
                  <a:latin typeface="Arial Narrow" pitchFamily="34" charset="0"/>
                </a:rPr>
                <a:t> 나라를 구함</a:t>
              </a:r>
              <a:endParaRPr lang="en-US" altLang="ko-KR" sz="1800" b="1" dirty="0">
                <a:solidFill>
                  <a:srgbClr val="000000"/>
                </a:solidFill>
                <a:latin typeface="Arial Narrow" pitchFamily="34" charset="0"/>
              </a:endParaRPr>
            </a:p>
            <a:p>
              <a:pPr algn="ctr" eaLnBrk="1" hangingPunct="1"/>
              <a:r>
                <a:rPr lang="en-US" altLang="en-US" sz="1800" b="1" dirty="0">
                  <a:solidFill>
                    <a:srgbClr val="000000"/>
                  </a:solidFill>
                  <a:latin typeface="Arial Narrow" pitchFamily="34" charset="0"/>
                </a:rPr>
                <a:t>(9:21)</a:t>
              </a:r>
            </a:p>
          </p:txBody>
        </p:sp>
        <p:grpSp>
          <p:nvGrpSpPr>
            <p:cNvPr id="211991" name="Group 63"/>
            <p:cNvGrpSpPr>
              <a:grpSpLocks/>
            </p:cNvGrpSpPr>
            <p:nvPr/>
          </p:nvGrpSpPr>
          <p:grpSpPr bwMode="auto">
            <a:xfrm>
              <a:off x="3104" y="2407"/>
              <a:ext cx="1266" cy="1372"/>
              <a:chOff x="2672" y="1765"/>
              <a:chExt cx="1112" cy="1323"/>
            </a:xfrm>
          </p:grpSpPr>
          <p:sp>
            <p:nvSpPr>
              <p:cNvPr id="211992" name="Rectangle 52"/>
              <p:cNvSpPr>
                <a:spLocks noChangeArrowheads="1"/>
              </p:cNvSpPr>
              <p:nvPr/>
            </p:nvSpPr>
            <p:spPr bwMode="auto">
              <a:xfrm>
                <a:off x="2704" y="1765"/>
                <a:ext cx="1048"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ctr" eaLnBrk="1" hangingPunct="1"/>
                <a:r>
                  <a:rPr lang="ko-KR" altLang="en-US" sz="1800" b="1" i="1" dirty="0">
                    <a:solidFill>
                      <a:srgbClr val="000000"/>
                    </a:solidFill>
                    <a:latin typeface="Arial Narrow" pitchFamily="34" charset="0"/>
                  </a:rPr>
                  <a:t>이 도표는 이스라엘의 역사를 통해서 경험되어진 예언적 유사성을 갖는 국가적 절기를 순서대로 표시한 것이다</a:t>
                </a:r>
                <a:r>
                  <a:rPr lang="en-US" altLang="en-US" sz="1800" b="1" i="1" dirty="0">
                    <a:solidFill>
                      <a:srgbClr val="000000"/>
                    </a:solidFill>
                    <a:latin typeface="Arial Narrow" pitchFamily="34" charset="0"/>
                  </a:rPr>
                  <a:t>!</a:t>
                </a:r>
                <a:endParaRPr lang="en-US" altLang="en-US" sz="1800" b="1" dirty="0">
                  <a:solidFill>
                    <a:srgbClr val="000000"/>
                  </a:solidFill>
                  <a:latin typeface="Arial Narrow" pitchFamily="34" charset="0"/>
                </a:endParaRPr>
              </a:p>
            </p:txBody>
          </p:sp>
          <p:sp>
            <p:nvSpPr>
              <p:cNvPr id="211993" name="Rectangle 62"/>
              <p:cNvSpPr>
                <a:spLocks noChangeArrowheads="1"/>
              </p:cNvSpPr>
              <p:nvPr/>
            </p:nvSpPr>
            <p:spPr bwMode="auto">
              <a:xfrm>
                <a:off x="2672" y="1765"/>
                <a:ext cx="1112" cy="132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endParaRPr>
              </a:p>
            </p:txBody>
          </p:sp>
        </p:grpSp>
      </p:grpSp>
      <p:sp>
        <p:nvSpPr>
          <p:cNvPr id="211972" name="Text Box 2"/>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161616"/>
                </a:solidFill>
                <a:latin typeface="Arial" pitchFamily="34" charset="0"/>
              </a:rPr>
              <a:t>184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0843" y="0"/>
            <a:ext cx="3024187"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8" name="Picture 11" descr="barg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53100" y="1219200"/>
            <a:ext cx="3390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10" descr="desk.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0" y="2743200"/>
            <a:ext cx="42497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026"/>
          <p:cNvSpPr>
            <a:spLocks noGrp="1" noChangeArrowheads="1"/>
          </p:cNvSpPr>
          <p:nvPr>
            <p:ph type="title"/>
          </p:nvPr>
        </p:nvSpPr>
        <p:spPr>
          <a:xfrm>
            <a:off x="4572001" y="101600"/>
            <a:ext cx="4546700" cy="1143000"/>
          </a:xfrm>
        </p:spPr>
        <p:txBody>
          <a:bodyPr/>
          <a:lstStyle/>
          <a:p>
            <a:pPr eaLnBrk="1" hangingPunct="1"/>
            <a:r>
              <a:rPr lang="ko-KR" altLang="en-US" sz="3600" b="1" dirty="0"/>
              <a:t>싱가폴의 </a:t>
            </a:r>
            <a:r>
              <a:rPr lang="ko-KR" altLang="en-US" sz="3600" b="1" dirty="0" err="1"/>
              <a:t>노동윤리</a:t>
            </a:r>
            <a:endParaRPr lang="en-US" altLang="en-US" sz="3600" b="1" dirty="0"/>
          </a:p>
        </p:txBody>
      </p:sp>
      <p:pic>
        <p:nvPicPr>
          <p:cNvPr id="198661" name="Picture 1037" descr="work_main">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03763" y="2057400"/>
            <a:ext cx="1612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1039" descr="sg35">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5295900"/>
            <a:ext cx="2667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1042" descr="corporate_work_man">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13125" y="5589588"/>
            <a:ext cx="1381125"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11" descr="Singapore-Airlines-A380-Singapore-Sitting-on-Jet.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0" y="1371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12" descr="Work-Life7_singapore.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97438" y="3352800"/>
            <a:ext cx="4246562"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6" name="Picture 1041" descr="singapore1">
            <a:hlinkClick r:id="rId14"/>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903788" y="4724400"/>
            <a:ext cx="18557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723" y="-99392"/>
            <a:ext cx="9214724" cy="705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8"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extLst>
              <p:ext uri="{D42A27DB-BD31-4B8C-83A1-F6EECF244321}">
                <p14:modId xmlns:p14="http://schemas.microsoft.com/office/powerpoint/2010/main" val="4155459252"/>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484438" y="2205038"/>
            <a:ext cx="3240087" cy="2592387"/>
          </a:xfrm>
        </p:spPr>
        <p:txBody>
          <a:bodyPr/>
          <a:lstStyle/>
          <a:p>
            <a:r>
              <a:rPr kumimoji="1" lang="ko-KR" altLang="en-US" sz="3600" b="1" dirty="0">
                <a:solidFill>
                  <a:schemeClr val="bg1"/>
                </a:solidFill>
                <a:latin typeface="Arial" pitchFamily="34" charset="0"/>
              </a:rPr>
              <a:t>절기는 역사적으로 이스라엘의 과거를 돌아보게 한다</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34" name="Text Box 8"/>
          <p:cNvSpPr txBox="1">
            <a:spLocks noChangeArrowheads="1"/>
          </p:cNvSpPr>
          <p:nvPr/>
        </p:nvSpPr>
        <p:spPr bwMode="auto">
          <a:xfrm>
            <a:off x="6553200" y="6172200"/>
            <a:ext cx="2302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 </a:t>
            </a:r>
            <a:r>
              <a:rPr lang="ko-KR" altLang="en-US" sz="1800" dirty="0">
                <a:solidFill>
                  <a:srgbClr val="FFFFFF"/>
                </a:solidFill>
                <a:cs typeface="Times New Roman" pitchFamily="18" charset="0"/>
              </a:rPr>
              <a:t>개의 성지순례절기</a:t>
            </a:r>
            <a:endParaRPr lang="en-US" altLang="en-US" sz="1800" dirty="0">
              <a:solidFill>
                <a:srgbClr val="FFFFFF"/>
              </a:solidFill>
              <a:cs typeface="Times New Roman" pitchFamily="18" charset="0"/>
            </a:endParaRPr>
          </a:p>
        </p:txBody>
      </p:sp>
      <p:sp>
        <p:nvSpPr>
          <p:cNvPr id="42" name="Text Box 16"/>
          <p:cNvSpPr txBox="1">
            <a:spLocks noChangeArrowheads="1"/>
          </p:cNvSpPr>
          <p:nvPr/>
        </p:nvSpPr>
        <p:spPr bwMode="auto">
          <a:xfrm>
            <a:off x="3110794" y="648332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3983038" y="1327150"/>
            <a:ext cx="1281120"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무교절</a:t>
            </a:r>
            <a:r>
              <a:rPr lang="ko-KR" altLang="en-US" dirty="0"/>
              <a:t> 빵</a:t>
            </a:r>
            <a:endParaRPr lang="en-US" dirty="0"/>
          </a:p>
        </p:txBody>
      </p:sp>
      <p:sp>
        <p:nvSpPr>
          <p:cNvPr id="46" name="Text Box 20"/>
          <p:cNvSpPr txBox="1">
            <a:spLocks noChangeArrowheads="1"/>
          </p:cNvSpPr>
          <p:nvPr/>
        </p:nvSpPr>
        <p:spPr bwMode="auto">
          <a:xfrm>
            <a:off x="5084743" y="180346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초실절</a:t>
            </a:r>
            <a:endParaRPr lang="en-US" dirty="0"/>
          </a:p>
        </p:txBody>
      </p:sp>
      <p:sp>
        <p:nvSpPr>
          <p:cNvPr id="47" name="Text Box 21"/>
          <p:cNvSpPr txBox="1">
            <a:spLocks noChangeArrowheads="1"/>
          </p:cNvSpPr>
          <p:nvPr/>
        </p:nvSpPr>
        <p:spPr bwMode="auto">
          <a:xfrm>
            <a:off x="5867400" y="33528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a:t>오순절</a:t>
            </a:r>
            <a:endParaRPr lang="en-US" dirty="0"/>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51"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1432016" y="5805458"/>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초막절</a:t>
            </a:r>
            <a:endParaRPr lang="en-US" dirty="0"/>
          </a:p>
        </p:txBody>
      </p:sp>
      <p:sp>
        <p:nvSpPr>
          <p:cNvPr id="53" name="Text Box 16"/>
          <p:cNvSpPr txBox="1">
            <a:spLocks noChangeArrowheads="1"/>
          </p:cNvSpPr>
          <p:nvPr/>
        </p:nvSpPr>
        <p:spPr bwMode="auto">
          <a:xfrm>
            <a:off x="2321699" y="6107053"/>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속죄일</a:t>
            </a:r>
            <a:endParaRPr lang="en-US" altLang="en-US" sz="2000" b="1" dirty="0">
              <a:solidFill>
                <a:srgbClr val="336600"/>
              </a:solidFill>
              <a:latin typeface="Arial" pitchFamily="34" charset="0"/>
              <a:cs typeface="Times New Roman" pitchFamily="18" charset="0"/>
            </a:endParaRPr>
          </a:p>
        </p:txBody>
      </p:sp>
      <p:sp>
        <p:nvSpPr>
          <p:cNvPr id="31" name="Oval 5"/>
          <p:cNvSpPr>
            <a:spLocks noChangeArrowheads="1"/>
          </p:cNvSpPr>
          <p:nvPr/>
        </p:nvSpPr>
        <p:spPr bwMode="auto">
          <a:xfrm>
            <a:off x="1207728" y="5711346"/>
            <a:ext cx="1159024" cy="533400"/>
          </a:xfrm>
          <a:prstGeom prst="ellipse">
            <a:avLst/>
          </a:prstGeom>
          <a:noFill/>
          <a:ln w="38100">
            <a:solidFill>
              <a:srgbClr val="FF0000"/>
            </a:solidFill>
            <a:round/>
            <a:headEnd/>
            <a:tailEnd/>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dissolve">
                                      <p:cBhvr>
                                        <p:cTn id="32" dur="500"/>
                                        <p:tgtEl>
                                          <p:spTgt spid="5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dissolve">
                                      <p:cBhvr>
                                        <p:cTn id="37" dur="500"/>
                                        <p:tgtEl>
                                          <p:spTgt spid="5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edge">
                                      <p:cBhvr>
                                        <p:cTn id="42" dur="2000"/>
                                        <p:tgtEl>
                                          <p:spTgt spid="34"/>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edge">
                                      <p:cBhvr>
                                        <p:cTn id="45" dur="2000"/>
                                        <p:tgtEl>
                                          <p:spTgt spid="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edge">
                                      <p:cBhvr>
                                        <p:cTn id="50" dur="2000"/>
                                        <p:tgtEl>
                                          <p:spTgt spid="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edge">
                                      <p:cBhvr>
                                        <p:cTn id="55" dur="2000"/>
                                        <p:tgtEl>
                                          <p:spTgt spid="4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edge">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p:bldP spid="42" grpId="0" animBg="1"/>
      <p:bldP spid="44" grpId="0" animBg="1"/>
      <p:bldP spid="46" grpId="0" animBg="1"/>
      <p:bldP spid="47" grpId="0" animBg="1"/>
      <p:bldP spid="48" grpId="0" animBg="1"/>
      <p:bldP spid="51" grpId="0" animBg="1"/>
      <p:bldP spid="45" grpId="0" animBg="1"/>
      <p:bldP spid="52" grpId="0" animBg="1"/>
      <p:bldP spid="53"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8056" y="-99392"/>
            <a:ext cx="9249961" cy="708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graphicFrame>
        <p:nvGraphicFramePr>
          <p:cNvPr id="50" name="Diagram 49"/>
          <p:cNvGraphicFramePr/>
          <p:nvPr>
            <p:extLst>
              <p:ext uri="{D42A27DB-BD31-4B8C-83A1-F6EECF244321}">
                <p14:modId xmlns:p14="http://schemas.microsoft.com/office/powerpoint/2010/main" val="2225379113"/>
              </p:ext>
            </p:extLst>
          </p:nvPr>
        </p:nvGraphicFramePr>
        <p:xfrm>
          <a:off x="827584" y="537787"/>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555875" y="2006600"/>
            <a:ext cx="3692525" cy="2717800"/>
          </a:xfrm>
          <a:effectLst/>
        </p:spPr>
        <p:txBody>
          <a:bodyPr/>
          <a:lstStyle/>
          <a:p>
            <a:r>
              <a:rPr kumimoji="1" lang="ko-KR" altLang="en-US" sz="3600" b="1" dirty="0">
                <a:solidFill>
                  <a:schemeClr val="bg1"/>
                </a:solidFill>
                <a:latin typeface="Arial" pitchFamily="34" charset="0"/>
              </a:rPr>
              <a:t>절기는 또한 </a:t>
            </a:r>
            <a:r>
              <a:rPr kumimoji="1" lang="ko-KR" altLang="en-US" sz="3600" b="1" dirty="0" err="1">
                <a:solidFill>
                  <a:schemeClr val="bg1"/>
                </a:solidFill>
                <a:latin typeface="Arial" pitchFamily="34" charset="0"/>
              </a:rPr>
              <a:t>예언적으로</a:t>
            </a:r>
            <a:r>
              <a:rPr kumimoji="1" lang="ko-KR" altLang="en-US" sz="3600" b="1" dirty="0">
                <a:solidFill>
                  <a:schemeClr val="bg1"/>
                </a:solidFill>
                <a:latin typeface="Arial" pitchFamily="34" charset="0"/>
              </a:rPr>
              <a:t> 이스라엘의 미래를 보게 한다</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5046" name="Text Box 8"/>
          <p:cNvSpPr txBox="1">
            <a:spLocks noChangeArrowheads="1"/>
          </p:cNvSpPr>
          <p:nvPr/>
        </p:nvSpPr>
        <p:spPr bwMode="auto">
          <a:xfrm>
            <a:off x="6748601" y="6153448"/>
            <a:ext cx="2302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ko-KR" sz="1800" dirty="0">
                <a:solidFill>
                  <a:srgbClr val="FFFFFF"/>
                </a:solidFill>
                <a:cs typeface="Times New Roman" pitchFamily="18" charset="0"/>
              </a:rPr>
              <a:t>3</a:t>
            </a:r>
            <a:r>
              <a:rPr lang="ko-KR" altLang="en-US" sz="1800" dirty="0">
                <a:solidFill>
                  <a:srgbClr val="FFFFFF"/>
                </a:solidFill>
                <a:cs typeface="Times New Roman" pitchFamily="18" charset="0"/>
              </a:rPr>
              <a:t>개의 성지순례 절기</a:t>
            </a:r>
            <a:endParaRPr lang="en-US" altLang="en-US" sz="1800" dirty="0">
              <a:solidFill>
                <a:srgbClr val="FFFFFF"/>
              </a:solidFill>
              <a:cs typeface="Times New Roman" pitchFamily="18" charset="0"/>
            </a:endParaRPr>
          </a:p>
        </p:txBody>
      </p:sp>
      <p:sp>
        <p:nvSpPr>
          <p:cNvPr id="35" name="Text Box 9"/>
          <p:cNvSpPr txBox="1">
            <a:spLocks noChangeArrowheads="1"/>
          </p:cNvSpPr>
          <p:nvPr/>
        </p:nvSpPr>
        <p:spPr bwMode="auto">
          <a:xfrm>
            <a:off x="5012633" y="69214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36" name="Text Box 10"/>
          <p:cNvSpPr txBox="1">
            <a:spLocks noChangeArrowheads="1"/>
          </p:cNvSpPr>
          <p:nvPr/>
        </p:nvSpPr>
        <p:spPr bwMode="auto">
          <a:xfrm>
            <a:off x="5868144" y="116845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37" name="Text Box 11"/>
          <p:cNvSpPr txBox="1">
            <a:spLocks noChangeArrowheads="1"/>
          </p:cNvSpPr>
          <p:nvPr/>
        </p:nvSpPr>
        <p:spPr bwMode="auto">
          <a:xfrm>
            <a:off x="6508085" y="174319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38" name="Text Box 12"/>
          <p:cNvSpPr txBox="1">
            <a:spLocks noChangeArrowheads="1"/>
          </p:cNvSpPr>
          <p:nvPr/>
        </p:nvSpPr>
        <p:spPr bwMode="auto">
          <a:xfrm>
            <a:off x="2505083" y="6225184"/>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들림</a:t>
            </a:r>
            <a:endParaRPr lang="en-US" altLang="en-US" b="1" dirty="0">
              <a:solidFill>
                <a:srgbClr val="0000FF"/>
              </a:solidFill>
              <a:cs typeface="Times New Roman" pitchFamily="18" charset="0"/>
            </a:endParaRPr>
          </a:p>
        </p:txBody>
      </p:sp>
      <p:sp>
        <p:nvSpPr>
          <p:cNvPr id="39"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40" name="Text Box 14"/>
          <p:cNvSpPr txBox="1">
            <a:spLocks noChangeArrowheads="1"/>
          </p:cNvSpPr>
          <p:nvPr/>
        </p:nvSpPr>
        <p:spPr bwMode="auto">
          <a:xfrm>
            <a:off x="1611541" y="5919663"/>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회개</a:t>
            </a:r>
            <a:endParaRPr lang="en-US" altLang="en-US" b="1" dirty="0">
              <a:solidFill>
                <a:srgbClr val="0000FF"/>
              </a:solidFill>
              <a:cs typeface="Times New Roman" pitchFamily="18" charset="0"/>
            </a:endParaRPr>
          </a:p>
        </p:txBody>
      </p:sp>
      <p:sp>
        <p:nvSpPr>
          <p:cNvPr id="41" name="Text Box 15"/>
          <p:cNvSpPr txBox="1">
            <a:spLocks noChangeArrowheads="1"/>
          </p:cNvSpPr>
          <p:nvPr/>
        </p:nvSpPr>
        <p:spPr bwMode="auto">
          <a:xfrm>
            <a:off x="1208892" y="5310784"/>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왕국</a:t>
            </a:r>
            <a:endParaRPr lang="en-US" altLang="en-US" b="1" dirty="0">
              <a:solidFill>
                <a:srgbClr val="0000FF"/>
              </a:solidFill>
              <a:cs typeface="Times New Roman" pitchFamily="18" charset="0"/>
            </a:endParaRPr>
          </a:p>
        </p:txBody>
      </p:sp>
      <p:sp>
        <p:nvSpPr>
          <p:cNvPr id="215054" name="Text Box 16"/>
          <p:cNvSpPr txBox="1">
            <a:spLocks noChangeArrowheads="1"/>
          </p:cNvSpPr>
          <p:nvPr/>
        </p:nvSpPr>
        <p:spPr bwMode="auto">
          <a:xfrm>
            <a:off x="3429000" y="5867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4371000" y="1327150"/>
            <a:ext cx="1281120"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무교절</a:t>
            </a:r>
            <a:r>
              <a:rPr lang="ko-KR" altLang="en-US" dirty="0"/>
              <a:t> 빵</a:t>
            </a:r>
            <a:endParaRPr lang="en-US" dirty="0"/>
          </a:p>
        </p:txBody>
      </p:sp>
      <p:sp>
        <p:nvSpPr>
          <p:cNvPr id="46" name="Text Box 20"/>
          <p:cNvSpPr txBox="1">
            <a:spLocks noChangeArrowheads="1"/>
          </p:cNvSpPr>
          <p:nvPr/>
        </p:nvSpPr>
        <p:spPr bwMode="auto">
          <a:xfrm>
            <a:off x="5395913" y="1736725"/>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초실절</a:t>
            </a:r>
            <a:endParaRPr lang="en-US" dirty="0"/>
          </a:p>
        </p:txBody>
      </p:sp>
      <p:sp>
        <p:nvSpPr>
          <p:cNvPr id="47" name="Text Box 21"/>
          <p:cNvSpPr txBox="1">
            <a:spLocks noChangeArrowheads="1"/>
          </p:cNvSpPr>
          <p:nvPr/>
        </p:nvSpPr>
        <p:spPr bwMode="auto">
          <a:xfrm>
            <a:off x="5867400" y="3352800"/>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a:t>오순절</a:t>
            </a:r>
            <a:endParaRPr lang="en-US" dirty="0"/>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15060"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093903" y="495929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초막절</a:t>
            </a:r>
            <a:endParaRPr lang="en-US" dirty="0"/>
          </a:p>
        </p:txBody>
      </p:sp>
      <p:sp>
        <p:nvSpPr>
          <p:cNvPr id="215063" name="Text Box 16"/>
          <p:cNvSpPr txBox="1">
            <a:spLocks noChangeArrowheads="1"/>
          </p:cNvSpPr>
          <p:nvPr/>
        </p:nvSpPr>
        <p:spPr bwMode="auto">
          <a:xfrm>
            <a:off x="2514600" y="5446713"/>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속죄일</a:t>
            </a:r>
            <a:endParaRPr lang="en-US" altLang="en-US" sz="2000" b="1" dirty="0">
              <a:solidFill>
                <a:srgbClr val="336600"/>
              </a:solidFill>
              <a:latin typeface="Arial" pitchFamily="34"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2000"/>
                                        <p:tgtEl>
                                          <p:spTgt spid="39"/>
                                        </p:tgtEl>
                                      </p:cBhvr>
                                    </p:animEffect>
                                    <p:anim calcmode="lin" valueType="num">
                                      <p:cBhvr>
                                        <p:cTn id="32" dur="2000" fill="hold"/>
                                        <p:tgtEl>
                                          <p:spTgt spid="39"/>
                                        </p:tgtEl>
                                        <p:attrNameLst>
                                          <p:attrName>style.rotation</p:attrName>
                                        </p:attrNameLst>
                                      </p:cBhvr>
                                      <p:tavLst>
                                        <p:tav tm="0">
                                          <p:val>
                                            <p:fltVal val="720"/>
                                          </p:val>
                                        </p:tav>
                                        <p:tav tm="100000">
                                          <p:val>
                                            <p:fltVal val="0"/>
                                          </p:val>
                                        </p:tav>
                                      </p:tavLst>
                                    </p:anim>
                                    <p:anim calcmode="lin" valueType="num">
                                      <p:cBhvr>
                                        <p:cTn id="33" dur="2000" fill="hold"/>
                                        <p:tgtEl>
                                          <p:spTgt spid="39"/>
                                        </p:tgtEl>
                                        <p:attrNameLst>
                                          <p:attrName>ppt_h</p:attrName>
                                        </p:attrNameLst>
                                      </p:cBhvr>
                                      <p:tavLst>
                                        <p:tav tm="0">
                                          <p:val>
                                            <p:fltVal val="0"/>
                                          </p:val>
                                        </p:tav>
                                        <p:tav tm="100000">
                                          <p:val>
                                            <p:strVal val="#ppt_h"/>
                                          </p:val>
                                        </p:tav>
                                      </p:tavLst>
                                    </p:anim>
                                    <p:anim calcmode="lin" valueType="num">
                                      <p:cBhvr>
                                        <p:cTn id="34"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000"/>
                                        <p:tgtEl>
                                          <p:spTgt spid="38"/>
                                        </p:tgtEl>
                                      </p:cBhvr>
                                    </p:animEffect>
                                    <p:anim calcmode="lin" valueType="num">
                                      <p:cBhvr>
                                        <p:cTn id="40" dur="2000" fill="hold"/>
                                        <p:tgtEl>
                                          <p:spTgt spid="38"/>
                                        </p:tgtEl>
                                        <p:attrNameLst>
                                          <p:attrName>style.rotation</p:attrName>
                                        </p:attrNameLst>
                                      </p:cBhvr>
                                      <p:tavLst>
                                        <p:tav tm="0">
                                          <p:val>
                                            <p:fltVal val="720"/>
                                          </p:val>
                                        </p:tav>
                                        <p:tav tm="100000">
                                          <p:val>
                                            <p:fltVal val="0"/>
                                          </p:val>
                                        </p:tav>
                                      </p:tavLst>
                                    </p:anim>
                                    <p:anim calcmode="lin" valueType="num">
                                      <p:cBhvr>
                                        <p:cTn id="41" dur="2000" fill="hold"/>
                                        <p:tgtEl>
                                          <p:spTgt spid="38"/>
                                        </p:tgtEl>
                                        <p:attrNameLst>
                                          <p:attrName>ppt_h</p:attrName>
                                        </p:attrNameLst>
                                      </p:cBhvr>
                                      <p:tavLst>
                                        <p:tav tm="0">
                                          <p:val>
                                            <p:fltVal val="0"/>
                                          </p:val>
                                        </p:tav>
                                        <p:tav tm="100000">
                                          <p:val>
                                            <p:strVal val="#ppt_h"/>
                                          </p:val>
                                        </p:tav>
                                      </p:tavLst>
                                    </p:anim>
                                    <p:anim calcmode="lin" valueType="num">
                                      <p:cBhvr>
                                        <p:cTn id="42" dur="2000" fill="hold"/>
                                        <p:tgtEl>
                                          <p:spTgt spid="38"/>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5"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000"/>
                                        <p:tgtEl>
                                          <p:spTgt spid="40"/>
                                        </p:tgtEl>
                                      </p:cBhvr>
                                    </p:animEffect>
                                    <p:anim calcmode="lin" valueType="num">
                                      <p:cBhvr>
                                        <p:cTn id="48" dur="2000" fill="hold"/>
                                        <p:tgtEl>
                                          <p:spTgt spid="40"/>
                                        </p:tgtEl>
                                        <p:attrNameLst>
                                          <p:attrName>style.rotation</p:attrName>
                                        </p:attrNameLst>
                                      </p:cBhvr>
                                      <p:tavLst>
                                        <p:tav tm="0">
                                          <p:val>
                                            <p:fltVal val="720"/>
                                          </p:val>
                                        </p:tav>
                                        <p:tav tm="100000">
                                          <p:val>
                                            <p:fltVal val="0"/>
                                          </p:val>
                                        </p:tav>
                                      </p:tavLst>
                                    </p:anim>
                                    <p:anim calcmode="lin" valueType="num">
                                      <p:cBhvr>
                                        <p:cTn id="49" dur="2000" fill="hold"/>
                                        <p:tgtEl>
                                          <p:spTgt spid="40"/>
                                        </p:tgtEl>
                                        <p:attrNameLst>
                                          <p:attrName>ppt_h</p:attrName>
                                        </p:attrNameLst>
                                      </p:cBhvr>
                                      <p:tavLst>
                                        <p:tav tm="0">
                                          <p:val>
                                            <p:fltVal val="0"/>
                                          </p:val>
                                        </p:tav>
                                        <p:tav tm="100000">
                                          <p:val>
                                            <p:strVal val="#ppt_h"/>
                                          </p:val>
                                        </p:tav>
                                      </p:tavLst>
                                    </p:anim>
                                    <p:anim calcmode="lin" valueType="num">
                                      <p:cBhvr>
                                        <p:cTn id="5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2000"/>
                                        <p:tgtEl>
                                          <p:spTgt spid="41"/>
                                        </p:tgtEl>
                                      </p:cBhvr>
                                    </p:animEffect>
                                    <p:anim calcmode="lin" valueType="num">
                                      <p:cBhvr>
                                        <p:cTn id="56" dur="2000" fill="hold"/>
                                        <p:tgtEl>
                                          <p:spTgt spid="41"/>
                                        </p:tgtEl>
                                        <p:attrNameLst>
                                          <p:attrName>style.rotation</p:attrName>
                                        </p:attrNameLst>
                                      </p:cBhvr>
                                      <p:tavLst>
                                        <p:tav tm="0">
                                          <p:val>
                                            <p:fltVal val="720"/>
                                          </p:val>
                                        </p:tav>
                                        <p:tav tm="100000">
                                          <p:val>
                                            <p:fltVal val="0"/>
                                          </p:val>
                                        </p:tav>
                                      </p:tavLst>
                                    </p:anim>
                                    <p:anim calcmode="lin" valueType="num">
                                      <p:cBhvr>
                                        <p:cTn id="57" dur="2000" fill="hold"/>
                                        <p:tgtEl>
                                          <p:spTgt spid="41"/>
                                        </p:tgtEl>
                                        <p:attrNameLst>
                                          <p:attrName>ppt_h</p:attrName>
                                        </p:attrNameLst>
                                      </p:cBhvr>
                                      <p:tavLst>
                                        <p:tav tm="0">
                                          <p:val>
                                            <p:fltVal val="0"/>
                                          </p:val>
                                        </p:tav>
                                        <p:tav tm="100000">
                                          <p:val>
                                            <p:strVal val="#ppt_h"/>
                                          </p:val>
                                        </p:tav>
                                      </p:tavLst>
                                    </p:anim>
                                    <p:anim calcmode="lin" valueType="num">
                                      <p:cBhvr>
                                        <p:cTn id="58" dur="2000" fill="hold"/>
                                        <p:tgtEl>
                                          <p:spTgt spid="4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449" y="-99392"/>
            <a:ext cx="9249961" cy="70843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2" name="Rectangle 2"/>
          <p:cNvSpPr>
            <a:spLocks noGrp="1" noChangeArrowheads="1"/>
          </p:cNvSpPr>
          <p:nvPr>
            <p:ph type="title"/>
          </p:nvPr>
        </p:nvSpPr>
        <p:spPr/>
        <p:txBody>
          <a:bodyPr/>
          <a:lstStyle/>
          <a:p>
            <a:pPr marL="914400" indent="-914400" algn="l" eaLnBrk="1" hangingPunct="1">
              <a:tabLst>
                <a:tab pos="914400" algn="l"/>
              </a:tabLst>
            </a:pPr>
            <a:r>
              <a:rPr lang="en-US" altLang="en-US" sz="4000" b="1" dirty="0">
                <a:cs typeface="Arial" pitchFamily="34" charset="0"/>
              </a:rPr>
              <a:t>I. 	</a:t>
            </a:r>
            <a:r>
              <a:rPr lang="ko-KR" altLang="en-US" sz="4000" b="1" dirty="0">
                <a:cs typeface="Arial" pitchFamily="34" charset="0"/>
              </a:rPr>
              <a:t>이스라엘이 하나님과 거룩한 동행을 위한 휴식</a:t>
            </a:r>
            <a:r>
              <a:rPr lang="en-US" altLang="en-US" sz="4000" b="1" dirty="0">
                <a:cs typeface="Arial" pitchFamily="34" charset="0"/>
              </a:rPr>
              <a:t>.</a:t>
            </a:r>
          </a:p>
        </p:txBody>
      </p:sp>
      <p:sp>
        <p:nvSpPr>
          <p:cNvPr id="51203" name="Rectangle 3"/>
          <p:cNvSpPr>
            <a:spLocks noGrp="1" noChangeArrowheads="1"/>
          </p:cNvSpPr>
          <p:nvPr>
            <p:ph type="body" idx="1"/>
          </p:nvPr>
        </p:nvSpPr>
        <p:spPr>
          <a:xfrm>
            <a:off x="1447800" y="1600200"/>
            <a:ext cx="7162800" cy="4953000"/>
          </a:xfrm>
        </p:spPr>
        <p:txBody>
          <a:bodyPr/>
          <a:lstStyle/>
          <a:p>
            <a:pPr marL="609600" indent="-609600" eaLnBrk="1" hangingPunct="1">
              <a:buSzTx/>
              <a:buFontTx/>
              <a:buAutoNum type="alphaUcPeriod"/>
            </a:pPr>
            <a:r>
              <a:rPr lang="ko-KR" altLang="en-US" b="1" dirty="0">
                <a:latin typeface="Arial" pitchFamily="34" charset="0"/>
                <a:cs typeface="Arial" pitchFamily="34" charset="0"/>
              </a:rPr>
              <a:t>모든 유대남자들은 일년에 세번 그들의 </a:t>
            </a:r>
            <a:r>
              <a:rPr lang="ko-KR" altLang="en-US" b="1" dirty="0" err="1">
                <a:latin typeface="Arial" pitchFamily="34" charset="0"/>
                <a:cs typeface="Arial" pitchFamily="34" charset="0"/>
              </a:rPr>
              <a:t>삶속에서</a:t>
            </a:r>
            <a:r>
              <a:rPr lang="ko-KR" altLang="en-US" b="1" dirty="0">
                <a:latin typeface="Arial" pitchFamily="34" charset="0"/>
                <a:cs typeface="Arial" pitchFamily="34" charset="0"/>
              </a:rPr>
              <a:t> 하나님의 축복을 기억하기 위해 성지순례를 해야 한다</a:t>
            </a:r>
            <a:r>
              <a:rPr lang="en-US" altLang="zh-CN" b="1" dirty="0">
                <a:latin typeface="Arial" pitchFamily="34" charset="0"/>
                <a:cs typeface="Arial" pitchFamily="34" charset="0"/>
              </a:rPr>
              <a:t>(</a:t>
            </a:r>
            <a:r>
              <a:rPr lang="ko-KR" altLang="en-US" b="1" dirty="0">
                <a:latin typeface="Arial" pitchFamily="34" charset="0"/>
                <a:cs typeface="Arial" pitchFamily="34" charset="0"/>
              </a:rPr>
              <a:t>출</a:t>
            </a:r>
            <a:r>
              <a:rPr lang="en-US" altLang="zh-CN" b="1" dirty="0">
                <a:latin typeface="Arial" pitchFamily="34" charset="0"/>
                <a:cs typeface="Arial" pitchFamily="34" charset="0"/>
              </a:rPr>
              <a:t>. 23:14-19).</a:t>
            </a:r>
          </a:p>
        </p:txBody>
      </p:sp>
      <p:sp>
        <p:nvSpPr>
          <p:cNvPr id="6"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3164619756"/>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987675" y="2438400"/>
            <a:ext cx="3048000" cy="1752600"/>
          </a:xfrm>
        </p:spPr>
        <p:txBody>
          <a:bodyPr/>
          <a:lstStyle/>
          <a:p>
            <a:r>
              <a:rPr kumimoji="1" lang="ko-KR" altLang="en-US" sz="3600" b="1" dirty="0">
                <a:solidFill>
                  <a:schemeClr val="bg1"/>
                </a:solidFill>
                <a:effectLst>
                  <a:outerShdw blurRad="38100" dist="38100" dir="2700000" algn="tl">
                    <a:srgbClr val="808080"/>
                  </a:outerShdw>
                </a:effectLst>
                <a:latin typeface="Arial" pitchFamily="34" charset="0"/>
              </a:rPr>
              <a:t>유월절</a:t>
            </a:r>
            <a:r>
              <a:rPr kumimoji="1" lang="en-US" altLang="en-US" sz="3600" b="1" dirty="0">
                <a:solidFill>
                  <a:schemeClr val="bg1"/>
                </a:solidFill>
                <a:effectLst>
                  <a:outerShdw blurRad="38100" dist="38100" dir="2700000" algn="tl">
                    <a:srgbClr val="808080"/>
                  </a:outerShdw>
                </a:effectLst>
                <a:latin typeface="Arial" pitchFamily="34" charset="0"/>
              </a:rPr>
              <a:t>: </a:t>
            </a:r>
            <a:r>
              <a:rPr kumimoji="1" lang="ko-KR" altLang="en-US" sz="3600" b="1" dirty="0">
                <a:solidFill>
                  <a:schemeClr val="bg1"/>
                </a:solidFill>
                <a:effectLst>
                  <a:outerShdw blurRad="38100" dist="38100" dir="2700000" algn="tl">
                    <a:srgbClr val="808080"/>
                  </a:outerShdw>
                </a:effectLst>
                <a:latin typeface="Arial" pitchFamily="34" charset="0"/>
              </a:rPr>
              <a:t>첫번째 성지순례</a:t>
            </a:r>
            <a:endParaRPr lang="en-US" altLang="en-US" sz="3600" b="1" dirty="0">
              <a:solidFill>
                <a:schemeClr val="bg1"/>
              </a:solidFill>
              <a:effectLst>
                <a:outerShdw blurRad="38100" dist="38100" dir="2700000" algn="tl">
                  <a:srgbClr val="80808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18117" name="Text Box 8"/>
          <p:cNvSpPr txBox="1">
            <a:spLocks noChangeArrowheads="1"/>
          </p:cNvSpPr>
          <p:nvPr/>
        </p:nvSpPr>
        <p:spPr bwMode="auto">
          <a:xfrm>
            <a:off x="6553200" y="6172200"/>
            <a:ext cx="2302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lvl="0" eaLnBrk="1" hangingPunct="1"/>
            <a:r>
              <a:rPr lang="en-US" altLang="ko-KR" sz="1800">
                <a:solidFill>
                  <a:srgbClr val="FFFFFF"/>
                </a:solidFill>
                <a:cs typeface="Times New Roman" pitchFamily="18" charset="0"/>
              </a:rPr>
              <a:t>3</a:t>
            </a:r>
            <a:r>
              <a:rPr lang="ko-KR" altLang="en-US" sz="1800">
                <a:solidFill>
                  <a:srgbClr val="FFFFFF"/>
                </a:solidFill>
                <a:cs typeface="Times New Roman" pitchFamily="18" charset="0"/>
              </a:rPr>
              <a:t>개의 성지순례 절기</a:t>
            </a:r>
            <a:endParaRPr lang="en-US" altLang="en-US" sz="1800" dirty="0">
              <a:solidFill>
                <a:srgbClr val="FFFFFF"/>
              </a:solidFill>
              <a:cs typeface="Times New Roman" pitchFamily="18" charset="0"/>
            </a:endParaRPr>
          </a:p>
        </p:txBody>
      </p:sp>
      <p:sp>
        <p:nvSpPr>
          <p:cNvPr id="35"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36" name="Text Box 10"/>
          <p:cNvSpPr txBox="1">
            <a:spLocks noChangeArrowheads="1"/>
          </p:cNvSpPr>
          <p:nvPr/>
        </p:nvSpPr>
        <p:spPr bwMode="auto">
          <a:xfrm>
            <a:off x="6532563" y="1295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37" name="Text Box 11"/>
          <p:cNvSpPr txBox="1">
            <a:spLocks noChangeArrowheads="1"/>
          </p:cNvSpPr>
          <p:nvPr/>
        </p:nvSpPr>
        <p:spPr bwMode="auto">
          <a:xfrm>
            <a:off x="6921500" y="1752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44" name="Text Box 18"/>
          <p:cNvSpPr txBox="1">
            <a:spLocks noChangeArrowheads="1"/>
          </p:cNvSpPr>
          <p:nvPr/>
        </p:nvSpPr>
        <p:spPr bwMode="auto">
          <a:xfrm>
            <a:off x="5334000" y="1295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무교절</a:t>
            </a:r>
            <a:endParaRPr lang="en-US" dirty="0"/>
          </a:p>
        </p:txBody>
      </p:sp>
      <p:sp>
        <p:nvSpPr>
          <p:cNvPr id="46" name="Text Box 20"/>
          <p:cNvSpPr txBox="1">
            <a:spLocks noChangeArrowheads="1"/>
          </p:cNvSpPr>
          <p:nvPr/>
        </p:nvSpPr>
        <p:spPr bwMode="auto">
          <a:xfrm>
            <a:off x="5823009" y="1752600"/>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초실절</a:t>
            </a:r>
            <a:endParaRPr lang="en-US" dirty="0"/>
          </a:p>
        </p:txBody>
      </p:sp>
      <p:sp>
        <p:nvSpPr>
          <p:cNvPr id="218123"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a:t>유월절</a:t>
            </a:r>
            <a:endParaRPr lang="en-US" altLang="en-US" dirty="0"/>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style.rotation</p:attrName>
                                        </p:attrNameLst>
                                      </p:cBhvr>
                                      <p:tavLst>
                                        <p:tav tm="0">
                                          <p:val>
                                            <p:fltVal val="720"/>
                                          </p:val>
                                        </p:tav>
                                        <p:tav tm="100000">
                                          <p:val>
                                            <p:fltVal val="0"/>
                                          </p:val>
                                        </p:tav>
                                      </p:tavLst>
                                    </p:anim>
                                    <p:anim calcmode="lin" valueType="num">
                                      <p:cBhvr>
                                        <p:cTn id="9" dur="2000" fill="hold"/>
                                        <p:tgtEl>
                                          <p:spTgt spid="35"/>
                                        </p:tgtEl>
                                        <p:attrNameLst>
                                          <p:attrName>ppt_h</p:attrName>
                                        </p:attrNameLst>
                                      </p:cBhvr>
                                      <p:tavLst>
                                        <p:tav tm="0">
                                          <p:val>
                                            <p:fltVal val="0"/>
                                          </p:val>
                                        </p:tav>
                                        <p:tav tm="100000">
                                          <p:val>
                                            <p:strVal val="#ppt_h"/>
                                          </p:val>
                                        </p:tav>
                                      </p:tavLst>
                                    </p:anim>
                                    <p:anim calcmode="lin" valueType="num">
                                      <p:cBhvr>
                                        <p:cTn id="10" dur="2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2000"/>
                                        <p:tgtEl>
                                          <p:spTgt spid="36"/>
                                        </p:tgtEl>
                                      </p:cBhvr>
                                    </p:animEffect>
                                    <p:anim calcmode="lin" valueType="num">
                                      <p:cBhvr>
                                        <p:cTn id="16" dur="2000" fill="hold"/>
                                        <p:tgtEl>
                                          <p:spTgt spid="36"/>
                                        </p:tgtEl>
                                        <p:attrNameLst>
                                          <p:attrName>style.rotation</p:attrName>
                                        </p:attrNameLst>
                                      </p:cBhvr>
                                      <p:tavLst>
                                        <p:tav tm="0">
                                          <p:val>
                                            <p:fltVal val="720"/>
                                          </p:val>
                                        </p:tav>
                                        <p:tav tm="100000">
                                          <p:val>
                                            <p:fltVal val="0"/>
                                          </p:val>
                                        </p:tav>
                                      </p:tavLst>
                                    </p:anim>
                                    <p:anim calcmode="lin" valueType="num">
                                      <p:cBhvr>
                                        <p:cTn id="17" dur="2000" fill="hold"/>
                                        <p:tgtEl>
                                          <p:spTgt spid="36"/>
                                        </p:tgtEl>
                                        <p:attrNameLst>
                                          <p:attrName>ppt_h</p:attrName>
                                        </p:attrNameLst>
                                      </p:cBhvr>
                                      <p:tavLst>
                                        <p:tav tm="0">
                                          <p:val>
                                            <p:fltVal val="0"/>
                                          </p:val>
                                        </p:tav>
                                        <p:tav tm="100000">
                                          <p:val>
                                            <p:strVal val="#ppt_h"/>
                                          </p:val>
                                        </p:tav>
                                      </p:tavLst>
                                    </p:anim>
                                    <p:anim calcmode="lin" valueType="num">
                                      <p:cBhvr>
                                        <p:cTn id="18"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000"/>
                                        <p:tgtEl>
                                          <p:spTgt spid="37"/>
                                        </p:tgtEl>
                                      </p:cBhvr>
                                    </p:animEffect>
                                    <p:anim calcmode="lin" valueType="num">
                                      <p:cBhvr>
                                        <p:cTn id="24" dur="2000" fill="hold"/>
                                        <p:tgtEl>
                                          <p:spTgt spid="37"/>
                                        </p:tgtEl>
                                        <p:attrNameLst>
                                          <p:attrName>style.rotation</p:attrName>
                                        </p:attrNameLst>
                                      </p:cBhvr>
                                      <p:tavLst>
                                        <p:tav tm="0">
                                          <p:val>
                                            <p:fltVal val="720"/>
                                          </p:val>
                                        </p:tav>
                                        <p:tav tm="100000">
                                          <p:val>
                                            <p:fltVal val="0"/>
                                          </p:val>
                                        </p:tav>
                                      </p:tavLst>
                                    </p:anim>
                                    <p:anim calcmode="lin" valueType="num">
                                      <p:cBhvr>
                                        <p:cTn id="25" dur="2000" fill="hold"/>
                                        <p:tgtEl>
                                          <p:spTgt spid="37"/>
                                        </p:tgtEl>
                                        <p:attrNameLst>
                                          <p:attrName>ppt_h</p:attrName>
                                        </p:attrNameLst>
                                      </p:cBhvr>
                                      <p:tavLst>
                                        <p:tav tm="0">
                                          <p:val>
                                            <p:fltVal val="0"/>
                                          </p:val>
                                        </p:tav>
                                        <p:tav tm="100000">
                                          <p:val>
                                            <p:strVal val="#ppt_h"/>
                                          </p:val>
                                        </p:tav>
                                      </p:tavLst>
                                    </p:anim>
                                    <p:anim calcmode="lin" valueType="num">
                                      <p:cBhvr>
                                        <p:cTn id="26"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54" descr="Temple Al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641"/>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843213" y="0"/>
            <a:ext cx="6049962" cy="1484313"/>
          </a:xfrm>
          <a:solidFill>
            <a:schemeClr val="bg2"/>
          </a:solidFill>
        </p:spPr>
        <p:txBody>
          <a:bodyPr/>
          <a:lstStyle/>
          <a:p>
            <a:pPr eaLnBrk="1" hangingPunct="1"/>
            <a:r>
              <a:rPr lang="ko-KR" altLang="en-US" sz="4000" b="1" dirty="0">
                <a:solidFill>
                  <a:schemeClr val="tx1"/>
                </a:solidFill>
              </a:rPr>
              <a:t>유대인들은 종종 온전한 </a:t>
            </a:r>
            <a:r>
              <a:rPr lang="ko-KR" altLang="en-US" sz="4000" b="1" dirty="0" err="1">
                <a:solidFill>
                  <a:schemeClr val="tx1"/>
                </a:solidFill>
              </a:rPr>
              <a:t>번제를</a:t>
            </a:r>
            <a:r>
              <a:rPr lang="ko-KR" altLang="en-US" sz="4000" b="1" dirty="0">
                <a:solidFill>
                  <a:schemeClr val="tx1"/>
                </a:solidFill>
              </a:rPr>
              <a:t> 드렸다</a:t>
            </a:r>
            <a:endParaRPr lang="en-US" altLang="en-US" sz="4000" b="1" dirty="0">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r>
              <a:rPr lang="ko-KR" altLang="en-US" dirty="0">
                <a:solidFill>
                  <a:schemeClr val="tx1"/>
                </a:solidFill>
              </a:rPr>
              <a:t>유월절의 양</a:t>
            </a:r>
            <a:endParaRPr lang="en-US" altLang="en-US" dirty="0">
              <a:solidFill>
                <a:schemeClr val="tx1"/>
              </a:solidFill>
            </a:endParaRPr>
          </a:p>
        </p:txBody>
      </p:sp>
      <p:pic>
        <p:nvPicPr>
          <p:cNvPr id="221187"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8" name="Picture 1" descr="num 28 lamb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175000" y="2462213"/>
            <a:ext cx="5969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07950" y="1557338"/>
            <a:ext cx="4824413" cy="3095625"/>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en-US" altLang="en-US" sz="2800" b="1" dirty="0">
                <a:effectLst>
                  <a:outerShdw blurRad="38100" dist="38100" dir="2700000" algn="tl">
                    <a:srgbClr val="000000"/>
                  </a:outerShdw>
                </a:effectLst>
                <a:latin typeface="Arial" pitchFamily="34" charset="0"/>
              </a:rPr>
              <a:t>"… </a:t>
            </a:r>
            <a:r>
              <a:rPr lang="ko-KR" altLang="en-US" sz="2800" b="1" dirty="0">
                <a:effectLst>
                  <a:outerShdw blurRad="38100" dist="38100" dir="2700000" algn="tl">
                    <a:srgbClr val="000000"/>
                  </a:outerShdw>
                </a:effectLst>
                <a:latin typeface="Arial" pitchFamily="34" charset="0"/>
              </a:rPr>
              <a:t>이달 열흘에 너희 매인이 어린 양을 </a:t>
            </a:r>
            <a:r>
              <a:rPr lang="ko-KR" altLang="en-US" sz="2800" b="1" dirty="0" err="1">
                <a:effectLst>
                  <a:outerShdw blurRad="38100" dist="38100" dir="2700000" algn="tl">
                    <a:srgbClr val="000000"/>
                  </a:outerShdw>
                </a:effectLst>
                <a:latin typeface="Arial" pitchFamily="34" charset="0"/>
              </a:rPr>
              <a:t>취할찌니</a:t>
            </a:r>
            <a:r>
              <a:rPr lang="ko-KR" altLang="en-US" sz="2800" b="1" dirty="0">
                <a:effectLst>
                  <a:outerShdw blurRad="38100" dist="38100" dir="2700000" algn="tl">
                    <a:srgbClr val="000000"/>
                  </a:outerShdw>
                </a:effectLst>
                <a:latin typeface="Arial" pitchFamily="34" charset="0"/>
              </a:rPr>
              <a:t> 각 </a:t>
            </a:r>
            <a:r>
              <a:rPr lang="ko-KR" altLang="en-US" sz="2800" b="1" dirty="0" err="1">
                <a:effectLst>
                  <a:outerShdw blurRad="38100" dist="38100" dir="2700000" algn="tl">
                    <a:srgbClr val="000000"/>
                  </a:outerShdw>
                </a:effectLst>
                <a:latin typeface="Arial" pitchFamily="34" charset="0"/>
              </a:rPr>
              <a:t>가족대로</a:t>
            </a:r>
            <a:r>
              <a:rPr lang="ko-KR" altLang="en-US" sz="2800" b="1" dirty="0">
                <a:effectLst>
                  <a:outerShdw blurRad="38100" dist="38100" dir="2700000" algn="tl">
                    <a:srgbClr val="000000"/>
                  </a:outerShdw>
                </a:effectLst>
                <a:latin typeface="Arial" pitchFamily="34" charset="0"/>
              </a:rPr>
              <a:t> 그 식구를 위하여 어린 양을 취하되</a:t>
            </a:r>
            <a:r>
              <a:rPr lang="en-US" altLang="en-US" sz="2800" b="1" dirty="0">
                <a:effectLst>
                  <a:outerShdw blurRad="38100" dist="38100" dir="2700000" algn="tl">
                    <a:srgbClr val="000000"/>
                  </a:outerShdw>
                </a:effectLst>
                <a:latin typeface="Arial" pitchFamily="34" charset="0"/>
              </a:rPr>
              <a:t>" (</a:t>
            </a:r>
            <a:r>
              <a:rPr lang="ko-KR" altLang="en-US" sz="2800" b="1" dirty="0">
                <a:effectLst>
                  <a:outerShdw blurRad="38100" dist="38100" dir="2700000" algn="tl">
                    <a:srgbClr val="000000"/>
                  </a:outerShdw>
                </a:effectLst>
                <a:latin typeface="Arial" pitchFamily="34" charset="0"/>
              </a:rPr>
              <a:t>출</a:t>
            </a:r>
            <a:r>
              <a:rPr lang="en-US" altLang="en-US" sz="2800" b="1" dirty="0">
                <a:effectLst>
                  <a:outerShdw blurRad="38100" dist="38100" dir="2700000" algn="tl">
                    <a:srgbClr val="000000"/>
                  </a:outerShdw>
                </a:effectLst>
                <a:latin typeface="Arial" pitchFamily="34" charset="0"/>
              </a:rPr>
              <a:t>. 12:3)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323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323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3236"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7033" name="Text Box 9"/>
          <p:cNvSpPr txBox="1">
            <a:spLocks noChangeArrowheads="1"/>
          </p:cNvSpPr>
          <p:nvPr/>
        </p:nvSpPr>
        <p:spPr bwMode="auto">
          <a:xfrm>
            <a:off x="179388" y="331788"/>
            <a:ext cx="4176712" cy="403187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3200" b="1" i="1" dirty="0">
                <a:solidFill>
                  <a:srgbClr val="FFFFFF"/>
                </a:solidFill>
                <a:latin typeface="Arial"/>
                <a:ea typeface="ＭＳ Ｐゴシック" charset="0"/>
                <a:cs typeface="Arial"/>
              </a:rPr>
              <a:t>그 피가 </a:t>
            </a:r>
            <a:r>
              <a:rPr lang="ko-KR" altLang="en-US" sz="3200" b="1" i="1" dirty="0" err="1">
                <a:solidFill>
                  <a:srgbClr val="FFFFFF"/>
                </a:solidFill>
                <a:latin typeface="Arial"/>
                <a:ea typeface="ＭＳ Ｐゴシック" charset="0"/>
                <a:cs typeface="Arial"/>
              </a:rPr>
              <a:t>너희릐</a:t>
            </a:r>
            <a:r>
              <a:rPr lang="ko-KR" altLang="en-US" sz="3200" b="1" i="1" dirty="0">
                <a:solidFill>
                  <a:srgbClr val="FFFFFF"/>
                </a:solidFill>
                <a:latin typeface="Arial"/>
                <a:ea typeface="ＭＳ Ｐゴシック" charset="0"/>
                <a:cs typeface="Arial"/>
              </a:rPr>
              <a:t> 거하는 집에 있어서 너희를 위하여 표적이 </a:t>
            </a:r>
            <a:r>
              <a:rPr lang="ko-KR" altLang="en-US" sz="3200" b="1" i="1" dirty="0" err="1">
                <a:solidFill>
                  <a:srgbClr val="FFFFFF"/>
                </a:solidFill>
                <a:latin typeface="Arial"/>
                <a:ea typeface="ＭＳ Ｐゴシック" charset="0"/>
                <a:cs typeface="Arial"/>
              </a:rPr>
              <a:t>될찌라</a:t>
            </a:r>
            <a:r>
              <a:rPr lang="ko-KR" altLang="en-US" sz="3200" b="1" i="1" dirty="0">
                <a:solidFill>
                  <a:srgbClr val="FFFFFF"/>
                </a:solidFill>
                <a:latin typeface="Arial"/>
                <a:ea typeface="ＭＳ Ｐゴシック" charset="0"/>
                <a:cs typeface="Arial"/>
              </a:rPr>
              <a:t> 내가 피를 볼 때에 너희를 </a:t>
            </a:r>
            <a:r>
              <a:rPr lang="ko-KR" altLang="en-US" sz="3200" b="1" i="1" dirty="0" err="1">
                <a:solidFill>
                  <a:srgbClr val="FFFFFF"/>
                </a:solidFill>
                <a:latin typeface="Arial"/>
                <a:ea typeface="ＭＳ Ｐゴシック" charset="0"/>
                <a:cs typeface="Arial"/>
              </a:rPr>
              <a:t>넘어가리니</a:t>
            </a:r>
            <a:r>
              <a:rPr lang="ko-KR" altLang="en-US" sz="3200" b="1" i="1" dirty="0">
                <a:solidFill>
                  <a:srgbClr val="FFFFFF"/>
                </a:solidFill>
                <a:latin typeface="Arial"/>
                <a:ea typeface="ＭＳ Ｐゴシック" charset="0"/>
                <a:cs typeface="Arial"/>
              </a:rPr>
              <a:t> 재앙이 너희에게 내려 멸하지 </a:t>
            </a:r>
            <a:r>
              <a:rPr lang="ko-KR" altLang="en-US" sz="3200" b="1" i="1" dirty="0" err="1">
                <a:solidFill>
                  <a:srgbClr val="FFFFFF"/>
                </a:solidFill>
                <a:latin typeface="Arial"/>
                <a:ea typeface="ＭＳ Ｐゴシック" charset="0"/>
                <a:cs typeface="Arial"/>
              </a:rPr>
              <a:t>아닣리라</a:t>
            </a:r>
            <a:r>
              <a:rPr lang="en-US" sz="3200" b="1" i="1" dirty="0">
                <a:solidFill>
                  <a:srgbClr val="FFFFFF"/>
                </a:solidFill>
                <a:latin typeface="Arial"/>
                <a:ea typeface="ＭＳ Ｐゴシック" charset="0"/>
                <a:cs typeface="Arial"/>
              </a:rPr>
              <a:t>. </a:t>
            </a:r>
          </a:p>
        </p:txBody>
      </p:sp>
      <p:sp>
        <p:nvSpPr>
          <p:cNvPr id="257034"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2800" b="1" dirty="0">
                <a:solidFill>
                  <a:srgbClr val="FFFFFF"/>
                </a:solidFill>
                <a:latin typeface="Arial"/>
                <a:ea typeface="ＭＳ Ｐゴシック" charset="0"/>
                <a:cs typeface="Arial"/>
              </a:rPr>
              <a:t>출</a:t>
            </a:r>
            <a:r>
              <a:rPr lang="en-US" sz="2800" b="1" dirty="0">
                <a:solidFill>
                  <a:srgbClr val="FFFFFF"/>
                </a:solidFill>
                <a:latin typeface="Arial"/>
                <a:ea typeface="ＭＳ Ｐゴシック" charset="0"/>
                <a:cs typeface="Arial"/>
              </a:rPr>
              <a:t> 12:13 (</a:t>
            </a:r>
            <a:r>
              <a:rPr lang="ko-KR" altLang="en-US" sz="2800" b="1" dirty="0">
                <a:solidFill>
                  <a:srgbClr val="FFFFFF"/>
                </a:solidFill>
                <a:latin typeface="Arial"/>
                <a:ea typeface="ＭＳ Ｐゴシック" charset="0"/>
                <a:cs typeface="Arial"/>
              </a:rPr>
              <a:t>개정</a:t>
            </a:r>
            <a:r>
              <a:rPr lang="en-US" sz="2800" b="1" dirty="0">
                <a:solidFill>
                  <a:srgbClr val="FFFFFF"/>
                </a:solidFill>
                <a:latin typeface="Arial"/>
                <a:ea typeface="ＭＳ Ｐゴシック" charset="0"/>
                <a:cs typeface="Arial"/>
              </a:rPr>
              <a:t>)</a:t>
            </a:r>
          </a:p>
        </p:txBody>
      </p:sp>
      <p:sp>
        <p:nvSpPr>
          <p:cNvPr id="22324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ko-KR" altLang="en-US" sz="3200" dirty="0">
                <a:solidFill>
                  <a:schemeClr val="bg1"/>
                </a:solidFill>
                <a:latin typeface="Arial" pitchFamily="34" charset="0"/>
                <a:cs typeface="Arial" pitchFamily="34" charset="0"/>
              </a:rPr>
              <a:t>유월절 보호</a:t>
            </a:r>
            <a:endParaRPr lang="en-US" altLang="en-US" sz="3200" dirty="0">
              <a:solidFill>
                <a:schemeClr val="bg1"/>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52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52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528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8057" name="Text Box 9"/>
          <p:cNvSpPr txBox="1">
            <a:spLocks noChangeArrowheads="1"/>
          </p:cNvSpPr>
          <p:nvPr/>
        </p:nvSpPr>
        <p:spPr bwMode="auto">
          <a:xfrm>
            <a:off x="223838" y="331788"/>
            <a:ext cx="4048125"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3600" b="1" i="1" dirty="0">
                <a:solidFill>
                  <a:srgbClr val="FFFFFF"/>
                </a:solidFill>
                <a:latin typeface="Arial"/>
                <a:ea typeface="ＭＳ Ｐゴシック" charset="0"/>
                <a:cs typeface="Arial"/>
              </a:rPr>
              <a:t>믿음으로 유월절과 피 뿌리는 예를 정하였으니 이는 장자를 멸하는 자로 저희를 건드리지 않게 하려 한 것이며</a:t>
            </a:r>
            <a:endParaRPr lang="en-US" sz="3600" b="1" i="1" dirty="0">
              <a:solidFill>
                <a:srgbClr val="FFFFFF"/>
              </a:solidFill>
              <a:latin typeface="Arial"/>
              <a:ea typeface="ＭＳ Ｐゴシック" charset="0"/>
              <a:cs typeface="Arial"/>
            </a:endParaRPr>
          </a:p>
        </p:txBody>
      </p:sp>
      <p:sp>
        <p:nvSpPr>
          <p:cNvPr id="258058" name="Text Box 10"/>
          <p:cNvSpPr txBox="1">
            <a:spLocks noChangeArrowheads="1"/>
          </p:cNvSpPr>
          <p:nvPr/>
        </p:nvSpPr>
        <p:spPr bwMode="auto">
          <a:xfrm>
            <a:off x="-762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3200" b="1" dirty="0">
                <a:solidFill>
                  <a:srgbClr val="FFFFFF"/>
                </a:solidFill>
                <a:latin typeface="Arial"/>
                <a:ea typeface="ＭＳ Ｐゴシック" charset="0"/>
                <a:cs typeface="Arial"/>
              </a:rPr>
              <a:t>히</a:t>
            </a:r>
            <a:r>
              <a:rPr lang="en-US" sz="3200" b="1" dirty="0">
                <a:solidFill>
                  <a:srgbClr val="FFFFFF"/>
                </a:solidFill>
                <a:latin typeface="Arial"/>
                <a:ea typeface="ＭＳ Ｐゴシック" charset="0"/>
                <a:cs typeface="Arial"/>
              </a:rPr>
              <a:t> 11:28 (</a:t>
            </a:r>
            <a:r>
              <a:rPr lang="ko-KR" altLang="en-US" sz="3200" b="1" dirty="0">
                <a:solidFill>
                  <a:srgbClr val="FFFFFF"/>
                </a:solidFill>
                <a:latin typeface="Arial"/>
                <a:ea typeface="ＭＳ Ｐゴシック" charset="0"/>
                <a:cs typeface="Arial"/>
              </a:rPr>
              <a:t>개정</a:t>
            </a:r>
            <a:r>
              <a:rPr lang="en-US" sz="3200" b="1" dirty="0">
                <a:solidFill>
                  <a:srgbClr val="FFFFFF"/>
                </a:solidFill>
                <a:latin typeface="Arial"/>
                <a:ea typeface="ＭＳ Ｐゴシック" charset="0"/>
                <a:cs typeface="Arial"/>
              </a:rPr>
              <a:t>)</a:t>
            </a:r>
          </a:p>
        </p:txBody>
      </p:sp>
      <p:sp>
        <p:nvSpPr>
          <p:cNvPr id="22529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ko-KR" altLang="en-US" sz="3600" dirty="0">
                <a:solidFill>
                  <a:schemeClr val="bg1"/>
                </a:solidFill>
                <a:latin typeface="Arial" pitchFamily="34" charset="0"/>
                <a:cs typeface="Arial" pitchFamily="34" charset="0"/>
              </a:rPr>
              <a:t>믿음의 표현</a:t>
            </a:r>
            <a:endParaRPr lang="en-US" altLang="en-US" sz="3600" dirty="0">
              <a:solidFill>
                <a:schemeClr val="bg1"/>
              </a:solidFill>
              <a:latin typeface="Arial" pitchFamily="34" charset="0"/>
              <a:cs typeface="Arial" pitchFamily="34" charset="0"/>
            </a:endParaRPr>
          </a:p>
        </p:txBody>
      </p:sp>
    </p:spTree>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000000"/>
              </a:solidFill>
              <a:latin typeface="Arial" pitchFamily="34" charset="0"/>
              <a:cs typeface="Arial" pitchFamily="34" charset="0"/>
            </a:endParaRPr>
          </a:p>
        </p:txBody>
      </p:sp>
      <p:sp>
        <p:nvSpPr>
          <p:cNvPr id="2273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73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73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59081" name="Text Box 9"/>
          <p:cNvSpPr txBox="1">
            <a:spLocks noChangeArrowheads="1"/>
          </p:cNvSpPr>
          <p:nvPr/>
        </p:nvSpPr>
        <p:spPr bwMode="auto">
          <a:xfrm>
            <a:off x="381000" y="331788"/>
            <a:ext cx="4114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ko-KR" altLang="en-US" sz="3600" b="1" i="1" dirty="0">
                <a:solidFill>
                  <a:srgbClr val="FFFFFF"/>
                </a:solidFill>
                <a:latin typeface="Arial" pitchFamily="34" charset="0"/>
                <a:cs typeface="Arial" pitchFamily="34" charset="0"/>
              </a:rPr>
              <a:t>이튿날 요한이 예수께서 자기에게 </a:t>
            </a:r>
            <a:r>
              <a:rPr lang="ko-KR" altLang="en-US" sz="3600" b="1" i="1" dirty="0" err="1">
                <a:solidFill>
                  <a:srgbClr val="FFFFFF"/>
                </a:solidFill>
                <a:latin typeface="Arial" pitchFamily="34" charset="0"/>
                <a:cs typeface="Arial" pitchFamily="34" charset="0"/>
              </a:rPr>
              <a:t>나아오심을</a:t>
            </a:r>
            <a:r>
              <a:rPr lang="ko-KR" altLang="en-US" sz="3600" b="1" i="1" dirty="0">
                <a:solidFill>
                  <a:srgbClr val="FFFFFF"/>
                </a:solidFill>
                <a:latin typeface="Arial" pitchFamily="34" charset="0"/>
                <a:cs typeface="Arial" pitchFamily="34" charset="0"/>
              </a:rPr>
              <a:t> 보고 </a:t>
            </a:r>
            <a:r>
              <a:rPr lang="ko-KR" altLang="en-US" sz="3600" b="1" i="1" dirty="0" err="1">
                <a:solidFill>
                  <a:srgbClr val="FFFFFF"/>
                </a:solidFill>
                <a:latin typeface="Arial" pitchFamily="34" charset="0"/>
                <a:cs typeface="Arial" pitchFamily="34" charset="0"/>
              </a:rPr>
              <a:t>가뢰되</a:t>
            </a:r>
            <a:r>
              <a:rPr lang="ko-KR" altLang="en-US" sz="3600" b="1" i="1" dirty="0">
                <a:solidFill>
                  <a:srgbClr val="FFFFFF"/>
                </a:solidFill>
                <a:latin typeface="Arial" pitchFamily="34" charset="0"/>
                <a:cs typeface="Arial" pitchFamily="34" charset="0"/>
              </a:rPr>
              <a:t> 보라 세상 죄를 지고 가는 하나님의 어린 </a:t>
            </a:r>
            <a:r>
              <a:rPr lang="ko-KR" altLang="en-US" sz="3600" b="1" i="1" dirty="0" err="1">
                <a:solidFill>
                  <a:srgbClr val="FFFFFF"/>
                </a:solidFill>
                <a:latin typeface="Arial" pitchFamily="34" charset="0"/>
                <a:cs typeface="Arial" pitchFamily="34" charset="0"/>
              </a:rPr>
              <a:t>양이로다</a:t>
            </a:r>
            <a:endParaRPr lang="en-US" altLang="en-US" sz="3600" b="1" i="1" dirty="0">
              <a:solidFill>
                <a:srgbClr val="FFFFFF"/>
              </a:solidFill>
              <a:latin typeface="Arial" pitchFamily="34" charset="0"/>
              <a:cs typeface="Arial" pitchFamily="34" charset="0"/>
            </a:endParaRPr>
          </a:p>
        </p:txBody>
      </p:sp>
      <p:sp>
        <p:nvSpPr>
          <p:cNvPr id="259082"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2800" b="1" dirty="0">
                <a:solidFill>
                  <a:srgbClr val="FFFFFF"/>
                </a:solidFill>
                <a:latin typeface="Arial"/>
                <a:ea typeface="ＭＳ Ｐゴシック" charset="0"/>
                <a:cs typeface="Arial"/>
              </a:rPr>
              <a:t>요</a:t>
            </a:r>
            <a:r>
              <a:rPr lang="en-US" sz="2800" b="1" dirty="0">
                <a:solidFill>
                  <a:srgbClr val="FFFFFF"/>
                </a:solidFill>
                <a:latin typeface="Arial"/>
                <a:ea typeface="ＭＳ Ｐゴシック" charset="0"/>
                <a:cs typeface="Arial"/>
              </a:rPr>
              <a:t>1:29 (</a:t>
            </a:r>
            <a:r>
              <a:rPr lang="ko-KR" altLang="en-US" sz="2800" b="1" dirty="0">
                <a:solidFill>
                  <a:srgbClr val="FFFFFF"/>
                </a:solidFill>
                <a:latin typeface="Arial"/>
                <a:ea typeface="ＭＳ Ｐゴシック" charset="0"/>
                <a:cs typeface="Arial"/>
              </a:rPr>
              <a:t>개정</a:t>
            </a:r>
            <a:r>
              <a:rPr lang="en-US" sz="2800" b="1" dirty="0">
                <a:solidFill>
                  <a:srgbClr val="FFFFFF"/>
                </a:solidFill>
                <a:latin typeface="Arial"/>
                <a:ea typeface="ＭＳ Ｐゴシック" charset="0"/>
                <a:cs typeface="Arial"/>
              </a:rPr>
              <a:t>)</a:t>
            </a:r>
          </a:p>
        </p:txBody>
      </p:sp>
      <p:grpSp>
        <p:nvGrpSpPr>
          <p:cNvPr id="227338" name="Group 11"/>
          <p:cNvGrpSpPr>
            <a:grpSpLocks/>
          </p:cNvGrpSpPr>
          <p:nvPr/>
        </p:nvGrpSpPr>
        <p:grpSpPr bwMode="auto">
          <a:xfrm>
            <a:off x="6899275" y="381000"/>
            <a:ext cx="2244725" cy="3867150"/>
            <a:chOff x="3037" y="674"/>
            <a:chExt cx="1414" cy="2436"/>
          </a:xfrm>
        </p:grpSpPr>
        <p:sp>
          <p:nvSpPr>
            <p:cNvPr id="22734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734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2733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ko-KR" altLang="en-US" sz="3200" dirty="0">
                <a:solidFill>
                  <a:schemeClr val="bg1"/>
                </a:solidFill>
                <a:latin typeface="Arial" pitchFamily="34" charset="0"/>
                <a:cs typeface="Arial" pitchFamily="34" charset="0"/>
              </a:rPr>
              <a:t>어린양의 피</a:t>
            </a:r>
            <a:endParaRPr lang="en-US" altLang="en-US" sz="3200" dirty="0">
              <a:solidFill>
                <a:schemeClr val="bg1"/>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Arial" pitchFamily="34" charset="0"/>
              <a:cs typeface="Arial" pitchFamily="34" charset="0"/>
            </a:endParaRPr>
          </a:p>
        </p:txBody>
      </p:sp>
      <p:sp>
        <p:nvSpPr>
          <p:cNvPr id="2293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293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293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GB"/>
          </a:p>
        </p:txBody>
      </p:sp>
      <p:sp>
        <p:nvSpPr>
          <p:cNvPr id="260105" name="Text Box 9"/>
          <p:cNvSpPr txBox="1">
            <a:spLocks noChangeArrowheads="1"/>
          </p:cNvSpPr>
          <p:nvPr/>
        </p:nvSpPr>
        <p:spPr bwMode="auto">
          <a:xfrm>
            <a:off x="381000" y="331788"/>
            <a:ext cx="41148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4000" b="1" i="1" dirty="0">
                <a:solidFill>
                  <a:srgbClr val="FFFFFF"/>
                </a:solidFill>
                <a:latin typeface="Arial"/>
                <a:ea typeface="ＭＳ Ｐゴシック" charset="0"/>
                <a:cs typeface="Arial"/>
              </a:rPr>
              <a:t>우리의 유월절 양 곧 그리스도께서 희생이 </a:t>
            </a:r>
            <a:r>
              <a:rPr lang="ko-KR" altLang="en-US" sz="4000" b="1" i="1" dirty="0" err="1">
                <a:solidFill>
                  <a:srgbClr val="FFFFFF"/>
                </a:solidFill>
                <a:latin typeface="Arial"/>
                <a:ea typeface="ＭＳ Ｐゴシック" charset="0"/>
                <a:cs typeface="Arial"/>
              </a:rPr>
              <a:t>되셨느니라</a:t>
            </a:r>
            <a:r>
              <a:rPr lang="en-US" sz="4000" b="1" i="1" dirty="0">
                <a:solidFill>
                  <a:srgbClr val="FFFFFF"/>
                </a:solidFill>
                <a:latin typeface="Arial"/>
                <a:ea typeface="ＭＳ Ｐゴシック" charset="0"/>
                <a:cs typeface="Arial"/>
              </a:rPr>
              <a:t>.</a:t>
            </a:r>
          </a:p>
        </p:txBody>
      </p:sp>
      <p:sp>
        <p:nvSpPr>
          <p:cNvPr id="260106" name="Text Box 10"/>
          <p:cNvSpPr txBox="1">
            <a:spLocks noChangeArrowheads="1"/>
          </p:cNvSpPr>
          <p:nvPr/>
        </p:nvSpPr>
        <p:spPr bwMode="auto">
          <a:xfrm>
            <a:off x="-76200" y="5943600"/>
            <a:ext cx="4648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3200" b="1" dirty="0">
                <a:solidFill>
                  <a:srgbClr val="FFFFFF"/>
                </a:solidFill>
                <a:latin typeface="Arial"/>
                <a:ea typeface="ＭＳ Ｐゴシック" charset="0"/>
                <a:cs typeface="Arial"/>
              </a:rPr>
              <a:t>고전</a:t>
            </a:r>
            <a:r>
              <a:rPr lang="en-US" sz="3200" b="1" dirty="0">
                <a:solidFill>
                  <a:srgbClr val="FFFFFF"/>
                </a:solidFill>
                <a:latin typeface="Arial"/>
                <a:ea typeface="ＭＳ Ｐゴシック" charset="0"/>
                <a:cs typeface="Arial"/>
              </a:rPr>
              <a:t>5:7 (</a:t>
            </a:r>
            <a:r>
              <a:rPr lang="ko-KR" altLang="en-US" sz="3200" b="1" dirty="0">
                <a:solidFill>
                  <a:srgbClr val="FFFFFF"/>
                </a:solidFill>
                <a:latin typeface="Arial"/>
                <a:ea typeface="ＭＳ Ｐゴシック" charset="0"/>
                <a:cs typeface="Arial"/>
              </a:rPr>
              <a:t>개정</a:t>
            </a:r>
            <a:r>
              <a:rPr lang="en-US" sz="3200" b="1" dirty="0">
                <a:solidFill>
                  <a:srgbClr val="FFFFFF"/>
                </a:solidFill>
                <a:latin typeface="Arial"/>
                <a:ea typeface="ＭＳ Ｐゴシック" charset="0"/>
                <a:cs typeface="Arial"/>
              </a:rPr>
              <a:t>)</a:t>
            </a:r>
          </a:p>
        </p:txBody>
      </p:sp>
      <p:grpSp>
        <p:nvGrpSpPr>
          <p:cNvPr id="229386" name="Group 11"/>
          <p:cNvGrpSpPr>
            <a:grpSpLocks/>
          </p:cNvGrpSpPr>
          <p:nvPr/>
        </p:nvGrpSpPr>
        <p:grpSpPr bwMode="auto">
          <a:xfrm>
            <a:off x="6899275" y="381000"/>
            <a:ext cx="2244725" cy="3867150"/>
            <a:chOff x="3037" y="674"/>
            <a:chExt cx="1414" cy="2436"/>
          </a:xfrm>
        </p:grpSpPr>
        <p:sp>
          <p:nvSpPr>
            <p:cNvPr id="2293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93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229387"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ko-KR" altLang="en-US" sz="3600" dirty="0">
                <a:solidFill>
                  <a:schemeClr val="bg1"/>
                </a:solidFill>
                <a:latin typeface="Arial" pitchFamily="34" charset="0"/>
                <a:cs typeface="Arial" pitchFamily="34" charset="0"/>
              </a:rPr>
              <a:t>십자가 상징</a:t>
            </a:r>
            <a:endParaRPr lang="en-US" altLang="en-US" sz="3600" dirty="0">
              <a:solidFill>
                <a:schemeClr val="bg1"/>
              </a:solidFill>
              <a:latin typeface="Arial" pitchFamily="34" charset="0"/>
              <a:cs typeface="Arial" pitchFamily="34" charset="0"/>
            </a:endParaRP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Sailboat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179</a:t>
            </a:r>
            <a:endParaRPr lang="en-US" altLang="en-US" sz="1800"/>
          </a:p>
        </p:txBody>
      </p:sp>
      <p:sp>
        <p:nvSpPr>
          <p:cNvPr id="8" name="Title 7"/>
          <p:cNvSpPr>
            <a:spLocks noGrp="1"/>
          </p:cNvSpPr>
          <p:nvPr>
            <p:ph type="title" idx="4294967295"/>
          </p:nvPr>
        </p:nvSpPr>
        <p:spPr>
          <a:xfrm>
            <a:off x="3048000" y="5638800"/>
            <a:ext cx="6096000" cy="1219200"/>
          </a:xfrm>
        </p:spPr>
        <p:txBody>
          <a:bodyPr/>
          <a:lstStyle/>
          <a:p>
            <a:pPr eaLnBrk="1" hangingPunct="1"/>
            <a:r>
              <a:rPr lang="ko-KR" altLang="en-US" dirty="0"/>
              <a:t>휴식은 왜</a:t>
            </a:r>
            <a:r>
              <a:rPr lang="en-US" altLang="ko-KR" dirty="0"/>
              <a:t>?</a:t>
            </a:r>
            <a:endParaRPr lang="en-US"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b="1">
              <a:solidFill>
                <a:srgbClr val="000000"/>
              </a:solidFill>
              <a:latin typeface="Arial" pitchFamily="34" charset="0"/>
              <a:cs typeface="Arial" pitchFamily="34" charset="0"/>
            </a:endParaRPr>
          </a:p>
        </p:txBody>
      </p:sp>
      <p:pic>
        <p:nvPicPr>
          <p:cNvPr id="231426"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4"/>
          <p:cNvSpPr>
            <a:spLocks noGrp="1" noChangeArrowheads="1"/>
          </p:cNvSpPr>
          <p:nvPr>
            <p:ph type="title" idx="4294967295"/>
          </p:nvPr>
        </p:nvSpPr>
        <p:spPr>
          <a:xfrm>
            <a:off x="762000" y="71413"/>
            <a:ext cx="7772400" cy="549275"/>
          </a:xfrm>
        </p:spPr>
        <p:txBody>
          <a:bodyPr/>
          <a:lstStyle/>
          <a:p>
            <a:pPr eaLnBrk="1" hangingPunct="1"/>
            <a:r>
              <a:rPr lang="ko-KR" altLang="en-US" b="1" dirty="0">
                <a:latin typeface="Arial" pitchFamily="34" charset="0"/>
                <a:cs typeface="Arial" pitchFamily="34" charset="0"/>
              </a:rPr>
              <a:t>어린양 믿음</a:t>
            </a:r>
            <a:endParaRPr lang="en-US" altLang="en-US" b="1" dirty="0">
              <a:latin typeface="Arial" pitchFamily="34" charset="0"/>
              <a:cs typeface="Arial" pitchFamily="34" charset="0"/>
            </a:endParaRP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r>
              <a:rPr lang="ko-KR" altLang="en-US" dirty="0">
                <a:solidFill>
                  <a:schemeClr val="tx1"/>
                </a:solidFill>
              </a:rPr>
              <a:t>유월절 양</a:t>
            </a:r>
            <a:endParaRPr lang="en-US" altLang="en-US" dirty="0">
              <a:solidFill>
                <a:schemeClr val="tx1"/>
              </a:solidFill>
            </a:endParaRPr>
          </a:p>
        </p:txBody>
      </p:sp>
      <p:pic>
        <p:nvPicPr>
          <p:cNvPr id="233475"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1" descr="lam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23850" y="1844675"/>
            <a:ext cx="357663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 descr="John Baptist Look Lamb of Go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24300" y="3644900"/>
            <a:ext cx="45910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3519487" y="1844675"/>
            <a:ext cx="5400675" cy="1700212"/>
          </a:xfrm>
          <a:prstGeom prst="rect">
            <a:avLst/>
          </a:prstGeom>
          <a:solidFill>
            <a:srgbClr val="0000FF"/>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lvl="0" eaLnBrk="1" hangingPunct="1">
              <a:spcBef>
                <a:spcPct val="50000"/>
              </a:spcBef>
            </a:pPr>
            <a:r>
              <a:rPr lang="en-US" altLang="en-US" sz="3200" b="1" dirty="0">
                <a:solidFill>
                  <a:srgbClr val="FFFFFF"/>
                </a:solidFill>
                <a:effectLst>
                  <a:outerShdw blurRad="38100" dist="38100" dir="2700000" algn="tl">
                    <a:srgbClr val="000000"/>
                  </a:outerShdw>
                </a:effectLst>
                <a:latin typeface="Arial" pitchFamily="34" charset="0"/>
              </a:rPr>
              <a:t>"</a:t>
            </a:r>
            <a:r>
              <a:rPr lang="ko-KR" altLang="en-US" sz="3600" b="1" i="1" dirty="0">
                <a:solidFill>
                  <a:srgbClr val="FFFFFF"/>
                </a:solidFill>
                <a:latin typeface="Arial" pitchFamily="34" charset="0"/>
                <a:cs typeface="Arial" pitchFamily="34" charset="0"/>
              </a:rPr>
              <a:t>보라 세상 죄를 지고 가는 하나님의 어린 </a:t>
            </a:r>
            <a:r>
              <a:rPr lang="ko-KR" altLang="en-US" sz="3600" b="1" i="1" dirty="0" err="1">
                <a:solidFill>
                  <a:srgbClr val="FFFFFF"/>
                </a:solidFill>
                <a:latin typeface="Arial" pitchFamily="34" charset="0"/>
                <a:cs typeface="Arial" pitchFamily="34" charset="0"/>
              </a:rPr>
              <a:t>양이로다</a:t>
            </a:r>
            <a:r>
              <a:rPr lang="ko-KR" altLang="en-US" sz="3600" b="1" i="1" dirty="0">
                <a:solidFill>
                  <a:srgbClr val="FFFFFF"/>
                </a:solidFill>
                <a:latin typeface="Arial" pitchFamily="34" charset="0"/>
                <a:cs typeface="Arial" pitchFamily="34" charset="0"/>
              </a:rPr>
              <a:t> </a:t>
            </a:r>
            <a:r>
              <a:rPr lang="en-US" altLang="en-US" sz="3200" b="1" dirty="0">
                <a:solidFill>
                  <a:srgbClr val="FFFFFF"/>
                </a:solidFill>
                <a:effectLst>
                  <a:outerShdw blurRad="38100" dist="38100" dir="2700000" algn="tl">
                    <a:srgbClr val="000000"/>
                  </a:outerShdw>
                </a:effectLst>
                <a:latin typeface="Arial" pitchFamily="34" charset="0"/>
              </a:rPr>
              <a:t>" (</a:t>
            </a:r>
            <a:r>
              <a:rPr lang="ko-KR" altLang="en-US" sz="3200" b="1" dirty="0">
                <a:solidFill>
                  <a:srgbClr val="FFFFFF"/>
                </a:solidFill>
                <a:effectLst>
                  <a:outerShdw blurRad="38100" dist="38100" dir="2700000" algn="tl">
                    <a:srgbClr val="000000"/>
                  </a:outerShdw>
                </a:effectLst>
                <a:latin typeface="Arial" pitchFamily="34" charset="0"/>
              </a:rPr>
              <a:t>요</a:t>
            </a:r>
            <a:r>
              <a:rPr lang="en-US" altLang="en-US" sz="3200" b="1" dirty="0">
                <a:solidFill>
                  <a:srgbClr val="FFFFFF"/>
                </a:solidFill>
                <a:effectLst>
                  <a:outerShdw blurRad="38100" dist="38100" dir="2700000" algn="tl">
                    <a:srgbClr val="000000"/>
                  </a:outerShdw>
                </a:effectLst>
                <a:latin typeface="Arial" pitchFamily="34" charset="0"/>
              </a:rPr>
              <a:t> 1:29)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20838"/>
                                        </p:tgtEl>
                                        <p:attrNameLst>
                                          <p:attrName>style.visibility</p:attrName>
                                        </p:attrNameLst>
                                      </p:cBhvr>
                                      <p:to>
                                        <p:strVal val="visible"/>
                                      </p:to>
                                    </p:set>
                                    <p:animEffect transition="in" filter="circle(in)">
                                      <p:cBhvr>
                                        <p:cTn id="10" dur="2000"/>
                                        <p:tgtEl>
                                          <p:spTgt spid="12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r>
              <a:rPr lang="en-US" altLang="ja-JP" b="1" dirty="0">
                <a:solidFill>
                  <a:schemeClr val="bg1"/>
                </a:solidFill>
                <a:latin typeface="Arial" pitchFamily="34" charset="0"/>
                <a:cs typeface="Arial" pitchFamily="34" charset="0"/>
              </a:rPr>
              <a:t>"</a:t>
            </a:r>
            <a:r>
              <a:rPr lang="ko-KR" altLang="en-US" b="1" dirty="0">
                <a:solidFill>
                  <a:schemeClr val="bg1"/>
                </a:solidFill>
                <a:latin typeface="Arial" pitchFamily="34" charset="0"/>
                <a:cs typeface="Arial" pitchFamily="34" charset="0"/>
              </a:rPr>
              <a:t>이것은 내 몸이니</a:t>
            </a:r>
            <a:r>
              <a:rPr lang="en-US" altLang="en-US" b="1" dirty="0">
                <a:solidFill>
                  <a:schemeClr val="bg1"/>
                </a:solidFill>
                <a:latin typeface="Arial" pitchFamily="34" charset="0"/>
                <a:cs typeface="Arial" pitchFamily="34" charset="0"/>
              </a:rPr>
              <a:t>…</a:t>
            </a:r>
            <a:r>
              <a:rPr lang="en-US" altLang="ja-JP" b="1" dirty="0">
                <a:solidFill>
                  <a:schemeClr val="bg1"/>
                </a:solidFill>
                <a:latin typeface="Arial" pitchFamily="34" charset="0"/>
                <a:cs typeface="Arial" pitchFamily="34" charset="0"/>
              </a:rPr>
              <a:t>"</a:t>
            </a:r>
            <a:endParaRPr lang="en-US" altLang="en-US" dirty="0">
              <a:latin typeface="Arial" pitchFamily="34" charset="0"/>
              <a:cs typeface="Arial" pitchFamily="34" charset="0"/>
            </a:endParaRPr>
          </a:p>
        </p:txBody>
      </p:sp>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angel-of-death-colored-bible-passo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Title 2"/>
          <p:cNvSpPr>
            <a:spLocks noGrp="1"/>
          </p:cNvSpPr>
          <p:nvPr>
            <p:ph type="title" idx="4294967295"/>
          </p:nvPr>
        </p:nvSpPr>
        <p:spPr>
          <a:xfrm>
            <a:off x="152400" y="152400"/>
            <a:ext cx="2971800" cy="6705600"/>
          </a:xfrm>
        </p:spPr>
        <p:txBody>
          <a:bodyPr/>
          <a:lstStyle/>
          <a:p>
            <a:r>
              <a:rPr lang="ko-KR" altLang="en-US" dirty="0">
                <a:solidFill>
                  <a:srgbClr val="FFFFFF"/>
                </a:solidFill>
                <a:latin typeface="Arial" pitchFamily="34" charset="0"/>
                <a:cs typeface="Arial" pitchFamily="34" charset="0"/>
              </a:rPr>
              <a:t>죽음의 천사가 문에 어린양의 피를 보면 지나갔다</a:t>
            </a:r>
            <a:endParaRPr lang="en-US" altLang="en-US" dirty="0">
              <a:solidFill>
                <a:srgbClr val="FFFFFF"/>
              </a:solidFill>
              <a:latin typeface="Arial" pitchFamily="34" charset="0"/>
              <a:cs typeface="Arial" pitchFamily="34"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4" name="Text Box 6"/>
          <p:cNvSpPr txBox="1">
            <a:spLocks noChangeArrowheads="1"/>
          </p:cNvSpPr>
          <p:nvPr/>
        </p:nvSpPr>
        <p:spPr bwMode="auto">
          <a:xfrm>
            <a:off x="1042988" y="76200"/>
            <a:ext cx="30718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ko-KR" altLang="en-US" sz="2800" b="1" dirty="0">
                <a:solidFill>
                  <a:srgbClr val="FFFFFF"/>
                </a:solidFill>
                <a:latin typeface="Arial" pitchFamily="34" charset="0"/>
                <a:cs typeface="Arial" pitchFamily="34" charset="0"/>
              </a:rPr>
              <a:t>구약의 출애굽사건은 </a:t>
            </a:r>
            <a:r>
              <a:rPr lang="en-US" altLang="en-US" sz="2800" b="1" dirty="0">
                <a:solidFill>
                  <a:srgbClr val="FFFFFF"/>
                </a:solidFill>
                <a:latin typeface="Arial" pitchFamily="34" charset="0"/>
                <a:cs typeface="Arial" pitchFamily="34" charset="0"/>
              </a:rPr>
              <a:t>…</a:t>
            </a:r>
          </a:p>
        </p:txBody>
      </p:sp>
      <p:sp>
        <p:nvSpPr>
          <p:cNvPr id="2385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solidFill>
                <a:srgbClr val="000000"/>
              </a:solidFill>
              <a:latin typeface="Times New Roman" pitchFamily="18" charset="0"/>
            </a:endParaRPr>
          </a:p>
        </p:txBody>
      </p:sp>
      <p:sp>
        <p:nvSpPr>
          <p:cNvPr id="263178" name="Text Box 10"/>
          <p:cNvSpPr txBox="1">
            <a:spLocks noChangeArrowheads="1"/>
          </p:cNvSpPr>
          <p:nvPr/>
        </p:nvSpPr>
        <p:spPr bwMode="auto">
          <a:xfrm>
            <a:off x="4876800" y="76200"/>
            <a:ext cx="2819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ko-KR" altLang="en-US" sz="2800" b="1" dirty="0">
                <a:solidFill>
                  <a:srgbClr val="FFFFFF"/>
                </a:solidFill>
                <a:latin typeface="Arial" pitchFamily="34" charset="0"/>
                <a:cs typeface="Arial" pitchFamily="34" charset="0"/>
              </a:rPr>
              <a:t>신약의 십자가 사건이다</a:t>
            </a:r>
            <a:endParaRPr lang="en-US" altLang="en-US" sz="2800" b="1" dirty="0">
              <a:solidFill>
                <a:srgbClr val="FFFFFF"/>
              </a:solidFill>
              <a:latin typeface="Arial" pitchFamily="34" charset="0"/>
              <a:cs typeface="Arial"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ko-KR" altLang="en-US" sz="3600" kern="10" dirty="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구원</a:t>
            </a:r>
            <a:r>
              <a:rPr lang="en-GB" sz="3600" kern="10" dirty="0">
                <a:ln w="19050" cap="sq">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a:t>
            </a:r>
          </a:p>
        </p:txBody>
      </p:sp>
      <p:sp>
        <p:nvSpPr>
          <p:cNvPr id="171017" name="Rectangle 12"/>
          <p:cNvSpPr>
            <a:spLocks noGrp="1" noChangeArrowheads="1"/>
          </p:cNvSpPr>
          <p:nvPr>
            <p:ph type="title" idx="4294967295"/>
          </p:nvPr>
        </p:nvSpPr>
        <p:spPr>
          <a:xfrm>
            <a:off x="685800" y="1219200"/>
            <a:ext cx="7772400" cy="1143000"/>
          </a:xfrm>
        </p:spPr>
        <p:txBody>
          <a:bodyPr/>
          <a:lstStyle/>
          <a:p>
            <a:pPr eaLnBrk="1" hangingPunct="1"/>
            <a:r>
              <a:rPr lang="ko-KR" altLang="en-US" b="1" dirty="0" err="1">
                <a:solidFill>
                  <a:srgbClr val="FFFFFF"/>
                </a:solidFill>
                <a:latin typeface="Arial" pitchFamily="34" charset="0"/>
                <a:cs typeface="Arial" pitchFamily="34" charset="0"/>
              </a:rPr>
              <a:t>공동점</a:t>
            </a:r>
            <a:endParaRPr lang="en-US" altLang="en-US" b="1" dirty="0">
              <a:solidFill>
                <a:srgbClr val="FFFFFF"/>
              </a:solidFill>
              <a:latin typeface="Arial" pitchFamily="34" charset="0"/>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317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6317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3178"/>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4000"/>
                                  </p:stCondLst>
                                  <p:childTnLst>
                                    <p:set>
                                      <p:cBhvr>
                                        <p:cTn id="18" dur="1" fill="hold">
                                          <p:stCondLst>
                                            <p:cond delay="0"/>
                                          </p:stCondLst>
                                        </p:cTn>
                                        <p:tgtEl>
                                          <p:spTgt spid="263175"/>
                                        </p:tgtEl>
                                        <p:attrNameLst>
                                          <p:attrName>style.visibility</p:attrName>
                                        </p:attrNameLst>
                                      </p:cBhvr>
                                      <p:to>
                                        <p:strVal val="visible"/>
                                      </p:to>
                                    </p:set>
                                  </p:childTnLst>
                                </p:cTn>
                              </p:par>
                              <p:par>
                                <p:cTn id="19" presetID="9" presetClass="entr" presetSubtype="0" fill="hold" grpId="0" nodeType="withEffect">
                                  <p:stCondLst>
                                    <p:cond delay="4000"/>
                                  </p:stCondLst>
                                  <p:childTnLst>
                                    <p:set>
                                      <p:cBhvr>
                                        <p:cTn id="20" dur="1" fill="hold">
                                          <p:stCondLst>
                                            <p:cond delay="0"/>
                                          </p:stCondLst>
                                        </p:cTn>
                                        <p:tgtEl>
                                          <p:spTgt spid="171017"/>
                                        </p:tgtEl>
                                        <p:attrNameLst>
                                          <p:attrName>style.visibility</p:attrName>
                                        </p:attrNameLst>
                                      </p:cBhvr>
                                      <p:to>
                                        <p:strVal val="visible"/>
                                      </p:to>
                                    </p:set>
                                    <p:animEffect transition="in" filter="dissolve">
                                      <p:cBhvr>
                                        <p:cTn id="21" dur="500"/>
                                        <p:tgtEl>
                                          <p:spTgt spid="1710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63179"/>
                                        </p:tgtEl>
                                        <p:attrNameLst>
                                          <p:attrName>style.visibility</p:attrName>
                                        </p:attrNameLst>
                                      </p:cBhvr>
                                      <p:to>
                                        <p:strVal val="visible"/>
                                      </p:to>
                                    </p:set>
                                    <p:animEffect transition="in" filter="wheel(4)">
                                      <p:cBhvr>
                                        <p:cTn id="26"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P spid="1710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1" name="Group 1026"/>
          <p:cNvGrpSpPr>
            <a:grpSpLocks/>
          </p:cNvGrpSpPr>
          <p:nvPr/>
        </p:nvGrpSpPr>
        <p:grpSpPr bwMode="auto">
          <a:xfrm>
            <a:off x="1273175" y="0"/>
            <a:ext cx="7947025" cy="6858000"/>
            <a:chOff x="0" y="0"/>
            <a:chExt cx="5006" cy="4320"/>
          </a:xfrm>
        </p:grpSpPr>
        <p:pic>
          <p:nvPicPr>
            <p:cNvPr id="240643" name="Picture 1027" descr="Antonia over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4" name="Picture 1028"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1" name="Rectangle 1029"/>
          <p:cNvSpPr>
            <a:spLocks noGrp="1" noChangeArrowheads="1"/>
          </p:cNvSpPr>
          <p:nvPr>
            <p:ph type="title"/>
          </p:nvPr>
        </p:nvSpPr>
        <p:spPr>
          <a:xfrm>
            <a:off x="0" y="-76200"/>
            <a:ext cx="2743200" cy="3581400"/>
          </a:xfrm>
          <a:solidFill>
            <a:srgbClr val="800000"/>
          </a:solidFill>
        </p:spPr>
        <p:txBody>
          <a:bodyPr/>
          <a:lstStyle/>
          <a:p>
            <a:pPr eaLnBrk="1" hangingPunct="1"/>
            <a:r>
              <a:rPr lang="ko-KR" altLang="en-US" sz="3600" b="1" dirty="0">
                <a:solidFill>
                  <a:srgbClr val="FFFFFF"/>
                </a:solidFill>
              </a:rPr>
              <a:t>신약시대에 </a:t>
            </a:r>
            <a:r>
              <a:rPr lang="en-US" altLang="ko-KR" sz="3600" b="1" dirty="0">
                <a:solidFill>
                  <a:srgbClr val="FFFFFF"/>
                </a:solidFill>
              </a:rPr>
              <a:t>100,000</a:t>
            </a:r>
            <a:r>
              <a:rPr lang="ko-KR" altLang="en-US" sz="3600" b="1" dirty="0">
                <a:solidFill>
                  <a:srgbClr val="FFFFFF"/>
                </a:solidFill>
              </a:rPr>
              <a:t>명의 유대인들이 성전을 방문한다</a:t>
            </a:r>
            <a:endParaRPr lang="en-US" altLang="en-US" sz="3600" b="1" dirty="0">
              <a:solidFill>
                <a:srgbClr val="FFFFFF"/>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0" name="Picture 5"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6" descr="Passo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390" y="23813"/>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r>
              <a:rPr lang="ko-KR" altLang="en-US" dirty="0"/>
              <a:t>유월절의 중요성</a:t>
            </a:r>
            <a:endParaRPr lang="en-US" altLang="en-US" dirty="0"/>
          </a:p>
        </p:txBody>
      </p:sp>
      <p:sp>
        <p:nvSpPr>
          <p:cNvPr id="79879" name="Text Box 7"/>
          <p:cNvSpPr txBox="1">
            <a:spLocks noChangeArrowheads="1"/>
          </p:cNvSpPr>
          <p:nvPr/>
        </p:nvSpPr>
        <p:spPr bwMode="auto">
          <a:xfrm>
            <a:off x="8305800" y="73025"/>
            <a:ext cx="766763"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rPr>
              <a:t>184</a:t>
            </a:r>
            <a:endParaRPr lang="en-US" altLang="en-US" sz="1800">
              <a:solidFill>
                <a:srgbClr val="0604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p:nvPr>
        </p:nvSpPr>
        <p:spPr/>
        <p:txBody>
          <a:bodyPr/>
          <a:lstStyle/>
          <a:p>
            <a:pPr eaLnBrk="1" hangingPunct="1"/>
            <a:r>
              <a:rPr lang="ko-KR" altLang="en-US" dirty="0"/>
              <a:t>예수님의 유월절에 참석</a:t>
            </a:r>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40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title"/>
          </p:nvPr>
        </p:nvSpPr>
        <p:spPr>
          <a:xfrm>
            <a:off x="457200" y="-304800"/>
            <a:ext cx="3581400" cy="2160588"/>
          </a:xfrm>
        </p:spPr>
        <p:txBody>
          <a:bodyPr/>
          <a:lstStyle/>
          <a:p>
            <a:pPr eaLnBrk="1" hangingPunct="1"/>
            <a:r>
              <a:rPr lang="ko-KR" altLang="en-US" dirty="0"/>
              <a:t>현대 유월절</a:t>
            </a:r>
            <a:endParaRPr lang="en-US"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987675" y="2438400"/>
            <a:ext cx="3048000" cy="1752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kumimoji="1" lang="ko-KR" altLang="en-US" sz="3600" b="1" dirty="0">
                <a:solidFill>
                  <a:srgbClr val="FFFF00"/>
                </a:solidFill>
                <a:latin typeface="Arial" pitchFamily="34" charset="0"/>
              </a:rPr>
              <a:t>유월절</a:t>
            </a:r>
            <a:r>
              <a:rPr kumimoji="1" lang="en-US" altLang="ko-KR" sz="3600" b="1" dirty="0">
                <a:solidFill>
                  <a:srgbClr val="FFFF00"/>
                </a:solidFill>
                <a:latin typeface="Arial" pitchFamily="34" charset="0"/>
              </a:rPr>
              <a:t>:</a:t>
            </a:r>
            <a:br>
              <a:rPr kumimoji="1" lang="en-US" altLang="ko-KR" sz="3600" b="1" dirty="0">
                <a:solidFill>
                  <a:srgbClr val="FFFF00"/>
                </a:solidFill>
                <a:latin typeface="Arial" pitchFamily="34" charset="0"/>
              </a:rPr>
            </a:br>
            <a:r>
              <a:rPr kumimoji="1" lang="ko-KR" altLang="en-US" sz="3600" b="1" dirty="0">
                <a:solidFill>
                  <a:srgbClr val="FFFF00"/>
                </a:solidFill>
                <a:latin typeface="Arial" pitchFamily="34" charset="0"/>
              </a:rPr>
              <a:t>첫번째 성지순례</a:t>
            </a:r>
            <a:endParaRPr kumimoji="1" lang="en-US" altLang="en-US" sz="3600" b="1" dirty="0">
              <a:solidFill>
                <a:srgbClr val="FFFF00"/>
              </a:solidFill>
              <a:latin typeface="Arial" pitchFamily="34" charset="0"/>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48837" name="Text Box 8"/>
          <p:cNvSpPr txBox="1">
            <a:spLocks noChangeArrowheads="1"/>
          </p:cNvSpPr>
          <p:nvPr/>
        </p:nvSpPr>
        <p:spPr bwMode="auto">
          <a:xfrm>
            <a:off x="6553200" y="6172200"/>
            <a:ext cx="1872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1800" dirty="0">
                <a:solidFill>
                  <a:srgbClr val="FFFFFF"/>
                </a:solidFill>
                <a:cs typeface="Times New Roman" pitchFamily="18" charset="0"/>
              </a:rPr>
              <a:t>성지순례의 절기</a:t>
            </a:r>
            <a:endParaRPr lang="en-US" altLang="en-US" sz="1800" dirty="0">
              <a:solidFill>
                <a:srgbClr val="FFFFFF"/>
              </a:solidFill>
              <a:cs typeface="Times New Roman" pitchFamily="18" charset="0"/>
            </a:endParaRPr>
          </a:p>
        </p:txBody>
      </p:sp>
      <p:sp>
        <p:nvSpPr>
          <p:cNvPr id="248838"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36" name="Text Box 10"/>
          <p:cNvSpPr txBox="1">
            <a:spLocks noChangeArrowheads="1"/>
          </p:cNvSpPr>
          <p:nvPr/>
        </p:nvSpPr>
        <p:spPr bwMode="auto">
          <a:xfrm>
            <a:off x="6532563" y="1295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44" name="Text Box 18"/>
          <p:cNvSpPr txBox="1">
            <a:spLocks noChangeArrowheads="1"/>
          </p:cNvSpPr>
          <p:nvPr/>
        </p:nvSpPr>
        <p:spPr bwMode="auto">
          <a:xfrm>
            <a:off x="5376922" y="1363245"/>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무교절</a:t>
            </a:r>
            <a:endParaRPr lang="en-US" dirty="0"/>
          </a:p>
        </p:txBody>
      </p:sp>
      <p:sp>
        <p:nvSpPr>
          <p:cNvPr id="248841"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2590800" cy="1905000"/>
          </a:xfrm>
        </p:spPr>
        <p:txBody>
          <a:bodyPr/>
          <a:lstStyle/>
          <a:p>
            <a:pPr marL="263525" indent="-263525" eaLnBrk="1" hangingPunct="1"/>
            <a:r>
              <a:rPr lang="ko-KR" altLang="en-US" sz="2800" dirty="0" err="1"/>
              <a:t>민간력</a:t>
            </a:r>
            <a:endParaRPr lang="en-US" altLang="en-US" sz="2800" dirty="0"/>
          </a:p>
          <a:p>
            <a:pPr marL="263525" indent="-263525" eaLnBrk="1" hangingPunct="1"/>
            <a:r>
              <a:rPr lang="ko-KR" altLang="en-US" sz="2800" dirty="0" err="1"/>
              <a:t>종교력</a:t>
            </a:r>
            <a:endParaRPr lang="en-US" altLang="en-US" sz="2800" dirty="0"/>
          </a:p>
          <a:p>
            <a:pPr marL="263525" indent="-263525" eaLnBrk="1" hangingPunct="1"/>
            <a:r>
              <a:rPr lang="en-US" altLang="ko-KR" sz="2800" dirty="0"/>
              <a:t>1-12</a:t>
            </a:r>
            <a:r>
              <a:rPr lang="ko-KR" altLang="en-US" sz="2800" dirty="0"/>
              <a:t>월</a:t>
            </a:r>
            <a:endParaRPr lang="en-US" altLang="en-US" sz="2800" dirty="0"/>
          </a:p>
        </p:txBody>
      </p:sp>
      <p:pic>
        <p:nvPicPr>
          <p:cNvPr id="202754"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a:solidFill>
              <a:schemeClr val="tx1"/>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060400"/>
              </a:solidFill>
              <a:effectLst>
                <a:outerShdw blurRad="38100" dist="38100" dir="2700000" algn="tl">
                  <a:srgbClr val="FFFFFF"/>
                </a:outerShdw>
              </a:effectLst>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4648200" cy="865188"/>
          </a:xfrm>
        </p:spPr>
        <p:txBody>
          <a:bodyPr/>
          <a:lstStyle/>
          <a:p>
            <a:pPr eaLnBrk="1" hangingPunct="1"/>
            <a:r>
              <a:rPr lang="ko-KR" altLang="en-US" dirty="0"/>
              <a:t>유대인의 달력</a:t>
            </a:r>
            <a:endParaRPr lang="en-US" altLang="en-US" dirty="0"/>
          </a:p>
        </p:txBody>
      </p:sp>
      <p:sp>
        <p:nvSpPr>
          <p:cNvPr id="13322" name="Text Box 10"/>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180</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animEffect transition="in" filter="fade">
                                      <p:cBhvr>
                                        <p:cTn id="15" dur="2000"/>
                                        <p:tgtEl>
                                          <p:spTgt spid="13315">
                                            <p:txEl>
                                              <p:pRg st="1" end="1"/>
                                            </p:txEl>
                                          </p:spTgt>
                                        </p:tgtEl>
                                      </p:cBhvr>
                                    </p:animEffect>
                                    <p:anim calcmode="lin" valueType="num">
                                      <p:cBhvr>
                                        <p:cTn id="16"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13315">
                                            <p:txEl>
                                              <p:pRg st="2" end="2"/>
                                            </p:txEl>
                                          </p:spTgt>
                                        </p:tgtEl>
                                        <p:attrNameLst>
                                          <p:attrName>style.visibility</p:attrName>
                                        </p:attrNameLst>
                                      </p:cBhvr>
                                      <p:to>
                                        <p:strVal val="visible"/>
                                      </p:to>
                                    </p:set>
                                    <p:animEffect transition="in" filter="fade">
                                      <p:cBhvr>
                                        <p:cTn id="23" dur="2000"/>
                                        <p:tgtEl>
                                          <p:spTgt spid="13315">
                                            <p:txEl>
                                              <p:pRg st="2" end="2"/>
                                            </p:txEl>
                                          </p:spTgt>
                                        </p:tgtEl>
                                      </p:cBhvr>
                                    </p:animEffect>
                                    <p:anim calcmode="lin" valueType="num">
                                      <p:cBhvr>
                                        <p:cTn id="24"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5"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6" dur="2000" fill="hold"/>
                                        <p:tgtEl>
                                          <p:spTgt spid="13315">
                                            <p:txEl>
                                              <p:pRg st="2" end="2"/>
                                            </p:txEl>
                                          </p:spTgt>
                                        </p:tgtEl>
                                        <p:attrNameLst>
                                          <p:attrName>ppt_w</p:attrName>
                                        </p:attrNameLst>
                                      </p:cBhvr>
                                      <p:tavLst>
                                        <p:tav tm="0">
                                          <p:val>
                                            <p:fltVal val="0"/>
                                          </p:val>
                                        </p:tav>
                                        <p:tav tm="100000">
                                          <p:val>
                                            <p:strVal val="#ppt_w"/>
                                          </p:val>
                                        </p:tav>
                                      </p:tavLst>
                                    </p:anim>
                                  </p:childTnLst>
                                </p:cTn>
                              </p:par>
                              <p:par>
                                <p:cTn id="27" presetID="13" presetClass="entr" presetSubtype="16" fill="hold" nodeType="withEffect">
                                  <p:stCondLst>
                                    <p:cond delay="0"/>
                                  </p:stCondLst>
                                  <p:childTnLst>
                                    <p:set>
                                      <p:cBhvr>
                                        <p:cTn id="28" dur="1" fill="hold">
                                          <p:stCondLst>
                                            <p:cond delay="0"/>
                                          </p:stCondLst>
                                        </p:cTn>
                                        <p:tgtEl>
                                          <p:spTgt spid="13321"/>
                                        </p:tgtEl>
                                        <p:attrNameLst>
                                          <p:attrName>style.visibility</p:attrName>
                                        </p:attrNameLst>
                                      </p:cBhvr>
                                      <p:to>
                                        <p:strVal val="visible"/>
                                      </p:to>
                                    </p:set>
                                    <p:animEffect transition="in" filter="plus(in)">
                                      <p:cBhvr>
                                        <p:cTn id="29" dur="2000"/>
                                        <p:tgtEl>
                                          <p:spTgt spid="13321"/>
                                        </p:tgtEl>
                                      </p:cBhvr>
                                    </p:animEffect>
                                  </p:childTnLst>
                                </p:cTn>
                              </p:par>
                            </p:childTnLst>
                          </p:cTn>
                        </p:par>
                        <p:par>
                          <p:cTn id="30" fill="hold" nodeType="afterGroup">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3319"/>
                                        </p:tgtEl>
                                        <p:attrNameLst>
                                          <p:attrName>style.visibility</p:attrName>
                                        </p:attrNameLst>
                                      </p:cBhvr>
                                      <p:to>
                                        <p:strVal val="visible"/>
                                      </p:to>
                                    </p:set>
                                    <p:animEffect transition="in" filter="wipe(left)">
                                      <p:cBhvr>
                                        <p:cTn id="33"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6988"/>
            <a:ext cx="9289032"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17686" y="78858"/>
            <a:ext cx="9120187" cy="1143000"/>
          </a:xfrm>
        </p:spPr>
        <p:txBody>
          <a:bodyPr/>
          <a:lstStyle/>
          <a:p>
            <a:pPr eaLnBrk="1" hangingPunct="1"/>
            <a:r>
              <a:rPr lang="ko-KR" altLang="en-US" dirty="0"/>
              <a:t>누룩 없는 빵의 절기</a:t>
            </a:r>
            <a:endParaRPr lang="en-US" altLang="en-US" dirty="0"/>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1295399"/>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67400" y="1295399"/>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sp>
        <p:nvSpPr>
          <p:cNvPr id="9" name="Rectangle 2">
            <a:extLst>
              <a:ext uri="{FF2B5EF4-FFF2-40B4-BE49-F238E27FC236}">
                <a16:creationId xmlns:a16="http://schemas.microsoft.com/office/drawing/2014/main" id="{9E6AD32B-3855-654C-809F-5C4CEF46034A}"/>
              </a:ext>
            </a:extLst>
          </p:cNvPr>
          <p:cNvSpPr txBox="1">
            <a:spLocks noChangeArrowheads="1"/>
          </p:cNvSpPr>
          <p:nvPr/>
        </p:nvSpPr>
        <p:spPr bwMode="auto">
          <a:xfrm>
            <a:off x="4139952" y="3861048"/>
            <a:ext cx="4932040" cy="3196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eaLnBrk="1" hangingPunct="1"/>
            <a:r>
              <a:rPr lang="ko-KR" altLang="en-US" sz="3200" kern="0" dirty="0"/>
              <a:t>누룩은 죄의 상징이며</a:t>
            </a:r>
            <a:r>
              <a:rPr lang="en-US" altLang="ko-KR" sz="3200" kern="0" dirty="0"/>
              <a:t>,</a:t>
            </a:r>
            <a:r>
              <a:rPr lang="ko-KR" altLang="en-US" sz="3200" kern="0" dirty="0"/>
              <a:t> </a:t>
            </a:r>
            <a:r>
              <a:rPr lang="ko-KR" altLang="en-US" sz="3200" kern="0" dirty="0" err="1"/>
              <a:t>누룩없는</a:t>
            </a:r>
            <a:r>
              <a:rPr lang="ko-KR" altLang="en-US" sz="3200" kern="0" dirty="0"/>
              <a:t> 빵은 예수님이 죽으심으로 죄로부터 우리를 </a:t>
            </a:r>
            <a:r>
              <a:rPr lang="ko-KR" altLang="en-US" sz="3200" kern="0" dirty="0" err="1"/>
              <a:t>자유케</a:t>
            </a:r>
            <a:r>
              <a:rPr lang="ko-KR" altLang="en-US" sz="3200" kern="0" dirty="0"/>
              <a:t> 하셨다는 </a:t>
            </a:r>
            <a:r>
              <a:rPr lang="ko-KR" altLang="en-US" sz="3200" kern="0" dirty="0" err="1"/>
              <a:t>죄로부터의</a:t>
            </a:r>
            <a:r>
              <a:rPr lang="ko-KR" altLang="en-US" sz="3200" kern="0" dirty="0"/>
              <a:t> </a:t>
            </a:r>
            <a:r>
              <a:rPr lang="ko-KR" altLang="en-US" sz="3200" kern="0" dirty="0" err="1"/>
              <a:t>구별를</a:t>
            </a:r>
            <a:r>
              <a:rPr lang="ko-KR" altLang="en-US" sz="3200" kern="0" dirty="0"/>
              <a:t> 상징 </a:t>
            </a:r>
            <a:endParaRPr lang="en-US" altLang="en-US" sz="3200" kern="0" dirty="0"/>
          </a:p>
        </p:txBody>
      </p:sp>
      <p:pic>
        <p:nvPicPr>
          <p:cNvPr id="1026" name="Picture 2" descr="Image result for matzah">
            <a:extLst>
              <a:ext uri="{FF2B5EF4-FFF2-40B4-BE49-F238E27FC236}">
                <a16:creationId xmlns:a16="http://schemas.microsoft.com/office/drawing/2014/main" id="{CD5376D2-245A-1D44-886C-55A65D225CF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3528" y="4201568"/>
            <a:ext cx="37592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48CFEEF-CA1A-4141-ADA5-FBDC32743D1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409"/>
          <a:stretch/>
        </p:blipFill>
        <p:spPr bwMode="auto">
          <a:xfrm rot="16200000">
            <a:off x="3332733" y="1539875"/>
            <a:ext cx="2419350" cy="193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4000" dirty="0">
                <a:solidFill>
                  <a:schemeClr val="tx1"/>
                </a:solidFill>
              </a:rPr>
              <a:t>＂</a:t>
            </a:r>
            <a:r>
              <a:rPr lang="ko-KR" altLang="en-US" sz="4000" dirty="0">
                <a:solidFill>
                  <a:schemeClr val="tx1"/>
                </a:solidFill>
              </a:rPr>
              <a:t>모든 누룩을 태워라</a:t>
            </a:r>
            <a:r>
              <a:rPr lang="en-US" altLang="en-US" sz="4000" dirty="0">
                <a:solidFill>
                  <a:schemeClr val="tx1"/>
                </a:solidFill>
              </a:rPr>
              <a:t>!</a:t>
            </a:r>
            <a:r>
              <a:rPr lang="en-US" altLang="ja-JP" sz="4000" dirty="0">
                <a:solidFill>
                  <a:schemeClr val="tx1"/>
                </a:solidFill>
              </a:rPr>
              <a:t>"</a:t>
            </a:r>
            <a:endParaRPr lang="en-US" altLang="en-US" sz="4000" dirty="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ko-KR" altLang="en-US" sz="3600" b="1" dirty="0">
                <a:solidFill>
                  <a:schemeClr val="bg1"/>
                </a:solidFill>
                <a:effectLst>
                  <a:outerShdw blurRad="38100" dist="38100" dir="2700000" algn="tl">
                    <a:srgbClr val="808080"/>
                  </a:outerShdw>
                </a:effectLst>
                <a:latin typeface="Arial" pitchFamily="34" charset="0"/>
              </a:rPr>
              <a:t>유월절</a:t>
            </a:r>
            <a:r>
              <a:rPr kumimoji="1" lang="en-US" altLang="en-US" sz="3600" b="1" dirty="0">
                <a:solidFill>
                  <a:schemeClr val="bg1"/>
                </a:solidFill>
                <a:effectLst>
                  <a:outerShdw blurRad="38100" dist="38100" dir="2700000" algn="tl">
                    <a:srgbClr val="808080"/>
                  </a:outerShdw>
                </a:effectLst>
                <a:latin typeface="Arial" pitchFamily="34" charset="0"/>
              </a:rPr>
              <a:t>: </a:t>
            </a:r>
            <a:r>
              <a:rPr kumimoji="1" lang="ko-KR" altLang="en-US" sz="3600" b="1" dirty="0">
                <a:solidFill>
                  <a:schemeClr val="bg1"/>
                </a:solidFill>
                <a:effectLst>
                  <a:outerShdw blurRad="38100" dist="38100" dir="2700000" algn="tl">
                    <a:srgbClr val="808080"/>
                  </a:outerShdw>
                </a:effectLst>
                <a:latin typeface="Arial" pitchFamily="34" charset="0"/>
              </a:rPr>
              <a:t>첫번째 </a:t>
            </a:r>
            <a:r>
              <a:rPr kumimoji="1" lang="ko-KR" altLang="en-US" sz="3600" b="1" dirty="0" err="1">
                <a:solidFill>
                  <a:schemeClr val="bg1"/>
                </a:solidFill>
                <a:effectLst>
                  <a:outerShdw blurRad="38100" dist="38100" dir="2700000" algn="tl">
                    <a:srgbClr val="808080"/>
                  </a:outerShdw>
                </a:effectLst>
                <a:latin typeface="Arial" pitchFamily="34" charset="0"/>
              </a:rPr>
              <a:t>순례절기</a:t>
            </a:r>
            <a:endParaRPr lang="en-US" altLang="en-US" sz="3600" b="1" dirty="0">
              <a:solidFill>
                <a:schemeClr val="bg1"/>
              </a:solidFill>
              <a:effectLst>
                <a:outerShdw blurRad="38100" dist="38100" dir="2700000" algn="tl">
                  <a:srgbClr val="80808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3957" name="Text Box 8"/>
          <p:cNvSpPr txBox="1">
            <a:spLocks noChangeArrowheads="1"/>
          </p:cNvSpPr>
          <p:nvPr/>
        </p:nvSpPr>
        <p:spPr bwMode="auto">
          <a:xfrm>
            <a:off x="6553200" y="6172200"/>
            <a:ext cx="18726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1800" dirty="0">
                <a:solidFill>
                  <a:srgbClr val="FFFFFF"/>
                </a:solidFill>
                <a:cs typeface="Times New Roman" pitchFamily="18" charset="0"/>
              </a:rPr>
              <a:t>성지순례의 절기</a:t>
            </a:r>
            <a:endParaRPr lang="en-US" altLang="en-US" sz="1800" dirty="0">
              <a:solidFill>
                <a:srgbClr val="FFFFFF"/>
              </a:solidFill>
              <a:cs typeface="Times New Roman" pitchFamily="18" charset="0"/>
            </a:endParaRPr>
          </a:p>
        </p:txBody>
      </p:sp>
      <p:sp>
        <p:nvSpPr>
          <p:cNvPr id="253958"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53959" name="Text Box 10"/>
          <p:cNvSpPr txBox="1">
            <a:spLocks noChangeArrowheads="1"/>
          </p:cNvSpPr>
          <p:nvPr/>
        </p:nvSpPr>
        <p:spPr bwMode="auto">
          <a:xfrm>
            <a:off x="6532563" y="1295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37" name="Text Box 11"/>
          <p:cNvSpPr txBox="1">
            <a:spLocks noChangeArrowheads="1"/>
          </p:cNvSpPr>
          <p:nvPr/>
        </p:nvSpPr>
        <p:spPr bwMode="auto">
          <a:xfrm>
            <a:off x="6921500" y="1752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44" name="Text Box 18"/>
          <p:cNvSpPr txBox="1">
            <a:spLocks noChangeArrowheads="1"/>
          </p:cNvSpPr>
          <p:nvPr/>
        </p:nvSpPr>
        <p:spPr bwMode="auto">
          <a:xfrm>
            <a:off x="5304971" y="1314510"/>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a:t>무교절</a:t>
            </a:r>
            <a:endParaRPr lang="en-US" dirty="0"/>
          </a:p>
        </p:txBody>
      </p:sp>
      <p:sp>
        <p:nvSpPr>
          <p:cNvPr id="46" name="Text Box 20"/>
          <p:cNvSpPr txBox="1">
            <a:spLocks noChangeArrowheads="1"/>
          </p:cNvSpPr>
          <p:nvPr/>
        </p:nvSpPr>
        <p:spPr bwMode="auto">
          <a:xfrm>
            <a:off x="5823009" y="1770349"/>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a:t>초실절</a:t>
            </a:r>
            <a:endParaRPr lang="en-US" dirty="0"/>
          </a:p>
        </p:txBody>
      </p:sp>
      <p:sp>
        <p:nvSpPr>
          <p:cNvPr id="253963"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anim calcmode="lin" valueType="num">
                                      <p:cBhvr>
                                        <p:cTn id="8" dur="2000" fill="hold"/>
                                        <p:tgtEl>
                                          <p:spTgt spid="37"/>
                                        </p:tgtEl>
                                        <p:attrNameLst>
                                          <p:attrName>style.rotation</p:attrName>
                                        </p:attrNameLst>
                                      </p:cBhvr>
                                      <p:tavLst>
                                        <p:tav tm="0">
                                          <p:val>
                                            <p:fltVal val="720"/>
                                          </p:val>
                                        </p:tav>
                                        <p:tav tm="100000">
                                          <p:val>
                                            <p:fltVal val="0"/>
                                          </p:val>
                                        </p:tav>
                                      </p:tavLst>
                                    </p:anim>
                                    <p:anim calcmode="lin" valueType="num">
                                      <p:cBhvr>
                                        <p:cTn id="9" dur="2000" fill="hold"/>
                                        <p:tgtEl>
                                          <p:spTgt spid="37"/>
                                        </p:tgtEl>
                                        <p:attrNameLst>
                                          <p:attrName>ppt_h</p:attrName>
                                        </p:attrNameLst>
                                      </p:cBhvr>
                                      <p:tavLst>
                                        <p:tav tm="0">
                                          <p:val>
                                            <p:fltVal val="0"/>
                                          </p:val>
                                        </p:tav>
                                        <p:tav tm="100000">
                                          <p:val>
                                            <p:strVal val="#ppt_h"/>
                                          </p:val>
                                        </p:tav>
                                      </p:tavLst>
                                    </p:anim>
                                    <p:anim calcmode="lin" valueType="num">
                                      <p:cBhvr>
                                        <p:cTn id="10" dur="2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78"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4876800" y="3859213"/>
            <a:ext cx="4267200" cy="3074987"/>
          </a:xfrm>
          <a:solidFill>
            <a:srgbClr val="060400"/>
          </a:solidFill>
        </p:spPr>
        <p:txBody>
          <a:bodyPr/>
          <a:lstStyle/>
          <a:p>
            <a:pPr eaLnBrk="1" hangingPunct="1">
              <a:defRPr/>
            </a:pPr>
            <a:r>
              <a:rPr lang="ko-KR" altLang="en-US" dirty="0" err="1">
                <a:effectLst/>
                <a:ea typeface="+mj-ea"/>
                <a:cs typeface="+mj-cs"/>
              </a:rPr>
              <a:t>첫열매</a:t>
            </a:r>
            <a:r>
              <a:rPr lang="en-US" dirty="0">
                <a:effectLst/>
                <a:ea typeface="+mj-ea"/>
                <a:cs typeface="+mj-cs"/>
              </a:rPr>
              <a:t>: </a:t>
            </a:r>
            <a:r>
              <a:rPr lang="ko-KR" altLang="en-US" dirty="0" err="1">
                <a:effectLst/>
                <a:ea typeface="+mj-ea"/>
                <a:cs typeface="+mj-cs"/>
              </a:rPr>
              <a:t>요제</a:t>
            </a:r>
            <a:endParaRPr lang="en-US" dirty="0">
              <a:effectLst/>
              <a:ea typeface="+mj-ea"/>
              <a:cs typeface="+mj-cs"/>
            </a:endParaRPr>
          </a:p>
        </p:txBody>
      </p:sp>
      <p:sp>
        <p:nvSpPr>
          <p:cNvPr id="58375" name="Rectangle 7"/>
          <p:cNvSpPr>
            <a:spLocks noGrp="1" noChangeArrowheads="1"/>
          </p:cNvSpPr>
          <p:nvPr>
            <p:ph type="body" sz="half" idx="2"/>
          </p:nvPr>
        </p:nvSpPr>
        <p:spPr>
          <a:xfrm>
            <a:off x="4899025" y="1219200"/>
            <a:ext cx="4353495" cy="2362200"/>
          </a:xfrm>
        </p:spPr>
        <p:txBody>
          <a:bodyPr/>
          <a:lstStyle/>
          <a:p>
            <a:pPr marL="180975" indent="-180975" eaLnBrk="1" hangingPunct="1"/>
            <a:r>
              <a:rPr lang="ko-KR" altLang="en-US" sz="3200" dirty="0"/>
              <a:t>북이스라엘의 추수</a:t>
            </a:r>
            <a:endParaRPr lang="en-US" altLang="ko-KR" sz="3200" dirty="0"/>
          </a:p>
          <a:p>
            <a:pPr marL="180975" indent="-180975" eaLnBrk="1" hangingPunct="1"/>
            <a:r>
              <a:rPr lang="ko-KR" altLang="en-US" sz="3200" dirty="0"/>
              <a:t>예루살렘으로 </a:t>
            </a:r>
            <a:r>
              <a:rPr lang="ko-KR" altLang="en-US" sz="3200" dirty="0" err="1"/>
              <a:t>가져옮</a:t>
            </a:r>
            <a:endParaRPr lang="en-US" altLang="en-US" sz="3200" dirty="0"/>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5837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t>184</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8375">
                                            <p:txEl>
                                              <p:pRg st="0" end="0"/>
                                            </p:txEl>
                                          </p:spTgt>
                                        </p:tgtEl>
                                        <p:attrNameLst>
                                          <p:attrName>style.visibility</p:attrName>
                                        </p:attrNameLst>
                                      </p:cBhvr>
                                      <p:to>
                                        <p:strVal val="visible"/>
                                      </p:to>
                                    </p:set>
                                    <p:anim calcmode="lin" valueType="num">
                                      <p:cBhvr>
                                        <p:cTn id="12" dur="1000" fill="hold"/>
                                        <p:tgtEl>
                                          <p:spTgt spid="58375">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5">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58375">
                                            <p:txEl>
                                              <p:pRg st="1" end="1"/>
                                            </p:txEl>
                                          </p:spTgt>
                                        </p:tgtEl>
                                        <p:attrNameLst>
                                          <p:attrName>style.visibility</p:attrName>
                                        </p:attrNameLst>
                                      </p:cBhvr>
                                      <p:to>
                                        <p:strVal val="visible"/>
                                      </p:to>
                                    </p:set>
                                    <p:anim calcmode="lin" valueType="num">
                                      <p:cBhvr>
                                        <p:cTn id="19" dur="1000" fill="hold"/>
                                        <p:tgtEl>
                                          <p:spTgt spid="5837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837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8375">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8377"/>
                                        </p:tgtEl>
                                        <p:attrNameLst>
                                          <p:attrName>style.visibility</p:attrName>
                                        </p:attrNameLst>
                                      </p:cBhvr>
                                      <p:to>
                                        <p:strVal val="visible"/>
                                      </p:to>
                                    </p:set>
                                    <p:animEffect transition="in" filter="wipe(up)">
                                      <p:cBhvr>
                                        <p:cTn id="24" dur="2000"/>
                                        <p:tgtEl>
                                          <p:spTgt spid="5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6" name="Picture 5" descr="Firstfruits"/>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6"/>
          <p:cNvSpPr>
            <a:spLocks noChangeArrowheads="1"/>
          </p:cNvSpPr>
          <p:nvPr/>
        </p:nvSpPr>
        <p:spPr bwMode="auto">
          <a:xfrm>
            <a:off x="0" y="3068960"/>
            <a:ext cx="3995936" cy="356044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SzPct val="65000"/>
              <a:buFont typeface="Wingdings" pitchFamily="2" charset="2"/>
              <a:buChar char="n"/>
            </a:pPr>
            <a:r>
              <a:rPr lang="ko-KR" altLang="en-US" sz="3200" b="1" dirty="0">
                <a:effectLst>
                  <a:outerShdw blurRad="38100" dist="38100" dir="2700000" algn="tl">
                    <a:srgbClr val="663300"/>
                  </a:outerShdw>
                </a:effectLst>
                <a:latin typeface="Arial" pitchFamily="34" charset="0"/>
                <a:cs typeface="Arial" pitchFamily="34" charset="0"/>
              </a:rPr>
              <a:t>이스라엘 북쪽지방의 </a:t>
            </a:r>
            <a:r>
              <a:rPr lang="ko-KR" altLang="en-US" sz="3200" b="1" dirty="0" err="1">
                <a:effectLst>
                  <a:outerShdw blurRad="38100" dist="38100" dir="2700000" algn="tl">
                    <a:srgbClr val="663300"/>
                  </a:outerShdw>
                </a:effectLst>
                <a:latin typeface="Arial" pitchFamily="34" charset="0"/>
                <a:cs typeface="Arial" pitchFamily="34" charset="0"/>
              </a:rPr>
              <a:t>추수물</a:t>
            </a:r>
            <a:endParaRPr lang="en-US" altLang="ko-KR" sz="3200" b="1" dirty="0">
              <a:effectLst>
                <a:outerShdw blurRad="38100" dist="38100" dir="2700000" algn="tl">
                  <a:srgbClr val="663300"/>
                </a:outerShdw>
              </a:effectLst>
              <a:latin typeface="Arial" pitchFamily="34" charset="0"/>
              <a:cs typeface="Arial" pitchFamily="34" charset="0"/>
            </a:endParaRPr>
          </a:p>
          <a:p>
            <a:pPr eaLnBrk="1" hangingPunct="1">
              <a:spcBef>
                <a:spcPct val="20000"/>
              </a:spcBef>
              <a:buClr>
                <a:schemeClr val="hlink"/>
              </a:buClr>
              <a:buSzPct val="65000"/>
              <a:buFont typeface="Wingdings" pitchFamily="2" charset="2"/>
              <a:buChar char="n"/>
            </a:pPr>
            <a:r>
              <a:rPr lang="ko-KR" altLang="en-US" sz="3200" b="1" dirty="0">
                <a:effectLst>
                  <a:outerShdw blurRad="38100" dist="38100" dir="2700000" algn="tl">
                    <a:srgbClr val="663300"/>
                  </a:outerShdw>
                </a:effectLst>
                <a:latin typeface="Arial" pitchFamily="34" charset="0"/>
                <a:cs typeface="Arial" pitchFamily="34" charset="0"/>
              </a:rPr>
              <a:t>예루살렘으로 </a:t>
            </a:r>
            <a:r>
              <a:rPr lang="ko-KR" altLang="en-US" sz="3200" b="1" dirty="0" err="1">
                <a:effectLst>
                  <a:outerShdw blurRad="38100" dist="38100" dir="2700000" algn="tl">
                    <a:srgbClr val="663300"/>
                  </a:outerShdw>
                </a:effectLst>
                <a:latin typeface="Arial" pitchFamily="34" charset="0"/>
                <a:cs typeface="Arial" pitchFamily="34" charset="0"/>
              </a:rPr>
              <a:t>가져옮</a:t>
            </a:r>
            <a:endParaRPr lang="en-US" altLang="ko-KR" sz="3200" b="1" dirty="0">
              <a:effectLst>
                <a:outerShdw blurRad="38100" dist="38100" dir="2700000" algn="tl">
                  <a:srgbClr val="663300"/>
                </a:outerShdw>
              </a:effectLst>
              <a:latin typeface="Arial" pitchFamily="34" charset="0"/>
              <a:cs typeface="Arial" pitchFamily="34" charset="0"/>
            </a:endParaRPr>
          </a:p>
          <a:p>
            <a:pPr eaLnBrk="1" hangingPunct="1">
              <a:spcBef>
                <a:spcPct val="20000"/>
              </a:spcBef>
              <a:buClr>
                <a:schemeClr val="hlink"/>
              </a:buClr>
              <a:buSzPct val="65000"/>
              <a:buFont typeface="Wingdings" pitchFamily="2" charset="2"/>
              <a:buChar char="n"/>
            </a:pPr>
            <a:r>
              <a:rPr lang="ko-KR" altLang="en-US" sz="3200" b="1" dirty="0" err="1">
                <a:effectLst>
                  <a:outerShdw blurRad="38100" dist="38100" dir="2700000" algn="tl">
                    <a:srgbClr val="663300"/>
                  </a:outerShdw>
                </a:effectLst>
                <a:latin typeface="Arial" pitchFamily="34" charset="0"/>
                <a:cs typeface="Arial" pitchFamily="34" charset="0"/>
              </a:rPr>
              <a:t>하나님앞에</a:t>
            </a:r>
            <a:r>
              <a:rPr lang="ko-KR" altLang="en-US" sz="3200" b="1" dirty="0">
                <a:effectLst>
                  <a:outerShdw blurRad="38100" dist="38100" dir="2700000" algn="tl">
                    <a:srgbClr val="663300"/>
                  </a:outerShdw>
                </a:effectLst>
                <a:latin typeface="Arial" pitchFamily="34" charset="0"/>
                <a:cs typeface="Arial" pitchFamily="34" charset="0"/>
              </a:rPr>
              <a:t> </a:t>
            </a:r>
            <a:r>
              <a:rPr lang="ko-KR" altLang="en-US" sz="3200" b="1" dirty="0" err="1">
                <a:effectLst>
                  <a:outerShdw blurRad="38100" dist="38100" dir="2700000" algn="tl">
                    <a:srgbClr val="663300"/>
                  </a:outerShdw>
                </a:effectLst>
                <a:latin typeface="Arial" pitchFamily="34" charset="0"/>
                <a:cs typeface="Arial" pitchFamily="34" charset="0"/>
              </a:rPr>
              <a:t>요제로드림</a:t>
            </a:r>
            <a:endParaRPr lang="en-US" altLang="en-US" sz="2800" b="1" dirty="0">
              <a:effectLst>
                <a:outerShdw blurRad="38100" dist="38100" dir="2700000" algn="tl">
                  <a:srgbClr val="663300"/>
                </a:outerShdw>
              </a:effectLst>
              <a:latin typeface="Arial" pitchFamily="34" charset="0"/>
              <a:cs typeface="Arial" pitchFamily="34" charset="0"/>
            </a:endParaRPr>
          </a:p>
        </p:txBody>
      </p:sp>
      <p:sp>
        <p:nvSpPr>
          <p:cNvPr id="88068" name="Rectangle 4"/>
          <p:cNvSpPr>
            <a:spLocks noGrp="1" noChangeArrowheads="1"/>
          </p:cNvSpPr>
          <p:nvPr>
            <p:ph type="title"/>
          </p:nvPr>
        </p:nvSpPr>
        <p:spPr>
          <a:xfrm>
            <a:off x="5715000" y="4572000"/>
            <a:ext cx="3429000" cy="2286000"/>
          </a:xfrm>
          <a:solidFill>
            <a:srgbClr val="336600"/>
          </a:solidFill>
        </p:spPr>
        <p:txBody>
          <a:bodyPr/>
          <a:lstStyle/>
          <a:p>
            <a:pPr eaLnBrk="1" hangingPunct="1"/>
            <a:r>
              <a:rPr lang="ko-KR" altLang="en-US" b="1" dirty="0">
                <a:cs typeface="Arial" pitchFamily="34" charset="0"/>
              </a:rPr>
              <a:t>성전에 드리는 </a:t>
            </a:r>
            <a:r>
              <a:rPr lang="ko-KR" altLang="en-US" b="1" dirty="0" err="1">
                <a:cs typeface="Arial" pitchFamily="34" charset="0"/>
              </a:rPr>
              <a:t>첫열매</a:t>
            </a:r>
            <a:endParaRPr lang="en-US" altLang="en-US" b="1" dirty="0">
              <a:cs typeface="Arial" pitchFamily="34" charset="0"/>
            </a:endParaRPr>
          </a:p>
        </p:txBody>
      </p:sp>
      <p:sp>
        <p:nvSpPr>
          <p:cNvPr id="88071" name="Text Box 7"/>
          <p:cNvSpPr txBox="1">
            <a:spLocks noChangeArrowheads="1"/>
          </p:cNvSpPr>
          <p:nvPr/>
        </p:nvSpPr>
        <p:spPr bwMode="auto">
          <a:xfrm>
            <a:off x="8305800" y="73025"/>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060400"/>
                </a:solidFill>
                <a:latin typeface="Arial" pitchFamily="34" charset="0"/>
                <a:cs typeface="Arial" pitchFamily="34" charset="0"/>
              </a:rPr>
              <a:t>184</a:t>
            </a:r>
            <a:endParaRPr lang="en-US" altLang="en-US" sz="1800" b="1">
              <a:solidFill>
                <a:srgbClr val="060400"/>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44624"/>
            <a:ext cx="8229600" cy="922338"/>
          </a:xfrm>
          <a:solidFill>
            <a:schemeClr val="accent4">
              <a:lumMod val="10000"/>
            </a:schemeClr>
          </a:solidFill>
        </p:spPr>
        <p:txBody>
          <a:bodyPr/>
          <a:lstStyle/>
          <a:p>
            <a:r>
              <a:rPr lang="ko-KR" altLang="en-US" dirty="0">
                <a:solidFill>
                  <a:srgbClr val="FFFFFF"/>
                </a:solidFill>
                <a:latin typeface="Arial" pitchFamily="34" charset="0"/>
                <a:cs typeface="Arial" pitchFamily="34" charset="0"/>
              </a:rPr>
              <a:t>예언의 주간</a:t>
            </a:r>
            <a:endParaRPr lang="en-US" altLang="en-US" dirty="0">
              <a:solidFill>
                <a:srgbClr val="FFFFFF"/>
              </a:solidFill>
              <a:latin typeface="Arial" pitchFamily="34" charset="0"/>
              <a:cs typeface="Arial" pitchFamily="34" charset="0"/>
            </a:endParaRPr>
          </a:p>
        </p:txBody>
      </p:sp>
      <p:sp>
        <p:nvSpPr>
          <p:cNvPr id="5" name="Rectangle 4"/>
          <p:cNvSpPr/>
          <p:nvPr/>
        </p:nvSpPr>
        <p:spPr>
          <a:xfrm>
            <a:off x="612775" y="1398762"/>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nvGrpSpPr>
          <p:cNvPr id="259076" name="Group 6"/>
          <p:cNvGrpSpPr>
            <a:grpSpLocks/>
          </p:cNvGrpSpPr>
          <p:nvPr/>
        </p:nvGrpSpPr>
        <p:grpSpPr bwMode="auto">
          <a:xfrm>
            <a:off x="612775" y="1327324"/>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060400"/>
                  </a:solidFill>
                  <a:effectLst>
                    <a:glow rad="254000">
                      <a:srgbClr val="FFFFFF">
                        <a:alpha val="75000"/>
                      </a:srgbClr>
                    </a:glow>
                  </a:effectLst>
                  <a:latin typeface="Arial"/>
                  <a:cs typeface="Arial"/>
                </a:rPr>
                <a:t>목요일</a:t>
              </a:r>
              <a:endParaRPr lang="en-US" sz="2400" b="1" dirty="0">
                <a:solidFill>
                  <a:srgbClr val="060400"/>
                </a:solidFill>
                <a:effectLst>
                  <a:glow rad="254000">
                    <a:srgbClr val="FFFFFF">
                      <a:alpha val="75000"/>
                    </a:srgbClr>
                  </a:glow>
                </a:effectLst>
                <a:latin typeface="Arial"/>
                <a:cs typeface="Arial"/>
              </a:endParaRPr>
            </a:p>
          </p:txBody>
        </p:sp>
      </p:grpSp>
      <p:grpSp>
        <p:nvGrpSpPr>
          <p:cNvPr id="259077" name="Group 7"/>
          <p:cNvGrpSpPr>
            <a:grpSpLocks/>
          </p:cNvGrpSpPr>
          <p:nvPr/>
        </p:nvGrpSpPr>
        <p:grpSpPr bwMode="auto">
          <a:xfrm>
            <a:off x="2413000" y="1327324"/>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060400"/>
                  </a:solidFill>
                  <a:effectLst>
                    <a:glow rad="254000">
                      <a:srgbClr val="FFFFFF">
                        <a:alpha val="75000"/>
                      </a:srgbClr>
                    </a:glow>
                  </a:effectLst>
                  <a:latin typeface="Arial"/>
                  <a:cs typeface="Arial"/>
                </a:rPr>
                <a:t>금요일</a:t>
              </a:r>
              <a:endParaRPr lang="en-US" sz="2400" b="1" dirty="0">
                <a:solidFill>
                  <a:srgbClr val="060400"/>
                </a:solidFill>
                <a:effectLst>
                  <a:glow rad="254000">
                    <a:srgbClr val="FFFFFF">
                      <a:alpha val="75000"/>
                    </a:srgbClr>
                  </a:glow>
                </a:effectLst>
                <a:latin typeface="Arial"/>
                <a:cs typeface="Arial"/>
              </a:endParaRPr>
            </a:p>
          </p:txBody>
        </p:sp>
      </p:grpSp>
      <p:grpSp>
        <p:nvGrpSpPr>
          <p:cNvPr id="259078" name="Group 10"/>
          <p:cNvGrpSpPr>
            <a:grpSpLocks/>
          </p:cNvGrpSpPr>
          <p:nvPr/>
        </p:nvGrpSpPr>
        <p:grpSpPr bwMode="auto">
          <a:xfrm>
            <a:off x="4213225" y="1327324"/>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060400"/>
                  </a:solidFill>
                  <a:effectLst>
                    <a:glow rad="254000">
                      <a:srgbClr val="FFFFFF">
                        <a:alpha val="75000"/>
                      </a:srgbClr>
                    </a:glow>
                  </a:effectLst>
                  <a:latin typeface="Arial"/>
                  <a:cs typeface="Arial"/>
                </a:rPr>
                <a:t>토요일</a:t>
              </a:r>
              <a:endParaRPr lang="en-US" sz="2400" b="1" dirty="0">
                <a:solidFill>
                  <a:srgbClr val="060400"/>
                </a:solidFill>
                <a:effectLst>
                  <a:glow rad="254000">
                    <a:srgbClr val="FFFFFF">
                      <a:alpha val="75000"/>
                    </a:srgbClr>
                  </a:glow>
                </a:effectLst>
                <a:latin typeface="Arial"/>
                <a:cs typeface="Arial"/>
              </a:endParaRPr>
            </a:p>
          </p:txBody>
        </p:sp>
      </p:grpSp>
      <p:grpSp>
        <p:nvGrpSpPr>
          <p:cNvPr id="259079" name="Group 13"/>
          <p:cNvGrpSpPr>
            <a:grpSpLocks/>
          </p:cNvGrpSpPr>
          <p:nvPr/>
        </p:nvGrpSpPr>
        <p:grpSpPr bwMode="auto">
          <a:xfrm>
            <a:off x="6013450" y="1327324"/>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b="1">
                <a:solidFill>
                  <a:srgbClr val="060400"/>
                </a:solidFill>
                <a:latin typeface="Arial" pitchFamily="34" charset="0"/>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060400"/>
                  </a:solidFill>
                  <a:effectLst>
                    <a:glow rad="254000">
                      <a:srgbClr val="FFFFFF">
                        <a:alpha val="75000"/>
                      </a:srgbClr>
                    </a:glow>
                  </a:effectLst>
                  <a:latin typeface="Arial"/>
                  <a:cs typeface="Arial"/>
                </a:rPr>
                <a:t>일요일</a:t>
              </a:r>
              <a:endParaRPr lang="en-US" sz="2400" b="1" dirty="0">
                <a:solidFill>
                  <a:srgbClr val="060400"/>
                </a:solidFill>
                <a:effectLst>
                  <a:glow rad="254000">
                    <a:srgbClr val="FFFFFF">
                      <a:alpha val="75000"/>
                    </a:srgbClr>
                  </a:glow>
                </a:effectLst>
                <a:latin typeface="Arial"/>
                <a:cs typeface="Arial"/>
              </a:endParaRPr>
            </a:p>
          </p:txBody>
        </p:sp>
      </p:grpSp>
      <p:grpSp>
        <p:nvGrpSpPr>
          <p:cNvPr id="26" name="Group 25"/>
          <p:cNvGrpSpPr>
            <a:grpSpLocks/>
          </p:cNvGrpSpPr>
          <p:nvPr/>
        </p:nvGrpSpPr>
        <p:grpSpPr bwMode="auto">
          <a:xfrm>
            <a:off x="1189038" y="1975024"/>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FFFFFF"/>
                  </a:solidFill>
                  <a:latin typeface="Arial"/>
                  <a:cs typeface="Arial"/>
                </a:rPr>
                <a:t>유월절</a:t>
              </a:r>
              <a:endParaRPr lang="en-US" sz="2400" b="1" dirty="0">
                <a:solidFill>
                  <a:srgbClr val="FFFFFF"/>
                </a:solidFill>
                <a:latin typeface="Arial"/>
                <a:cs typeface="Arial"/>
              </a:endParaRPr>
            </a:p>
          </p:txBody>
        </p:sp>
      </p:grpSp>
      <p:grpSp>
        <p:nvGrpSpPr>
          <p:cNvPr id="28" name="Group 27"/>
          <p:cNvGrpSpPr>
            <a:grpSpLocks/>
          </p:cNvGrpSpPr>
          <p:nvPr/>
        </p:nvGrpSpPr>
        <p:grpSpPr bwMode="auto">
          <a:xfrm>
            <a:off x="3211513" y="1975024"/>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err="1">
                  <a:solidFill>
                    <a:srgbClr val="FFFFFF"/>
                  </a:solidFill>
                  <a:latin typeface="Arial"/>
                  <a:cs typeface="Arial"/>
                </a:rPr>
                <a:t>무교절</a:t>
              </a:r>
              <a:endParaRPr lang="en-US" sz="2400" b="1" dirty="0">
                <a:solidFill>
                  <a:srgbClr val="FFFFFF"/>
                </a:solidFill>
                <a:latin typeface="Arial"/>
                <a:cs typeface="Arial"/>
              </a:endParaRPr>
            </a:p>
          </p:txBody>
        </p:sp>
      </p:grpSp>
      <p:grpSp>
        <p:nvGrpSpPr>
          <p:cNvPr id="27" name="Group 26"/>
          <p:cNvGrpSpPr>
            <a:grpSpLocks/>
          </p:cNvGrpSpPr>
          <p:nvPr/>
        </p:nvGrpSpPr>
        <p:grpSpPr bwMode="auto">
          <a:xfrm>
            <a:off x="5233988" y="1975024"/>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err="1">
                  <a:solidFill>
                    <a:srgbClr val="FFFFFF"/>
                  </a:solidFill>
                  <a:latin typeface="Arial"/>
                  <a:cs typeface="Arial"/>
                </a:rPr>
                <a:t>초실절</a:t>
              </a:r>
              <a:endParaRPr lang="en-US" sz="2400" b="1" dirty="0">
                <a:solidFill>
                  <a:srgbClr val="FFFFFF"/>
                </a:solidFill>
                <a:latin typeface="Arial"/>
                <a:cs typeface="Arial"/>
              </a:endParaRPr>
            </a:p>
          </p:txBody>
        </p:sp>
      </p:grpSp>
      <p:sp>
        <p:nvSpPr>
          <p:cNvPr id="23" name="Rectangle 22"/>
          <p:cNvSpPr/>
          <p:nvPr/>
        </p:nvSpPr>
        <p:spPr>
          <a:xfrm>
            <a:off x="611857" y="398306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err="1">
                <a:solidFill>
                  <a:srgbClr val="060400"/>
                </a:solidFill>
                <a:effectLst>
                  <a:glow rad="254000">
                    <a:srgbClr val="FFFFFF">
                      <a:alpha val="75000"/>
                    </a:srgbClr>
                  </a:glow>
                </a:effectLst>
                <a:latin typeface="Arial"/>
                <a:cs typeface="Arial"/>
              </a:rPr>
              <a:t>최후만찬</a:t>
            </a:r>
            <a:endParaRPr lang="en-US" sz="2400" b="1" dirty="0">
              <a:solidFill>
                <a:srgbClr val="060400"/>
              </a:solidFill>
              <a:effectLst>
                <a:glow rad="254000">
                  <a:srgbClr val="FFFFFF">
                    <a:alpha val="75000"/>
                  </a:srgbClr>
                </a:glow>
              </a:effectLst>
              <a:latin typeface="Arial"/>
              <a:cs typeface="Arial"/>
            </a:endParaRPr>
          </a:p>
        </p:txBody>
      </p:sp>
      <p:sp>
        <p:nvSpPr>
          <p:cNvPr id="24" name="Rectangle 23"/>
          <p:cNvSpPr/>
          <p:nvPr/>
        </p:nvSpPr>
        <p:spPr>
          <a:xfrm>
            <a:off x="2655819" y="3983063"/>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060400"/>
                </a:solidFill>
                <a:effectLst>
                  <a:glow rad="254000">
                    <a:srgbClr val="FFFFFF">
                      <a:alpha val="75000"/>
                    </a:srgbClr>
                  </a:glow>
                </a:effectLst>
                <a:latin typeface="Arial"/>
                <a:cs typeface="Arial"/>
              </a:rPr>
              <a:t>십자가</a:t>
            </a:r>
            <a:endParaRPr lang="en-US" sz="2400" b="1" dirty="0">
              <a:solidFill>
                <a:srgbClr val="060400"/>
              </a:solidFill>
              <a:effectLst>
                <a:glow rad="254000">
                  <a:srgbClr val="FFFFFF">
                    <a:alpha val="75000"/>
                  </a:srgbClr>
                </a:glow>
              </a:effectLst>
              <a:latin typeface="Arial"/>
              <a:cs typeface="Arial"/>
            </a:endParaRPr>
          </a:p>
        </p:txBody>
      </p:sp>
      <p:sp>
        <p:nvSpPr>
          <p:cNvPr id="25" name="Rectangle 24"/>
          <p:cNvSpPr/>
          <p:nvPr/>
        </p:nvSpPr>
        <p:spPr>
          <a:xfrm>
            <a:off x="5836933" y="3983063"/>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060400"/>
                </a:solidFill>
                <a:effectLst>
                  <a:glow rad="254000">
                    <a:srgbClr val="FFFFFF">
                      <a:alpha val="75000"/>
                    </a:srgbClr>
                  </a:glow>
                </a:effectLst>
                <a:latin typeface="Arial"/>
                <a:cs typeface="Arial"/>
              </a:rPr>
              <a:t>부활</a:t>
            </a:r>
            <a:endParaRPr lang="en-US" sz="2400" b="1" dirty="0">
              <a:solidFill>
                <a:srgbClr val="060400"/>
              </a:solidFill>
              <a:effectLst>
                <a:glow rad="254000">
                  <a:srgbClr val="FFFFFF">
                    <a:alpha val="75000"/>
                  </a:srgbClr>
                </a:glow>
              </a:effectLst>
              <a:latin typeface="Arial"/>
              <a:cs typeface="Arial"/>
            </a:endParaRPr>
          </a:p>
        </p:txBody>
      </p:sp>
      <p:grpSp>
        <p:nvGrpSpPr>
          <p:cNvPr id="29" name="Group 28"/>
          <p:cNvGrpSpPr>
            <a:grpSpLocks/>
          </p:cNvGrpSpPr>
          <p:nvPr/>
        </p:nvGrpSpPr>
        <p:grpSpPr bwMode="auto">
          <a:xfrm>
            <a:off x="3203575" y="2983087"/>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FFFFFF"/>
                  </a:solidFill>
                  <a:latin typeface="Arial"/>
                  <a:cs typeface="Arial"/>
                </a:rPr>
                <a:t>유월절</a:t>
              </a:r>
              <a:endParaRPr lang="en-US" sz="2400" b="1" dirty="0">
                <a:solidFill>
                  <a:srgbClr val="FFFFFF"/>
                </a:solidFill>
                <a:latin typeface="Arial"/>
                <a:cs typeface="Arial"/>
              </a:endParaRPr>
            </a:p>
          </p:txBody>
        </p:sp>
      </p:grpSp>
      <p:grpSp>
        <p:nvGrpSpPr>
          <p:cNvPr id="32" name="Group 31"/>
          <p:cNvGrpSpPr>
            <a:grpSpLocks/>
          </p:cNvGrpSpPr>
          <p:nvPr/>
        </p:nvGrpSpPr>
        <p:grpSpPr bwMode="auto">
          <a:xfrm>
            <a:off x="5226050" y="2983087"/>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a:solidFill>
                  <a:srgbClr val="FFFFFF"/>
                </a:solidFill>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err="1">
                  <a:solidFill>
                    <a:srgbClr val="FFFFFF"/>
                  </a:solidFill>
                  <a:latin typeface="Arial"/>
                  <a:cs typeface="Arial"/>
                </a:rPr>
                <a:t>무교절</a:t>
              </a:r>
              <a:endParaRPr lang="en-US" sz="2400" b="1" dirty="0">
                <a:solidFill>
                  <a:srgbClr val="FFFFFF"/>
                </a:solidFill>
                <a:latin typeface="Arial"/>
                <a:cs typeface="Arial"/>
              </a:endParaRPr>
            </a:p>
          </p:txBody>
        </p:sp>
      </p:grpSp>
      <p:grpSp>
        <p:nvGrpSpPr>
          <p:cNvPr id="35" name="Group 34"/>
          <p:cNvGrpSpPr>
            <a:grpSpLocks/>
          </p:cNvGrpSpPr>
          <p:nvPr/>
        </p:nvGrpSpPr>
        <p:grpSpPr bwMode="auto">
          <a:xfrm>
            <a:off x="7274409" y="2997815"/>
            <a:ext cx="2003425" cy="936625"/>
            <a:chOff x="5172253" y="3060336"/>
            <a:chExt cx="1872208" cy="936104"/>
          </a:xfrm>
        </p:grpSpPr>
        <p:sp>
          <p:nvSpPr>
            <p:cNvPr id="259093" name="Rectangle 20"/>
            <p:cNvSpPr>
              <a:spLocks noChangeArrowheads="1"/>
            </p:cNvSpPr>
            <p:nvPr/>
          </p:nvSpPr>
          <p:spPr bwMode="auto">
            <a:xfrm>
              <a:off x="5172253" y="3060336"/>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2000" dirty="0">
                <a:solidFill>
                  <a:srgbClr val="FFFFFF"/>
                </a:solidFill>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err="1">
                  <a:solidFill>
                    <a:srgbClr val="FFFFFF"/>
                  </a:solidFill>
                  <a:latin typeface="Arial"/>
                  <a:cs typeface="Arial"/>
                </a:rPr>
                <a:t>초실절</a:t>
              </a:r>
              <a:endParaRPr lang="en-US" sz="2400" b="1" dirty="0">
                <a:solidFill>
                  <a:srgbClr val="FFFFFF"/>
                </a:solidFill>
                <a:latin typeface="Arial"/>
                <a:cs typeface="Arial"/>
              </a:endParaRPr>
            </a:p>
          </p:txBody>
        </p:sp>
      </p:grpSp>
      <p:sp>
        <p:nvSpPr>
          <p:cNvPr id="38" name="Left Arrow 24"/>
          <p:cNvSpPr>
            <a:spLocks noChangeArrowheads="1"/>
          </p:cNvSpPr>
          <p:nvPr/>
        </p:nvSpPr>
        <p:spPr bwMode="auto">
          <a:xfrm rot="10800000">
            <a:off x="0" y="1832149"/>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39" name="Title 3"/>
          <p:cNvSpPr txBox="1">
            <a:spLocks/>
          </p:cNvSpPr>
          <p:nvPr/>
        </p:nvSpPr>
        <p:spPr bwMode="auto">
          <a:xfrm>
            <a:off x="-71438" y="21369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ko-KR" altLang="en-US" sz="2800" b="1" dirty="0">
                <a:solidFill>
                  <a:srgbClr val="FFFFFF"/>
                </a:solidFill>
                <a:effectLst>
                  <a:outerShdw blurRad="38100" dist="38100" dir="2700000" algn="tl">
                    <a:srgbClr val="000000"/>
                  </a:outerShdw>
                </a:effectLst>
                <a:latin typeface="Arial" pitchFamily="34" charset="0"/>
              </a:rPr>
              <a:t>갈릴리</a:t>
            </a:r>
            <a:endParaRPr lang="en-US" altLang="en-US" sz="3600" b="1" dirty="0">
              <a:solidFill>
                <a:srgbClr val="FFFFFF"/>
              </a:solidFill>
              <a:effectLst>
                <a:outerShdw blurRad="38100" dist="38100" dir="2700000" algn="tl">
                  <a:srgbClr val="000000"/>
                </a:outerShdw>
              </a:effectLst>
              <a:latin typeface="Times New Roman" pitchFamily="18" charset="0"/>
            </a:endParaRPr>
          </a:p>
        </p:txBody>
      </p:sp>
      <p:sp>
        <p:nvSpPr>
          <p:cNvPr id="40" name="Left Arrow 24"/>
          <p:cNvSpPr>
            <a:spLocks noChangeArrowheads="1"/>
          </p:cNvSpPr>
          <p:nvPr/>
        </p:nvSpPr>
        <p:spPr bwMode="auto">
          <a:xfrm rot="10800000">
            <a:off x="1655763" y="2605262"/>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FFFFFF"/>
              </a:solidFill>
              <a:latin typeface="Arial Narrow" pitchFamily="34" charset="0"/>
              <a:cs typeface="Times New Roman" pitchFamily="18" charset="0"/>
            </a:endParaRPr>
          </a:p>
        </p:txBody>
      </p:sp>
      <p:sp>
        <p:nvSpPr>
          <p:cNvPr id="41" name="Title 3"/>
          <p:cNvSpPr txBox="1">
            <a:spLocks/>
          </p:cNvSpPr>
          <p:nvPr/>
        </p:nvSpPr>
        <p:spPr bwMode="auto">
          <a:xfrm>
            <a:off x="1584325" y="2911649"/>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ko-KR" altLang="en-US" sz="2800" b="1" dirty="0">
                <a:solidFill>
                  <a:srgbClr val="FFFFFF"/>
                </a:solidFill>
                <a:effectLst>
                  <a:outerShdw blurRad="38100" dist="38100" dir="2700000" algn="tl">
                    <a:srgbClr val="000000"/>
                  </a:outerShdw>
                </a:effectLst>
                <a:latin typeface="Arial" pitchFamily="34" charset="0"/>
              </a:rPr>
              <a:t>유대</a:t>
            </a:r>
            <a:endParaRPr lang="en-US" altLang="en-US" sz="3600" b="1" dirty="0">
              <a:solidFill>
                <a:srgbClr val="FFFFFF"/>
              </a:solidFill>
              <a:effectLst>
                <a:outerShdw blurRad="38100" dist="38100" dir="2700000" algn="tl">
                  <a:srgbClr val="000000"/>
                </a:outerShdw>
              </a:effectLst>
              <a:latin typeface="Times New Roman" pitchFamily="18" charset="0"/>
            </a:endParaRPr>
          </a:p>
        </p:txBody>
      </p:sp>
      <p:sp>
        <p:nvSpPr>
          <p:cNvPr id="42" name="Rectangle 41">
            <a:extLst>
              <a:ext uri="{FF2B5EF4-FFF2-40B4-BE49-F238E27FC236}">
                <a16:creationId xmlns:a16="http://schemas.microsoft.com/office/drawing/2014/main" id="{921C6668-1B7C-7742-AA6B-104E5A5FAD77}"/>
              </a:ext>
            </a:extLst>
          </p:cNvPr>
          <p:cNvSpPr/>
          <p:nvPr/>
        </p:nvSpPr>
        <p:spPr>
          <a:xfrm>
            <a:off x="0" y="50131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en-US" sz="2400" b="1" dirty="0">
                <a:solidFill>
                  <a:srgbClr val="060400"/>
                </a:solidFill>
                <a:effectLst>
                  <a:glow rad="254000">
                    <a:srgbClr val="FFFFFF">
                      <a:alpha val="75000"/>
                    </a:srgbClr>
                  </a:glow>
                </a:effectLst>
                <a:latin typeface="Arial"/>
                <a:cs typeface="Arial"/>
              </a:rPr>
              <a:t>“</a:t>
            </a:r>
            <a:r>
              <a:rPr lang="ko-KR" altLang="en-US" sz="2400" b="1" dirty="0">
                <a:solidFill>
                  <a:srgbClr val="060400"/>
                </a:solidFill>
                <a:effectLst>
                  <a:glow rad="254000">
                    <a:srgbClr val="FFFFFF">
                      <a:alpha val="75000"/>
                    </a:srgbClr>
                  </a:glow>
                </a:effectLst>
                <a:latin typeface="Arial"/>
                <a:cs typeface="Arial"/>
              </a:rPr>
              <a:t>이제 그리스도께서 죽은 자 가운데서 다시 살아 잠자는 자들의 첫 열매가 </a:t>
            </a:r>
            <a:r>
              <a:rPr lang="ko-KR" altLang="en-US" sz="2400" b="1" dirty="0" err="1">
                <a:solidFill>
                  <a:srgbClr val="060400"/>
                </a:solidFill>
                <a:effectLst>
                  <a:glow rad="254000">
                    <a:srgbClr val="FFFFFF">
                      <a:alpha val="75000"/>
                    </a:srgbClr>
                  </a:glow>
                </a:effectLst>
                <a:latin typeface="Arial"/>
                <a:cs typeface="Arial"/>
              </a:rPr>
              <a:t>되셨도다</a:t>
            </a:r>
            <a:r>
              <a:rPr lang="en-US" sz="2400" b="1" dirty="0">
                <a:solidFill>
                  <a:srgbClr val="060400"/>
                </a:solidFill>
                <a:effectLst>
                  <a:glow rad="254000">
                    <a:srgbClr val="FFFFFF">
                      <a:alpha val="75000"/>
                    </a:srgbClr>
                  </a:glow>
                </a:effectLst>
                <a:latin typeface="Arial"/>
                <a:cs typeface="Arial"/>
              </a:rPr>
              <a:t>” (</a:t>
            </a:r>
            <a:r>
              <a:rPr lang="ko-KR" altLang="en-US" sz="2400" b="1" dirty="0">
                <a:solidFill>
                  <a:srgbClr val="060400"/>
                </a:solidFill>
                <a:effectLst>
                  <a:glow rad="254000">
                    <a:srgbClr val="FFFFFF">
                      <a:alpha val="75000"/>
                    </a:srgbClr>
                  </a:glow>
                </a:effectLst>
                <a:latin typeface="Arial"/>
                <a:cs typeface="Arial"/>
              </a:rPr>
              <a:t>고전</a:t>
            </a:r>
            <a:r>
              <a:rPr lang="en-US" sz="2400" b="1" dirty="0">
                <a:solidFill>
                  <a:srgbClr val="060400"/>
                </a:solidFill>
                <a:effectLst>
                  <a:glow rad="254000">
                    <a:srgbClr val="FFFFFF">
                      <a:alpha val="75000"/>
                    </a:srgbClr>
                  </a:glow>
                </a:effectLst>
                <a:latin typeface="Arial"/>
                <a:cs typeface="Arial"/>
              </a:rPr>
              <a:t>15:20 </a:t>
            </a:r>
            <a:r>
              <a:rPr lang="ko-KR" altLang="en-US" sz="2000" b="1" dirty="0">
                <a:solidFill>
                  <a:srgbClr val="060400"/>
                </a:solidFill>
                <a:effectLst>
                  <a:glow rad="254000">
                    <a:srgbClr val="FFFFFF">
                      <a:alpha val="75000"/>
                    </a:srgbClr>
                  </a:glow>
                </a:effectLst>
                <a:latin typeface="Arial"/>
                <a:cs typeface="Arial"/>
              </a:rPr>
              <a:t>개역</a:t>
            </a:r>
            <a:r>
              <a:rPr lang="en-US" sz="2400" b="1" dirty="0">
                <a:solidFill>
                  <a:srgbClr val="060400"/>
                </a:solidFill>
                <a:effectLst>
                  <a:glow rad="254000">
                    <a:srgbClr val="FFFFFF">
                      <a:alpha val="75000"/>
                    </a:srgbClr>
                  </a:glow>
                </a:effectLst>
                <a:latin typeface="Arial"/>
                <a:cs typeface="Arial"/>
              </a:rPr>
              <a:t>).</a:t>
            </a:r>
          </a:p>
        </p:txBody>
      </p:sp>
      <p:sp>
        <p:nvSpPr>
          <p:cNvPr id="43" name="Rectangle 42">
            <a:extLst>
              <a:ext uri="{FF2B5EF4-FFF2-40B4-BE49-F238E27FC236}">
                <a16:creationId xmlns:a16="http://schemas.microsoft.com/office/drawing/2014/main" id="{725E5D2A-1E19-684E-A37A-B70665CA4086}"/>
              </a:ext>
            </a:extLst>
          </p:cNvPr>
          <p:cNvSpPr/>
          <p:nvPr/>
        </p:nvSpPr>
        <p:spPr>
          <a:xfrm>
            <a:off x="-8708" y="5927576"/>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algn="ctr" defTabSz="711200">
              <a:lnSpc>
                <a:spcPct val="90000"/>
              </a:lnSpc>
              <a:spcAft>
                <a:spcPct val="35000"/>
              </a:spcAft>
              <a:defRPr/>
            </a:pPr>
            <a:r>
              <a:rPr lang="ko-KR" altLang="en-US" sz="2400" b="1" dirty="0">
                <a:solidFill>
                  <a:srgbClr val="060400"/>
                </a:solidFill>
                <a:effectLst>
                  <a:glow rad="254000">
                    <a:srgbClr val="FFFFFF">
                      <a:alpha val="75000"/>
                    </a:srgbClr>
                  </a:glow>
                </a:effectLst>
                <a:latin typeface="Arial"/>
                <a:cs typeface="Arial"/>
              </a:rPr>
              <a:t>예수님은 부활한 유일하신 분이다</a:t>
            </a:r>
            <a:r>
              <a:rPr lang="en-US" sz="2400" b="1" dirty="0">
                <a:solidFill>
                  <a:srgbClr val="060400"/>
                </a:solidFill>
                <a:effectLst>
                  <a:glow rad="254000">
                    <a:srgbClr val="FFFFFF">
                      <a:alpha val="75000"/>
                    </a:srgbClr>
                  </a:glow>
                </a:effectLst>
                <a:latin typeface="Arial"/>
                <a:cs typeface="Arial"/>
              </a:rPr>
              <a:t>, </a:t>
            </a:r>
            <a:r>
              <a:rPr lang="ko-KR" altLang="en-US" sz="2400" b="1" dirty="0">
                <a:solidFill>
                  <a:srgbClr val="060400"/>
                </a:solidFill>
                <a:effectLst>
                  <a:glow rad="254000">
                    <a:srgbClr val="FFFFFF">
                      <a:alpha val="75000"/>
                    </a:srgbClr>
                  </a:glow>
                </a:effectLst>
                <a:latin typeface="Arial"/>
                <a:cs typeface="Arial"/>
              </a:rPr>
              <a:t>그러나 그분은 부활에 참여할 많은 사람의 첫 열매이시다</a:t>
            </a:r>
            <a:r>
              <a:rPr lang="en-US" sz="2400" b="1" dirty="0">
                <a:solidFill>
                  <a:srgbClr val="060400"/>
                </a:solidFill>
                <a:effectLst>
                  <a:glow rad="254000">
                    <a:srgbClr val="FFFFFF">
                      <a:alpha val="75000"/>
                    </a:srgbClr>
                  </a:glow>
                </a:effectLst>
                <a:latin typeface="Arial"/>
                <a:cs typeface="Arial"/>
              </a:rPr>
              <a:t>.</a:t>
            </a:r>
          </a:p>
        </p:txBody>
      </p:sp>
      <p:sp>
        <p:nvSpPr>
          <p:cNvPr id="44" name="Rectangle 43">
            <a:extLst>
              <a:ext uri="{FF2B5EF4-FFF2-40B4-BE49-F238E27FC236}">
                <a16:creationId xmlns:a16="http://schemas.microsoft.com/office/drawing/2014/main" id="{B17B2E9C-F600-864A-89EE-A4CEF09EEE9F}"/>
              </a:ext>
            </a:extLst>
          </p:cNvPr>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5" name="Rectangle 44">
            <a:extLst>
              <a:ext uri="{FF2B5EF4-FFF2-40B4-BE49-F238E27FC236}">
                <a16:creationId xmlns:a16="http://schemas.microsoft.com/office/drawing/2014/main" id="{D5A487AA-21DC-3B40-AAFC-571AE8C7413B}"/>
              </a:ext>
            </a:extLst>
          </p:cNvPr>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6" name="Rectangle 45">
            <a:extLst>
              <a:ext uri="{FF2B5EF4-FFF2-40B4-BE49-F238E27FC236}">
                <a16:creationId xmlns:a16="http://schemas.microsoft.com/office/drawing/2014/main" id="{87773E08-A513-8545-ADAD-4EAED9A2F74D}"/>
              </a:ext>
            </a:extLst>
          </p:cNvPr>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5" presetClass="entr" presetSubtype="0"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ppt_w</p:attrName>
                                        </p:attrNameLst>
                                      </p:cBhvr>
                                      <p:tavLst>
                                        <p:tav tm="0">
                                          <p:val>
                                            <p:strVal val="#ppt_w*0.70"/>
                                          </p:val>
                                        </p:tav>
                                        <p:tav tm="100000">
                                          <p:val>
                                            <p:strVal val="#ppt_w"/>
                                          </p:val>
                                        </p:tav>
                                      </p:tavLst>
                                    </p:anim>
                                    <p:anim calcmode="lin" valueType="num">
                                      <p:cBhvr>
                                        <p:cTn id="57" dur="1000" fill="hold"/>
                                        <p:tgtEl>
                                          <p:spTgt spid="32"/>
                                        </p:tgtEl>
                                        <p:attrNameLst>
                                          <p:attrName>ppt_h</p:attrName>
                                        </p:attrNameLst>
                                      </p:cBhvr>
                                      <p:tavLst>
                                        <p:tav tm="0">
                                          <p:val>
                                            <p:strVal val="#ppt_h"/>
                                          </p:val>
                                        </p:tav>
                                        <p:tav tm="100000">
                                          <p:val>
                                            <p:strVal val="#ppt_h"/>
                                          </p:val>
                                        </p:tav>
                                      </p:tavLst>
                                    </p:anim>
                                    <p:animEffect transition="in" filter="fade">
                                      <p:cBhvr>
                                        <p:cTn id="58" dur="1000"/>
                                        <p:tgtEl>
                                          <p:spTgt spid="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strVal val="#ppt_w*0.70"/>
                                          </p:val>
                                        </p:tav>
                                        <p:tav tm="100000">
                                          <p:val>
                                            <p:strVal val="#ppt_w"/>
                                          </p:val>
                                        </p:tav>
                                      </p:tavLst>
                                    </p:anim>
                                    <p:anim calcmode="lin" valueType="num">
                                      <p:cBhvr>
                                        <p:cTn id="64" dur="1000" fill="hold"/>
                                        <p:tgtEl>
                                          <p:spTgt spid="35"/>
                                        </p:tgtEl>
                                        <p:attrNameLst>
                                          <p:attrName>ppt_h</p:attrName>
                                        </p:attrNameLst>
                                      </p:cBhvr>
                                      <p:tavLst>
                                        <p:tav tm="0">
                                          <p:val>
                                            <p:strVal val="#ppt_h"/>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linds(horizontal)">
                                      <p:cBhvr>
                                        <p:cTn id="73" dur="500"/>
                                        <p:tgtEl>
                                          <p:spTgt spid="3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linds(horizontal)">
                                      <p:cBhvr>
                                        <p:cTn id="78" dur="500"/>
                                        <p:tgtEl>
                                          <p:spTgt spid="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blinds(horizontal)">
                                      <p:cBhvr>
                                        <p:cTn id="81" dur="5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46"/>
                                        </p:tgtEl>
                                        <p:attrNameLst>
                                          <p:attrName>style.visibility</p:attrName>
                                        </p:attrNameLst>
                                      </p:cBhvr>
                                      <p:to>
                                        <p:strVal val="visible"/>
                                      </p:to>
                                    </p:set>
                                    <p:anim calcmode="lin" valueType="num">
                                      <p:cBhvr>
                                        <p:cTn id="114" dur="1000" fill="hold"/>
                                        <p:tgtEl>
                                          <p:spTgt spid="46"/>
                                        </p:tgtEl>
                                        <p:attrNameLst>
                                          <p:attrName>ppt_w</p:attrName>
                                        </p:attrNameLst>
                                      </p:cBhvr>
                                      <p:tavLst>
                                        <p:tav tm="0">
                                          <p:val>
                                            <p:strVal val="#ppt_w*0.70"/>
                                          </p:val>
                                        </p:tav>
                                        <p:tav tm="100000">
                                          <p:val>
                                            <p:strVal val="#ppt_w"/>
                                          </p:val>
                                        </p:tav>
                                      </p:tavLst>
                                    </p:anim>
                                    <p:anim calcmode="lin" valueType="num">
                                      <p:cBhvr>
                                        <p:cTn id="115" dur="1000" fill="hold"/>
                                        <p:tgtEl>
                                          <p:spTgt spid="46"/>
                                        </p:tgtEl>
                                        <p:attrNameLst>
                                          <p:attrName>ppt_h</p:attrName>
                                        </p:attrNameLst>
                                      </p:cBhvr>
                                      <p:tavLst>
                                        <p:tav tm="0">
                                          <p:val>
                                            <p:strVal val="#ppt_h"/>
                                          </p:val>
                                        </p:tav>
                                        <p:tav tm="100000">
                                          <p:val>
                                            <p:strVal val="#ppt_h"/>
                                          </p:val>
                                        </p:tav>
                                      </p:tavLst>
                                    </p:anim>
                                    <p:animEffect transition="in" filter="fade">
                                      <p:cBhvr>
                                        <p:cTn id="116"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7" y="142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916238" y="2613025"/>
            <a:ext cx="3048000" cy="1752600"/>
          </a:xfrm>
        </p:spPr>
        <p:txBody>
          <a:bodyPr/>
          <a:lstStyle/>
          <a:p>
            <a:r>
              <a:rPr kumimoji="1" lang="ko-KR" altLang="en-US" sz="3600" b="1" dirty="0">
                <a:solidFill>
                  <a:srgbClr val="FFFF00"/>
                </a:solidFill>
                <a:latin typeface="Arial" pitchFamily="34" charset="0"/>
              </a:rPr>
              <a:t>오순절</a:t>
            </a:r>
            <a:r>
              <a:rPr kumimoji="1" lang="en-US" altLang="en-US" sz="3600" b="1" dirty="0">
                <a:solidFill>
                  <a:srgbClr val="FFFF00"/>
                </a:solidFill>
                <a:latin typeface="Arial" pitchFamily="34" charset="0"/>
              </a:rPr>
              <a:t>: </a:t>
            </a:r>
            <a:r>
              <a:rPr kumimoji="1" lang="ko-KR" altLang="en-US" sz="3600" b="1" dirty="0">
                <a:solidFill>
                  <a:srgbClr val="FFFF00"/>
                </a:solidFill>
                <a:latin typeface="Arial" pitchFamily="34" charset="0"/>
              </a:rPr>
              <a:t>두번째 성지순례절기</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01" name="Text Box 8"/>
          <p:cNvSpPr txBox="1">
            <a:spLocks noChangeArrowheads="1"/>
          </p:cNvSpPr>
          <p:nvPr/>
        </p:nvSpPr>
        <p:spPr bwMode="auto">
          <a:xfrm>
            <a:off x="6553200" y="6172200"/>
            <a:ext cx="2071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ko-KR" sz="1800" dirty="0">
                <a:solidFill>
                  <a:srgbClr val="FFFFFF"/>
                </a:solidFill>
                <a:cs typeface="Times New Roman" pitchFamily="18" charset="0"/>
              </a:rPr>
              <a:t>3</a:t>
            </a:r>
            <a:r>
              <a:rPr lang="ko-KR" altLang="en-US" sz="1800" dirty="0">
                <a:solidFill>
                  <a:srgbClr val="FFFFFF"/>
                </a:solidFill>
                <a:cs typeface="Times New Roman" pitchFamily="18" charset="0"/>
              </a:rPr>
              <a:t>대 성지순례 절기</a:t>
            </a:r>
            <a:endParaRPr lang="en-US" altLang="en-US" sz="1800" dirty="0">
              <a:solidFill>
                <a:srgbClr val="FFFFFF"/>
              </a:solidFill>
              <a:cs typeface="Times New Roman" pitchFamily="18" charset="0"/>
            </a:endParaRPr>
          </a:p>
        </p:txBody>
      </p:sp>
      <p:sp>
        <p:nvSpPr>
          <p:cNvPr id="260102"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60103" name="Text Box 10"/>
          <p:cNvSpPr txBox="1">
            <a:spLocks noChangeArrowheads="1"/>
          </p:cNvSpPr>
          <p:nvPr/>
        </p:nvSpPr>
        <p:spPr bwMode="auto">
          <a:xfrm>
            <a:off x="6532563" y="1295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260104" name="Text Box 11"/>
          <p:cNvSpPr txBox="1">
            <a:spLocks noChangeArrowheads="1"/>
          </p:cNvSpPr>
          <p:nvPr/>
        </p:nvSpPr>
        <p:spPr bwMode="auto">
          <a:xfrm>
            <a:off x="6921500" y="1752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39"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44" name="Text Box 18"/>
          <p:cNvSpPr txBox="1">
            <a:spLocks noChangeArrowheads="1"/>
          </p:cNvSpPr>
          <p:nvPr/>
        </p:nvSpPr>
        <p:spPr bwMode="auto">
          <a:xfrm>
            <a:off x="4902260" y="1343142"/>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a:t>무교절</a:t>
            </a:r>
            <a:endParaRPr lang="en-US" dirty="0"/>
          </a:p>
        </p:txBody>
      </p:sp>
      <p:sp>
        <p:nvSpPr>
          <p:cNvPr id="46" name="Text Box 20"/>
          <p:cNvSpPr txBox="1">
            <a:spLocks noChangeArrowheads="1"/>
          </p:cNvSpPr>
          <p:nvPr/>
        </p:nvSpPr>
        <p:spPr bwMode="auto">
          <a:xfrm>
            <a:off x="5395913" y="1736725"/>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초실절</a:t>
            </a:r>
            <a:endParaRPr lang="en-US" dirty="0"/>
          </a:p>
        </p:txBody>
      </p:sp>
      <p:sp>
        <p:nvSpPr>
          <p:cNvPr id="47" name="Text Box 21"/>
          <p:cNvSpPr txBox="1">
            <a:spLocks noChangeArrowheads="1"/>
          </p:cNvSpPr>
          <p:nvPr/>
        </p:nvSpPr>
        <p:spPr bwMode="auto">
          <a:xfrm>
            <a:off x="6083359" y="3350255"/>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a:t>오순절</a:t>
            </a:r>
            <a:endParaRPr lang="en-US" dirty="0"/>
          </a:p>
        </p:txBody>
      </p:sp>
      <p:sp>
        <p:nvSpPr>
          <p:cNvPr id="48" name="Oval 22"/>
          <p:cNvSpPr>
            <a:spLocks noChangeArrowheads="1"/>
          </p:cNvSpPr>
          <p:nvPr/>
        </p:nvSpPr>
        <p:spPr bwMode="auto">
          <a:xfrm>
            <a:off x="5715000" y="3236298"/>
            <a:ext cx="1676400" cy="609600"/>
          </a:xfrm>
          <a:prstGeom prst="ellipse">
            <a:avLst/>
          </a:prstGeom>
          <a:noFill/>
          <a:ln w="38100">
            <a:solidFill>
              <a:srgbClr val="FF0000"/>
            </a:solidFill>
            <a:round/>
            <a:headEnd/>
            <a:tailEnd/>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0110"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style.rotation</p:attrName>
                                        </p:attrNameLst>
                                      </p:cBhvr>
                                      <p:tavLst>
                                        <p:tav tm="0">
                                          <p:val>
                                            <p:fltVal val="720"/>
                                          </p:val>
                                        </p:tav>
                                        <p:tav tm="100000">
                                          <p:val>
                                            <p:fltVal val="0"/>
                                          </p:val>
                                        </p:tav>
                                      </p:tavLst>
                                    </p:anim>
                                    <p:anim calcmode="lin" valueType="num">
                                      <p:cBhvr>
                                        <p:cTn id="9" dur="2000" fill="hold"/>
                                        <p:tgtEl>
                                          <p:spTgt spid="39"/>
                                        </p:tgtEl>
                                        <p:attrNameLst>
                                          <p:attrName>ppt_h</p:attrName>
                                        </p:attrNameLst>
                                      </p:cBhvr>
                                      <p:tavLst>
                                        <p:tav tm="0">
                                          <p:val>
                                            <p:fltVal val="0"/>
                                          </p:val>
                                        </p:tav>
                                        <p:tav tm="100000">
                                          <p:val>
                                            <p:strVal val="#ppt_h"/>
                                          </p:val>
                                        </p:tav>
                                      </p:tavLst>
                                    </p:anim>
                                    <p:anim calcmode="lin" valueType="num">
                                      <p:cBhvr>
                                        <p:cTn id="10"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ynagogu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937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3" descr="sukkot at western w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3538" y="0"/>
            <a:ext cx="4970462"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Rectangle 4" descr="Green marble"/>
          <p:cNvSpPr>
            <a:spLocks noGrp="1" noChangeArrowheads="1"/>
          </p:cNvSpPr>
          <p:nvPr>
            <p:ph type="title"/>
          </p:nvPr>
        </p:nvSpPr>
        <p:spPr>
          <a:xfrm>
            <a:off x="-609600" y="0"/>
            <a:ext cx="9753600" cy="865188"/>
          </a:xfrm>
          <a:blipFill dpi="0" rotWithShape="1">
            <a:blip r:embed="rId5"/>
            <a:srcRect/>
            <a:tile tx="0" ty="0" sx="100000" sy="100000" flip="none" algn="tl"/>
          </a:blipFill>
        </p:spPr>
        <p:txBody>
          <a:bodyPr/>
          <a:lstStyle/>
          <a:p>
            <a:pPr eaLnBrk="1" hangingPunct="1"/>
            <a:r>
              <a:rPr lang="ko-KR" altLang="en-US" b="1" dirty="0">
                <a:effectLst/>
                <a:latin typeface="Arial" pitchFamily="34" charset="0"/>
                <a:cs typeface="Arial" pitchFamily="34" charset="0"/>
              </a:rPr>
              <a:t>밀 추수의 축제</a:t>
            </a:r>
            <a:endParaRPr lang="en-US" altLang="en-US" b="1" dirty="0">
              <a:effectLst/>
              <a:latin typeface="Arial" pitchFamily="34" charset="0"/>
              <a:cs typeface="Arial" pitchFamily="34" charset="0"/>
            </a:endParaRPr>
          </a:p>
        </p:txBody>
      </p:sp>
      <p:pic>
        <p:nvPicPr>
          <p:cNvPr id="261124" name="Picture 5" descr="wheatstalks">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72000" y="381000"/>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dissolve">
                                      <p:cBhvr>
                                        <p:cTn id="11"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69" name="Group 2"/>
          <p:cNvGrpSpPr>
            <a:grpSpLocks/>
          </p:cNvGrpSpPr>
          <p:nvPr/>
        </p:nvGrpSpPr>
        <p:grpSpPr bwMode="auto">
          <a:xfrm>
            <a:off x="0" y="-76200"/>
            <a:ext cx="9144000" cy="6934200"/>
            <a:chOff x="-476" y="0"/>
            <a:chExt cx="6236" cy="4441"/>
          </a:xfrm>
        </p:grpSpPr>
        <p:pic>
          <p:nvPicPr>
            <p:cNvPr id="263171"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lstStyle/>
          <a:p>
            <a:pPr eaLnBrk="1" hangingPunct="1"/>
            <a:r>
              <a:rPr lang="ko-KR" altLang="en-US" sz="4000" dirty="0">
                <a:solidFill>
                  <a:schemeClr val="bg2"/>
                </a:solidFill>
              </a:rPr>
              <a:t>사도들은 그들이 배워보지 못한 언어로 하나님을 찬양했다</a:t>
            </a:r>
            <a:r>
              <a:rPr lang="en-US" altLang="en-US" sz="4000" dirty="0">
                <a:solidFill>
                  <a:schemeClr val="bg2"/>
                </a:solidFill>
              </a:rPr>
              <a:t>(</a:t>
            </a:r>
            <a:r>
              <a:rPr lang="ko-KR" altLang="en-US" sz="4000" dirty="0">
                <a:solidFill>
                  <a:schemeClr val="bg2"/>
                </a:solidFill>
              </a:rPr>
              <a:t>행전</a:t>
            </a:r>
            <a:r>
              <a:rPr lang="en-US" altLang="en-US" sz="4000" dirty="0">
                <a:solidFill>
                  <a:schemeClr val="bg2"/>
                </a:solidFill>
              </a:rPr>
              <a: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Tongues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r>
              <a:rPr lang="ko-KR" altLang="en-US" sz="3600" dirty="0">
                <a:solidFill>
                  <a:schemeClr val="tx1"/>
                </a:solidFill>
              </a:rPr>
              <a:t>오순절에 성령이 오심</a:t>
            </a:r>
            <a:r>
              <a:rPr lang="en-US" altLang="en-US" sz="3600" dirty="0">
                <a:solidFill>
                  <a:schemeClr val="tx1"/>
                </a:solidFill>
              </a:rPr>
              <a:t>(</a:t>
            </a:r>
            <a:r>
              <a:rPr lang="ko-KR" altLang="en-US" sz="3600" dirty="0">
                <a:solidFill>
                  <a:schemeClr val="tx1"/>
                </a:solidFill>
              </a:rPr>
              <a:t>행</a:t>
            </a:r>
            <a:r>
              <a:rPr lang="en-US" altLang="en-US" sz="3600" dirty="0">
                <a:solidFill>
                  <a:schemeClr val="tx1"/>
                </a:solidFill>
              </a:rPr>
              <a:t> 2)</a:t>
            </a:r>
            <a:endParaRPr lang="en-US" altLang="en-US" sz="3600" dirty="0">
              <a:solidFill>
                <a:schemeClr val="bg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절기의 나팔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78" y="105273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민간력의</a:t>
            </a:r>
            <a:r>
              <a:rPr kumimoji="0" lang="ko-KR" alt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시작 </a:t>
            </a:r>
            <a:r>
              <a:rPr kumimoji="0" lang="ko-KR" altLang="en-US" sz="36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티쉬리</a:t>
            </a: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p>
        </p:txBody>
      </p:sp>
      <p:pic>
        <p:nvPicPr>
          <p:cNvPr id="2" name="Picture 1"/>
          <p:cNvPicPr>
            <a:picLocks noChangeAspect="1"/>
          </p:cNvPicPr>
          <p:nvPr/>
        </p:nvPicPr>
        <p:blipFill>
          <a:blip r:embed="rId3"/>
          <a:stretch>
            <a:fillRect/>
          </a:stretch>
        </p:blipFill>
        <p:spPr>
          <a:xfrm>
            <a:off x="971600" y="2060848"/>
            <a:ext cx="7239000" cy="4318000"/>
          </a:xfrm>
          <a:prstGeom prst="rect">
            <a:avLst/>
          </a:prstGeom>
        </p:spPr>
      </p:pic>
    </p:spTree>
    <p:extLst>
      <p:ext uri="{BB962C8B-B14F-4D97-AF65-F5344CB8AC3E}">
        <p14:creationId xmlns:p14="http://schemas.microsoft.com/office/powerpoint/2010/main" val="2697705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3168029" y="2589212"/>
            <a:ext cx="3048000" cy="1752600"/>
          </a:xfrm>
        </p:spPr>
        <p:txBody>
          <a:bodyPr/>
          <a:lstStyle/>
          <a:p>
            <a:r>
              <a:rPr kumimoji="1" lang="ko-KR" altLang="en-US" sz="3600" b="1" dirty="0" err="1">
                <a:solidFill>
                  <a:schemeClr val="bg1"/>
                </a:solidFill>
                <a:latin typeface="Arial" pitchFamily="34" charset="0"/>
              </a:rPr>
              <a:t>레위기</a:t>
            </a:r>
            <a:r>
              <a:rPr kumimoji="1" lang="en-US" altLang="en-US" sz="3600" b="1" dirty="0">
                <a:solidFill>
                  <a:schemeClr val="bg1"/>
                </a:solidFill>
                <a:latin typeface="Arial" pitchFamily="34" charset="0"/>
              </a:rPr>
              <a:t> 23 </a:t>
            </a:r>
            <a:r>
              <a:rPr kumimoji="1" lang="ko-KR" altLang="en-US" sz="3600" b="1" dirty="0">
                <a:solidFill>
                  <a:schemeClr val="bg1"/>
                </a:solidFill>
                <a:latin typeface="Arial" pitchFamily="34" charset="0"/>
              </a:rPr>
              <a:t>절기들</a:t>
            </a:r>
            <a:endParaRPr lang="en-US" altLang="en-US" sz="3600" b="1" dirty="0">
              <a:solidFill>
                <a:schemeClr val="bg1"/>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69" name="Text Box 8"/>
          <p:cNvSpPr txBox="1">
            <a:spLocks noChangeArrowheads="1"/>
          </p:cNvSpPr>
          <p:nvPr/>
        </p:nvSpPr>
        <p:spPr bwMode="auto">
          <a:xfrm>
            <a:off x="6553200" y="6172200"/>
            <a:ext cx="2071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a:t>
            </a:r>
            <a:r>
              <a:rPr lang="ko-KR" altLang="en-US" sz="1800" dirty="0">
                <a:solidFill>
                  <a:srgbClr val="FFFFFF"/>
                </a:solidFill>
                <a:cs typeface="Times New Roman" pitchFamily="18" charset="0"/>
              </a:rPr>
              <a:t>대 </a:t>
            </a:r>
            <a:r>
              <a:rPr lang="ko-KR" altLang="en-US" sz="1800" dirty="0" err="1">
                <a:solidFill>
                  <a:srgbClr val="FFFFFF"/>
                </a:solidFill>
                <a:cs typeface="Times New Roman" pitchFamily="18" charset="0"/>
              </a:rPr>
              <a:t>성지순레</a:t>
            </a:r>
            <a:r>
              <a:rPr lang="ko-KR" altLang="en-US" sz="1800" dirty="0">
                <a:solidFill>
                  <a:srgbClr val="FFFFFF"/>
                </a:solidFill>
                <a:cs typeface="Times New Roman" pitchFamily="18" charset="0"/>
              </a:rPr>
              <a:t> 절기</a:t>
            </a:r>
            <a:endParaRPr lang="en-US" altLang="en-US" sz="1800" dirty="0">
              <a:solidFill>
                <a:srgbClr val="FFFFFF"/>
              </a:solidFill>
              <a:cs typeface="Times New Roman" pitchFamily="18" charset="0"/>
            </a:endParaRPr>
          </a:p>
        </p:txBody>
      </p:sp>
      <p:sp>
        <p:nvSpPr>
          <p:cNvPr id="267270"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67271" name="Text Box 10"/>
          <p:cNvSpPr txBox="1">
            <a:spLocks noChangeArrowheads="1"/>
          </p:cNvSpPr>
          <p:nvPr/>
        </p:nvSpPr>
        <p:spPr bwMode="auto">
          <a:xfrm>
            <a:off x="6532563" y="1295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267272" name="Text Box 11"/>
          <p:cNvSpPr txBox="1">
            <a:spLocks noChangeArrowheads="1"/>
          </p:cNvSpPr>
          <p:nvPr/>
        </p:nvSpPr>
        <p:spPr bwMode="auto">
          <a:xfrm>
            <a:off x="6921500" y="1752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38" name="Text Box 12"/>
          <p:cNvSpPr txBox="1">
            <a:spLocks noChangeArrowheads="1"/>
          </p:cNvSpPr>
          <p:nvPr/>
        </p:nvSpPr>
        <p:spPr bwMode="auto">
          <a:xfrm>
            <a:off x="2024063" y="5867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들림</a:t>
            </a:r>
            <a:endParaRPr lang="en-US" altLang="en-US" b="1" dirty="0">
              <a:solidFill>
                <a:srgbClr val="0000FF"/>
              </a:solidFill>
              <a:cs typeface="Times New Roman" pitchFamily="18" charset="0"/>
            </a:endParaRPr>
          </a:p>
        </p:txBody>
      </p:sp>
      <p:sp>
        <p:nvSpPr>
          <p:cNvPr id="267274"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267275" name="Text Box 16"/>
          <p:cNvSpPr txBox="1">
            <a:spLocks noChangeArrowheads="1"/>
          </p:cNvSpPr>
          <p:nvPr/>
        </p:nvSpPr>
        <p:spPr bwMode="auto">
          <a:xfrm>
            <a:off x="3429000" y="5867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5079266" y="1326177"/>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무교절</a:t>
            </a:r>
            <a:endParaRPr lang="en-US" dirty="0"/>
          </a:p>
        </p:txBody>
      </p:sp>
      <p:sp>
        <p:nvSpPr>
          <p:cNvPr id="46" name="Text Box 20"/>
          <p:cNvSpPr txBox="1">
            <a:spLocks noChangeArrowheads="1"/>
          </p:cNvSpPr>
          <p:nvPr/>
        </p:nvSpPr>
        <p:spPr bwMode="auto">
          <a:xfrm>
            <a:off x="5715178" y="1835430"/>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첫열매</a:t>
            </a:r>
            <a:endParaRPr lang="en-US" dirty="0"/>
          </a:p>
        </p:txBody>
      </p:sp>
      <p:sp>
        <p:nvSpPr>
          <p:cNvPr id="47" name="Text Box 21"/>
          <p:cNvSpPr txBox="1">
            <a:spLocks noChangeArrowheads="1"/>
          </p:cNvSpPr>
          <p:nvPr/>
        </p:nvSpPr>
        <p:spPr bwMode="auto">
          <a:xfrm>
            <a:off x="6107232" y="3367058"/>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a:t>오순절</a:t>
            </a:r>
            <a:endParaRPr lang="en-US" dirty="0"/>
          </a:p>
        </p:txBody>
      </p:sp>
      <p:sp>
        <p:nvSpPr>
          <p:cNvPr id="48" name="Oval 22"/>
          <p:cNvSpPr>
            <a:spLocks noChangeArrowheads="1"/>
          </p:cNvSpPr>
          <p:nvPr/>
        </p:nvSpPr>
        <p:spPr bwMode="auto">
          <a:xfrm>
            <a:off x="5746085" y="323341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67280" name="Text Box 18"/>
          <p:cNvSpPr txBox="1">
            <a:spLocks noChangeArrowheads="1"/>
          </p:cNvSpPr>
          <p:nvPr/>
        </p:nvSpPr>
        <p:spPr bwMode="auto">
          <a:xfrm>
            <a:off x="3955499" y="92938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anim calcmode="lin" valueType="num">
                                      <p:cBhvr>
                                        <p:cTn id="8" dur="2000" fill="hold"/>
                                        <p:tgtEl>
                                          <p:spTgt spid="38"/>
                                        </p:tgtEl>
                                        <p:attrNameLst>
                                          <p:attrName>style.rotation</p:attrName>
                                        </p:attrNameLst>
                                      </p:cBhvr>
                                      <p:tavLst>
                                        <p:tav tm="0">
                                          <p:val>
                                            <p:fltVal val="720"/>
                                          </p:val>
                                        </p:tav>
                                        <p:tav tm="100000">
                                          <p:val>
                                            <p:fltVal val="0"/>
                                          </p:val>
                                        </p:tav>
                                      </p:tavLst>
                                    </p:anim>
                                    <p:anim calcmode="lin" valueType="num">
                                      <p:cBhvr>
                                        <p:cTn id="9" dur="2000" fill="hold"/>
                                        <p:tgtEl>
                                          <p:spTgt spid="38"/>
                                        </p:tgtEl>
                                        <p:attrNameLst>
                                          <p:attrName>ppt_h</p:attrName>
                                        </p:attrNameLst>
                                      </p:cBhvr>
                                      <p:tavLst>
                                        <p:tav tm="0">
                                          <p:val>
                                            <p:fltVal val="0"/>
                                          </p:val>
                                        </p:tav>
                                        <p:tav tm="100000">
                                          <p:val>
                                            <p:strVal val="#ppt_h"/>
                                          </p:val>
                                        </p:tav>
                                      </p:tavLst>
                                    </p:anim>
                                    <p:anim calcmode="lin" valueType="num">
                                      <p:cBhvr>
                                        <p:cTn id="10" dur="2000" fill="hold"/>
                                        <p:tgtEl>
                                          <p:spTgt spid="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en-US" altLang="en-US" dirty="0">
                <a:latin typeface="Arial" pitchFamily="34" charset="0"/>
                <a:cs typeface="Arial" pitchFamily="34" charset="0"/>
              </a:rPr>
              <a:t>Rosh Hashanah (</a:t>
            </a:r>
            <a:r>
              <a:rPr lang="ko-KR" altLang="en-US" dirty="0">
                <a:latin typeface="Arial" pitchFamily="34" charset="0"/>
                <a:cs typeface="Arial" pitchFamily="34" charset="0"/>
              </a:rPr>
              <a:t>새해</a:t>
            </a:r>
            <a:r>
              <a:rPr lang="en-US" altLang="en-US" dirty="0">
                <a:latin typeface="Arial" pitchFamily="34" charset="0"/>
                <a:cs typeface="Arial" pitchFamily="34" charset="0"/>
              </a:rPr>
              <a:t>)</a:t>
            </a:r>
          </a:p>
        </p:txBody>
      </p:sp>
      <p:pic>
        <p:nvPicPr>
          <p:cNvPr id="176145" name="Picture 17" descr="Tabernac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1376312"/>
            <a:ext cx="91440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6" name="Picture 18" descr="rabbi at western w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5963" y="1376312"/>
            <a:ext cx="3348037"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7" name="Picture 19" descr="shofa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3213" y="1412875"/>
            <a:ext cx="2846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lang="en-US" altLang="en-US" b="1">
                <a:latin typeface="Arial" pitchFamily="34" charset="0"/>
                <a:cs typeface="Arial" pitchFamily="34"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animEffect transition="in" filter="fade">
                                      <p:cBhvr>
                                        <p:cTn id="7" dur="770" decel="100000"/>
                                        <p:tgtEl>
                                          <p:spTgt spid="176145"/>
                                        </p:tgtEl>
                                      </p:cBhvr>
                                    </p:animEffect>
                                    <p:animScale>
                                      <p:cBhvr>
                                        <p:cTn id="8" dur="770" decel="100000"/>
                                        <p:tgtEl>
                                          <p:spTgt spid="176145"/>
                                        </p:tgtEl>
                                      </p:cBhvr>
                                      <p:from x="10000" y="10000"/>
                                      <p:to x="200000" y="450000"/>
                                    </p:animScale>
                                    <p:animScale>
                                      <p:cBhvr>
                                        <p:cTn id="9" dur="1230" accel="100000" fill="hold">
                                          <p:stCondLst>
                                            <p:cond delay="770"/>
                                          </p:stCondLst>
                                        </p:cTn>
                                        <p:tgtEl>
                                          <p:spTgt spid="176145"/>
                                        </p:tgtEl>
                                      </p:cBhvr>
                                      <p:from x="200000" y="450000"/>
                                      <p:to x="100000" y="100000"/>
                                    </p:animScale>
                                    <p:set>
                                      <p:cBhvr>
                                        <p:cTn id="10" dur="770" fill="hold"/>
                                        <p:tgtEl>
                                          <p:spTgt spid="176145"/>
                                        </p:tgtEl>
                                        <p:attrNameLst>
                                          <p:attrName>ppt_x</p:attrName>
                                        </p:attrNameLst>
                                      </p:cBhvr>
                                      <p:to>
                                        <p:strVal val="(0.5)"/>
                                      </p:to>
                                    </p:set>
                                    <p:anim from="(0.5)" to="(#ppt_x)" calcmode="lin" valueType="num">
                                      <p:cBhvr>
                                        <p:cTn id="11" dur="1230" accel="100000" fill="hold">
                                          <p:stCondLst>
                                            <p:cond delay="770"/>
                                          </p:stCondLst>
                                        </p:cTn>
                                        <p:tgtEl>
                                          <p:spTgt spid="176145"/>
                                        </p:tgtEl>
                                        <p:attrNameLst>
                                          <p:attrName>ppt_x</p:attrName>
                                        </p:attrNameLst>
                                      </p:cBhvr>
                                    </p:anim>
                                    <p:set>
                                      <p:cBhvr>
                                        <p:cTn id="12" dur="770" fill="hold"/>
                                        <p:tgtEl>
                                          <p:spTgt spid="176145"/>
                                        </p:tgtEl>
                                        <p:attrNameLst>
                                          <p:attrName>ppt_y</p:attrName>
                                        </p:attrNameLst>
                                      </p:cBhvr>
                                      <p:to>
                                        <p:strVal val="(#ppt_y+0.4)"/>
                                      </p:to>
                                    </p:set>
                                    <p:anim from="(#ppt_y+0.4)" to="(#ppt_y)" calcmode="lin" valueType="num">
                                      <p:cBhvr>
                                        <p:cTn id="13" dur="1230" accel="100000" fill="hold">
                                          <p:stCondLst>
                                            <p:cond delay="770"/>
                                          </p:stCondLst>
                                        </p:cTn>
                                        <p:tgtEl>
                                          <p:spTgt spid="1761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6146"/>
                                        </p:tgtEl>
                                        <p:attrNameLst>
                                          <p:attrName>style.visibility</p:attrName>
                                        </p:attrNameLst>
                                      </p:cBhvr>
                                      <p:to>
                                        <p:strVal val="visible"/>
                                      </p:to>
                                    </p:set>
                                    <p:animEffect transition="in" filter="dissolve">
                                      <p:cBhvr>
                                        <p:cTn id="18" dur="500"/>
                                        <p:tgtEl>
                                          <p:spTgt spid="1761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Effect transition="in" filter="fade">
                                      <p:cBhvr>
                                        <p:cTn id="23" dur="2000"/>
                                        <p:tgtEl>
                                          <p:spTgt spid="176147"/>
                                        </p:tgtEl>
                                      </p:cBhvr>
                                    </p:animEffect>
                                    <p:anim calcmode="lin" valueType="num">
                                      <p:cBhvr>
                                        <p:cTn id="24" dur="2000" fill="hold"/>
                                        <p:tgtEl>
                                          <p:spTgt spid="176147"/>
                                        </p:tgtEl>
                                        <p:attrNameLst>
                                          <p:attrName>style.rotation</p:attrName>
                                        </p:attrNameLst>
                                      </p:cBhvr>
                                      <p:tavLst>
                                        <p:tav tm="0">
                                          <p:val>
                                            <p:fltVal val="720"/>
                                          </p:val>
                                        </p:tav>
                                        <p:tav tm="100000">
                                          <p:val>
                                            <p:fltVal val="0"/>
                                          </p:val>
                                        </p:tav>
                                      </p:tavLst>
                                    </p:anim>
                                    <p:anim calcmode="lin" valueType="num">
                                      <p:cBhvr>
                                        <p:cTn id="25" dur="2000" fill="hold"/>
                                        <p:tgtEl>
                                          <p:spTgt spid="176147"/>
                                        </p:tgtEl>
                                        <p:attrNameLst>
                                          <p:attrName>ppt_h</p:attrName>
                                        </p:attrNameLst>
                                      </p:cBhvr>
                                      <p:tavLst>
                                        <p:tav tm="0">
                                          <p:val>
                                            <p:fltVal val="0"/>
                                          </p:val>
                                        </p:tav>
                                        <p:tav tm="100000">
                                          <p:val>
                                            <p:strVal val="#ppt_h"/>
                                          </p:val>
                                        </p:tav>
                                      </p:tavLst>
                                    </p:anim>
                                    <p:anim calcmode="lin" valueType="num">
                                      <p:cBhvr>
                                        <p:cTn id="26" dur="2000" fill="hold"/>
                                        <p:tgtEl>
                                          <p:spTgt spid="1761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pic>
        <p:nvPicPr>
          <p:cNvPr id="3" name="그림 2"/>
          <p:cNvPicPr>
            <a:picLocks noChangeAspect="1"/>
          </p:cNvPicPr>
          <p:nvPr/>
        </p:nvPicPr>
        <p:blipFill>
          <a:blip r:embed="rId9"/>
          <a:stretch>
            <a:fillRect/>
          </a:stretch>
        </p:blipFill>
        <p:spPr>
          <a:xfrm>
            <a:off x="819197" y="381000"/>
            <a:ext cx="8248603" cy="6328196"/>
          </a:xfrm>
          <a:prstGeom prst="rect">
            <a:avLst/>
          </a:prstGeom>
        </p:spPr>
      </p:pic>
      <p:pic>
        <p:nvPicPr>
          <p:cNvPr id="6" name="그림 5"/>
          <p:cNvPicPr>
            <a:picLocks noChangeAspect="1"/>
          </p:cNvPicPr>
          <p:nvPr/>
        </p:nvPicPr>
        <p:blipFill>
          <a:blip r:embed="rId10"/>
          <a:stretch>
            <a:fillRect/>
          </a:stretch>
        </p:blipFill>
        <p:spPr>
          <a:xfrm>
            <a:off x="1343595" y="5295661"/>
            <a:ext cx="981541" cy="640135"/>
          </a:xfrm>
          <a:prstGeom prst="rect">
            <a:avLst/>
          </a:prstGeom>
        </p:spPr>
      </p:pic>
      <p:pic>
        <p:nvPicPr>
          <p:cNvPr id="4" name="그림 3"/>
          <p:cNvPicPr>
            <a:picLocks noChangeAspect="1"/>
          </p:cNvPicPr>
          <p:nvPr/>
        </p:nvPicPr>
        <p:blipFill>
          <a:blip r:embed="rId11"/>
          <a:stretch>
            <a:fillRect/>
          </a:stretch>
        </p:blipFill>
        <p:spPr>
          <a:xfrm>
            <a:off x="2580977" y="5334681"/>
            <a:ext cx="1079086" cy="542591"/>
          </a:xfrm>
          <a:prstGeom prst="rect">
            <a:avLst/>
          </a:prstGeom>
        </p:spPr>
      </p:pic>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220200" cy="914400"/>
          </a:xfrm>
        </p:spPr>
        <p:txBody>
          <a:bodyPr/>
          <a:lstStyle/>
          <a:p>
            <a:pPr eaLnBrk="1" hangingPunct="1"/>
            <a:r>
              <a:rPr lang="en-US" altLang="en-US" sz="3600" b="1" dirty="0">
                <a:latin typeface="Arial" pitchFamily="34" charset="0"/>
                <a:cs typeface="Arial" pitchFamily="34" charset="0"/>
              </a:rPr>
              <a:t>Yom Kippur: </a:t>
            </a:r>
            <a:r>
              <a:rPr lang="ko-KR" altLang="en-US" sz="3600" b="1" dirty="0">
                <a:latin typeface="Arial" pitchFamily="34" charset="0"/>
                <a:cs typeface="Arial" pitchFamily="34" charset="0"/>
              </a:rPr>
              <a:t>속죄일</a:t>
            </a:r>
            <a:endParaRPr lang="en-US" altLang="en-US" sz="3600" b="1" dirty="0">
              <a:latin typeface="Arial" pitchFamily="34" charset="0"/>
              <a:cs typeface="Arial" pitchFamily="34" charset="0"/>
            </a:endParaRPr>
          </a:p>
        </p:txBody>
      </p:sp>
      <p:pic>
        <p:nvPicPr>
          <p:cNvPr id="271362"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22111">
            <a:off x="0" y="15240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b="1">
              <a:latin typeface="Arial" pitchFamily="34" charset="0"/>
              <a:cs typeface="Arial" pitchFamily="34" charset="0"/>
            </a:endParaRPr>
          </a:p>
        </p:txBody>
      </p:sp>
      <p:sp>
        <p:nvSpPr>
          <p:cNvPr id="271364" name="Rectangle 2"/>
          <p:cNvSpPr txBox="1">
            <a:spLocks noChangeArrowheads="1"/>
          </p:cNvSpPr>
          <p:nvPr/>
        </p:nvSpPr>
        <p:spPr bwMode="auto">
          <a:xfrm rot="448697">
            <a:off x="-23813" y="1214438"/>
            <a:ext cx="9220201" cy="1355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ko-KR" altLang="en-US" sz="2800" b="1" dirty="0" err="1">
                <a:solidFill>
                  <a:srgbClr val="060400"/>
                </a:solidFill>
                <a:latin typeface="Arial" pitchFamily="34" charset="0"/>
                <a:cs typeface="Arial" pitchFamily="34" charset="0"/>
              </a:rPr>
              <a:t>속죄일에</a:t>
            </a:r>
            <a:r>
              <a:rPr lang="ko-KR" altLang="en-US" sz="2800" b="1" dirty="0">
                <a:solidFill>
                  <a:srgbClr val="060400"/>
                </a:solidFill>
                <a:latin typeface="Arial" pitchFamily="34" charset="0"/>
                <a:cs typeface="Arial" pitchFamily="34" charset="0"/>
              </a:rPr>
              <a:t> 어린 붉은 암소를 성전에서 끌고 나와 </a:t>
            </a:r>
            <a:r>
              <a:rPr lang="ko-KR" altLang="en-US" sz="2800" b="1" dirty="0" err="1">
                <a:solidFill>
                  <a:srgbClr val="060400"/>
                </a:solidFill>
                <a:latin typeface="Arial" pitchFamily="34" charset="0"/>
                <a:cs typeface="Arial" pitchFamily="34" charset="0"/>
              </a:rPr>
              <a:t>감람산에서</a:t>
            </a:r>
            <a:r>
              <a:rPr lang="ko-KR" altLang="en-US" sz="2800" b="1" dirty="0">
                <a:solidFill>
                  <a:srgbClr val="060400"/>
                </a:solidFill>
                <a:latin typeface="Arial" pitchFamily="34" charset="0"/>
                <a:cs typeface="Arial" pitchFamily="34" charset="0"/>
              </a:rPr>
              <a:t> </a:t>
            </a:r>
            <a:r>
              <a:rPr lang="ko-KR" altLang="en-US" sz="2800" b="1" dirty="0" err="1">
                <a:solidFill>
                  <a:srgbClr val="060400"/>
                </a:solidFill>
                <a:latin typeface="Arial" pitchFamily="34" charset="0"/>
                <a:cs typeface="Arial" pitchFamily="34" charset="0"/>
              </a:rPr>
              <a:t>번제로</a:t>
            </a:r>
            <a:r>
              <a:rPr lang="ko-KR" altLang="en-US" sz="2800" b="1" dirty="0">
                <a:solidFill>
                  <a:srgbClr val="060400"/>
                </a:solidFill>
                <a:latin typeface="Arial" pitchFamily="34" charset="0"/>
                <a:cs typeface="Arial" pitchFamily="34" charset="0"/>
              </a:rPr>
              <a:t> 드리게 된다 </a:t>
            </a:r>
            <a:endParaRPr lang="en-US" altLang="en-US" sz="2800" b="1" dirty="0">
              <a:solidFill>
                <a:srgbClr val="060400"/>
              </a:solidFill>
              <a:latin typeface="Arial" pitchFamily="34" charset="0"/>
              <a:cs typeface="Arial"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409" name="Group 2"/>
          <p:cNvGrpSpPr>
            <a:grpSpLocks/>
          </p:cNvGrpSpPr>
          <p:nvPr/>
        </p:nvGrpSpPr>
        <p:grpSpPr bwMode="auto">
          <a:xfrm>
            <a:off x="0" y="0"/>
            <a:ext cx="9263063" cy="7086600"/>
            <a:chOff x="0" y="0"/>
            <a:chExt cx="5835" cy="4464"/>
          </a:xfrm>
        </p:grpSpPr>
        <p:pic>
          <p:nvPicPr>
            <p:cNvPr id="27341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Freeform 4"/>
            <p:cNvSpPr>
              <a:spLocks/>
            </p:cNvSpPr>
            <p:nvPr/>
          </p:nvSpPr>
          <p:spPr bwMode="auto">
            <a:xfrm>
              <a:off x="1152" y="0"/>
              <a:ext cx="4683" cy="1200"/>
            </a:xfrm>
            <a:custGeom>
              <a:avLst/>
              <a:gdLst>
                <a:gd name="T0" fmla="*/ 196 w 4658"/>
                <a:gd name="T1" fmla="*/ 965 h 1116"/>
                <a:gd name="T2" fmla="*/ 618 w 4658"/>
                <a:gd name="T3" fmla="*/ 1433 h 1116"/>
                <a:gd name="T4" fmla="*/ 1236 w 4658"/>
                <a:gd name="T5" fmla="*/ 1834 h 1116"/>
                <a:gd name="T6" fmla="*/ 1334 w 4658"/>
                <a:gd name="T7" fmla="*/ 1986 h 1116"/>
                <a:gd name="T8" fmla="*/ 1457 w 4658"/>
                <a:gd name="T9" fmla="*/ 2360 h 1116"/>
                <a:gd name="T10" fmla="*/ 1587 w 4658"/>
                <a:gd name="T11" fmla="*/ 2612 h 1116"/>
                <a:gd name="T12" fmla="*/ 1643 w 4658"/>
                <a:gd name="T13" fmla="*/ 2755 h 1116"/>
                <a:gd name="T14" fmla="*/ 1711 w 4658"/>
                <a:gd name="T15" fmla="*/ 2800 h 1116"/>
                <a:gd name="T16" fmla="*/ 2007 w 4658"/>
                <a:gd name="T17" fmla="*/ 3099 h 1116"/>
                <a:gd name="T18" fmla="*/ 2192 w 4658"/>
                <a:gd name="T19" fmla="*/ 3239 h 1116"/>
                <a:gd name="T20" fmla="*/ 2333 w 4658"/>
                <a:gd name="T21" fmla="*/ 3424 h 1116"/>
                <a:gd name="T22" fmla="*/ 2418 w 4658"/>
                <a:gd name="T23" fmla="*/ 3494 h 1116"/>
                <a:gd name="T24" fmla="*/ 2554 w 4658"/>
                <a:gd name="T25" fmla="*/ 3574 h 1116"/>
                <a:gd name="T26" fmla="*/ 2699 w 4658"/>
                <a:gd name="T27" fmla="*/ 3789 h 1116"/>
                <a:gd name="T28" fmla="*/ 2788 w 4658"/>
                <a:gd name="T29" fmla="*/ 3935 h 1116"/>
                <a:gd name="T30" fmla="*/ 2925 w 4658"/>
                <a:gd name="T31" fmla="*/ 4015 h 1116"/>
                <a:gd name="T32" fmla="*/ 3200 w 4658"/>
                <a:gd name="T33" fmla="*/ 4314 h 1116"/>
                <a:gd name="T34" fmla="*/ 3530 w 4658"/>
                <a:gd name="T35" fmla="*/ 4704 h 1116"/>
                <a:gd name="T36" fmla="*/ 3913 w 4658"/>
                <a:gd name="T37" fmla="*/ 4891 h 1116"/>
                <a:gd name="T38" fmla="*/ 4036 w 4658"/>
                <a:gd name="T39" fmla="*/ 5006 h 1116"/>
                <a:gd name="T40" fmla="*/ 4317 w 4658"/>
                <a:gd name="T41" fmla="*/ 5409 h 1116"/>
                <a:gd name="T42" fmla="*/ 4386 w 4658"/>
                <a:gd name="T43" fmla="*/ 5557 h 1116"/>
                <a:gd name="T44" fmla="*/ 4400 w 4658"/>
                <a:gd name="T45" fmla="*/ 6076 h 1116"/>
                <a:gd name="T46" fmla="*/ 4503 w 4658"/>
                <a:gd name="T47" fmla="*/ 6269 h 1116"/>
                <a:gd name="T48" fmla="*/ 4873 w 4658"/>
                <a:gd name="T49" fmla="*/ 6287 h 1116"/>
                <a:gd name="T50" fmla="*/ 4997 w 4658"/>
                <a:gd name="T51" fmla="*/ 6699 h 1116"/>
                <a:gd name="T52" fmla="*/ 5073 w 4658"/>
                <a:gd name="T53" fmla="*/ 6844 h 1116"/>
                <a:gd name="T54" fmla="*/ 5146 w 4658"/>
                <a:gd name="T55" fmla="*/ 6749 h 1116"/>
                <a:gd name="T56" fmla="*/ 5174 w 4658"/>
                <a:gd name="T57" fmla="*/ 6415 h 1116"/>
                <a:gd name="T58" fmla="*/ 5217 w 4658"/>
                <a:gd name="T59" fmla="*/ 6341 h 1116"/>
                <a:gd name="T60" fmla="*/ 5239 w 4658"/>
                <a:gd name="T61" fmla="*/ 6287 h 1116"/>
                <a:gd name="T62" fmla="*/ 5272 w 4658"/>
                <a:gd name="T63" fmla="*/ 6041 h 1116"/>
                <a:gd name="T64" fmla="*/ 5284 w 4658"/>
                <a:gd name="T65" fmla="*/ 5737 h 1116"/>
                <a:gd name="T66" fmla="*/ 5292 w 4658"/>
                <a:gd name="T67" fmla="*/ 4790 h 1116"/>
                <a:gd name="T68" fmla="*/ 5305 w 4658"/>
                <a:gd name="T69" fmla="*/ 4083 h 1116"/>
                <a:gd name="T70" fmla="*/ 5284 w 4658"/>
                <a:gd name="T71" fmla="*/ 1472 h 1116"/>
                <a:gd name="T72" fmla="*/ 5272 w 4658"/>
                <a:gd name="T73" fmla="*/ 965 h 1116"/>
                <a:gd name="T74" fmla="*/ 4791 w 4658"/>
                <a:gd name="T75" fmla="*/ 737 h 1116"/>
                <a:gd name="T76" fmla="*/ 3789 w 4658"/>
                <a:gd name="T77" fmla="*/ 406 h 1116"/>
                <a:gd name="T78" fmla="*/ 2733 w 4658"/>
                <a:gd name="T79" fmla="*/ 441 h 1116"/>
                <a:gd name="T80" fmla="*/ 1823 w 4658"/>
                <a:gd name="T81" fmla="*/ 261 h 1116"/>
                <a:gd name="T82" fmla="*/ 1560 w 4658"/>
                <a:gd name="T83" fmla="*/ 147 h 1116"/>
                <a:gd name="T84" fmla="*/ 1129 w 4658"/>
                <a:gd name="T85" fmla="*/ 0 h 1116"/>
                <a:gd name="T86" fmla="*/ 718 w 4658"/>
                <a:gd name="T87" fmla="*/ 6 h 1116"/>
                <a:gd name="T88" fmla="*/ 81 w 4658"/>
                <a:gd name="T89" fmla="*/ 441 h 1116"/>
                <a:gd name="T90" fmla="*/ 39 w 4658"/>
                <a:gd name="T91" fmla="*/ 476 h 1116"/>
                <a:gd name="T92" fmla="*/ 136 w 4658"/>
                <a:gd name="T93" fmla="*/ 1063 h 1116"/>
                <a:gd name="T94" fmla="*/ 530 w 4658"/>
                <a:gd name="T95" fmla="*/ 1651 h 1116"/>
                <a:gd name="T96" fmla="*/ 686 w 4658"/>
                <a:gd name="T97" fmla="*/ 1768 h 1116"/>
                <a:gd name="T98" fmla="*/ 781 w 4658"/>
                <a:gd name="T99" fmla="*/ 1880 h 1116"/>
                <a:gd name="T100" fmla="*/ 856 w 4658"/>
                <a:gd name="T101" fmla="*/ 1954 h 1116"/>
                <a:gd name="T102" fmla="*/ 1086 w 4658"/>
                <a:gd name="T103" fmla="*/ 2277 h 1116"/>
                <a:gd name="T104" fmla="*/ 1278 w 4658"/>
                <a:gd name="T105" fmla="*/ 2580 h 1116"/>
                <a:gd name="T106" fmla="*/ 1430 w 4658"/>
                <a:gd name="T107" fmla="*/ 2800 h 1116"/>
                <a:gd name="T108" fmla="*/ 1567 w 4658"/>
                <a:gd name="T109" fmla="*/ 2944 h 1116"/>
                <a:gd name="T110" fmla="*/ 1801 w 4658"/>
                <a:gd name="T111" fmla="*/ 3125 h 1116"/>
                <a:gd name="T112" fmla="*/ 1943 w 4658"/>
                <a:gd name="T113" fmla="*/ 3343 h 1116"/>
                <a:gd name="T114" fmla="*/ 2021 w 4658"/>
                <a:gd name="T115" fmla="*/ 3494 h 1116"/>
                <a:gd name="T116" fmla="*/ 2333 w 4658"/>
                <a:gd name="T117" fmla="*/ 3606 h 1116"/>
                <a:gd name="T118" fmla="*/ 2666 w 4658"/>
                <a:gd name="T119" fmla="*/ 3754 h 1116"/>
                <a:gd name="T120" fmla="*/ 2795 w 4658"/>
                <a:gd name="T121" fmla="*/ 3865 h 1116"/>
                <a:gd name="T122" fmla="*/ 3432 w 4658"/>
                <a:gd name="T123" fmla="*/ 4341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endParaRPr lang="en-GB"/>
            </a:p>
          </p:txBody>
        </p:sp>
        <p:sp>
          <p:nvSpPr>
            <p:cNvPr id="27341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endParaRPr lang="en-GB"/>
            </a:p>
          </p:txBody>
        </p:sp>
        <p:sp>
          <p:nvSpPr>
            <p:cNvPr id="27341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endParaRPr lang="en-GB"/>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3600" b="1" dirty="0">
                <a:solidFill>
                  <a:srgbClr val="FFFFFF"/>
                </a:solidFill>
                <a:effectLst>
                  <a:glow rad="254000">
                    <a:srgbClr val="000000">
                      <a:alpha val="75000"/>
                    </a:srgbClr>
                  </a:glow>
                </a:effectLst>
                <a:latin typeface="Arial"/>
                <a:ea typeface="Times New Roman" pitchFamily="-111" charset="0"/>
                <a:cs typeface="Arial"/>
              </a:rPr>
              <a:t>마당</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3600" b="1" dirty="0">
                <a:solidFill>
                  <a:srgbClr val="FFFFFF"/>
                </a:solidFill>
                <a:effectLst>
                  <a:glow rad="254000">
                    <a:srgbClr val="000000">
                      <a:alpha val="75000"/>
                    </a:srgbClr>
                  </a:glow>
                </a:effectLst>
                <a:latin typeface="Arial"/>
                <a:ea typeface="Times New Roman" pitchFamily="-111" charset="0"/>
                <a:cs typeface="Arial"/>
              </a:rPr>
              <a:t>성소</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161801" name="Text Box 9"/>
          <p:cNvSpPr txBox="1">
            <a:spLocks noChangeArrowheads="1"/>
          </p:cNvSpPr>
          <p:nvPr/>
        </p:nvSpPr>
        <p:spPr bwMode="auto">
          <a:xfrm>
            <a:off x="7162800" y="2310383"/>
            <a:ext cx="1981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ko-KR" altLang="en-US" sz="3600" b="1" dirty="0">
                <a:solidFill>
                  <a:srgbClr val="FFFFFF"/>
                </a:solidFill>
                <a:effectLst>
                  <a:glow rad="254000">
                    <a:srgbClr val="000000">
                      <a:alpha val="75000"/>
                    </a:srgbClr>
                  </a:glow>
                </a:effectLst>
                <a:latin typeface="Arial"/>
                <a:ea typeface="Times New Roman" pitchFamily="-111" charset="0"/>
                <a:cs typeface="Arial"/>
              </a:rPr>
              <a:t>지성소</a:t>
            </a:r>
            <a:endParaRPr lang="en-US" sz="3600" b="1" dirty="0">
              <a:solidFill>
                <a:srgbClr val="FFFFFF"/>
              </a:solidFill>
              <a:effectLst>
                <a:glow rad="254000">
                  <a:srgbClr val="000000">
                    <a:alpha val="75000"/>
                  </a:srgbClr>
                </a:glow>
              </a:effectLst>
              <a:latin typeface="Arial"/>
              <a:ea typeface="Times New Roman" pitchFamily="-111" charset="0"/>
              <a:cs typeface="Arial"/>
            </a:endParaRPr>
          </a:p>
        </p:txBody>
      </p:sp>
      <p:sp>
        <p:nvSpPr>
          <p:cNvPr id="273413" name="Rectangle 10"/>
          <p:cNvSpPr>
            <a:spLocks noGrp="1" noChangeArrowheads="1"/>
          </p:cNvSpPr>
          <p:nvPr>
            <p:ph type="title" idx="4294967295"/>
          </p:nvPr>
        </p:nvSpPr>
        <p:spPr>
          <a:xfrm>
            <a:off x="0" y="5943600"/>
            <a:ext cx="9144000" cy="1143000"/>
          </a:xfrm>
        </p:spPr>
        <p:txBody>
          <a:bodyPr/>
          <a:lstStyle/>
          <a:p>
            <a:pPr eaLnBrk="1" hangingPunct="1"/>
            <a:r>
              <a:rPr lang="ko-KR" altLang="en-US" sz="4000" b="1" dirty="0">
                <a:solidFill>
                  <a:schemeClr val="tx1"/>
                </a:solidFill>
                <a:latin typeface="Arial" pitchFamily="34" charset="0"/>
              </a:rPr>
              <a:t>속죄일</a:t>
            </a:r>
            <a:r>
              <a:rPr lang="en-US" altLang="en-US" sz="4000" b="1" dirty="0">
                <a:solidFill>
                  <a:schemeClr val="tx1"/>
                </a:solidFill>
                <a:latin typeface="Arial" pitchFamily="34" charset="0"/>
              </a:rPr>
              <a:t>(</a:t>
            </a:r>
            <a:r>
              <a:rPr lang="ko-KR" altLang="en-US" sz="4000" b="1" dirty="0">
                <a:solidFill>
                  <a:schemeClr val="tx1"/>
                </a:solidFill>
                <a:latin typeface="Arial" pitchFamily="34" charset="0"/>
              </a:rPr>
              <a:t>레</a:t>
            </a:r>
            <a:r>
              <a:rPr lang="en-US" altLang="en-US" sz="4000" b="1" dirty="0">
                <a:solidFill>
                  <a:schemeClr val="tx1"/>
                </a:solidFill>
                <a:latin typeface="Arial" pitchFamily="34" charset="0"/>
              </a:rPr>
              <a:t>. 16:29-34)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26988"/>
            <a:ext cx="4559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2800" b="1" dirty="0" err="1">
                <a:solidFill>
                  <a:srgbClr val="FFFFFF"/>
                </a:solidFill>
                <a:latin typeface="Arial"/>
                <a:ea typeface="Times New Roman" pitchFamily="-111" charset="0"/>
                <a:cs typeface="Arial"/>
              </a:rPr>
              <a:t>레위기</a:t>
            </a:r>
            <a:r>
              <a:rPr lang="en-US" sz="2800" b="1" dirty="0">
                <a:solidFill>
                  <a:srgbClr val="FFFFFF"/>
                </a:solidFill>
                <a:latin typeface="Arial"/>
                <a:ea typeface="Times New Roman" pitchFamily="-111" charset="0"/>
                <a:cs typeface="Arial"/>
              </a:rPr>
              <a:t> 16:29-34</a:t>
            </a:r>
          </a:p>
        </p:txBody>
      </p:sp>
      <p:sp>
        <p:nvSpPr>
          <p:cNvPr id="162821" name="Text Box 5"/>
          <p:cNvSpPr txBox="1">
            <a:spLocks noChangeArrowheads="1"/>
          </p:cNvSpPr>
          <p:nvPr/>
        </p:nvSpPr>
        <p:spPr bwMode="auto">
          <a:xfrm>
            <a:off x="4616450" y="1473200"/>
            <a:ext cx="452755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indent="-271463" eaLnBrk="1" hangingPunct="1">
              <a:spcBef>
                <a:spcPct val="50000"/>
              </a:spcBef>
              <a:buFontTx/>
              <a:buChar char="•"/>
              <a:defRPr/>
            </a:pPr>
            <a:r>
              <a:rPr lang="ko-KR" altLang="en-US" sz="3200" b="1" dirty="0" err="1">
                <a:solidFill>
                  <a:srgbClr val="FFFFFF"/>
                </a:solidFill>
                <a:latin typeface="Arial"/>
                <a:ea typeface="Times New Roman" pitchFamily="-111" charset="0"/>
                <a:cs typeface="Arial"/>
              </a:rPr>
              <a:t>대제상의</a:t>
            </a:r>
            <a:r>
              <a:rPr lang="ko-KR" altLang="en-US" sz="3200" b="1" dirty="0">
                <a:solidFill>
                  <a:srgbClr val="FFFFFF"/>
                </a:solidFill>
                <a:latin typeface="Arial"/>
                <a:ea typeface="Times New Roman" pitchFamily="-111" charset="0"/>
                <a:cs typeface="Arial"/>
              </a:rPr>
              <a:t> 준비</a:t>
            </a:r>
            <a:endParaRPr lang="en-US" altLang="ko-KR" sz="3200" b="1" dirty="0">
              <a:solidFill>
                <a:srgbClr val="FFFFFF"/>
              </a:solidFill>
              <a:latin typeface="Arial"/>
              <a:ea typeface="Times New Roman" pitchFamily="-111" charset="0"/>
              <a:cs typeface="Arial"/>
            </a:endParaRPr>
          </a:p>
          <a:p>
            <a:pPr marL="271463" indent="-271463" eaLnBrk="1" hangingPunct="1">
              <a:spcBef>
                <a:spcPct val="50000"/>
              </a:spcBef>
              <a:buFontTx/>
              <a:buChar char="•"/>
              <a:defRPr/>
            </a:pPr>
            <a:r>
              <a:rPr lang="ko-KR" altLang="en-US" sz="3200" b="1" dirty="0">
                <a:solidFill>
                  <a:srgbClr val="FFFFFF"/>
                </a:solidFill>
                <a:latin typeface="Arial"/>
                <a:ea typeface="Times New Roman" pitchFamily="-111" charset="0"/>
                <a:cs typeface="Arial"/>
              </a:rPr>
              <a:t>대제사장의 속죄</a:t>
            </a:r>
            <a:endParaRPr lang="en-US" altLang="ko-KR" sz="3200" b="1" dirty="0">
              <a:solidFill>
                <a:srgbClr val="FFFFFF"/>
              </a:solidFill>
              <a:latin typeface="Arial"/>
              <a:ea typeface="Times New Roman" pitchFamily="-111" charset="0"/>
              <a:cs typeface="Arial"/>
            </a:endParaRPr>
          </a:p>
          <a:p>
            <a:pPr marL="271463" indent="-271463" eaLnBrk="1" hangingPunct="1">
              <a:spcBef>
                <a:spcPct val="50000"/>
              </a:spcBef>
              <a:buFontTx/>
              <a:buChar char="•"/>
              <a:defRPr/>
            </a:pPr>
            <a:r>
              <a:rPr lang="ko-KR" altLang="en-US" sz="3200" b="1" dirty="0">
                <a:solidFill>
                  <a:srgbClr val="FFFFFF"/>
                </a:solidFill>
                <a:latin typeface="Arial"/>
                <a:ea typeface="Times New Roman" pitchFamily="-111" charset="0"/>
                <a:cs typeface="Arial"/>
              </a:rPr>
              <a:t>백성들의 속죄</a:t>
            </a:r>
            <a:endParaRPr lang="en-US" altLang="ko-KR" sz="3200" b="1" dirty="0">
              <a:solidFill>
                <a:srgbClr val="FFFFFF"/>
              </a:solidFill>
              <a:latin typeface="Arial"/>
              <a:ea typeface="Times New Roman" pitchFamily="-111" charset="0"/>
              <a:cs typeface="Arial"/>
            </a:endParaRPr>
          </a:p>
          <a:p>
            <a:pPr marL="271463" indent="-271463" eaLnBrk="1" hangingPunct="1">
              <a:spcBef>
                <a:spcPct val="50000"/>
              </a:spcBef>
              <a:buFontTx/>
              <a:buChar char="•"/>
              <a:defRPr/>
            </a:pPr>
            <a:r>
              <a:rPr lang="ko-KR" altLang="en-US" sz="3200" b="1" dirty="0">
                <a:solidFill>
                  <a:srgbClr val="FFFFFF"/>
                </a:solidFill>
                <a:latin typeface="Arial"/>
                <a:ea typeface="Times New Roman" pitchFamily="-111" charset="0"/>
                <a:cs typeface="Arial"/>
              </a:rPr>
              <a:t>희생양</a:t>
            </a:r>
            <a:endParaRPr lang="en-US" altLang="ko-KR" sz="3200" b="1" dirty="0">
              <a:solidFill>
                <a:srgbClr val="FFFFFF"/>
              </a:solidFill>
              <a:latin typeface="Arial"/>
              <a:ea typeface="Times New Roman" pitchFamily="-111" charset="0"/>
              <a:cs typeface="Arial"/>
            </a:endParaRPr>
          </a:p>
          <a:p>
            <a:pPr marL="271463" indent="-271463" eaLnBrk="1" hangingPunct="1">
              <a:spcBef>
                <a:spcPct val="50000"/>
              </a:spcBef>
              <a:buFontTx/>
              <a:buChar char="•"/>
              <a:defRPr/>
            </a:pPr>
            <a:r>
              <a:rPr lang="ko-KR" altLang="en-US" sz="3200" b="1" dirty="0" err="1">
                <a:solidFill>
                  <a:srgbClr val="FFFFFF"/>
                </a:solidFill>
                <a:latin typeface="Arial"/>
                <a:ea typeface="Times New Roman" pitchFamily="-111" charset="0"/>
                <a:cs typeface="Arial"/>
              </a:rPr>
              <a:t>정결식</a:t>
            </a:r>
            <a:endParaRPr lang="en-US" sz="3200" b="1" dirty="0">
              <a:solidFill>
                <a:srgbClr val="FFFFFF"/>
              </a:solidFill>
              <a:latin typeface="Arial"/>
              <a:ea typeface="Times New Roman" pitchFamily="-111" charset="0"/>
              <a:cs typeface="Arial"/>
            </a:endParaRPr>
          </a:p>
        </p:txBody>
      </p:sp>
      <p:sp>
        <p:nvSpPr>
          <p:cNvPr id="162822" name="Rectangle 6"/>
          <p:cNvSpPr>
            <a:spLocks noGrp="1" noChangeArrowheads="1"/>
          </p:cNvSpPr>
          <p:nvPr>
            <p:ph type="title" idx="4294967295"/>
          </p:nvPr>
        </p:nvSpPr>
        <p:spPr>
          <a:xfrm>
            <a:off x="5364088" y="349672"/>
            <a:ext cx="4495800" cy="646113"/>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defRPr/>
            </a:pPr>
            <a:r>
              <a:rPr lang="ko-KR" altLang="en-US" sz="3600" b="1" u="sng">
                <a:solidFill>
                  <a:schemeClr val="bg1"/>
                </a:solidFill>
                <a:ea typeface="ＭＳ Ｐゴシック" pitchFamily="-111" charset="-128"/>
              </a:rPr>
              <a:t>속죄일</a:t>
            </a:r>
            <a:endParaRPr lang="en-US" sz="3600" b="1" u="sng" dirty="0">
              <a:solidFill>
                <a:schemeClr val="bg1"/>
              </a:solidFill>
              <a:ea typeface="ＭＳ Ｐゴシック" pitchFamily="-111"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nodeType="afterGroup">
                            <p:stCondLst>
                              <p:cond delay="1450"/>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2975"/>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nodeType="afterGroup">
                            <p:stCondLst>
                              <p:cond delay="4425"/>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p:stCondLst>
                              <p:cond delay="5650"/>
                            </p:stCondLst>
                            <p:childTnLst>
                              <p:par>
                                <p:cTn id="21" presetID="9" presetClass="entr" presetSubtype="0" fill="hold" grpId="0" nodeType="afterEffect">
                                  <p:stCondLst>
                                    <p:cond delay="2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2800" b="1" dirty="0">
                <a:solidFill>
                  <a:srgbClr val="FFFFFF"/>
                </a:solidFill>
                <a:latin typeface="Arial"/>
                <a:ea typeface="Times New Roman" pitchFamily="-111" charset="0"/>
                <a:cs typeface="Arial"/>
              </a:rPr>
              <a:t>히브리서</a:t>
            </a:r>
            <a:r>
              <a:rPr lang="en-US" sz="2800" b="1" dirty="0">
                <a:solidFill>
                  <a:srgbClr val="FFFFFF"/>
                </a:solidFill>
                <a:latin typeface="Arial"/>
                <a:ea typeface="Times New Roman" pitchFamily="-111" charset="0"/>
                <a:cs typeface="Arial"/>
              </a:rPr>
              <a:t> 9:11 (</a:t>
            </a:r>
            <a:r>
              <a:rPr lang="ko-KR" altLang="en-US" sz="2800" b="1" dirty="0">
                <a:solidFill>
                  <a:srgbClr val="FFFFFF"/>
                </a:solidFill>
                <a:latin typeface="Arial"/>
                <a:ea typeface="Times New Roman" pitchFamily="-111" charset="0"/>
                <a:cs typeface="Arial"/>
              </a:rPr>
              <a:t>개정</a:t>
            </a:r>
            <a:r>
              <a:rPr lang="en-US" sz="2800" b="1" dirty="0">
                <a:solidFill>
                  <a:srgbClr val="FFFFFF"/>
                </a:solidFill>
                <a:latin typeface="Arial"/>
                <a:ea typeface="Times New Roman" pitchFamily="-111" charset="0"/>
                <a:cs typeface="Arial"/>
              </a:rPr>
              <a:t>)</a:t>
            </a:r>
          </a:p>
        </p:txBody>
      </p:sp>
      <p:sp>
        <p:nvSpPr>
          <p:cNvPr id="163845" name="Text Box 5"/>
          <p:cNvSpPr txBox="1">
            <a:spLocks noChangeArrowheads="1"/>
          </p:cNvSpPr>
          <p:nvPr/>
        </p:nvSpPr>
        <p:spPr bwMode="auto">
          <a:xfrm>
            <a:off x="381000" y="1812924"/>
            <a:ext cx="8079432"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ko-KR" altLang="en-US" sz="4400" b="1" i="1" dirty="0">
                <a:solidFill>
                  <a:srgbClr val="FFFFFF"/>
                </a:solidFill>
                <a:latin typeface="Arial" pitchFamily="34" charset="0"/>
                <a:cs typeface="Arial" pitchFamily="34" charset="0"/>
              </a:rPr>
              <a:t>그리스도께서 장래 좋은 일의 대제사장으로 오사 손으로 짓지 아니한 곧 이 창조에 속하지 아니한 더 크고 온전한 장막으로 말미암아 </a:t>
            </a:r>
            <a:r>
              <a:rPr lang="en-US" altLang="en-US" sz="4400" b="1" i="1" dirty="0">
                <a:solidFill>
                  <a:srgbClr val="FFFFFF"/>
                </a:solidFill>
                <a:latin typeface="Arial" pitchFamily="34" charset="0"/>
                <a:cs typeface="Arial" pitchFamily="34" charset="0"/>
              </a:rPr>
              <a:t>. </a:t>
            </a:r>
            <a:r>
              <a:rPr lang="en-US" altLang="en-US" sz="4400" b="1" i="1" baseline="30000" dirty="0">
                <a:solidFill>
                  <a:srgbClr val="FFFFFF"/>
                </a:solidFill>
                <a:latin typeface="Arial" pitchFamily="34" charset="0"/>
                <a:cs typeface="Arial" pitchFamily="34" charset="0"/>
              </a:rPr>
              <a:t> </a:t>
            </a:r>
            <a:endParaRPr lang="en-US" altLang="en-US" sz="4400" b="1" i="1" dirty="0">
              <a:solidFill>
                <a:srgbClr val="FFFFFF"/>
              </a:solidFill>
              <a:latin typeface="Arial" pitchFamily="34" charset="0"/>
              <a:cs typeface="Arial" pitchFamily="34" charset="0"/>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ko-KR" altLang="en-US" sz="4000" b="1" u="sng" dirty="0" err="1">
                <a:solidFill>
                  <a:schemeClr val="bg1"/>
                </a:solidFill>
                <a:latin typeface="Arial" pitchFamily="34" charset="0"/>
              </a:rPr>
              <a:t>속죄일의</a:t>
            </a:r>
            <a:r>
              <a:rPr lang="ko-KR" altLang="en-US" sz="4000" b="1" u="sng" dirty="0">
                <a:solidFill>
                  <a:schemeClr val="bg1"/>
                </a:solidFill>
                <a:latin typeface="Arial" pitchFamily="34" charset="0"/>
              </a:rPr>
              <a:t> 상징</a:t>
            </a:r>
            <a:endParaRPr lang="en-US" altLang="en-US" sz="4000" dirty="0">
              <a:latin typeface="Arial" pitchFamily="34"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2800" b="1" dirty="0">
                <a:solidFill>
                  <a:srgbClr val="FFFFFF"/>
                </a:solidFill>
                <a:latin typeface="Arial"/>
                <a:ea typeface="Times New Roman" pitchFamily="-111" charset="0"/>
                <a:cs typeface="Arial"/>
              </a:rPr>
              <a:t>히브리서</a:t>
            </a:r>
            <a:r>
              <a:rPr lang="en-US" sz="2800" b="1" dirty="0">
                <a:solidFill>
                  <a:srgbClr val="FFFFFF"/>
                </a:solidFill>
                <a:latin typeface="Arial"/>
                <a:ea typeface="Times New Roman" pitchFamily="-111" charset="0"/>
                <a:cs typeface="Arial"/>
              </a:rPr>
              <a:t> 9:12 (</a:t>
            </a:r>
            <a:r>
              <a:rPr lang="ko-KR" altLang="en-US" sz="2800" b="1" dirty="0">
                <a:solidFill>
                  <a:srgbClr val="FFFFFF"/>
                </a:solidFill>
                <a:latin typeface="Arial"/>
                <a:ea typeface="Times New Roman" pitchFamily="-111" charset="0"/>
                <a:cs typeface="Arial"/>
              </a:rPr>
              <a:t>개정</a:t>
            </a:r>
            <a:r>
              <a:rPr lang="en-US" sz="2800" b="1" dirty="0">
                <a:solidFill>
                  <a:srgbClr val="FFFFFF"/>
                </a:solidFill>
                <a:latin typeface="Arial"/>
                <a:ea typeface="Times New Roman" pitchFamily="-111" charset="0"/>
                <a:cs typeface="Arial"/>
              </a:rPr>
              <a:t>)</a:t>
            </a:r>
          </a:p>
        </p:txBody>
      </p:sp>
      <p:sp>
        <p:nvSpPr>
          <p:cNvPr id="164869" name="Text Box 5"/>
          <p:cNvSpPr txBox="1">
            <a:spLocks noChangeArrowheads="1"/>
          </p:cNvSpPr>
          <p:nvPr/>
        </p:nvSpPr>
        <p:spPr bwMode="auto">
          <a:xfrm>
            <a:off x="381000" y="1812925"/>
            <a:ext cx="8153400" cy="38164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ko-KR" altLang="en-US" sz="4400" b="1" i="1" dirty="0">
                <a:solidFill>
                  <a:srgbClr val="FFFFFF"/>
                </a:solidFill>
                <a:latin typeface="Arial" pitchFamily="34" charset="0"/>
                <a:cs typeface="Arial" pitchFamily="34" charset="0"/>
              </a:rPr>
              <a:t>염소와 송아지의 피로 아니하고 오직 자기 피로 영원한 속죄를 </a:t>
            </a:r>
            <a:r>
              <a:rPr lang="ko-KR" altLang="en-US" sz="4400" b="1" i="1" dirty="0" err="1">
                <a:solidFill>
                  <a:srgbClr val="FFFFFF"/>
                </a:solidFill>
                <a:latin typeface="Arial" pitchFamily="34" charset="0"/>
                <a:cs typeface="Arial" pitchFamily="34" charset="0"/>
              </a:rPr>
              <a:t>이루사</a:t>
            </a:r>
            <a:r>
              <a:rPr lang="ko-KR" altLang="en-US" sz="4400" b="1" i="1" dirty="0">
                <a:solidFill>
                  <a:srgbClr val="FFFFFF"/>
                </a:solidFill>
                <a:latin typeface="Arial" pitchFamily="34" charset="0"/>
                <a:cs typeface="Arial" pitchFamily="34" charset="0"/>
              </a:rPr>
              <a:t> 단번에 성소에 </a:t>
            </a:r>
            <a:r>
              <a:rPr lang="ko-KR" altLang="en-US" sz="4400" b="1" i="1" dirty="0" err="1">
                <a:solidFill>
                  <a:srgbClr val="FFFFFF"/>
                </a:solidFill>
                <a:latin typeface="Arial" pitchFamily="34" charset="0"/>
                <a:cs typeface="Arial" pitchFamily="34" charset="0"/>
              </a:rPr>
              <a:t>들어가셨느니라</a:t>
            </a:r>
            <a:r>
              <a:rPr lang="en-US" altLang="en-US" sz="4400" b="1" i="1" dirty="0">
                <a:solidFill>
                  <a:srgbClr val="FFFFFF"/>
                </a:solidFill>
                <a:latin typeface="Arial" pitchFamily="34" charset="0"/>
                <a:cs typeface="Arial" pitchFamily="34" charset="0"/>
              </a:rPr>
              <a:t>. </a:t>
            </a:r>
            <a:r>
              <a:rPr lang="en-US" altLang="en-US" sz="4400" b="1" i="1" baseline="30000" dirty="0">
                <a:solidFill>
                  <a:srgbClr val="FFFFFF"/>
                </a:solidFill>
                <a:latin typeface="Arial" pitchFamily="34" charset="0"/>
                <a:cs typeface="Arial" pitchFamily="34" charset="0"/>
              </a:rPr>
              <a:t> </a:t>
            </a:r>
            <a:endParaRPr lang="en-US" altLang="en-US" sz="4400" b="1" i="1" dirty="0">
              <a:solidFill>
                <a:srgbClr val="FFFFFF"/>
              </a:solidFill>
              <a:latin typeface="Arial" pitchFamily="34" charset="0"/>
              <a:cs typeface="Arial" pitchFamily="34" charset="0"/>
            </a:endParaRPr>
          </a:p>
          <a:p>
            <a:pPr eaLnBrk="1" hangingPunct="1">
              <a:spcBef>
                <a:spcPct val="50000"/>
              </a:spcBef>
            </a:pPr>
            <a:endParaRPr lang="en-US" altLang="en-US" sz="4400" b="1" i="1" dirty="0">
              <a:solidFill>
                <a:srgbClr val="FFFFFF"/>
              </a:solidFill>
              <a:latin typeface="Arial" pitchFamily="34" charset="0"/>
              <a:cs typeface="Arial" pitchFamily="34" charset="0"/>
            </a:endParaRPr>
          </a:p>
        </p:txBody>
      </p:sp>
      <p:sp>
        <p:nvSpPr>
          <p:cNvPr id="279556" name="Rectangle 6"/>
          <p:cNvSpPr>
            <a:spLocks noGrp="1" noChangeArrowheads="1"/>
          </p:cNvSpPr>
          <p:nvPr>
            <p:ph type="title" idx="4294967295"/>
          </p:nvPr>
        </p:nvSpPr>
        <p:spPr/>
        <p:txBody>
          <a:bodyPr/>
          <a:lstStyle/>
          <a:p>
            <a:pPr eaLnBrk="1" hangingPunct="1"/>
            <a:r>
              <a:rPr lang="ko-KR" altLang="en-US" sz="3600" b="1" u="sng" dirty="0">
                <a:solidFill>
                  <a:schemeClr val="bg1"/>
                </a:solidFill>
                <a:latin typeface="Arial" pitchFamily="34" charset="0"/>
              </a:rPr>
              <a:t>모두를 위해 단번에 드림</a:t>
            </a:r>
            <a:r>
              <a:rPr lang="en-US" altLang="en-US" sz="3600" b="1" u="sng" dirty="0">
                <a:solidFill>
                  <a:schemeClr val="bg1"/>
                </a:solidFill>
                <a:latin typeface="Arial" pitchFamily="34" charset="0"/>
              </a:rPr>
              <a:t>!</a:t>
            </a:r>
            <a:endParaRPr lang="en-US" altLang="en-US" sz="4000" dirty="0">
              <a:latin typeface="Arial" pitchFamily="34" charset="0"/>
            </a:endParaRPr>
          </a:p>
        </p:txBody>
      </p:sp>
    </p:spTree>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2800" b="1" dirty="0">
                <a:solidFill>
                  <a:srgbClr val="FFFFFF"/>
                </a:solidFill>
                <a:latin typeface="Arial"/>
                <a:ea typeface="Times New Roman" pitchFamily="-111" charset="0"/>
                <a:cs typeface="Arial"/>
              </a:rPr>
              <a:t>히브리서</a:t>
            </a:r>
            <a:r>
              <a:rPr lang="en-US" sz="2800" b="1" dirty="0">
                <a:solidFill>
                  <a:srgbClr val="FFFFFF"/>
                </a:solidFill>
                <a:latin typeface="Arial"/>
                <a:ea typeface="Times New Roman" pitchFamily="-111" charset="0"/>
                <a:cs typeface="Arial"/>
              </a:rPr>
              <a:t> 9:25 (</a:t>
            </a:r>
            <a:r>
              <a:rPr lang="ko-KR" altLang="en-US" sz="2800" b="1" dirty="0">
                <a:solidFill>
                  <a:srgbClr val="FFFFFF"/>
                </a:solidFill>
                <a:latin typeface="Arial"/>
                <a:ea typeface="Times New Roman" pitchFamily="-111" charset="0"/>
                <a:cs typeface="Arial"/>
              </a:rPr>
              <a:t>개정</a:t>
            </a:r>
            <a:r>
              <a:rPr lang="en-US" sz="2800" b="1" dirty="0">
                <a:solidFill>
                  <a:srgbClr val="FFFFFF"/>
                </a:solidFill>
                <a:latin typeface="Arial"/>
                <a:ea typeface="Times New Roman" pitchFamily="-111" charset="0"/>
                <a:cs typeface="Arial"/>
              </a:rPr>
              <a:t>)</a:t>
            </a:r>
          </a:p>
        </p:txBody>
      </p:sp>
      <p:sp>
        <p:nvSpPr>
          <p:cNvPr id="165893" name="Text Box 5"/>
          <p:cNvSpPr txBox="1">
            <a:spLocks noChangeArrowheads="1"/>
          </p:cNvSpPr>
          <p:nvPr/>
        </p:nvSpPr>
        <p:spPr bwMode="auto">
          <a:xfrm>
            <a:off x="381000" y="1812925"/>
            <a:ext cx="8153400" cy="280076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4400" b="1" i="1" dirty="0">
                <a:solidFill>
                  <a:srgbClr val="FFFFFF"/>
                </a:solidFill>
                <a:latin typeface="Arial"/>
                <a:ea typeface="Times New Roman" pitchFamily="-111" charset="0"/>
                <a:cs typeface="Arial"/>
              </a:rPr>
              <a:t>대제사장이 해마다 </a:t>
            </a:r>
            <a:r>
              <a:rPr lang="ko-KR" altLang="en-US" sz="4400" b="1" i="1">
                <a:solidFill>
                  <a:srgbClr val="FFFFFF"/>
                </a:solidFill>
                <a:latin typeface="Arial"/>
                <a:ea typeface="Times New Roman" pitchFamily="-111" charset="0"/>
                <a:cs typeface="Arial"/>
              </a:rPr>
              <a:t>다른 것의 피로써 성소에 들어가는 것 같이 자주 자기를 드리려고 </a:t>
            </a:r>
            <a:r>
              <a:rPr lang="ko-KR" altLang="en-US" sz="4400" b="1" i="1" dirty="0" err="1">
                <a:solidFill>
                  <a:srgbClr val="FFFFFF"/>
                </a:solidFill>
                <a:latin typeface="Arial"/>
                <a:ea typeface="Times New Roman" pitchFamily="-111" charset="0"/>
                <a:cs typeface="Arial"/>
              </a:rPr>
              <a:t>아니하실찌니</a:t>
            </a:r>
            <a:r>
              <a:rPr lang="en-US" sz="4400" b="1" i="1" dirty="0">
                <a:solidFill>
                  <a:srgbClr val="FFFFFF"/>
                </a:solidFill>
                <a:latin typeface="Arial"/>
                <a:ea typeface="Times New Roman" pitchFamily="-111" charset="0"/>
                <a:cs typeface="Arial"/>
              </a:rPr>
              <a:t>. </a:t>
            </a: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ko-KR" altLang="en-US" sz="4000" b="1" u="sng" dirty="0">
                <a:solidFill>
                  <a:schemeClr val="bg1"/>
                </a:solidFill>
                <a:latin typeface="Arial" pitchFamily="34" charset="0"/>
              </a:rPr>
              <a:t>더 이상의 속죄는 </a:t>
            </a:r>
            <a:r>
              <a:rPr lang="ko-KR" altLang="en-US" sz="4000" b="1" u="sng" dirty="0" err="1">
                <a:solidFill>
                  <a:schemeClr val="bg1"/>
                </a:solidFill>
                <a:latin typeface="Arial" pitchFamily="34" charset="0"/>
              </a:rPr>
              <a:t>필요없다</a:t>
            </a:r>
            <a:endParaRPr lang="en-US" altLang="en-US" sz="3600" b="1" dirty="0">
              <a:solidFill>
                <a:schemeClr val="bg1"/>
              </a:solidFill>
              <a:latin typeface="Arial" pitchFamily="34"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2800" b="1" dirty="0">
                <a:solidFill>
                  <a:srgbClr val="FFFFFF"/>
                </a:solidFill>
                <a:latin typeface="Arial"/>
                <a:ea typeface="Times New Roman" pitchFamily="-111" charset="0"/>
                <a:cs typeface="Arial"/>
              </a:rPr>
              <a:t>히브리서</a:t>
            </a:r>
            <a:r>
              <a:rPr lang="en-US" sz="2800" b="1" dirty="0">
                <a:solidFill>
                  <a:srgbClr val="FFFFFF"/>
                </a:solidFill>
                <a:latin typeface="Arial"/>
                <a:ea typeface="Times New Roman" pitchFamily="-111" charset="0"/>
                <a:cs typeface="Arial"/>
              </a:rPr>
              <a:t> 9:26 (</a:t>
            </a:r>
            <a:r>
              <a:rPr lang="ko-KR" altLang="en-US" sz="2800" b="1" dirty="0">
                <a:solidFill>
                  <a:srgbClr val="FFFFFF"/>
                </a:solidFill>
                <a:latin typeface="Arial"/>
                <a:ea typeface="Times New Roman" pitchFamily="-111" charset="0"/>
                <a:cs typeface="Arial"/>
              </a:rPr>
              <a:t>개정</a:t>
            </a:r>
            <a:r>
              <a:rPr lang="en-US" sz="2800" b="1" dirty="0">
                <a:solidFill>
                  <a:srgbClr val="FFFFFF"/>
                </a:solidFill>
                <a:latin typeface="Arial"/>
                <a:ea typeface="Times New Roman" pitchFamily="-111" charset="0"/>
                <a:cs typeface="Arial"/>
              </a:rPr>
              <a:t>)</a:t>
            </a:r>
          </a:p>
        </p:txBody>
      </p:sp>
      <p:sp>
        <p:nvSpPr>
          <p:cNvPr id="166917" name="Text Box 5"/>
          <p:cNvSpPr txBox="1">
            <a:spLocks noChangeArrowheads="1"/>
          </p:cNvSpPr>
          <p:nvPr/>
        </p:nvSpPr>
        <p:spPr bwMode="auto">
          <a:xfrm>
            <a:off x="381000" y="1812925"/>
            <a:ext cx="81534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ko-KR" altLang="en-US" sz="4400" b="1" i="1" dirty="0">
                <a:solidFill>
                  <a:srgbClr val="FFFFFF"/>
                </a:solidFill>
                <a:latin typeface="Arial"/>
                <a:ea typeface="Times New Roman" pitchFamily="-111" charset="0"/>
                <a:cs typeface="Arial"/>
              </a:rPr>
              <a:t>그리하면 그가 세상을 창조할 </a:t>
            </a:r>
            <a:r>
              <a:rPr lang="ko-KR" altLang="en-US" sz="4400" b="1" i="1" dirty="0" err="1">
                <a:solidFill>
                  <a:srgbClr val="FFFFFF"/>
                </a:solidFill>
                <a:latin typeface="Arial"/>
                <a:ea typeface="Times New Roman" pitchFamily="-111" charset="0"/>
                <a:cs typeface="Arial"/>
              </a:rPr>
              <a:t>떄부터</a:t>
            </a:r>
            <a:r>
              <a:rPr lang="ko-KR" altLang="en-US" sz="4400" b="1" i="1" dirty="0">
                <a:solidFill>
                  <a:srgbClr val="FFFFFF"/>
                </a:solidFill>
                <a:latin typeface="Arial"/>
                <a:ea typeface="Times New Roman" pitchFamily="-111" charset="0"/>
                <a:cs typeface="Arial"/>
              </a:rPr>
              <a:t> 자주 </a:t>
            </a:r>
            <a:r>
              <a:rPr lang="ko-KR" altLang="en-US" sz="4400" b="1" i="1" dirty="0" err="1">
                <a:solidFill>
                  <a:srgbClr val="FFFFFF"/>
                </a:solidFill>
                <a:latin typeface="Arial"/>
                <a:ea typeface="Times New Roman" pitchFamily="-111" charset="0"/>
                <a:cs typeface="Arial"/>
              </a:rPr>
              <a:t>고난으</a:t>
            </a:r>
            <a:r>
              <a:rPr lang="ko-KR" altLang="en-US" sz="4400" b="1" i="1" dirty="0">
                <a:solidFill>
                  <a:srgbClr val="FFFFFF"/>
                </a:solidFill>
                <a:latin typeface="Arial"/>
                <a:ea typeface="Times New Roman" pitchFamily="-111" charset="0"/>
                <a:cs typeface="Arial"/>
              </a:rPr>
              <a:t> 받았어야 할 것이로되 이제 자기를 단번에 제사로 드려 죄를 없게 하시려고 세상 끝에 </a:t>
            </a:r>
            <a:r>
              <a:rPr lang="ko-KR" altLang="en-US" sz="4400" b="1" i="1" dirty="0" err="1">
                <a:solidFill>
                  <a:srgbClr val="FFFFFF"/>
                </a:solidFill>
                <a:latin typeface="Arial"/>
                <a:ea typeface="Times New Roman" pitchFamily="-111" charset="0"/>
                <a:cs typeface="Arial"/>
              </a:rPr>
              <a:t>나타나셨느니라</a:t>
            </a:r>
            <a:r>
              <a:rPr lang="en-US" sz="4400" b="1" i="1" dirty="0">
                <a:solidFill>
                  <a:srgbClr val="FFFFFF"/>
                </a:solidFill>
                <a:latin typeface="Arial"/>
                <a:ea typeface="Times New Roman" pitchFamily="-111" charset="0"/>
                <a:cs typeface="Arial"/>
              </a:rPr>
              <a:t>. </a:t>
            </a: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ko-KR" altLang="en-US" sz="3600" b="1" u="sng" dirty="0">
                <a:solidFill>
                  <a:schemeClr val="bg1"/>
                </a:solidFill>
                <a:latin typeface="Arial" pitchFamily="34" charset="0"/>
              </a:rPr>
              <a:t>죄를 끝내버렸다</a:t>
            </a:r>
            <a:endParaRPr lang="en-US" altLang="en-US" sz="3600" b="1" dirty="0">
              <a:solidFill>
                <a:schemeClr val="bg1"/>
              </a:solidFill>
              <a:latin typeface="Arial" pitchFamily="34" charset="0"/>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02567537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9"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ko-KR" altLang="en-US" sz="2800" b="1" dirty="0" err="1">
                  <a:solidFill>
                    <a:schemeClr val="bg1"/>
                  </a:solidFill>
                  <a:effectLst>
                    <a:outerShdw blurRad="38100" dist="38100" dir="2700000" algn="tl">
                      <a:srgbClr val="808080"/>
                    </a:outerShdw>
                  </a:effectLst>
                  <a:latin typeface="Arial" pitchFamily="34" charset="0"/>
                </a:rPr>
                <a:t>종교력</a:t>
              </a:r>
              <a:r>
                <a:rPr kumimoji="1" lang="ko-KR" altLang="en-US" sz="2800" b="1" dirty="0">
                  <a:solidFill>
                    <a:schemeClr val="bg1"/>
                  </a:solidFill>
                  <a:effectLst>
                    <a:outerShdw blurRad="38100" dist="38100" dir="2700000" algn="tl">
                      <a:srgbClr val="808080"/>
                    </a:outerShdw>
                  </a:effectLst>
                  <a:latin typeface="Arial" pitchFamily="34" charset="0"/>
                </a:rPr>
                <a:t> 시작</a:t>
              </a:r>
              <a:endParaRPr lang="en-US" altLang="en-US" sz="2800" b="1" dirty="0">
                <a:solidFill>
                  <a:schemeClr val="bg1"/>
                </a:solidFill>
                <a:effectLst>
                  <a:outerShdw blurRad="38100" dist="38100" dir="2700000" algn="tl">
                    <a:srgbClr val="808080"/>
                  </a:outerShdw>
                </a:effectLst>
                <a:latin typeface="Times New Roman" pitchFamily="18"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algn="r"/>
              <a:endParaRPr lang="en-US" altLang="en-US" sz="1400">
                <a:solidFill>
                  <a:srgbClr val="000000"/>
                </a:solidFill>
                <a:latin typeface="Arial Narrow" pitchFamily="34" charset="0"/>
                <a:cs typeface="Times New Roman" pitchFamily="18"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ko-KR" altLang="en-US" sz="2800" b="1" dirty="0" err="1">
                  <a:solidFill>
                    <a:schemeClr val="bg1"/>
                  </a:solidFill>
                  <a:effectLst>
                    <a:outerShdw blurRad="38100" dist="38100" dir="2700000" algn="tl">
                      <a:srgbClr val="808080"/>
                    </a:outerShdw>
                  </a:effectLst>
                  <a:latin typeface="Arial" pitchFamily="34" charset="0"/>
                </a:rPr>
                <a:t>민간력</a:t>
              </a:r>
              <a:r>
                <a:rPr kumimoji="1" lang="ko-KR" altLang="en-US" sz="2800" b="1" dirty="0">
                  <a:solidFill>
                    <a:schemeClr val="bg1"/>
                  </a:solidFill>
                  <a:effectLst>
                    <a:outerShdw blurRad="38100" dist="38100" dir="2700000" algn="tl">
                      <a:srgbClr val="808080"/>
                    </a:outerShdw>
                  </a:effectLst>
                  <a:latin typeface="Arial" pitchFamily="34" charset="0"/>
                </a:rPr>
                <a:t> 시작</a:t>
              </a:r>
              <a:endParaRPr lang="en-US" altLang="en-US" sz="2800" b="1" dirty="0">
                <a:solidFill>
                  <a:schemeClr val="bg1"/>
                </a:solidFill>
                <a:effectLst>
                  <a:outerShdw blurRad="38100" dist="38100" dir="2700000" algn="tl">
                    <a:srgbClr val="808080"/>
                  </a:outerShdw>
                </a:effectLst>
                <a:latin typeface="Times New Roman" pitchFamily="18"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ko-KR" altLang="en-US" b="1" dirty="0">
                <a:solidFill>
                  <a:srgbClr val="FFFF00"/>
                </a:solidFill>
                <a:effectLst>
                  <a:outerShdw blurRad="38100" dist="38100" dir="2700000" algn="tl">
                    <a:srgbClr val="000000"/>
                  </a:outerShdw>
                </a:effectLst>
                <a:latin typeface="Arial" pitchFamily="34" charset="0"/>
              </a:rPr>
              <a:t>출애굽의 밤</a:t>
            </a:r>
            <a:r>
              <a:rPr lang="en-US" altLang="en-US" b="1" dirty="0">
                <a:solidFill>
                  <a:srgbClr val="FFFF00"/>
                </a:solidFill>
                <a:effectLst>
                  <a:outerShdw blurRad="38100" dist="38100" dir="2700000" algn="tl">
                    <a:srgbClr val="000000"/>
                  </a:outerShdw>
                </a:effectLst>
                <a:latin typeface="Arial" pitchFamily="34" charset="0"/>
              </a:rPr>
              <a:t>:</a:t>
            </a:r>
          </a:p>
          <a:p>
            <a:pPr algn="ctr" eaLnBrk="1" hangingPunct="1"/>
            <a:endParaRPr lang="en-US" altLang="en-US" b="1" dirty="0">
              <a:solidFill>
                <a:srgbClr val="FFFFFF"/>
              </a:solidFill>
              <a:effectLst>
                <a:outerShdw blurRad="38100" dist="38100" dir="2700000" algn="tl">
                  <a:srgbClr val="000000"/>
                </a:outerShdw>
              </a:effectLst>
              <a:latin typeface="Arial" pitchFamily="34" charset="0"/>
            </a:endParaRPr>
          </a:p>
          <a:p>
            <a:pPr algn="ctr" eaLnBrk="1" hangingPunct="1"/>
            <a:r>
              <a:rPr lang="ko-KR" altLang="en-US" b="1" dirty="0">
                <a:solidFill>
                  <a:srgbClr val="FFFFFF"/>
                </a:solidFill>
                <a:effectLst>
                  <a:outerShdw blurRad="38100" dist="38100" dir="2700000" algn="tl">
                    <a:srgbClr val="000000"/>
                  </a:outerShdw>
                </a:effectLst>
                <a:latin typeface="Arial" pitchFamily="34" charset="0"/>
              </a:rPr>
              <a:t>여호와께서 </a:t>
            </a:r>
            <a:r>
              <a:rPr lang="ko-KR" altLang="en-US" b="1" dirty="0" err="1">
                <a:solidFill>
                  <a:srgbClr val="FFFFFF"/>
                </a:solidFill>
                <a:effectLst>
                  <a:outerShdw blurRad="38100" dist="38100" dir="2700000" algn="tl">
                    <a:srgbClr val="000000"/>
                  </a:outerShdw>
                </a:effectLst>
                <a:latin typeface="Arial" pitchFamily="34" charset="0"/>
              </a:rPr>
              <a:t>애굽</a:t>
            </a:r>
            <a:r>
              <a:rPr lang="ko-KR" altLang="en-US" b="1" dirty="0">
                <a:solidFill>
                  <a:srgbClr val="FFFFFF"/>
                </a:solidFill>
                <a:effectLst>
                  <a:outerShdw blurRad="38100" dist="38100" dir="2700000" algn="tl">
                    <a:srgbClr val="000000"/>
                  </a:outerShdw>
                </a:effectLst>
                <a:latin typeface="Arial" pitchFamily="34" charset="0"/>
              </a:rPr>
              <a:t> 땅에서 모세와 아론에게 일러 가라사대</a:t>
            </a:r>
            <a:r>
              <a:rPr lang="en-US" altLang="en-US" b="1" dirty="0">
                <a:solidFill>
                  <a:srgbClr val="FFFFFF"/>
                </a:solidFill>
                <a:effectLst>
                  <a:outerShdw blurRad="38100" dist="38100" dir="2700000" algn="tl">
                    <a:srgbClr val="000000"/>
                  </a:outerShdw>
                </a:effectLst>
                <a:latin typeface="Arial" pitchFamily="34" charset="0"/>
              </a:rPr>
              <a:t>:  </a:t>
            </a:r>
            <a:r>
              <a:rPr lang="ko-KR" altLang="en-US" b="1" dirty="0">
                <a:solidFill>
                  <a:srgbClr val="FFFFFF"/>
                </a:solidFill>
                <a:effectLst>
                  <a:outerShdw blurRad="38100" dist="38100" dir="2700000" algn="tl">
                    <a:srgbClr val="000000"/>
                  </a:outerShdw>
                </a:effectLst>
                <a:latin typeface="Arial" pitchFamily="34" charset="0"/>
              </a:rPr>
              <a:t>이 달로 너희에게 달의 시작 곧 해의 첫 달이 되게 하고</a:t>
            </a:r>
            <a:r>
              <a:rPr lang="en-US" altLang="en-US" b="1" dirty="0">
                <a:solidFill>
                  <a:srgbClr val="FFFFFF"/>
                </a:solidFill>
                <a:effectLst>
                  <a:outerShdw blurRad="38100" dist="38100" dir="2700000" algn="tl">
                    <a:srgbClr val="000000"/>
                  </a:outerShdw>
                </a:effectLst>
                <a:latin typeface="Arial" pitchFamily="34" charset="0"/>
              </a:rPr>
              <a:t>" (</a:t>
            </a:r>
            <a:r>
              <a:rPr lang="ko-KR" altLang="en-US" b="1" dirty="0">
                <a:solidFill>
                  <a:srgbClr val="FFFFFF"/>
                </a:solidFill>
                <a:effectLst>
                  <a:outerShdw blurRad="38100" dist="38100" dir="2700000" algn="tl">
                    <a:srgbClr val="000000"/>
                  </a:outerShdw>
                </a:effectLst>
                <a:latin typeface="Arial" pitchFamily="34" charset="0"/>
              </a:rPr>
              <a:t>출애굽기</a:t>
            </a:r>
            <a:r>
              <a:rPr lang="en-US" altLang="en-US" b="1" dirty="0">
                <a:solidFill>
                  <a:srgbClr val="FFFFFF"/>
                </a:solidFill>
                <a:effectLst>
                  <a:outerShdw blurRad="38100" dist="38100" dir="2700000" algn="tl">
                    <a:srgbClr val="000000"/>
                  </a:outerShdw>
                </a:effectLst>
                <a:latin typeface="Arial" pitchFamily="34" charset="0"/>
              </a:rPr>
              <a:t>. 12:1-2)</a:t>
            </a:r>
          </a:p>
        </p:txBody>
      </p:sp>
      <p:sp>
        <p:nvSpPr>
          <p:cNvPr id="4" name="Title 3"/>
          <p:cNvSpPr>
            <a:spLocks noGrp="1"/>
          </p:cNvSpPr>
          <p:nvPr>
            <p:ph type="title"/>
          </p:nvPr>
        </p:nvSpPr>
        <p:spPr>
          <a:xfrm>
            <a:off x="3203575" y="2781300"/>
            <a:ext cx="3048000" cy="1409700"/>
          </a:xfrm>
        </p:spPr>
        <p:txBody>
          <a:bodyPr/>
          <a:lstStyle/>
          <a:p>
            <a:r>
              <a:rPr kumimoji="1" lang="ko-KR" altLang="en-US" sz="3600" b="1" dirty="0" err="1">
                <a:solidFill>
                  <a:schemeClr val="bg1"/>
                </a:solidFill>
                <a:effectLst>
                  <a:outerShdw blurRad="38100" dist="38100" dir="2700000" algn="tl">
                    <a:srgbClr val="808080"/>
                  </a:outerShdw>
                </a:effectLst>
                <a:latin typeface="Arial" pitchFamily="34" charset="0"/>
              </a:rPr>
              <a:t>유대다력</a:t>
            </a:r>
            <a:endParaRPr lang="en-US" altLang="en-US" sz="3600" b="1" dirty="0">
              <a:solidFill>
                <a:schemeClr val="bg1"/>
              </a:solidFill>
              <a:effectLst>
                <a:outerShdw blurRad="38100" dist="38100" dir="2700000" algn="tl">
                  <a:srgbClr val="808080"/>
                </a:outerShdw>
              </a:effectLst>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b="1" dirty="0">
                <a:solidFill>
                  <a:schemeClr val="bg1"/>
                </a:solidFill>
                <a:effectLst>
                  <a:outerShdw blurRad="38100" dist="38100" dir="2700000" algn="tl">
                    <a:srgbClr val="808080"/>
                  </a:outerShdw>
                </a:effectLst>
                <a:latin typeface="Arial" pitchFamily="34" charset="0"/>
              </a:rPr>
              <a:t>3-4</a:t>
            </a:r>
            <a:r>
              <a:rPr kumimoji="1" lang="ko-KR" altLang="en-US" b="1" dirty="0">
                <a:solidFill>
                  <a:schemeClr val="bg1"/>
                </a:solidFill>
                <a:effectLst>
                  <a:outerShdw blurRad="38100" dist="38100" dir="2700000" algn="tl">
                    <a:srgbClr val="808080"/>
                  </a:outerShdw>
                </a:effectLst>
                <a:latin typeface="Arial" pitchFamily="34" charset="0"/>
              </a:rPr>
              <a:t>월</a:t>
            </a:r>
            <a:endParaRPr lang="en-US" altLang="en-US" b="1" dirty="0">
              <a:solidFill>
                <a:schemeClr val="bg1"/>
              </a:solidFill>
              <a:effectLst>
                <a:outerShdw blurRad="38100" dist="38100" dir="2700000" algn="tl">
                  <a:srgbClr val="808080"/>
                </a:outerShdw>
              </a:effectLst>
              <a:latin typeface="Times New Roman" pitchFamily="18"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r>
              <a:rPr kumimoji="1" lang="en-US" altLang="en-US" b="1" dirty="0">
                <a:solidFill>
                  <a:schemeClr val="bg1"/>
                </a:solidFill>
                <a:effectLst>
                  <a:outerShdw blurRad="38100" dist="38100" dir="2700000" algn="tl">
                    <a:srgbClr val="808080"/>
                  </a:outerShdw>
                </a:effectLst>
                <a:latin typeface="Arial" pitchFamily="34" charset="0"/>
              </a:rPr>
              <a:t>9-10</a:t>
            </a:r>
            <a:r>
              <a:rPr kumimoji="1" lang="ko-KR" altLang="en-US" b="1" dirty="0">
                <a:solidFill>
                  <a:schemeClr val="bg1"/>
                </a:solidFill>
                <a:effectLst>
                  <a:outerShdw blurRad="38100" dist="38100" dir="2700000" algn="tl">
                    <a:srgbClr val="808080"/>
                  </a:outerShdw>
                </a:effectLst>
                <a:latin typeface="Arial" pitchFamily="34" charset="0"/>
              </a:rPr>
              <a:t>월</a:t>
            </a:r>
            <a:endParaRPr lang="en-US" altLang="en-US" b="1" dirty="0">
              <a:solidFill>
                <a:schemeClr val="bg1"/>
              </a:solidFill>
              <a:effectLst>
                <a:outerShdw blurRad="38100" dist="38100" dir="2700000" algn="tl">
                  <a:srgbClr val="808080"/>
                </a:outerShdw>
              </a:effectLst>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ko-KR" altLang="en-US" sz="2800" b="1" dirty="0">
                <a:solidFill>
                  <a:srgbClr val="FFFFFF"/>
                </a:solidFill>
                <a:latin typeface="Arial"/>
                <a:ea typeface="Times New Roman" pitchFamily="-111" charset="0"/>
                <a:cs typeface="Arial"/>
              </a:rPr>
              <a:t>히브리서</a:t>
            </a:r>
            <a:r>
              <a:rPr lang="en-US" sz="2800" b="1" dirty="0">
                <a:solidFill>
                  <a:srgbClr val="FFFFFF"/>
                </a:solidFill>
                <a:latin typeface="Arial"/>
                <a:ea typeface="Times New Roman" pitchFamily="-111" charset="0"/>
                <a:cs typeface="Arial"/>
              </a:rPr>
              <a:t> 10:12 (</a:t>
            </a:r>
            <a:r>
              <a:rPr lang="ko-KR" altLang="en-US" sz="2800" b="1" dirty="0">
                <a:solidFill>
                  <a:srgbClr val="FFFFFF"/>
                </a:solidFill>
                <a:latin typeface="Arial"/>
                <a:ea typeface="Times New Roman" pitchFamily="-111" charset="0"/>
                <a:cs typeface="Arial"/>
              </a:rPr>
              <a:t>개정</a:t>
            </a:r>
            <a:r>
              <a:rPr lang="en-US" sz="2800" b="1" dirty="0">
                <a:solidFill>
                  <a:srgbClr val="FFFFFF"/>
                </a:solidFill>
                <a:latin typeface="Arial"/>
                <a:ea typeface="Times New Roman" pitchFamily="-111" charset="0"/>
                <a:cs typeface="Arial"/>
              </a:rPr>
              <a:t>)</a:t>
            </a:r>
          </a:p>
        </p:txBody>
      </p:sp>
      <p:sp>
        <p:nvSpPr>
          <p:cNvPr id="167941" name="Text Box 5"/>
          <p:cNvSpPr txBox="1">
            <a:spLocks noChangeArrowheads="1"/>
          </p:cNvSpPr>
          <p:nvPr/>
        </p:nvSpPr>
        <p:spPr bwMode="auto">
          <a:xfrm>
            <a:off x="381000" y="1812925"/>
            <a:ext cx="8153400"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ko-KR" altLang="en-US" sz="4400" b="1" i="1">
                <a:solidFill>
                  <a:srgbClr val="FFFFFF"/>
                </a:solidFill>
                <a:latin typeface="Arial" pitchFamily="34" charset="0"/>
                <a:cs typeface="Arial" pitchFamily="34" charset="0"/>
              </a:rPr>
              <a:t>오직 그리스도는 죄를 위하여 한 영원한 제사를 드리시고 하나님 우편에 </a:t>
            </a:r>
            <a:r>
              <a:rPr lang="ko-KR" altLang="en-US" sz="4400" b="1" i="1" dirty="0" err="1">
                <a:solidFill>
                  <a:srgbClr val="FFFFFF"/>
                </a:solidFill>
                <a:latin typeface="Arial" pitchFamily="34" charset="0"/>
                <a:cs typeface="Arial" pitchFamily="34" charset="0"/>
              </a:rPr>
              <a:t>앉으사</a:t>
            </a:r>
            <a:r>
              <a:rPr lang="en-US" altLang="en-US" sz="4400" b="1" i="1" dirty="0">
                <a:solidFill>
                  <a:srgbClr val="FFFFFF"/>
                </a:solidFill>
                <a:latin typeface="Arial" pitchFamily="34" charset="0"/>
                <a:cs typeface="Arial" pitchFamily="34" charset="0"/>
              </a:rPr>
              <a:t>. </a:t>
            </a:r>
            <a:r>
              <a:rPr lang="en-US" altLang="en-US" sz="4400" b="1" i="1" baseline="30000" dirty="0">
                <a:solidFill>
                  <a:srgbClr val="FFFFFF"/>
                </a:solidFill>
                <a:latin typeface="Arial" pitchFamily="34" charset="0"/>
                <a:cs typeface="Arial" pitchFamily="34" charset="0"/>
              </a:rPr>
              <a:t> </a:t>
            </a:r>
            <a:endParaRPr lang="en-US" altLang="en-US" sz="4400" b="1" i="1" dirty="0">
              <a:solidFill>
                <a:srgbClr val="FFFFFF"/>
              </a:solidFill>
              <a:latin typeface="Arial" pitchFamily="34" charset="0"/>
              <a:cs typeface="Arial" pitchFamily="34" charset="0"/>
            </a:endParaRPr>
          </a:p>
          <a:p>
            <a:pPr eaLnBrk="1" hangingPunct="1">
              <a:spcBef>
                <a:spcPct val="50000"/>
              </a:spcBef>
            </a:pPr>
            <a:endParaRPr lang="en-US" altLang="en-US" sz="4400" b="1" i="1" dirty="0">
              <a:solidFill>
                <a:srgbClr val="FFFFFF"/>
              </a:solidFill>
              <a:latin typeface="Arial" pitchFamily="34" charset="0"/>
              <a:cs typeface="Arial" pitchFamily="34" charset="0"/>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ko-KR" altLang="en-US" sz="3600" b="1" u="sng" dirty="0">
                <a:solidFill>
                  <a:schemeClr val="bg1"/>
                </a:solidFill>
                <a:ea typeface="ＭＳ Ｐゴシック" pitchFamily="-111" charset="-128"/>
              </a:rPr>
              <a:t>지성소에 있는 자리</a:t>
            </a:r>
            <a:r>
              <a:rPr lang="en-US" sz="3600" b="1" u="sng" dirty="0">
                <a:solidFill>
                  <a:schemeClr val="bg1"/>
                </a:solidFill>
                <a:ea typeface="ＭＳ Ｐゴシック" pitchFamily="-111" charset="-128"/>
              </a:rPr>
              <a:t>?</a:t>
            </a:r>
          </a:p>
        </p:txBody>
      </p:sp>
    </p:spTree>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843213" y="2613025"/>
            <a:ext cx="3048000" cy="1752600"/>
          </a:xfrm>
        </p:spPr>
        <p:txBody>
          <a:bodyPr/>
          <a:lstStyle/>
          <a:p>
            <a:r>
              <a:rPr kumimoji="1" lang="ko-KR" altLang="en-US" sz="3600" b="1" dirty="0" err="1">
                <a:solidFill>
                  <a:srgbClr val="FFFF00"/>
                </a:solidFill>
                <a:latin typeface="Arial" pitchFamily="34" charset="0"/>
              </a:rPr>
              <a:t>초막절</a:t>
            </a:r>
            <a:r>
              <a:rPr kumimoji="1" lang="en-US" altLang="en-US" sz="3600" b="1" dirty="0">
                <a:solidFill>
                  <a:srgbClr val="FFFF00"/>
                </a:solidFill>
                <a:latin typeface="Arial" pitchFamily="34" charset="0"/>
              </a:rPr>
              <a:t>: </a:t>
            </a:r>
            <a:r>
              <a:rPr kumimoji="1" lang="ko-KR" altLang="en-US" sz="3600" b="1" dirty="0">
                <a:solidFill>
                  <a:srgbClr val="FFFF00"/>
                </a:solidFill>
                <a:latin typeface="Arial" pitchFamily="34" charset="0"/>
              </a:rPr>
              <a:t>세번째 성지순례절기</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1999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a:t>
            </a:r>
            <a:r>
              <a:rPr lang="ko-KR" altLang="en-US" sz="1800" dirty="0">
                <a:solidFill>
                  <a:srgbClr val="FFFFFF"/>
                </a:solidFill>
                <a:cs typeface="Times New Roman" pitchFamily="18" charset="0"/>
              </a:rPr>
              <a:t>대 성지순례절기</a:t>
            </a:r>
            <a:endParaRPr lang="en-US" altLang="en-US" sz="1800" dirty="0">
              <a:solidFill>
                <a:srgbClr val="FFFFFF"/>
              </a:solidFill>
              <a:cs typeface="Times New Roman" pitchFamily="18" charset="0"/>
            </a:endParaRPr>
          </a:p>
        </p:txBody>
      </p:sp>
      <p:sp>
        <p:nvSpPr>
          <p:cNvPr id="287750"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87751" name="Text Box 10"/>
          <p:cNvSpPr txBox="1">
            <a:spLocks noChangeArrowheads="1"/>
          </p:cNvSpPr>
          <p:nvPr/>
        </p:nvSpPr>
        <p:spPr bwMode="auto">
          <a:xfrm>
            <a:off x="6817399" y="127506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287752" name="Text Box 11"/>
          <p:cNvSpPr txBox="1">
            <a:spLocks noChangeArrowheads="1"/>
          </p:cNvSpPr>
          <p:nvPr/>
        </p:nvSpPr>
        <p:spPr bwMode="auto">
          <a:xfrm>
            <a:off x="7275453" y="179703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287753" name="Text Box 12"/>
          <p:cNvSpPr txBox="1">
            <a:spLocks noChangeArrowheads="1"/>
          </p:cNvSpPr>
          <p:nvPr/>
        </p:nvSpPr>
        <p:spPr bwMode="auto">
          <a:xfrm>
            <a:off x="2024063" y="5867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들림</a:t>
            </a:r>
            <a:endParaRPr lang="en-US" altLang="en-US" b="1" dirty="0">
              <a:solidFill>
                <a:srgbClr val="0000FF"/>
              </a:solidFill>
              <a:cs typeface="Times New Roman" pitchFamily="18" charset="0"/>
            </a:endParaRPr>
          </a:p>
        </p:txBody>
      </p:sp>
      <p:sp>
        <p:nvSpPr>
          <p:cNvPr id="287754"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40" name="Text Box 14"/>
          <p:cNvSpPr txBox="1">
            <a:spLocks noChangeArrowheads="1"/>
          </p:cNvSpPr>
          <p:nvPr/>
        </p:nvSpPr>
        <p:spPr bwMode="auto">
          <a:xfrm>
            <a:off x="1128654" y="5409342"/>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회개</a:t>
            </a:r>
            <a:endParaRPr lang="en-US" altLang="en-US" b="1" dirty="0">
              <a:solidFill>
                <a:srgbClr val="0000FF"/>
              </a:solidFill>
              <a:cs typeface="Times New Roman" pitchFamily="18" charset="0"/>
            </a:endParaRPr>
          </a:p>
        </p:txBody>
      </p:sp>
      <p:sp>
        <p:nvSpPr>
          <p:cNvPr id="287756" name="Text Box 16"/>
          <p:cNvSpPr txBox="1">
            <a:spLocks noChangeArrowheads="1"/>
          </p:cNvSpPr>
          <p:nvPr/>
        </p:nvSpPr>
        <p:spPr bwMode="auto">
          <a:xfrm>
            <a:off x="3783470" y="58498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4851977" y="1341572"/>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무교절</a:t>
            </a:r>
            <a:endParaRPr lang="en-US" dirty="0"/>
          </a:p>
        </p:txBody>
      </p:sp>
      <p:sp>
        <p:nvSpPr>
          <p:cNvPr id="46" name="Text Box 20"/>
          <p:cNvSpPr txBox="1">
            <a:spLocks noChangeArrowheads="1"/>
          </p:cNvSpPr>
          <p:nvPr/>
        </p:nvSpPr>
        <p:spPr bwMode="auto">
          <a:xfrm>
            <a:off x="5632569" y="1799178"/>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초실절</a:t>
            </a:r>
            <a:endParaRPr lang="en-US" dirty="0"/>
          </a:p>
        </p:txBody>
      </p:sp>
      <p:sp>
        <p:nvSpPr>
          <p:cNvPr id="47" name="Text Box 21"/>
          <p:cNvSpPr txBox="1">
            <a:spLocks noChangeArrowheads="1"/>
          </p:cNvSpPr>
          <p:nvPr/>
        </p:nvSpPr>
        <p:spPr bwMode="auto">
          <a:xfrm>
            <a:off x="6148507" y="3412242"/>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a:t>오순절</a:t>
            </a:r>
            <a:endParaRPr lang="en-US" dirty="0"/>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584569" y="5009232"/>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초막절</a:t>
            </a:r>
            <a:endParaRPr lang="en-US" dirty="0"/>
          </a:p>
        </p:txBody>
      </p:sp>
      <p:sp>
        <p:nvSpPr>
          <p:cNvPr id="287764" name="Text Box 16"/>
          <p:cNvSpPr txBox="1">
            <a:spLocks noChangeArrowheads="1"/>
          </p:cNvSpPr>
          <p:nvPr/>
        </p:nvSpPr>
        <p:spPr bwMode="auto">
          <a:xfrm>
            <a:off x="3306417" y="5425696"/>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속죄일</a:t>
            </a:r>
            <a:endParaRPr lang="en-US" altLang="en-US" sz="2000" b="1" dirty="0">
              <a:solidFill>
                <a:srgbClr val="336600"/>
              </a:solidFill>
              <a:latin typeface="Arial" pitchFamily="34"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8" descr="booth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1600200"/>
            <a:ext cx="56388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Rectangle 2"/>
          <p:cNvSpPr>
            <a:spLocks noGrp="1" noChangeArrowheads="1"/>
          </p:cNvSpPr>
          <p:nvPr>
            <p:ph type="title"/>
          </p:nvPr>
        </p:nvSpPr>
        <p:spPr>
          <a:xfrm>
            <a:off x="3200400" y="457200"/>
            <a:ext cx="5410200" cy="1096963"/>
          </a:xfrm>
        </p:spPr>
        <p:txBody>
          <a:bodyPr/>
          <a:lstStyle/>
          <a:p>
            <a:pPr eaLnBrk="1" hangingPunct="1"/>
            <a:r>
              <a:rPr lang="ko-KR" altLang="en-US" dirty="0" err="1"/>
              <a:t>초막절</a:t>
            </a:r>
            <a:endParaRPr lang="en-US" altLang="en-US" dirty="0"/>
          </a:p>
        </p:txBody>
      </p:sp>
      <p:pic>
        <p:nvPicPr>
          <p:cNvPr id="288771" name="Picture 3" descr="sukkah1">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5811838"/>
            <a:ext cx="1981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2" name="Picture 4" descr="succah1">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34200" y="5238750"/>
            <a:ext cx="17526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3" name="Picture 5" descr="succoth">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62400" y="5195888"/>
            <a:ext cx="1006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6" descr="sukkot_model">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62600" y="4876800"/>
            <a:ext cx="1371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9"/>
          <p:cNvSpPr txBox="1">
            <a:spLocks noChangeArrowheads="1"/>
          </p:cNvSpPr>
          <p:nvPr/>
        </p:nvSpPr>
        <p:spPr bwMode="auto">
          <a:xfrm>
            <a:off x="136525" y="304800"/>
            <a:ext cx="32162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u="sng" dirty="0" err="1">
                <a:latin typeface="Arial" pitchFamily="34" charset="0"/>
              </a:rPr>
              <a:t>레위기</a:t>
            </a:r>
            <a:r>
              <a:rPr lang="en-US" altLang="en-US" b="1" u="sng" dirty="0">
                <a:latin typeface="Arial" pitchFamily="34" charset="0"/>
              </a:rPr>
              <a:t> 23:42-43</a:t>
            </a:r>
            <a:r>
              <a:rPr lang="en-US" altLang="en-US" b="1" dirty="0">
                <a:latin typeface="Arial" pitchFamily="34" charset="0"/>
              </a:rPr>
              <a:t>  </a:t>
            </a:r>
            <a:r>
              <a:rPr lang="en-US" altLang="ja-JP" b="1" dirty="0">
                <a:latin typeface="Arial" pitchFamily="34" charset="0"/>
              </a:rPr>
              <a:t>“</a:t>
            </a:r>
            <a:r>
              <a:rPr lang="ko-KR" altLang="en-US" b="1" dirty="0">
                <a:solidFill>
                  <a:srgbClr val="FFFF00"/>
                </a:solidFill>
                <a:latin typeface="Arial" pitchFamily="34" charset="0"/>
              </a:rPr>
              <a:t>너희는 </a:t>
            </a:r>
            <a:r>
              <a:rPr lang="ko-KR" altLang="en-US" b="1" dirty="0" err="1">
                <a:solidFill>
                  <a:srgbClr val="FFFF00"/>
                </a:solidFill>
                <a:latin typeface="Arial" pitchFamily="34" charset="0"/>
              </a:rPr>
              <a:t>칠일동안</a:t>
            </a:r>
            <a:r>
              <a:rPr lang="ko-KR" altLang="en-US" b="1" dirty="0">
                <a:solidFill>
                  <a:srgbClr val="FFFF00"/>
                </a:solidFill>
                <a:latin typeface="Arial" pitchFamily="34" charset="0"/>
              </a:rPr>
              <a:t> 초막에 거하되 이스라엘에서 난 자는 다 초막에 </a:t>
            </a:r>
            <a:r>
              <a:rPr lang="ko-KR" altLang="en-US" b="1" dirty="0" err="1">
                <a:solidFill>
                  <a:srgbClr val="FFFF00"/>
                </a:solidFill>
                <a:latin typeface="Arial" pitchFamily="34" charset="0"/>
              </a:rPr>
              <a:t>거할찌니</a:t>
            </a:r>
            <a:r>
              <a:rPr lang="ko-KR" altLang="en-US" b="1" dirty="0">
                <a:solidFill>
                  <a:srgbClr val="FFFF00"/>
                </a:solidFill>
                <a:latin typeface="Arial" pitchFamily="34" charset="0"/>
              </a:rPr>
              <a:t> 이는 내가 이스라엘 자손을 </a:t>
            </a:r>
            <a:r>
              <a:rPr lang="ko-KR" altLang="en-US" b="1" dirty="0" err="1">
                <a:solidFill>
                  <a:srgbClr val="FFFF00"/>
                </a:solidFill>
                <a:latin typeface="Arial" pitchFamily="34" charset="0"/>
              </a:rPr>
              <a:t>애굽</a:t>
            </a:r>
            <a:r>
              <a:rPr lang="ko-KR" altLang="en-US" b="1" dirty="0">
                <a:solidFill>
                  <a:srgbClr val="FFFF00"/>
                </a:solidFill>
                <a:latin typeface="Arial" pitchFamily="34" charset="0"/>
              </a:rPr>
              <a:t> 땅에서 인도하여 내던 때에 초막에 거하게  </a:t>
            </a:r>
            <a:r>
              <a:rPr lang="ko-KR" altLang="en-US" b="1" dirty="0" err="1">
                <a:solidFill>
                  <a:srgbClr val="FFFF00"/>
                </a:solidFill>
                <a:latin typeface="Arial" pitchFamily="34" charset="0"/>
              </a:rPr>
              <a:t>한줄을</a:t>
            </a:r>
            <a:r>
              <a:rPr lang="ko-KR" altLang="en-US" b="1" dirty="0">
                <a:solidFill>
                  <a:srgbClr val="FFFF00"/>
                </a:solidFill>
                <a:latin typeface="Arial" pitchFamily="34" charset="0"/>
              </a:rPr>
              <a:t> 너희 대대로 알게 함이니라 나는 너희 하나님 </a:t>
            </a:r>
            <a:r>
              <a:rPr lang="ko-KR" altLang="en-US" b="1" dirty="0" err="1">
                <a:solidFill>
                  <a:srgbClr val="FFFF00"/>
                </a:solidFill>
                <a:latin typeface="Arial" pitchFamily="34" charset="0"/>
              </a:rPr>
              <a:t>여호와니라</a:t>
            </a:r>
            <a:r>
              <a:rPr lang="en-US" altLang="ja-JP" b="1" dirty="0">
                <a:latin typeface="Arial" pitchFamily="34" charset="0"/>
              </a:rPr>
              <a:t>.</a:t>
            </a:r>
            <a:r>
              <a:rPr lang="fr-FR" altLang="ja-JP" b="1" dirty="0">
                <a:latin typeface="Arial" pitchFamily="34" charset="0"/>
              </a:rPr>
              <a:t>"</a:t>
            </a:r>
            <a:endParaRPr lang="en-US" altLang="en-US" sz="1800" dirty="0"/>
          </a:p>
        </p:txBody>
      </p:sp>
      <p:sp>
        <p:nvSpPr>
          <p:cNvPr id="11"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
        <p:nvSpPr>
          <p:cNvPr id="12" name="Rectangle 2"/>
          <p:cNvSpPr txBox="1">
            <a:spLocks noChangeArrowheads="1"/>
          </p:cNvSpPr>
          <p:nvPr/>
        </p:nvSpPr>
        <p:spPr bwMode="auto">
          <a:xfrm>
            <a:off x="179388" y="5373688"/>
            <a:ext cx="3887787" cy="1368425"/>
          </a:xfrm>
          <a:prstGeom prst="rect">
            <a:avLst/>
          </a:prstGeom>
          <a:solidFill>
            <a:schemeClr val="accent5">
              <a:lumMod val="10000"/>
            </a:schemeClr>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ko-KR" altLang="en-US" sz="4000" dirty="0">
                <a:solidFill>
                  <a:schemeClr val="tx2"/>
                </a:solidFill>
                <a:effectLst>
                  <a:outerShdw blurRad="38100" dist="38100" dir="2700000" algn="tl">
                    <a:srgbClr val="000000"/>
                  </a:outerShdw>
                </a:effectLst>
              </a:rPr>
              <a:t>초막</a:t>
            </a:r>
            <a:r>
              <a:rPr lang="en-US" altLang="en-US" sz="4000" dirty="0">
                <a:solidFill>
                  <a:schemeClr val="tx2"/>
                </a:solidFill>
                <a:effectLst>
                  <a:outerShdw blurRad="38100" dist="38100" dir="2700000" algn="tl">
                    <a:srgbClr val="000000"/>
                  </a:outerShdw>
                </a:effectLst>
              </a:rPr>
              <a:t>(</a:t>
            </a:r>
            <a:r>
              <a:rPr lang="ko-KR" altLang="en-US" sz="4000" dirty="0">
                <a:solidFill>
                  <a:schemeClr val="tx2"/>
                </a:solidFill>
                <a:effectLst>
                  <a:outerShdw blurRad="38100" dist="38100" dir="2700000" algn="tl">
                    <a:srgbClr val="000000"/>
                  </a:outerShdw>
                </a:effectLst>
              </a:rPr>
              <a:t>쉼터</a:t>
            </a:r>
            <a:r>
              <a:rPr lang="en-US" altLang="en-US" sz="4000" dirty="0">
                <a:solidFill>
                  <a:schemeClr val="tx2"/>
                </a:solidFill>
                <a:effectLst>
                  <a:outerShdw blurRad="38100" dist="38100" dir="2700000" algn="tl">
                    <a:srgbClr val="000000"/>
                  </a:outerShdw>
                </a:effectLst>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descr="Sukkot Prepara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144000" cy="670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1" name="Rectangle 5"/>
          <p:cNvSpPr>
            <a:spLocks noGrp="1" noChangeArrowheads="1"/>
          </p:cNvSpPr>
          <p:nvPr>
            <p:ph type="title" idx="4294967295"/>
          </p:nvPr>
        </p:nvSpPr>
        <p:spPr>
          <a:xfrm>
            <a:off x="0" y="5805488"/>
            <a:ext cx="9144000" cy="620712"/>
          </a:xfrm>
          <a:solidFill>
            <a:schemeClr val="tx1"/>
          </a:solidFill>
          <a:effectLst>
            <a:outerShdw blurRad="63500" dist="107763" dir="2700000" algn="ctr" rotWithShape="0">
              <a:schemeClr val="tx2">
                <a:alpha val="74998"/>
              </a:schemeClr>
            </a:outerShdw>
          </a:effectLst>
        </p:spPr>
        <p:txBody>
          <a:bodyPr/>
          <a:lstStyle/>
          <a:p>
            <a:pPr eaLnBrk="1" hangingPunct="1">
              <a:defRPr/>
            </a:pPr>
            <a:r>
              <a:rPr lang="ko-KR" altLang="en-US" sz="2800" b="1" dirty="0" err="1">
                <a:solidFill>
                  <a:schemeClr val="bg1"/>
                </a:solidFill>
              </a:rPr>
              <a:t>유대여인이</a:t>
            </a:r>
            <a:r>
              <a:rPr lang="ko-KR" altLang="en-US" sz="2800" b="1" dirty="0">
                <a:solidFill>
                  <a:schemeClr val="bg1"/>
                </a:solidFill>
              </a:rPr>
              <a:t> 자신의 초막을 장식하고 있다</a:t>
            </a:r>
            <a:endParaRPr lang="en-US" sz="2800" b="1" dirty="0">
              <a:solidFill>
                <a:schemeClr val="bg1"/>
              </a:solidFill>
            </a:endParaRPr>
          </a:p>
        </p:txBody>
      </p:sp>
    </p:spTree>
    <p:extLst>
      <p:ext uri="{BB962C8B-B14F-4D97-AF65-F5344CB8AC3E}">
        <p14:creationId xmlns:p14="http://schemas.microsoft.com/office/powerpoint/2010/main" val="1956261950"/>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0"/>
            <a:ext cx="8153400" cy="1143000"/>
          </a:xfrm>
        </p:spPr>
        <p:txBody>
          <a:bodyPr/>
          <a:lstStyle/>
          <a:p>
            <a:pPr eaLnBrk="1" hangingPunct="1"/>
            <a:r>
              <a:rPr lang="ko-KR" altLang="en-US" dirty="0" err="1"/>
              <a:t>초막절</a:t>
            </a:r>
            <a:endParaRPr lang="en-US" altLang="en-US" dirty="0"/>
          </a:p>
        </p:txBody>
      </p:sp>
      <p:pic>
        <p:nvPicPr>
          <p:cNvPr id="290818"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5943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19" name="Picture 4" descr="Taberna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3767138"/>
            <a:ext cx="5105400"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0" name="Text Box 5"/>
          <p:cNvSpPr txBox="1">
            <a:spLocks noChangeArrowheads="1"/>
          </p:cNvSpPr>
          <p:nvPr/>
        </p:nvSpPr>
        <p:spPr bwMode="auto">
          <a:xfrm>
            <a:off x="0" y="4191000"/>
            <a:ext cx="3962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u="sng" dirty="0">
                <a:latin typeface="Arial" pitchFamily="34" charset="0"/>
              </a:rPr>
              <a:t>신명기</a:t>
            </a:r>
            <a:r>
              <a:rPr lang="en-US" altLang="en-US" b="1" u="sng" dirty="0">
                <a:latin typeface="Arial" pitchFamily="34" charset="0"/>
              </a:rPr>
              <a:t> 16:13</a:t>
            </a:r>
            <a:r>
              <a:rPr lang="en-US" altLang="en-US" b="1" dirty="0">
                <a:latin typeface="Arial" pitchFamily="34" charset="0"/>
              </a:rPr>
              <a:t>  </a:t>
            </a:r>
            <a:r>
              <a:rPr lang="en-US" altLang="ja-JP" b="1" dirty="0">
                <a:latin typeface="Arial" pitchFamily="34" charset="0"/>
              </a:rPr>
              <a:t>"</a:t>
            </a:r>
            <a:r>
              <a:rPr lang="ko-KR" altLang="en-US" b="1" dirty="0">
                <a:latin typeface="Arial" pitchFamily="34" charset="0"/>
              </a:rPr>
              <a:t>너희 </a:t>
            </a:r>
            <a:r>
              <a:rPr lang="ko-KR" altLang="en-US" b="1" dirty="0" err="1">
                <a:latin typeface="Arial" pitchFamily="34" charset="0"/>
              </a:rPr>
              <a:t>타작마당과</a:t>
            </a:r>
            <a:r>
              <a:rPr lang="ko-KR" altLang="en-US" b="1" dirty="0">
                <a:latin typeface="Arial" pitchFamily="34" charset="0"/>
              </a:rPr>
              <a:t> 포도주 틀의 소출을 수장한 후에 칠일 동안 </a:t>
            </a:r>
            <a:r>
              <a:rPr lang="ko-KR" altLang="en-US" b="1" dirty="0" err="1">
                <a:latin typeface="Arial" pitchFamily="34" charset="0"/>
              </a:rPr>
              <a:t>초막절을</a:t>
            </a:r>
            <a:r>
              <a:rPr lang="ko-KR" altLang="en-US" b="1" dirty="0">
                <a:latin typeface="Arial" pitchFamily="34" charset="0"/>
              </a:rPr>
              <a:t> 지킬 것이요</a:t>
            </a:r>
            <a:r>
              <a:rPr lang="en-US" altLang="ja-JP" b="1" dirty="0">
                <a:latin typeface="Arial" pitchFamily="34" charset="0"/>
              </a:rPr>
              <a:t>."</a:t>
            </a:r>
            <a:endParaRPr lang="en-US" altLang="en-US" sz="1800" dirty="0"/>
          </a:p>
        </p:txBody>
      </p:sp>
      <p:sp>
        <p:nvSpPr>
          <p:cNvPr id="20890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ial" pitchFamily="34" charset="0"/>
                <a:cs typeface="Arial" pitchFamily="34" charset="0"/>
              </a:rPr>
              <a:t>184</a:t>
            </a:r>
            <a:endParaRPr lang="en-US" altLang="en-US" sz="1800">
              <a:latin typeface="Arial" pitchFamily="34" charset="0"/>
              <a:cs typeface="Arial"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en-US" altLang="en-US" sz="3600" b="1" dirty="0">
                <a:latin typeface="Arial" pitchFamily="34" charset="0"/>
                <a:cs typeface="Arial" pitchFamily="34" charset="0"/>
              </a:rPr>
              <a:t>4</a:t>
            </a:r>
            <a:r>
              <a:rPr lang="ko-KR" altLang="en-US" sz="3600" b="1" dirty="0">
                <a:latin typeface="Arial" pitchFamily="34" charset="0"/>
                <a:cs typeface="Arial" pitchFamily="34" charset="0"/>
              </a:rPr>
              <a:t>월</a:t>
            </a:r>
            <a:r>
              <a:rPr lang="en-US" altLang="ko-KR" sz="3600" b="1" dirty="0">
                <a:latin typeface="Arial" pitchFamily="34" charset="0"/>
                <a:cs typeface="Arial" pitchFamily="34" charset="0"/>
              </a:rPr>
              <a:t>- 11</a:t>
            </a:r>
            <a:r>
              <a:rPr lang="ko-KR" altLang="en-US" sz="3600" b="1" dirty="0" err="1">
                <a:latin typeface="Arial" pitchFamily="34" charset="0"/>
                <a:cs typeface="Arial" pitchFamily="34" charset="0"/>
              </a:rPr>
              <a:t>월동안</a:t>
            </a:r>
            <a:r>
              <a:rPr lang="ko-KR" altLang="en-US" sz="3600" b="1" dirty="0">
                <a:latin typeface="Arial" pitchFamily="34" charset="0"/>
                <a:cs typeface="Arial" pitchFamily="34" charset="0"/>
              </a:rPr>
              <a:t> 지속되는 </a:t>
            </a:r>
            <a:r>
              <a:rPr lang="ko-KR" altLang="en-US" sz="3600" b="1" dirty="0" err="1">
                <a:latin typeface="Arial" pitchFamily="34" charset="0"/>
                <a:cs typeface="Arial" pitchFamily="34" charset="0"/>
              </a:rPr>
              <a:t>추수절기</a:t>
            </a:r>
            <a:endParaRPr lang="en-US" altLang="en-US" sz="3600" b="1" dirty="0">
              <a:latin typeface="Arial" pitchFamily="34" charset="0"/>
              <a:cs typeface="Arial" pitchFamily="34" charset="0"/>
            </a:endParaRPr>
          </a:p>
        </p:txBody>
      </p:sp>
      <p:sp>
        <p:nvSpPr>
          <p:cNvPr id="210949" name="Text Box 5"/>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rPr>
              <a:t>183</a:t>
            </a:r>
            <a:endParaRPr lang="en-US" altLang="en-US" sz="1800">
              <a:solidFill>
                <a:srgbClr val="FFFFFF"/>
              </a:solidFill>
            </a:endParaRPr>
          </a:p>
        </p:txBody>
      </p:sp>
      <p:graphicFrame>
        <p:nvGraphicFramePr>
          <p:cNvPr id="3" name="Table 2"/>
          <p:cNvGraphicFramePr>
            <a:graphicFrameLocks noGrp="1"/>
          </p:cNvGraphicFramePr>
          <p:nvPr/>
        </p:nvGraphicFramePr>
        <p:xfrm>
          <a:off x="0" y="1250950"/>
          <a:ext cx="9180513" cy="5572125"/>
        </p:xfrm>
        <a:graphic>
          <a:graphicData uri="http://schemas.openxmlformats.org/drawingml/2006/table">
            <a:tbl>
              <a:tblPr/>
              <a:tblGrid>
                <a:gridCol w="1851025">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7">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814387">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814387">
                  <a:extLst>
                    <a:ext uri="{9D8B030D-6E8A-4147-A177-3AD203B41FA5}">
                      <a16:colId xmlns:a16="http://schemas.microsoft.com/office/drawing/2014/main" val="20008"/>
                    </a:ext>
                  </a:extLst>
                </a:gridCol>
                <a:gridCol w="814388">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Mar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Apr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May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June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July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Aug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Sep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Oct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Nov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Wheat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Barley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Oats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Peas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Chickpeas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Lentils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Vetch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Sesame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Flax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Millet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Grapes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Figs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Pomegranates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Olives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1400" dirty="0">
                <a:solidFill>
                  <a:schemeClr val="accent4">
                    <a:lumMod val="10000"/>
                  </a:schemeClr>
                </a:solidFill>
                <a:latin typeface="Arial" charset="0"/>
              </a:rPr>
              <a:t>http://www.wcg.org/lit/law/festivals/harvest.htm</a:t>
            </a:r>
          </a:p>
        </p:txBody>
      </p:sp>
      <p:sp>
        <p:nvSpPr>
          <p:cNvPr id="6" name="Text Box 4"/>
          <p:cNvSpPr txBox="1">
            <a:spLocks noChangeArrowheads="1"/>
          </p:cNvSpPr>
          <p:nvPr/>
        </p:nvSpPr>
        <p:spPr bwMode="auto">
          <a:xfrm>
            <a:off x="0" y="868363"/>
            <a:ext cx="9144000" cy="40005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ko-KR" altLang="en-US" sz="2000" b="1" dirty="0">
                <a:solidFill>
                  <a:srgbClr val="FFFFFF"/>
                </a:solidFill>
                <a:latin typeface="Arial" charset="0"/>
              </a:rPr>
              <a:t>이스라엘에서 현대 농업에 기초한 추수와  저장</a:t>
            </a:r>
            <a:endParaRPr lang="en-US" sz="2000" b="1" dirty="0">
              <a:solidFill>
                <a:srgbClr val="FFFFFF"/>
              </a:solidFill>
              <a:latin typeface="Arial" charset="0"/>
            </a:endParaRPr>
          </a:p>
        </p:txBody>
      </p:sp>
      <p:sp>
        <p:nvSpPr>
          <p:cNvPr id="2" name="Rectangular Callout 1">
            <a:extLst>
              <a:ext uri="{FF2B5EF4-FFF2-40B4-BE49-F238E27FC236}">
                <a16:creationId xmlns:a16="http://schemas.microsoft.com/office/drawing/2014/main" id="{3CC5E967-76F5-1345-8C1E-82BFC79FCACE}"/>
              </a:ext>
            </a:extLst>
          </p:cNvPr>
          <p:cNvSpPr/>
          <p:nvPr/>
        </p:nvSpPr>
        <p:spPr bwMode="auto">
          <a:xfrm>
            <a:off x="7308304" y="1700808"/>
            <a:ext cx="1835695" cy="4288829"/>
          </a:xfrm>
          <a:prstGeom prst="wedgeRectCallout">
            <a:avLst>
              <a:gd name="adj1" fmla="val -9447"/>
              <a:gd name="adj2" fmla="val 61485"/>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ko-KR" altLang="en-US" b="1" dirty="0" err="1">
                <a:latin typeface="Arial" pitchFamily="34" charset="0"/>
              </a:rPr>
              <a:t>올리부가</a:t>
            </a:r>
            <a:r>
              <a:rPr lang="ko-KR" altLang="en-US" b="1" dirty="0">
                <a:latin typeface="Arial" pitchFamily="34" charset="0"/>
              </a:rPr>
              <a:t> 마지막 추수이다</a:t>
            </a:r>
            <a:r>
              <a:rPr lang="en-US" altLang="ja-JP" b="1" dirty="0">
                <a:latin typeface="Arial" pitchFamily="34" charset="0"/>
              </a:rPr>
              <a:t>. </a:t>
            </a:r>
            <a:r>
              <a:rPr lang="ko-KR" altLang="en-US" b="1" dirty="0">
                <a:latin typeface="Arial" pitchFamily="34" charset="0"/>
              </a:rPr>
              <a:t>올리브가 왜 마지막 날에 이스라엘의 회복과 열매를 상징하는 지는 의심의 여지가 없다</a:t>
            </a:r>
            <a:endParaRPr lang="en-US" altLang="ko-KR" b="1" dirty="0">
              <a:latin typeface="Arial" pitchFamily="34" charset="0"/>
            </a:endParaRPr>
          </a:p>
          <a:p>
            <a:r>
              <a:rPr lang="en-US" altLang="ja-JP" b="1" dirty="0">
                <a:latin typeface="Arial" pitchFamily="34" charset="0"/>
              </a:rPr>
              <a:t>(</a:t>
            </a:r>
            <a:r>
              <a:rPr lang="ko-KR" altLang="en-US" b="1" dirty="0" err="1">
                <a:latin typeface="Arial" pitchFamily="34" charset="0"/>
              </a:rPr>
              <a:t>예레미야</a:t>
            </a:r>
            <a:r>
              <a:rPr lang="en-US" altLang="ja-JP" b="1" dirty="0">
                <a:latin typeface="Arial" pitchFamily="34" charset="0"/>
              </a:rPr>
              <a:t> 11:16; </a:t>
            </a:r>
            <a:r>
              <a:rPr lang="ko-KR" altLang="en-US" b="1" dirty="0" err="1">
                <a:latin typeface="Arial" pitchFamily="34" charset="0"/>
              </a:rPr>
              <a:t>호세아</a:t>
            </a:r>
            <a:r>
              <a:rPr lang="en-US" altLang="ja-JP" b="1" dirty="0">
                <a:latin typeface="Arial" pitchFamily="34" charset="0"/>
              </a:rPr>
              <a:t> 14:6; </a:t>
            </a:r>
            <a:r>
              <a:rPr lang="ko-KR" altLang="en-US" b="1" dirty="0">
                <a:latin typeface="Arial" pitchFamily="34" charset="0"/>
              </a:rPr>
              <a:t>로마서</a:t>
            </a:r>
            <a:r>
              <a:rPr lang="en-US" altLang="ja-JP" b="1" dirty="0">
                <a:latin typeface="Arial" pitchFamily="34" charset="0"/>
              </a:rPr>
              <a:t> 11:16-21)</a:t>
            </a:r>
            <a:endParaRPr kumimoji="0" lang="en-US" sz="1800" b="0" i="0" u="none" strike="noStrike" cap="none" normalizeH="0" baseline="0" dirty="0">
              <a:ln>
                <a:noFill/>
              </a:ln>
              <a:solidFill>
                <a:schemeClr val="tx1"/>
              </a:solidFill>
              <a:effectLst/>
              <a:latin typeface="Tahoma" pitchFamily="-107" charset="-52"/>
            </a:endParaRPr>
          </a:p>
        </p:txBody>
      </p:sp>
      <p:pic>
        <p:nvPicPr>
          <p:cNvPr id="1026" name="Picture 2" descr="https://upload.wikimedia.org/wikipedia/commons/thumb/8/8f/Emblem_of_Israel.svg/200px-Emblem_of_Israel.svg.png">
            <a:extLst>
              <a:ext uri="{FF2B5EF4-FFF2-40B4-BE49-F238E27FC236}">
                <a16:creationId xmlns:a16="http://schemas.microsoft.com/office/drawing/2014/main" id="{E98DED94-D5B2-094E-9404-5F4EA4DDE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343" y="1606551"/>
            <a:ext cx="2411758" cy="29785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3810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ko-KR" altLang="en-US" b="1" dirty="0">
                <a:latin typeface="Arail" charset="0"/>
              </a:rPr>
              <a:t>초막</a:t>
            </a:r>
            <a:r>
              <a:rPr lang="en-US" altLang="en-US" b="1" dirty="0">
                <a:latin typeface="Arail" charset="0"/>
              </a:rPr>
              <a:t> = </a:t>
            </a:r>
            <a:r>
              <a:rPr lang="ko-KR" altLang="en-US" b="1" dirty="0">
                <a:latin typeface="Arail" charset="0"/>
              </a:rPr>
              <a:t>마지막 추수</a:t>
            </a:r>
            <a:endParaRPr lang="en-US" altLang="en-US" b="1" dirty="0">
              <a:latin typeface="Arail" charset="0"/>
            </a:endParaRPr>
          </a:p>
        </p:txBody>
      </p:sp>
      <p:sp>
        <p:nvSpPr>
          <p:cNvPr id="292867"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a:latin typeface="Arail" charset="0"/>
              <a:cs typeface="Times New Roman" pitchFamily="18" charset="0"/>
            </a:endParaRPr>
          </a:p>
        </p:txBody>
      </p:sp>
      <p:sp>
        <p:nvSpPr>
          <p:cNvPr id="214020" name="Text Box 4"/>
          <p:cNvSpPr txBox="1">
            <a:spLocks noChangeArrowheads="1"/>
          </p:cNvSpPr>
          <p:nvPr/>
        </p:nvSpPr>
        <p:spPr bwMode="auto">
          <a:xfrm>
            <a:off x="228600" y="3429000"/>
            <a:ext cx="44196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4488" indent="-344488">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buFontTx/>
              <a:buChar char="•"/>
            </a:pPr>
            <a:r>
              <a:rPr lang="ko-KR" altLang="en-US" sz="3200" b="1" dirty="0">
                <a:solidFill>
                  <a:schemeClr val="bg1"/>
                </a:solidFill>
                <a:latin typeface="Arail" charset="0"/>
                <a:cs typeface="Times New Roman" pitchFamily="18" charset="0"/>
              </a:rPr>
              <a:t>국가적 심판</a:t>
            </a:r>
            <a:r>
              <a:rPr lang="en-US" altLang="en-US" sz="3200" b="1" dirty="0">
                <a:solidFill>
                  <a:schemeClr val="bg1"/>
                </a:solidFill>
                <a:latin typeface="Arail" charset="0"/>
                <a:cs typeface="Times New Roman" pitchFamily="18" charset="0"/>
              </a:rPr>
              <a:t>(Matt. 13:30, 39; Rev. 14:15)</a:t>
            </a:r>
          </a:p>
          <a:p>
            <a:pPr eaLnBrk="1" hangingPunct="1">
              <a:spcBef>
                <a:spcPct val="50000"/>
              </a:spcBef>
              <a:buFontTx/>
              <a:buChar char="•"/>
            </a:pPr>
            <a:r>
              <a:rPr lang="ko-KR" altLang="en-US" sz="3200" b="1" dirty="0">
                <a:solidFill>
                  <a:schemeClr val="bg1"/>
                </a:solidFill>
                <a:latin typeface="Arail" charset="0"/>
                <a:cs typeface="Times New Roman" pitchFamily="18" charset="0"/>
              </a:rPr>
              <a:t>변형</a:t>
            </a:r>
            <a:r>
              <a:rPr lang="en-US" altLang="en-US" sz="3200" b="1" dirty="0">
                <a:solidFill>
                  <a:schemeClr val="bg1"/>
                </a:solidFill>
                <a:latin typeface="Arail" charset="0"/>
                <a:cs typeface="Times New Roman" pitchFamily="18" charset="0"/>
              </a:rPr>
              <a:t> = </a:t>
            </a:r>
            <a:r>
              <a:rPr lang="ko-KR" altLang="en-US" sz="3200" b="1" dirty="0">
                <a:solidFill>
                  <a:schemeClr val="bg1"/>
                </a:solidFill>
                <a:latin typeface="Arail" charset="0"/>
                <a:cs typeface="Times New Roman" pitchFamily="18" charset="0"/>
              </a:rPr>
              <a:t>왕국이 임함 </a:t>
            </a:r>
            <a:r>
              <a:rPr lang="en-US" altLang="en-US" sz="3200" b="1" dirty="0">
                <a:solidFill>
                  <a:schemeClr val="bg1"/>
                </a:solidFill>
                <a:latin typeface="Arail" charset="0"/>
                <a:cs typeface="Times New Roman" pitchFamily="18" charset="0"/>
              </a:rPr>
              <a:t>(</a:t>
            </a:r>
            <a:r>
              <a:rPr lang="ko-KR" altLang="en-US" sz="3200" b="1" dirty="0">
                <a:solidFill>
                  <a:schemeClr val="bg1"/>
                </a:solidFill>
                <a:latin typeface="Arail" charset="0"/>
                <a:cs typeface="Times New Roman" pitchFamily="18" charset="0"/>
              </a:rPr>
              <a:t>마</a:t>
            </a:r>
            <a:r>
              <a:rPr lang="en-US" altLang="en-US" sz="3200" b="1" dirty="0">
                <a:solidFill>
                  <a:schemeClr val="bg1"/>
                </a:solidFill>
                <a:latin typeface="Arail" charset="0"/>
                <a:cs typeface="Times New Roman" pitchFamily="18" charset="0"/>
              </a:rPr>
              <a:t>. 17:4)</a:t>
            </a:r>
          </a:p>
        </p:txBody>
      </p:sp>
      <p:pic>
        <p:nvPicPr>
          <p:cNvPr id="214021" name="Picture 5" descr="Winn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352800"/>
            <a:ext cx="39624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6" descr="Winnow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33925" y="1768475"/>
            <a:ext cx="2362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3" name="Picture 7" descr="winnowfor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4725" y="2438400"/>
            <a:ext cx="15906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4" name="Text Box 8"/>
          <p:cNvSpPr txBox="1">
            <a:spLocks noChangeArrowheads="1"/>
          </p:cNvSpPr>
          <p:nvPr/>
        </p:nvSpPr>
        <p:spPr bwMode="auto">
          <a:xfrm>
            <a:off x="304800" y="1752600"/>
            <a:ext cx="373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r>
              <a:rPr lang="ko-KR" altLang="en-US" sz="3200" b="1" dirty="0">
                <a:solidFill>
                  <a:schemeClr val="bg1"/>
                </a:solidFill>
                <a:latin typeface="Arail" charset="0"/>
                <a:cs typeface="Times New Roman" pitchFamily="18" charset="0"/>
              </a:rPr>
              <a:t>키질</a:t>
            </a:r>
            <a:r>
              <a:rPr lang="en-US" altLang="en-US" sz="3200" b="1" dirty="0">
                <a:solidFill>
                  <a:schemeClr val="bg1"/>
                </a:solidFill>
                <a:latin typeface="Arail" charset="0"/>
                <a:cs typeface="Times New Roman" pitchFamily="18" charset="0"/>
              </a:rPr>
              <a:t> = </a:t>
            </a:r>
            <a:r>
              <a:rPr lang="ko-KR" altLang="en-US" sz="3200" b="1" dirty="0">
                <a:solidFill>
                  <a:schemeClr val="bg1"/>
                </a:solidFill>
                <a:latin typeface="Arail" charset="0"/>
                <a:cs typeface="Times New Roman" pitchFamily="18" charset="0"/>
              </a:rPr>
              <a:t>예수님의 재림에 대한 사건</a:t>
            </a:r>
            <a:r>
              <a:rPr lang="en-US" altLang="ja-JP" sz="3200" b="1" dirty="0">
                <a:solidFill>
                  <a:schemeClr val="bg1"/>
                </a:solidFill>
                <a:latin typeface="Arail" charset="0"/>
                <a:cs typeface="Times New Roman" pitchFamily="18" charset="0"/>
              </a:rPr>
              <a:t>:</a:t>
            </a:r>
            <a:endParaRPr lang="en-US" altLang="en-US" sz="3200" b="1" dirty="0">
              <a:solidFill>
                <a:schemeClr val="bg1"/>
              </a:solidFill>
              <a:latin typeface="Arail" charset="0"/>
              <a:cs typeface="Times New Roman" pitchFamily="18" charset="0"/>
            </a:endParaRPr>
          </a:p>
        </p:txBody>
      </p:sp>
      <p:sp>
        <p:nvSpPr>
          <p:cNvPr id="214025" name="Text Box 9"/>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chemeClr val="bg1"/>
                </a:solidFill>
                <a:latin typeface="Arail" charset="0"/>
              </a:rPr>
              <a:t>184</a:t>
            </a:r>
            <a:endParaRPr lang="en-US" altLang="en-US" sz="1800" b="1">
              <a:solidFill>
                <a:schemeClr val="bg1"/>
              </a:solidFill>
              <a:latin typeface="Arai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ppt_x"/>
                                          </p:val>
                                        </p:tav>
                                        <p:tav tm="100000">
                                          <p:val>
                                            <p:strVal val="#ppt_x"/>
                                          </p:val>
                                        </p:tav>
                                      </p:tavLst>
                                    </p:anim>
                                    <p:anim calcmode="lin" valueType="num">
                                      <p:cBhvr additive="base">
                                        <p:cTn id="8" dur="500" fill="hold"/>
                                        <p:tgtEl>
                                          <p:spTgt spid="2140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ppt_x"/>
                                          </p:val>
                                        </p:tav>
                                        <p:tav tm="100000">
                                          <p:val>
                                            <p:strVal val="#ppt_x"/>
                                          </p:val>
                                        </p:tav>
                                      </p:tavLst>
                                    </p:anim>
                                    <p:anim calcmode="lin" valueType="num">
                                      <p:cBhvr additive="base">
                                        <p:cTn id="18" dur="500" fill="hold"/>
                                        <p:tgtEl>
                                          <p:spTgt spid="2140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4024"/>
                                        </p:tgtEl>
                                        <p:attrNameLst>
                                          <p:attrName>style.visibility</p:attrName>
                                        </p:attrNameLst>
                                      </p:cBhvr>
                                      <p:to>
                                        <p:strVal val="visible"/>
                                      </p:to>
                                    </p:set>
                                    <p:animEffect transition="in" filter="diamond(in)">
                                      <p:cBhvr>
                                        <p:cTn id="23" dur="2000"/>
                                        <p:tgtEl>
                                          <p:spTgt spid="2140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4020">
                                            <p:txEl>
                                              <p:pRg st="0" end="0"/>
                                            </p:txEl>
                                          </p:spTgt>
                                        </p:tgtEl>
                                        <p:attrNameLst>
                                          <p:attrName>style.visibility</p:attrName>
                                        </p:attrNameLst>
                                      </p:cBhvr>
                                      <p:to>
                                        <p:strVal val="visible"/>
                                      </p:to>
                                    </p:set>
                                    <p:animEffect transition="in" filter="barn(inHorizontal)">
                                      <p:cBhvr>
                                        <p:cTn id="28" dur="500"/>
                                        <p:tgtEl>
                                          <p:spTgt spid="21402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14020">
                                            <p:txEl>
                                              <p:pRg st="1" end="1"/>
                                            </p:txEl>
                                          </p:spTgt>
                                        </p:tgtEl>
                                        <p:attrNameLst>
                                          <p:attrName>style.visibility</p:attrName>
                                        </p:attrNameLst>
                                      </p:cBhvr>
                                      <p:to>
                                        <p:strVal val="visible"/>
                                      </p:to>
                                    </p:set>
                                    <p:animEffect transition="in" filter="barn(inHorizontal)">
                                      <p:cBhvr>
                                        <p:cTn id="33" dur="500"/>
                                        <p:tgtEl>
                                          <p:spTgt spid="2140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p:bldP spid="21402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94914" name="Picture 2" descr="Tabernacles Carl_Bloch_The_Transfiguration_4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p:cNvSpPr>
            <a:spLocks noGrp="1" noChangeArrowheads="1"/>
          </p:cNvSpPr>
          <p:nvPr>
            <p:ph type="title"/>
          </p:nvPr>
        </p:nvSpPr>
        <p:spPr>
          <a:xfrm>
            <a:off x="5774" y="5661248"/>
            <a:ext cx="9144000" cy="1103784"/>
          </a:xfrm>
          <a:extLst>
            <a:ext uri="{FAA26D3D-D897-4be2-8F04-BA451C77F1D7}">
              <ma14:placeholderFlag xmlns="" xmlns:ma14="http://schemas.microsoft.com/office/mac/drawingml/2011/main" val="1"/>
            </a:ext>
          </a:extLst>
        </p:spPr>
        <p:txBody>
          <a:bodyPr/>
          <a:lstStyle/>
          <a:p>
            <a:pPr eaLnBrk="1" hangingPunct="1">
              <a:spcBef>
                <a:spcPct val="50000"/>
              </a:spcBef>
              <a:defRPr/>
            </a:pPr>
            <a:r>
              <a:rPr lang="ko-KR" altLang="en-US" sz="3600" b="1" dirty="0">
                <a:solidFill>
                  <a:srgbClr val="FFFFFF"/>
                </a:solidFill>
                <a:effectLst>
                  <a:glow rad="228600">
                    <a:schemeClr val="tx1">
                      <a:alpha val="89000"/>
                    </a:schemeClr>
                  </a:glow>
                </a:effectLst>
                <a:latin typeface="Arail" charset="0"/>
                <a:ea typeface="ＭＳ Ｐゴシック" charset="-128"/>
                <a:cs typeface="Times New Roman" charset="0"/>
              </a:rPr>
              <a:t>변형</a:t>
            </a: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 = </a:t>
            </a:r>
            <a:r>
              <a:rPr lang="ko-KR" altLang="en-US" sz="3600" b="1" dirty="0">
                <a:solidFill>
                  <a:srgbClr val="FFFFFF"/>
                </a:solidFill>
                <a:effectLst>
                  <a:glow rad="228600">
                    <a:schemeClr val="tx1">
                      <a:alpha val="89000"/>
                    </a:schemeClr>
                  </a:glow>
                </a:effectLst>
                <a:latin typeface="Arail" charset="0"/>
                <a:ea typeface="ＭＳ Ｐゴシック" charset="-128"/>
                <a:cs typeface="Times New Roman" charset="0"/>
              </a:rPr>
              <a:t>초막</a:t>
            </a: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 = </a:t>
            </a:r>
            <a:r>
              <a:rPr lang="ko-KR" altLang="en-US" sz="3600" b="1" dirty="0">
                <a:solidFill>
                  <a:srgbClr val="FFFFFF"/>
                </a:solidFill>
                <a:effectLst>
                  <a:glow rad="228600">
                    <a:schemeClr val="tx1">
                      <a:alpha val="89000"/>
                    </a:schemeClr>
                  </a:glow>
                </a:effectLst>
                <a:latin typeface="Arail" charset="0"/>
                <a:ea typeface="ＭＳ Ｐゴシック" charset="-128"/>
                <a:cs typeface="Times New Roman" charset="0"/>
              </a:rPr>
              <a:t>왕국</a:t>
            </a:r>
            <a:b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b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a:t>
            </a:r>
            <a:r>
              <a:rPr lang="ko-KR" altLang="en-US" sz="3600" b="1" dirty="0">
                <a:solidFill>
                  <a:srgbClr val="FFFFFF"/>
                </a:solidFill>
                <a:effectLst>
                  <a:glow rad="228600">
                    <a:schemeClr val="tx1">
                      <a:alpha val="89000"/>
                    </a:schemeClr>
                  </a:glow>
                </a:effectLst>
                <a:latin typeface="Arail" charset="0"/>
                <a:ea typeface="ＭＳ Ｐゴシック" charset="-128"/>
                <a:cs typeface="Times New Roman" charset="0"/>
              </a:rPr>
              <a:t>마</a:t>
            </a:r>
            <a:r>
              <a:rPr lang="en-US" sz="3600" b="1" dirty="0">
                <a:solidFill>
                  <a:srgbClr val="FFFFFF"/>
                </a:solidFill>
                <a:effectLst>
                  <a:glow rad="228600">
                    <a:schemeClr val="tx1">
                      <a:alpha val="89000"/>
                    </a:schemeClr>
                  </a:glow>
                </a:effectLst>
                <a:latin typeface="Arail" charset="0"/>
                <a:ea typeface="ＭＳ Ｐゴシック" charset="-128"/>
                <a:cs typeface="Times New Roman" charset="0"/>
              </a:rPr>
              <a:t>. 17:4)</a:t>
            </a:r>
          </a:p>
        </p:txBody>
      </p:sp>
      <p:sp>
        <p:nvSpPr>
          <p:cNvPr id="294916"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50000"/>
              </a:spcBef>
            </a:pPr>
            <a:endParaRPr lang="en-US" altLang="en-US" b="1">
              <a:solidFill>
                <a:srgbClr val="000000"/>
              </a:solidFill>
              <a:latin typeface="Arail"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8519" y="-26988"/>
            <a:ext cx="925252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843213" y="2613025"/>
            <a:ext cx="3048000" cy="1752600"/>
          </a:xfrm>
        </p:spPr>
        <p:txBody>
          <a:bodyPr/>
          <a:lstStyle/>
          <a:p>
            <a:r>
              <a:rPr kumimoji="1" lang="ko-KR" altLang="en-US" sz="3600" b="1" dirty="0" err="1">
                <a:solidFill>
                  <a:srgbClr val="FFFF00"/>
                </a:solidFill>
                <a:latin typeface="Arial" pitchFamily="34" charset="0"/>
              </a:rPr>
              <a:t>초막절</a:t>
            </a:r>
            <a:r>
              <a:rPr kumimoji="1" lang="en-US" altLang="en-US" sz="3600" b="1" dirty="0">
                <a:solidFill>
                  <a:srgbClr val="FFFF00"/>
                </a:solidFill>
                <a:latin typeface="Arial" pitchFamily="34" charset="0"/>
              </a:rPr>
              <a:t>: </a:t>
            </a:r>
            <a:r>
              <a:rPr kumimoji="1" lang="ko-KR" altLang="en-US" sz="3600" b="1" dirty="0">
                <a:solidFill>
                  <a:srgbClr val="FFFF00"/>
                </a:solidFill>
                <a:latin typeface="Arial" pitchFamily="34" charset="0"/>
              </a:rPr>
              <a:t>세번째 성지순례절기</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1999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a:t>
            </a:r>
            <a:r>
              <a:rPr lang="ko-KR" altLang="en-US" sz="1800" dirty="0">
                <a:solidFill>
                  <a:srgbClr val="FFFFFF"/>
                </a:solidFill>
                <a:cs typeface="Times New Roman" pitchFamily="18" charset="0"/>
              </a:rPr>
              <a:t>대 성지순례절기</a:t>
            </a:r>
            <a:endParaRPr lang="en-US" altLang="en-US" sz="1800" dirty="0">
              <a:solidFill>
                <a:srgbClr val="FFFFFF"/>
              </a:solidFill>
              <a:cs typeface="Times New Roman" pitchFamily="18" charset="0"/>
            </a:endParaRPr>
          </a:p>
        </p:txBody>
      </p:sp>
      <p:sp>
        <p:nvSpPr>
          <p:cNvPr id="287750"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87751" name="Text Box 10"/>
          <p:cNvSpPr txBox="1">
            <a:spLocks noChangeArrowheads="1"/>
          </p:cNvSpPr>
          <p:nvPr/>
        </p:nvSpPr>
        <p:spPr bwMode="auto">
          <a:xfrm>
            <a:off x="6817399" y="127506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287752" name="Text Box 11"/>
          <p:cNvSpPr txBox="1">
            <a:spLocks noChangeArrowheads="1"/>
          </p:cNvSpPr>
          <p:nvPr/>
        </p:nvSpPr>
        <p:spPr bwMode="auto">
          <a:xfrm>
            <a:off x="7275453" y="179703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287753" name="Text Box 12"/>
          <p:cNvSpPr txBox="1">
            <a:spLocks noChangeArrowheads="1"/>
          </p:cNvSpPr>
          <p:nvPr/>
        </p:nvSpPr>
        <p:spPr bwMode="auto">
          <a:xfrm>
            <a:off x="2024063" y="5867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들림</a:t>
            </a:r>
            <a:endParaRPr lang="en-US" altLang="en-US" b="1" dirty="0">
              <a:solidFill>
                <a:srgbClr val="0000FF"/>
              </a:solidFill>
              <a:cs typeface="Times New Roman" pitchFamily="18" charset="0"/>
            </a:endParaRPr>
          </a:p>
        </p:txBody>
      </p:sp>
      <p:sp>
        <p:nvSpPr>
          <p:cNvPr id="287754"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40" name="Text Box 14"/>
          <p:cNvSpPr txBox="1">
            <a:spLocks noChangeArrowheads="1"/>
          </p:cNvSpPr>
          <p:nvPr/>
        </p:nvSpPr>
        <p:spPr bwMode="auto">
          <a:xfrm>
            <a:off x="1553128" y="543011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회개</a:t>
            </a:r>
            <a:endParaRPr lang="en-US" altLang="en-US" b="1" dirty="0">
              <a:solidFill>
                <a:srgbClr val="0000FF"/>
              </a:solidFill>
              <a:cs typeface="Times New Roman" pitchFamily="18" charset="0"/>
            </a:endParaRPr>
          </a:p>
        </p:txBody>
      </p:sp>
      <p:sp>
        <p:nvSpPr>
          <p:cNvPr id="287756" name="Text Box 16"/>
          <p:cNvSpPr txBox="1">
            <a:spLocks noChangeArrowheads="1"/>
          </p:cNvSpPr>
          <p:nvPr/>
        </p:nvSpPr>
        <p:spPr bwMode="auto">
          <a:xfrm>
            <a:off x="3783470" y="58498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4851977" y="1341572"/>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무교절</a:t>
            </a:r>
            <a:endParaRPr lang="en-US" dirty="0"/>
          </a:p>
        </p:txBody>
      </p:sp>
      <p:sp>
        <p:nvSpPr>
          <p:cNvPr id="46" name="Text Box 20"/>
          <p:cNvSpPr txBox="1">
            <a:spLocks noChangeArrowheads="1"/>
          </p:cNvSpPr>
          <p:nvPr/>
        </p:nvSpPr>
        <p:spPr bwMode="auto">
          <a:xfrm>
            <a:off x="5632569" y="1799178"/>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dirty="0" err="1"/>
              <a:t>초실절</a:t>
            </a:r>
            <a:endParaRPr lang="en-US" dirty="0"/>
          </a:p>
        </p:txBody>
      </p:sp>
      <p:sp>
        <p:nvSpPr>
          <p:cNvPr id="47" name="Text Box 21"/>
          <p:cNvSpPr txBox="1">
            <a:spLocks noChangeArrowheads="1"/>
          </p:cNvSpPr>
          <p:nvPr/>
        </p:nvSpPr>
        <p:spPr bwMode="auto">
          <a:xfrm>
            <a:off x="6148507" y="3412242"/>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a:t>오순절</a:t>
            </a:r>
            <a:endParaRPr lang="en-US" dirty="0"/>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584569" y="5009232"/>
            <a:ext cx="93968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000" b="1">
                <a:solidFill>
                  <a:srgbClr val="336600"/>
                </a:solidFill>
                <a:latin typeface="Arial" pitchFamily="34" charset="0"/>
                <a:cs typeface="Times New Roman" pitchFamily="18"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ko-KR" altLang="en-US"/>
              <a:t>초막절</a:t>
            </a:r>
            <a:endParaRPr lang="en-US" dirty="0"/>
          </a:p>
        </p:txBody>
      </p:sp>
      <p:sp>
        <p:nvSpPr>
          <p:cNvPr id="287764" name="Text Box 16"/>
          <p:cNvSpPr txBox="1">
            <a:spLocks noChangeArrowheads="1"/>
          </p:cNvSpPr>
          <p:nvPr/>
        </p:nvSpPr>
        <p:spPr bwMode="auto">
          <a:xfrm>
            <a:off x="3306417" y="5425696"/>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속죄일</a:t>
            </a:r>
            <a:endParaRPr lang="en-US" altLang="en-US" sz="2000" b="1" dirty="0">
              <a:solidFill>
                <a:srgbClr val="336600"/>
              </a:solidFill>
              <a:latin typeface="Arial" pitchFamily="34"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4" name="Text Box 14"/>
          <p:cNvSpPr txBox="1">
            <a:spLocks noChangeArrowheads="1"/>
          </p:cNvSpPr>
          <p:nvPr/>
        </p:nvSpPr>
        <p:spPr bwMode="auto">
          <a:xfrm>
            <a:off x="1179415" y="492010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왕국</a:t>
            </a:r>
            <a:endParaRPr lang="en-US" altLang="en-US" b="1" dirty="0">
              <a:solidFill>
                <a:srgbClr val="0000FF"/>
              </a:solidFill>
              <a:cs typeface="Times New Roman" pitchFamily="18" charset="0"/>
            </a:endParaRPr>
          </a:p>
        </p:txBody>
      </p:sp>
    </p:spTree>
    <p:extLst>
      <p:ext uri="{BB962C8B-B14F-4D97-AF65-F5344CB8AC3E}">
        <p14:creationId xmlns:p14="http://schemas.microsoft.com/office/powerpoint/2010/main" val="2244198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title"/>
          </p:nvPr>
        </p:nvSpPr>
        <p:spPr/>
        <p:txBody>
          <a:bodyPr/>
          <a:lstStyle/>
          <a:p>
            <a:pPr eaLnBrk="1" hangingPunct="1"/>
            <a:r>
              <a:rPr lang="ko-KR" altLang="en-US" b="1" dirty="0">
                <a:cs typeface="Arial" pitchFamily="34" charset="0"/>
              </a:rPr>
              <a:t>이스라엘 절기의 요약</a:t>
            </a:r>
            <a:endParaRPr lang="en-US" altLang="en-US" b="1" dirty="0">
              <a:cs typeface="Arial" pitchFamily="34" charset="0"/>
            </a:endParaRPr>
          </a:p>
        </p:txBody>
      </p:sp>
      <p:sp>
        <p:nvSpPr>
          <p:cNvPr id="264195" name="Rectangle 3"/>
          <p:cNvSpPr>
            <a:spLocks noGrp="1" noChangeArrowheads="1"/>
          </p:cNvSpPr>
          <p:nvPr>
            <p:ph type="body" sz="half" idx="1"/>
          </p:nvPr>
        </p:nvSpPr>
        <p:spPr>
          <a:xfrm>
            <a:off x="152400" y="1600200"/>
            <a:ext cx="7924800" cy="5257800"/>
          </a:xfrm>
        </p:spPr>
        <p:txBody>
          <a:bodyPr/>
          <a:lstStyle/>
          <a:p>
            <a:pPr marL="457200" indent="-457200" eaLnBrk="1" hangingPunct="1">
              <a:buFont typeface="Arial" pitchFamily="34" charset="0"/>
              <a:buAutoNum type="arabicPeriod"/>
            </a:pPr>
            <a:r>
              <a:rPr lang="ko-KR" altLang="en-US" sz="3600" b="1" dirty="0">
                <a:latin typeface="Arial" pitchFamily="34" charset="0"/>
                <a:cs typeface="Arial" pitchFamily="34" charset="0"/>
              </a:rPr>
              <a:t>두 달에 집중됨</a:t>
            </a:r>
            <a:endParaRPr lang="en-US" altLang="ko-KR" sz="3600" b="1" dirty="0">
              <a:latin typeface="Arial" pitchFamily="34" charset="0"/>
              <a:cs typeface="Arial" pitchFamily="34" charset="0"/>
            </a:endParaRPr>
          </a:p>
          <a:p>
            <a:pPr marL="457200" indent="-457200" eaLnBrk="1" hangingPunct="1">
              <a:buFont typeface="Arial" pitchFamily="34" charset="0"/>
              <a:buAutoNum type="arabicPeriod"/>
            </a:pPr>
            <a:r>
              <a:rPr lang="ko-KR" altLang="en-US" sz="3600" b="1" dirty="0">
                <a:latin typeface="Arial" pitchFamily="34" charset="0"/>
                <a:cs typeface="Arial" pitchFamily="34" charset="0"/>
              </a:rPr>
              <a:t>기쁨과 침울함</a:t>
            </a:r>
            <a:endParaRPr lang="en-US" altLang="ko-KR" sz="3600" b="1" dirty="0">
              <a:latin typeface="Arial" pitchFamily="34" charset="0"/>
              <a:cs typeface="Arial" pitchFamily="34" charset="0"/>
            </a:endParaRPr>
          </a:p>
          <a:p>
            <a:pPr marL="457200" indent="-457200" eaLnBrk="1" hangingPunct="1">
              <a:buFont typeface="Arial" pitchFamily="34" charset="0"/>
              <a:buAutoNum type="arabicPeriod"/>
            </a:pPr>
            <a:r>
              <a:rPr lang="ko-KR" altLang="en-US" sz="3600" b="1" dirty="0">
                <a:latin typeface="Arial" pitchFamily="34" charset="0"/>
                <a:cs typeface="Arial" pitchFamily="34" charset="0"/>
              </a:rPr>
              <a:t>예루살렘과 집에서</a:t>
            </a:r>
            <a:endParaRPr lang="en-US" altLang="ko-KR" sz="3600" b="1" dirty="0">
              <a:latin typeface="Arial" pitchFamily="34" charset="0"/>
              <a:cs typeface="Arial" pitchFamily="34" charset="0"/>
            </a:endParaRPr>
          </a:p>
          <a:p>
            <a:pPr marL="457200" indent="-457200" eaLnBrk="1" hangingPunct="1">
              <a:buFont typeface="Arial" pitchFamily="34" charset="0"/>
              <a:buAutoNum type="arabicPeriod"/>
            </a:pPr>
            <a:r>
              <a:rPr lang="ko-KR" altLang="en-US" sz="3600" b="1" dirty="0">
                <a:latin typeface="Arial" pitchFamily="34" charset="0"/>
                <a:cs typeface="Arial" pitchFamily="34" charset="0"/>
              </a:rPr>
              <a:t>농업을 중심으로 설계됨</a:t>
            </a:r>
            <a:endParaRPr lang="en-US" altLang="ko-KR" sz="3600" b="1" dirty="0">
              <a:latin typeface="Arial" pitchFamily="34" charset="0"/>
              <a:cs typeface="Arial" pitchFamily="34" charset="0"/>
            </a:endParaRPr>
          </a:p>
          <a:p>
            <a:pPr marL="457200" indent="-457200" eaLnBrk="1" hangingPunct="1">
              <a:buFont typeface="Arial" pitchFamily="34" charset="0"/>
              <a:buAutoNum type="arabicPeriod"/>
            </a:pPr>
            <a:r>
              <a:rPr lang="ko-KR" altLang="en-US" sz="3600" b="1" dirty="0">
                <a:latin typeface="Arial" pitchFamily="34" charset="0"/>
                <a:cs typeface="Arial" pitchFamily="34" charset="0"/>
              </a:rPr>
              <a:t>국가적 연합</a:t>
            </a:r>
            <a:endParaRPr lang="en-US" altLang="en-US" sz="3600" b="1" dirty="0">
              <a:latin typeface="Arial" pitchFamily="34" charset="0"/>
              <a:cs typeface="Arial" pitchFamily="34" charset="0"/>
            </a:endParaRPr>
          </a:p>
          <a:p>
            <a:pPr marL="457200" indent="-457200" eaLnBrk="1" hangingPunct="1">
              <a:buFont typeface="Arial" pitchFamily="34" charset="0"/>
              <a:buAutoNum type="arabicPeriod"/>
            </a:pPr>
            <a:r>
              <a:rPr lang="ko-KR" altLang="en-US" sz="3600" b="1" dirty="0">
                <a:latin typeface="Arial" pitchFamily="34" charset="0"/>
                <a:cs typeface="Arial" pitchFamily="34" charset="0"/>
              </a:rPr>
              <a:t>안식을 준비함</a:t>
            </a:r>
            <a:endParaRPr lang="en-US" altLang="ko-KR" sz="3600" b="1" dirty="0">
              <a:latin typeface="Arial" pitchFamily="34" charset="0"/>
              <a:cs typeface="Arial" pitchFamily="34" charset="0"/>
            </a:endParaRPr>
          </a:p>
          <a:p>
            <a:pPr marL="457200" indent="-457200" eaLnBrk="1" hangingPunct="1">
              <a:buFont typeface="Arial" pitchFamily="34" charset="0"/>
              <a:buAutoNum type="arabicPeriod"/>
            </a:pPr>
            <a:r>
              <a:rPr lang="ko-KR" altLang="en-US" sz="3600" b="1" dirty="0">
                <a:latin typeface="Arial" pitchFamily="34" charset="0"/>
                <a:cs typeface="Arial" pitchFamily="34" charset="0"/>
              </a:rPr>
              <a:t>과거와 미래를 바라보</a:t>
            </a:r>
            <a:endParaRPr lang="en-US" altLang="en-US" sz="3600" b="1" dirty="0">
              <a:latin typeface="Arial" pitchFamily="34" charset="0"/>
              <a:cs typeface="Arial" pitchFamily="34" charset="0"/>
            </a:endParaRPr>
          </a:p>
        </p:txBody>
      </p:sp>
      <p:sp>
        <p:nvSpPr>
          <p:cNvPr id="264198"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pitchFamily="34" charset="0"/>
                <a:cs typeface="Arial" pitchFamily="34" charset="0"/>
              </a:rPr>
              <a:t>183</a:t>
            </a:r>
            <a:endParaRPr lang="en-US" altLang="en-US" sz="1800" b="1">
              <a:solidFill>
                <a:srgbClr val="FFFFFF"/>
              </a:solidFill>
              <a:latin typeface="Arial" pitchFamily="34" charset="0"/>
              <a:cs typeface="Arial" pitchFamily="34" charset="0"/>
            </a:endParaRPr>
          </a:p>
        </p:txBody>
      </p:sp>
      <p:sp>
        <p:nvSpPr>
          <p:cNvPr id="7" name="AutoShape 4">
            <a:extLst>
              <a:ext uri="{FF2B5EF4-FFF2-40B4-BE49-F238E27FC236}">
                <a16:creationId xmlns:a16="http://schemas.microsoft.com/office/drawing/2014/main" id="{AA23BBA4-837D-9445-A4FA-17B8C38EA2A5}"/>
              </a:ext>
            </a:extLst>
          </p:cNvPr>
          <p:cNvSpPr>
            <a:spLocks noChangeAspect="1" noChangeArrowheads="1"/>
          </p:cNvSpPr>
          <p:nvPr/>
        </p:nvSpPr>
        <p:spPr bwMode="auto">
          <a:xfrm>
            <a:off x="2946400" y="889000"/>
            <a:ext cx="3251200" cy="508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5" descr="feasts">
            <a:hlinkClick r:id="rId4"/>
            <a:extLst>
              <a:ext uri="{FF2B5EF4-FFF2-40B4-BE49-F238E27FC236}">
                <a16:creationId xmlns:a16="http://schemas.microsoft.com/office/drawing/2014/main" id="{36C57D44-D166-3048-AB5F-7F9B8DCBE4CB}"/>
              </a:ext>
            </a:extLst>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7851775" y="1828800"/>
            <a:ext cx="1289050" cy="2459038"/>
          </a:xfrm>
        </p:spPr>
      </p:pic>
      <p:pic>
        <p:nvPicPr>
          <p:cNvPr id="18" name="Picture 12" descr="prophecyfeast">
            <a:hlinkClick r:id="rId6"/>
            <a:extLst>
              <a:ext uri="{FF2B5EF4-FFF2-40B4-BE49-F238E27FC236}">
                <a16:creationId xmlns:a16="http://schemas.microsoft.com/office/drawing/2014/main" id="{66DC2981-9A0E-0449-826B-CEA97C017567}"/>
              </a:ext>
            </a:extLst>
          </p:cNvPr>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7848600" y="4572000"/>
            <a:ext cx="1295400" cy="2286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4195">
                                            <p:txEl>
                                              <p:pRg st="3" end="3"/>
                                            </p:txEl>
                                          </p:spTgt>
                                        </p:tgtEl>
                                        <p:attrNameLst>
                                          <p:attrName>style.visibility</p:attrName>
                                        </p:attrNameLst>
                                      </p:cBhvr>
                                      <p:to>
                                        <p:strVal val="visible"/>
                                      </p:to>
                                    </p:set>
                                    <p:animEffect transition="in" filter="dissolve">
                                      <p:cBhvr>
                                        <p:cTn id="7" dur="500"/>
                                        <p:tgtEl>
                                          <p:spTgt spid="26419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4195">
                                            <p:txEl>
                                              <p:pRg st="4" end="4"/>
                                            </p:txEl>
                                          </p:spTgt>
                                        </p:tgtEl>
                                        <p:attrNameLst>
                                          <p:attrName>style.visibility</p:attrName>
                                        </p:attrNameLst>
                                      </p:cBhvr>
                                      <p:to>
                                        <p:strVal val="visible"/>
                                      </p:to>
                                    </p:set>
                                    <p:animEffect transition="in" filter="dissolve">
                                      <p:cBhvr>
                                        <p:cTn id="12" dur="500"/>
                                        <p:tgtEl>
                                          <p:spTgt spid="26419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4195">
                                            <p:txEl>
                                              <p:pRg st="5" end="5"/>
                                            </p:txEl>
                                          </p:spTgt>
                                        </p:tgtEl>
                                        <p:attrNameLst>
                                          <p:attrName>style.visibility</p:attrName>
                                        </p:attrNameLst>
                                      </p:cBhvr>
                                      <p:to>
                                        <p:strVal val="visible"/>
                                      </p:to>
                                    </p:set>
                                    <p:animEffect transition="in" filter="dissolve">
                                      <p:cBhvr>
                                        <p:cTn id="17" dur="500"/>
                                        <p:tgtEl>
                                          <p:spTgt spid="26419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64195">
                                            <p:txEl>
                                              <p:pRg st="6" end="6"/>
                                            </p:txEl>
                                          </p:spTgt>
                                        </p:tgtEl>
                                        <p:attrNameLst>
                                          <p:attrName>style.visibility</p:attrName>
                                        </p:attrNameLst>
                                      </p:cBhvr>
                                      <p:to>
                                        <p:strVal val="visible"/>
                                      </p:to>
                                    </p:set>
                                    <p:animEffect transition="in" filter="dissolve">
                                      <p:cBhvr>
                                        <p:cTn id="22" dur="500"/>
                                        <p:tgtEl>
                                          <p:spTgt spid="264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8519" y="-26988"/>
            <a:ext cx="925252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343400" cy="914400"/>
          </a:xfrm>
        </p:spPr>
        <p:txBody>
          <a:bodyPr/>
          <a:lstStyle/>
          <a:p>
            <a:pPr eaLnBrk="1" hangingPunct="1">
              <a:defRPr/>
            </a:pPr>
            <a:r>
              <a:rPr lang="ko-KR" altLang="en-US" b="1" dirty="0">
                <a:solidFill>
                  <a:schemeClr val="hlink"/>
                </a:solidFill>
                <a:latin typeface="Arial" charset="0"/>
                <a:ea typeface="ＭＳ Ｐゴシック" charset="0"/>
                <a:cs typeface="ＭＳ Ｐゴシック" charset="0"/>
              </a:rPr>
              <a:t>성경의 절기</a:t>
            </a:r>
            <a:endParaRPr lang="en-US" b="1" dirty="0">
              <a:solidFill>
                <a:schemeClr val="hlink"/>
              </a:solidFill>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0" y="1547664"/>
            <a:ext cx="5076056" cy="1752600"/>
          </a:xfrm>
        </p:spPr>
        <p:txBody>
          <a:bodyPr/>
          <a:lstStyle/>
          <a:p>
            <a:pPr eaLnBrk="1" hangingPunct="1">
              <a:buFont typeface="Wingdings" charset="0"/>
              <a:buNone/>
              <a:defRPr/>
            </a:pPr>
            <a:r>
              <a:rPr lang="ko-KR" altLang="en-US" sz="3600" b="1" dirty="0">
                <a:latin typeface="Tahoma" charset="0"/>
                <a:ea typeface="ＭＳ Ｐゴシック" charset="0"/>
                <a:cs typeface="ＭＳ Ｐゴシック" charset="0"/>
              </a:rPr>
              <a:t>구약에서 </a:t>
            </a:r>
            <a:endParaRPr lang="en-US" altLang="ko-KR" sz="3600" b="1" dirty="0">
              <a:latin typeface="Tahoma" charset="0"/>
              <a:ea typeface="ＭＳ Ｐゴシック" charset="0"/>
              <a:cs typeface="ＭＳ Ｐゴシック" charset="0"/>
            </a:endParaRPr>
          </a:p>
          <a:p>
            <a:pPr eaLnBrk="1" hangingPunct="1">
              <a:buFont typeface="Wingdings" charset="0"/>
              <a:buNone/>
              <a:defRPr/>
            </a:pPr>
            <a:r>
              <a:rPr lang="ko-KR" altLang="en-US" sz="3600" b="1" dirty="0">
                <a:latin typeface="Tahoma" charset="0"/>
                <a:ea typeface="ＭＳ Ｐゴシック" charset="0"/>
                <a:cs typeface="ＭＳ Ｐゴシック" charset="0"/>
              </a:rPr>
              <a:t>기념하는 거룩한 날</a:t>
            </a:r>
            <a:endParaRPr lang="en-US" sz="3600" b="1" dirty="0">
              <a:latin typeface="Tahoma" charset="0"/>
              <a:ea typeface="ＭＳ Ｐゴシック" charset="0"/>
              <a:cs typeface="ＭＳ Ｐゴシック" charset="0"/>
            </a:endParaRPr>
          </a:p>
        </p:txBody>
      </p:sp>
      <p:pic>
        <p:nvPicPr>
          <p:cNvPr id="205829" name="Picture 5" descr="s_priest">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rPr>
              <a:t>134</a:t>
            </a:r>
            <a:endParaRPr lang="en-US" sz="1800" dirty="0">
              <a:solidFill>
                <a:srgbClr val="FFFFFF"/>
              </a:solidFill>
            </a:endParaRPr>
          </a:p>
        </p:txBody>
      </p:sp>
      <p:pic>
        <p:nvPicPr>
          <p:cNvPr id="2" name="Picture 1"/>
          <p:cNvPicPr>
            <a:picLocks noChangeAspect="1"/>
          </p:cNvPicPr>
          <p:nvPr/>
        </p:nvPicPr>
        <p:blipFill>
          <a:blip r:embed="rId6"/>
          <a:stretch>
            <a:fillRect/>
          </a:stretch>
        </p:blipFill>
        <p:spPr>
          <a:xfrm>
            <a:off x="0" y="4607224"/>
            <a:ext cx="9144000" cy="2350168"/>
          </a:xfrm>
          <a:prstGeom prst="rect">
            <a:avLst/>
          </a:prstGeom>
        </p:spPr>
      </p:pic>
      <p:sp>
        <p:nvSpPr>
          <p:cNvPr id="8" name="Rectangle 3"/>
          <p:cNvSpPr txBox="1">
            <a:spLocks noChangeArrowheads="1"/>
          </p:cNvSpPr>
          <p:nvPr/>
        </p:nvSpPr>
        <p:spPr bwMode="auto">
          <a:xfrm>
            <a:off x="23813" y="3572940"/>
            <a:ext cx="5076056" cy="7927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65000"/>
              <a:buFont typeface="Wingdings" pitchFamily="-107"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a:lstStyle>
          <a:p>
            <a:pPr eaLnBrk="1" hangingPunct="1">
              <a:buFont typeface="Wingdings" charset="0"/>
              <a:buNone/>
              <a:defRPr/>
            </a:pPr>
            <a:r>
              <a:rPr lang="ko-KR" altLang="en-US" sz="2800" b="1" i="1" dirty="0" err="1">
                <a:latin typeface="Tahoma" charset="0"/>
                <a:ea typeface="ＭＳ Ｐゴシック" charset="0"/>
                <a:cs typeface="ＭＳ Ｐゴシック" charset="0"/>
              </a:rPr>
              <a:t>레위기</a:t>
            </a:r>
            <a:r>
              <a:rPr lang="en-US" sz="2800" b="1" i="1" dirty="0">
                <a:latin typeface="Tahoma" charset="0"/>
                <a:ea typeface="ＭＳ Ｐゴシック" charset="0"/>
                <a:cs typeface="ＭＳ Ｐゴシック" charset="0"/>
              </a:rPr>
              <a:t> 23; </a:t>
            </a:r>
            <a:r>
              <a:rPr lang="ko-KR" altLang="en-US" sz="2800" b="1" i="1" dirty="0">
                <a:latin typeface="Tahoma" charset="0"/>
                <a:ea typeface="ＭＳ Ｐゴシック" charset="0"/>
                <a:cs typeface="ＭＳ Ｐゴシック" charset="0"/>
              </a:rPr>
              <a:t>신명기</a:t>
            </a:r>
            <a:r>
              <a:rPr lang="en-US" sz="2800" b="1" i="1" dirty="0">
                <a:latin typeface="Tahoma" charset="0"/>
                <a:ea typeface="ＭＳ Ｐゴシック" charset="0"/>
                <a:cs typeface="ＭＳ Ｐゴシック" charset="0"/>
              </a:rPr>
              <a:t> 16</a:t>
            </a:r>
          </a:p>
        </p:txBody>
      </p:sp>
    </p:spTree>
    <p:extLst>
      <p:ext uri="{BB962C8B-B14F-4D97-AF65-F5344CB8AC3E}">
        <p14:creationId xmlns:p14="http://schemas.microsoft.com/office/powerpoint/2010/main" val="3135989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1026"/>
          <p:cNvSpPr>
            <a:spLocks noGrp="1" noChangeArrowheads="1"/>
          </p:cNvSpPr>
          <p:nvPr>
            <p:ph type="title"/>
          </p:nvPr>
        </p:nvSpPr>
        <p:spPr>
          <a:xfrm>
            <a:off x="457200" y="277813"/>
            <a:ext cx="8077200" cy="5437187"/>
          </a:xfrm>
          <a:ln>
            <a:miter lim="800000"/>
            <a:headEnd/>
            <a:tailEnd/>
          </a:ln>
          <a:effectLst/>
        </p:spPr>
        <p:txBody>
          <a:bodyPr/>
          <a:lstStyle/>
          <a:p>
            <a:pPr eaLnBrk="1" hangingPunct="1">
              <a:defRPr/>
            </a:pPr>
            <a:r>
              <a:rPr lang="ko-KR" altLang="en-US" sz="8000" dirty="0">
                <a:solidFill>
                  <a:srgbClr val="FFFFFF"/>
                </a:solidFill>
                <a:effectLst>
                  <a:glow rad="203200">
                    <a:schemeClr val="tx1">
                      <a:alpha val="91000"/>
                    </a:schemeClr>
                  </a:glow>
                </a:effectLst>
              </a:rPr>
              <a:t>성경에 언급하지 않은 세개의 다른 절기</a:t>
            </a:r>
            <a:r>
              <a:rPr lang="en-US" sz="8000" dirty="0">
                <a:solidFill>
                  <a:srgbClr val="FFFFFF"/>
                </a:solidFill>
                <a:effectLst>
                  <a:glow rad="203200">
                    <a:schemeClr val="tx1">
                      <a:alpha val="91000"/>
                    </a:schemeClr>
                  </a:glow>
                </a:effectLst>
              </a:rPr>
              <a:t>…</a:t>
            </a:r>
            <a:endParaRPr lang="en-US" dirty="0">
              <a:solidFill>
                <a:srgbClr val="FFFFFF"/>
              </a:solidFill>
              <a:effectLst>
                <a:glow rad="203200">
                  <a:schemeClr val="tx1">
                    <a:alpha val="91000"/>
                  </a:schemeClr>
                </a:glow>
              </a:effectLs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843213" y="2613025"/>
            <a:ext cx="3048000" cy="1752600"/>
          </a:xfrm>
        </p:spPr>
        <p:txBody>
          <a:bodyPr/>
          <a:lstStyle/>
          <a:p>
            <a:r>
              <a:rPr kumimoji="1" lang="ko-KR" altLang="en-US" sz="3600" b="1" dirty="0" err="1">
                <a:solidFill>
                  <a:srgbClr val="FFFF00"/>
                </a:solidFill>
                <a:latin typeface="Arial" pitchFamily="34" charset="0"/>
              </a:rPr>
              <a:t>초막절</a:t>
            </a:r>
            <a:r>
              <a:rPr kumimoji="1" lang="en-US" altLang="en-US" sz="3600" b="1" dirty="0">
                <a:solidFill>
                  <a:srgbClr val="FFFF00"/>
                </a:solidFill>
                <a:latin typeface="Arial" pitchFamily="34" charset="0"/>
              </a:rPr>
              <a:t>: </a:t>
            </a:r>
            <a:r>
              <a:rPr kumimoji="1" lang="ko-KR" altLang="en-US" sz="3600" b="1" dirty="0">
                <a:solidFill>
                  <a:srgbClr val="FFFF00"/>
                </a:solidFill>
                <a:latin typeface="Arial" pitchFamily="34" charset="0"/>
              </a:rPr>
              <a:t>세번째 성지순례절기</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1999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a:t>
            </a:r>
            <a:r>
              <a:rPr lang="ko-KR" altLang="en-US" sz="1800" dirty="0">
                <a:solidFill>
                  <a:srgbClr val="FFFFFF"/>
                </a:solidFill>
                <a:cs typeface="Times New Roman" pitchFamily="18" charset="0"/>
              </a:rPr>
              <a:t>대 성지순례절기</a:t>
            </a:r>
            <a:endParaRPr lang="en-US" altLang="en-US" sz="1800" dirty="0">
              <a:solidFill>
                <a:srgbClr val="FFFFFF"/>
              </a:solidFill>
              <a:cs typeface="Times New Roman" pitchFamily="18" charset="0"/>
            </a:endParaRPr>
          </a:p>
        </p:txBody>
      </p:sp>
      <p:sp>
        <p:nvSpPr>
          <p:cNvPr id="287750"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87751" name="Text Box 10"/>
          <p:cNvSpPr txBox="1">
            <a:spLocks noChangeArrowheads="1"/>
          </p:cNvSpPr>
          <p:nvPr/>
        </p:nvSpPr>
        <p:spPr bwMode="auto">
          <a:xfrm>
            <a:off x="6817399" y="127506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287752" name="Text Box 11"/>
          <p:cNvSpPr txBox="1">
            <a:spLocks noChangeArrowheads="1"/>
          </p:cNvSpPr>
          <p:nvPr/>
        </p:nvSpPr>
        <p:spPr bwMode="auto">
          <a:xfrm>
            <a:off x="7275453" y="179703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287753" name="Text Box 12"/>
          <p:cNvSpPr txBox="1">
            <a:spLocks noChangeArrowheads="1"/>
          </p:cNvSpPr>
          <p:nvPr/>
        </p:nvSpPr>
        <p:spPr bwMode="auto">
          <a:xfrm>
            <a:off x="2024063" y="5867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들림</a:t>
            </a:r>
            <a:endParaRPr lang="en-US" altLang="en-US" b="1" dirty="0">
              <a:solidFill>
                <a:srgbClr val="0000FF"/>
              </a:solidFill>
              <a:cs typeface="Times New Roman" pitchFamily="18" charset="0"/>
            </a:endParaRPr>
          </a:p>
        </p:txBody>
      </p:sp>
      <p:sp>
        <p:nvSpPr>
          <p:cNvPr id="287754"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40" name="Text Box 14"/>
          <p:cNvSpPr txBox="1">
            <a:spLocks noChangeArrowheads="1"/>
          </p:cNvSpPr>
          <p:nvPr/>
        </p:nvSpPr>
        <p:spPr bwMode="auto">
          <a:xfrm>
            <a:off x="1553128" y="543011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회개</a:t>
            </a:r>
            <a:endParaRPr lang="en-US" altLang="en-US" b="1" dirty="0">
              <a:solidFill>
                <a:srgbClr val="0000FF"/>
              </a:solidFill>
              <a:cs typeface="Times New Roman" pitchFamily="18" charset="0"/>
            </a:endParaRPr>
          </a:p>
        </p:txBody>
      </p:sp>
      <p:sp>
        <p:nvSpPr>
          <p:cNvPr id="287756" name="Text Box 16"/>
          <p:cNvSpPr txBox="1">
            <a:spLocks noChangeArrowheads="1"/>
          </p:cNvSpPr>
          <p:nvPr/>
        </p:nvSpPr>
        <p:spPr bwMode="auto">
          <a:xfrm>
            <a:off x="3783470" y="58498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4851977" y="134157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a:solidFill>
                  <a:srgbClr val="336600"/>
                </a:solidFill>
                <a:latin typeface="Arial" charset="0"/>
                <a:ea typeface="Times New Roman" charset="0"/>
                <a:cs typeface="Times New Roman" charset="0"/>
              </a:rPr>
              <a:t>무교절</a:t>
            </a:r>
            <a:endParaRPr lang="en-US" sz="2000" b="1" kern="0" dirty="0">
              <a:solidFill>
                <a:srgbClr val="336600"/>
              </a:solidFill>
              <a:latin typeface="Arial" charset="0"/>
              <a:ea typeface="Times New Roman" charset="0"/>
              <a:cs typeface="Times New Roman" charset="0"/>
            </a:endParaRPr>
          </a:p>
        </p:txBody>
      </p:sp>
      <p:sp>
        <p:nvSpPr>
          <p:cNvPr id="46" name="Text Box 20"/>
          <p:cNvSpPr txBox="1">
            <a:spLocks noChangeArrowheads="1"/>
          </p:cNvSpPr>
          <p:nvPr/>
        </p:nvSpPr>
        <p:spPr bwMode="auto">
          <a:xfrm>
            <a:off x="5632569" y="1799178"/>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초실절</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6148507" y="341224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a:solidFill>
                  <a:srgbClr val="336600"/>
                </a:solidFill>
                <a:latin typeface="Arial" charset="0"/>
                <a:ea typeface="Times New Roman" charset="0"/>
                <a:cs typeface="Times New Roman" charset="0"/>
              </a:rPr>
              <a:t>오순절</a:t>
            </a:r>
            <a:endParaRPr lang="en-US" sz="2000" b="1" kern="0" dirty="0">
              <a:solidFill>
                <a:srgbClr val="336600"/>
              </a:solidFill>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584569" y="500923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초막절</a:t>
            </a:r>
            <a:endParaRPr lang="en-US" sz="2000" b="1" kern="0" dirty="0">
              <a:solidFill>
                <a:srgbClr val="336600"/>
              </a:solidFill>
              <a:latin typeface="Arial" charset="0"/>
              <a:ea typeface="Times New Roman" charset="0"/>
              <a:cs typeface="Times New Roman" charset="0"/>
            </a:endParaRPr>
          </a:p>
        </p:txBody>
      </p:sp>
      <p:sp>
        <p:nvSpPr>
          <p:cNvPr id="287764" name="Text Box 16"/>
          <p:cNvSpPr txBox="1">
            <a:spLocks noChangeArrowheads="1"/>
          </p:cNvSpPr>
          <p:nvPr/>
        </p:nvSpPr>
        <p:spPr bwMode="auto">
          <a:xfrm>
            <a:off x="3306417" y="5425696"/>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속죄일</a:t>
            </a:r>
            <a:endParaRPr lang="en-US" altLang="en-US" sz="2000" b="1" dirty="0">
              <a:solidFill>
                <a:srgbClr val="336600"/>
              </a:solidFill>
              <a:latin typeface="Arial" pitchFamily="34"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4" name="Text Box 14"/>
          <p:cNvSpPr txBox="1">
            <a:spLocks noChangeArrowheads="1"/>
          </p:cNvSpPr>
          <p:nvPr/>
        </p:nvSpPr>
        <p:spPr bwMode="auto">
          <a:xfrm>
            <a:off x="1179415" y="492010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왕국</a:t>
            </a:r>
            <a:endParaRPr lang="en-US" altLang="en-US" b="1" dirty="0">
              <a:solidFill>
                <a:srgbClr val="0000FF"/>
              </a:solidFill>
              <a:cs typeface="Times New Roman" pitchFamily="18" charset="0"/>
            </a:endParaRPr>
          </a:p>
        </p:txBody>
      </p:sp>
      <p:sp>
        <p:nvSpPr>
          <p:cNvPr id="26" name="Text Box 21"/>
          <p:cNvSpPr txBox="1">
            <a:spLocks noChangeArrowheads="1"/>
          </p:cNvSpPr>
          <p:nvPr/>
        </p:nvSpPr>
        <p:spPr bwMode="auto">
          <a:xfrm>
            <a:off x="5253133" y="5046674"/>
            <a:ext cx="165622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err="1">
                <a:solidFill>
                  <a:srgbClr val="336600"/>
                </a:solidFill>
                <a:latin typeface="Arial" charset="0"/>
                <a:ea typeface="Times New Roman" charset="0"/>
                <a:cs typeface="Times New Roman" charset="0"/>
              </a:rPr>
              <a:t>아브월</a:t>
            </a:r>
            <a:r>
              <a:rPr lang="ko-KR" altLang="en-US" sz="2000" b="1" kern="0" dirty="0">
                <a:solidFill>
                  <a:srgbClr val="336600"/>
                </a:solidFill>
                <a:latin typeface="Arial" charset="0"/>
                <a:ea typeface="Times New Roman" charset="0"/>
                <a:cs typeface="Times New Roman" charset="0"/>
              </a:rPr>
              <a:t> </a:t>
            </a:r>
            <a:r>
              <a:rPr lang="en-US" altLang="ko-KR" sz="2000" b="1" kern="0" dirty="0">
                <a:solidFill>
                  <a:srgbClr val="336600"/>
                </a:solidFill>
                <a:latin typeface="Arial" charset="0"/>
                <a:ea typeface="Times New Roman" charset="0"/>
                <a:cs typeface="Times New Roman" charset="0"/>
              </a:rPr>
              <a:t>9</a:t>
            </a:r>
            <a:r>
              <a:rPr lang="ko-KR" altLang="en-US" sz="2000" b="1" kern="0" dirty="0">
                <a:solidFill>
                  <a:srgbClr val="336600"/>
                </a:solidFill>
                <a:latin typeface="Arial" charset="0"/>
                <a:ea typeface="Times New Roman" charset="0"/>
                <a:cs typeface="Times New Roman" charset="0"/>
              </a:rPr>
              <a:t>일째</a:t>
            </a:r>
            <a:endParaRPr lang="en-US" sz="2000" b="1" kern="0" dirty="0">
              <a:solidFill>
                <a:srgbClr val="336600"/>
              </a:solidFill>
              <a:latin typeface="Arial" charset="0"/>
              <a:ea typeface="Times New Roman" charset="0"/>
              <a:cs typeface="Times New Roman" charset="0"/>
            </a:endParaRPr>
          </a:p>
        </p:txBody>
      </p:sp>
    </p:spTree>
    <p:extLst>
      <p:ext uri="{BB962C8B-B14F-4D97-AF65-F5344CB8AC3E}">
        <p14:creationId xmlns:p14="http://schemas.microsoft.com/office/powerpoint/2010/main" val="21340943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3"/>
          <p:cNvSpPr>
            <a:spLocks noChangeArrowheads="1"/>
          </p:cNvSpPr>
          <p:nvPr/>
        </p:nvSpPr>
        <p:spPr bwMode="auto">
          <a:xfrm>
            <a:off x="7275513" y="0"/>
            <a:ext cx="1905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latin typeface="Arail" charset="0"/>
            </a:endParaRPr>
          </a:p>
        </p:txBody>
      </p:sp>
      <p:sp>
        <p:nvSpPr>
          <p:cNvPr id="188420" name="Rectangle 4"/>
          <p:cNvSpPr>
            <a:spLocks noGrp="1" noChangeArrowheads="1"/>
          </p:cNvSpPr>
          <p:nvPr>
            <p:ph type="title"/>
          </p:nvPr>
        </p:nvSpPr>
        <p:spPr>
          <a:xfrm>
            <a:off x="323528" y="5229200"/>
            <a:ext cx="8820472" cy="1628800"/>
          </a:xfrm>
          <a:solidFill>
            <a:srgbClr val="336600"/>
          </a:solidFill>
        </p:spPr>
        <p:txBody>
          <a:bodyPr/>
          <a:lstStyle/>
          <a:p>
            <a:pPr eaLnBrk="1" hangingPunct="1"/>
            <a:r>
              <a:rPr lang="ko-KR" altLang="en-US" sz="3600" dirty="0">
                <a:latin typeface="Arail" charset="0"/>
              </a:rPr>
              <a:t>유대인들의 삶은 </a:t>
            </a:r>
            <a:r>
              <a:rPr lang="en-US" altLang="ko-KR" sz="3600" dirty="0">
                <a:latin typeface="Arail" charset="0"/>
              </a:rPr>
              <a:t>400</a:t>
            </a:r>
            <a:r>
              <a:rPr lang="ko-KR" altLang="en-US" sz="3600" dirty="0">
                <a:latin typeface="Arail" charset="0"/>
              </a:rPr>
              <a:t>년 동안 솔로몬성전을 중심으로 돌아갔다</a:t>
            </a:r>
            <a:br>
              <a:rPr lang="en-US" altLang="ko-KR" sz="3600" dirty="0">
                <a:latin typeface="Arail" charset="0"/>
              </a:rPr>
            </a:br>
            <a:r>
              <a:rPr lang="en-US" altLang="en-US" sz="3600" dirty="0">
                <a:latin typeface="Arail" charset="0"/>
              </a:rPr>
              <a:t>(959-586 BC)</a:t>
            </a:r>
          </a:p>
        </p:txBody>
      </p:sp>
      <p:sp>
        <p:nvSpPr>
          <p:cNvPr id="306180" name="Text Box 5"/>
          <p:cNvSpPr txBox="1">
            <a:spLocks noChangeArrowheads="1"/>
          </p:cNvSpPr>
          <p:nvPr/>
        </p:nvSpPr>
        <p:spPr bwMode="auto">
          <a:xfrm>
            <a:off x="76200" y="76200"/>
            <a:ext cx="40703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sz="1800" b="1" dirty="0">
                <a:solidFill>
                  <a:srgbClr val="060400"/>
                </a:solidFill>
                <a:latin typeface="Arail" charset="0"/>
              </a:rPr>
              <a:t>이스라엘 안의 </a:t>
            </a:r>
            <a:r>
              <a:rPr lang="ko-KR" altLang="en-US" sz="1800" b="1" dirty="0" err="1">
                <a:solidFill>
                  <a:srgbClr val="060400"/>
                </a:solidFill>
                <a:latin typeface="Arail" charset="0"/>
              </a:rPr>
              <a:t>유대이즘과</a:t>
            </a:r>
            <a:r>
              <a:rPr lang="ko-KR" altLang="en-US" sz="1800" b="1" dirty="0">
                <a:solidFill>
                  <a:srgbClr val="060400"/>
                </a:solidFill>
                <a:latin typeface="Arail" charset="0"/>
              </a:rPr>
              <a:t> </a:t>
            </a:r>
            <a:r>
              <a:rPr lang="ko-KR" altLang="en-US" sz="1800" b="1" dirty="0" err="1">
                <a:solidFill>
                  <a:srgbClr val="060400"/>
                </a:solidFill>
                <a:latin typeface="Arail" charset="0"/>
              </a:rPr>
              <a:t>디아스포라</a:t>
            </a:r>
            <a:endParaRPr lang="en-US" altLang="en-US" sz="1800" b="1" dirty="0">
              <a:solidFill>
                <a:srgbClr val="060400"/>
              </a:solidFill>
              <a:latin typeface="Arail" charset="0"/>
            </a:endParaRPr>
          </a:p>
        </p:txBody>
      </p:sp>
      <p:sp>
        <p:nvSpPr>
          <p:cNvPr id="188422"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latin typeface="Arail" charset="0"/>
              </a:rPr>
              <a:t>184</a:t>
            </a:r>
            <a:endParaRPr lang="en-US" altLang="en-US" sz="1800">
              <a:latin typeface="Arai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r="-217"/>
          <a:stretch>
            <a:fillRect/>
          </a:stretch>
        </p:blipFill>
        <p:spPr bwMode="auto">
          <a:xfrm>
            <a:off x="0" y="0"/>
            <a:ext cx="93932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3"/>
          <p:cNvSpPr>
            <a:spLocks noGrp="1" noChangeArrowheads="1"/>
          </p:cNvSpPr>
          <p:nvPr>
            <p:ph type="title"/>
          </p:nvPr>
        </p:nvSpPr>
        <p:spPr>
          <a:xfrm>
            <a:off x="3810000" y="0"/>
            <a:ext cx="5562600" cy="1752600"/>
          </a:xfrm>
          <a:solidFill>
            <a:schemeClr val="bg1"/>
          </a:solidFill>
        </p:spPr>
        <p:txBody>
          <a:bodyPr/>
          <a:lstStyle/>
          <a:p>
            <a:pPr eaLnBrk="1" hangingPunct="1"/>
            <a:r>
              <a:rPr lang="ko-KR" altLang="en-US" sz="4000" b="1" dirty="0">
                <a:latin typeface="Arial" pitchFamily="34" charset="0"/>
                <a:cs typeface="Arial" pitchFamily="34" charset="0"/>
              </a:rPr>
              <a:t>유대인들은 </a:t>
            </a:r>
            <a:r>
              <a:rPr lang="ko-KR" altLang="en-US" sz="4000" b="1" dirty="0" err="1">
                <a:latin typeface="Arial" pitchFamily="34" charset="0"/>
                <a:cs typeface="Arial" pitchFamily="34" charset="0"/>
              </a:rPr>
              <a:t>물대접에서</a:t>
            </a:r>
            <a:r>
              <a:rPr lang="ko-KR" altLang="en-US" sz="4000" b="1" dirty="0">
                <a:latin typeface="Arial" pitchFamily="34" charset="0"/>
                <a:cs typeface="Arial" pitchFamily="34" charset="0"/>
              </a:rPr>
              <a:t> 거룩함을 유지함</a:t>
            </a:r>
            <a:endParaRPr lang="en-US" altLang="en-US" sz="4000" b="1" dirty="0">
              <a:latin typeface="Arial" pitchFamily="34" charset="0"/>
              <a:cs typeface="Arial" pitchFamily="34" charset="0"/>
            </a:endParaRPr>
          </a:p>
        </p:txBody>
      </p:sp>
      <p:sp>
        <p:nvSpPr>
          <p:cNvPr id="190468" name="Line 4"/>
          <p:cNvSpPr>
            <a:spLocks noChangeShapeType="1"/>
          </p:cNvSpPr>
          <p:nvPr/>
        </p:nvSpPr>
        <p:spPr bwMode="auto">
          <a:xfrm>
            <a:off x="0" y="0"/>
            <a:ext cx="9144000" cy="6858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0469" name="Line 5"/>
          <p:cNvSpPr>
            <a:spLocks noChangeShapeType="1"/>
          </p:cNvSpPr>
          <p:nvPr/>
        </p:nvSpPr>
        <p:spPr bwMode="auto">
          <a:xfrm rot="5400000">
            <a:off x="1143000" y="-1143000"/>
            <a:ext cx="6858000" cy="91440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0470"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ko-KR" altLang="en-US" sz="8800" dirty="0">
                <a:effectLst>
                  <a:outerShdw blurRad="38100" dist="38100" dir="2700000" algn="tl">
                    <a:srgbClr val="000000"/>
                  </a:outerShdw>
                </a:effectLst>
              </a:rPr>
              <a:t>성전</a:t>
            </a:r>
            <a:endParaRPr lang="en-US" altLang="ko-KR" sz="8800" dirty="0">
              <a:effectLst>
                <a:outerShdw blurRad="38100" dist="38100" dir="2700000" algn="tl">
                  <a:srgbClr val="000000"/>
                </a:outerShdw>
              </a:effectLst>
            </a:endParaRPr>
          </a:p>
          <a:p>
            <a:pPr algn="ctr" eaLnBrk="1" hangingPunct="1"/>
            <a:r>
              <a:rPr lang="ko-KR" altLang="en-US" sz="8800" dirty="0">
                <a:effectLst>
                  <a:outerShdw blurRad="38100" dist="38100" dir="2700000" algn="tl">
                    <a:srgbClr val="000000"/>
                  </a:outerShdw>
                </a:effectLst>
              </a:rPr>
              <a:t>파괴</a:t>
            </a:r>
            <a:r>
              <a:rPr lang="en-US" altLang="en-US" sz="8800" dirty="0">
                <a:effectLst>
                  <a:outerShdw blurRad="38100" dist="38100" dir="2700000" algn="tl">
                    <a:srgbClr val="000000"/>
                  </a:outerShdw>
                </a:effectLst>
              </a:rPr>
              <a:t>!</a:t>
            </a:r>
          </a:p>
        </p:txBody>
      </p:sp>
      <p:sp>
        <p:nvSpPr>
          <p:cNvPr id="190471" name="Text Box 7"/>
          <p:cNvSpPr txBox="1">
            <a:spLocks noChangeArrowheads="1"/>
          </p:cNvSpPr>
          <p:nvPr/>
        </p:nvSpPr>
        <p:spPr bwMode="auto">
          <a:xfrm>
            <a:off x="6248400" y="4876800"/>
            <a:ext cx="3124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spcBef>
                <a:spcPct val="50000"/>
              </a:spcBef>
            </a:pPr>
            <a:r>
              <a:rPr lang="ko-KR" altLang="en-US" sz="2800" b="1" dirty="0" err="1">
                <a:solidFill>
                  <a:srgbClr val="060400"/>
                </a:solidFill>
              </a:rPr>
              <a:t>아브월</a:t>
            </a:r>
            <a:r>
              <a:rPr lang="ko-KR" altLang="en-US" sz="2800" b="1" dirty="0">
                <a:solidFill>
                  <a:srgbClr val="060400"/>
                </a:solidFill>
              </a:rPr>
              <a:t> </a:t>
            </a:r>
            <a:r>
              <a:rPr lang="en-US" altLang="ko-KR" sz="2800" b="1" dirty="0">
                <a:solidFill>
                  <a:srgbClr val="060400"/>
                </a:solidFill>
              </a:rPr>
              <a:t>9</a:t>
            </a:r>
            <a:r>
              <a:rPr lang="ko-KR" altLang="en-US" sz="2800" b="1" dirty="0">
                <a:solidFill>
                  <a:srgbClr val="060400"/>
                </a:solidFill>
              </a:rPr>
              <a:t>일</a:t>
            </a:r>
            <a:endParaRPr lang="en-US" altLang="ko-KR" sz="2800" b="1" dirty="0">
              <a:solidFill>
                <a:srgbClr val="060400"/>
              </a:solidFill>
            </a:endParaRPr>
          </a:p>
          <a:p>
            <a:pPr>
              <a:spcBef>
                <a:spcPct val="50000"/>
              </a:spcBef>
            </a:pPr>
            <a:r>
              <a:rPr lang="en-US" altLang="en-US" sz="2800" b="1" dirty="0">
                <a:solidFill>
                  <a:srgbClr val="060400"/>
                </a:solidFill>
              </a:rPr>
              <a:t>  • 586 BC</a:t>
            </a:r>
          </a:p>
          <a:p>
            <a:pPr>
              <a:spcBef>
                <a:spcPct val="50000"/>
              </a:spcBef>
            </a:pPr>
            <a:r>
              <a:rPr lang="en-US" altLang="en-US" sz="2800" b="1" dirty="0">
                <a:solidFill>
                  <a:srgbClr val="060400"/>
                </a:solidFill>
              </a:rPr>
              <a:t>  • AD 70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animBg="1"/>
      <p:bldP spid="190469" grpId="0" animBg="1"/>
      <p:bldP spid="190470" grpId="0" animBg="1"/>
      <p:bldP spid="19047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843213" y="2613025"/>
            <a:ext cx="3048000" cy="1752600"/>
          </a:xfrm>
        </p:spPr>
        <p:txBody>
          <a:bodyPr/>
          <a:lstStyle/>
          <a:p>
            <a:r>
              <a:rPr kumimoji="1" lang="ko-KR" altLang="en-US" sz="3600" b="1" dirty="0" err="1">
                <a:solidFill>
                  <a:srgbClr val="FFFF00"/>
                </a:solidFill>
                <a:latin typeface="Arial" pitchFamily="34" charset="0"/>
              </a:rPr>
              <a:t>초막절</a:t>
            </a:r>
            <a:r>
              <a:rPr kumimoji="1" lang="en-US" altLang="en-US" sz="3600" b="1" dirty="0">
                <a:solidFill>
                  <a:srgbClr val="FFFF00"/>
                </a:solidFill>
                <a:latin typeface="Arial" pitchFamily="34" charset="0"/>
              </a:rPr>
              <a:t>: </a:t>
            </a:r>
            <a:r>
              <a:rPr kumimoji="1" lang="ko-KR" altLang="en-US" sz="3600" b="1" dirty="0">
                <a:solidFill>
                  <a:srgbClr val="FFFF00"/>
                </a:solidFill>
                <a:latin typeface="Arial" pitchFamily="34" charset="0"/>
              </a:rPr>
              <a:t>세번째 성지순례절기</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1999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a:t>
            </a:r>
            <a:r>
              <a:rPr lang="ko-KR" altLang="en-US" sz="1800" dirty="0">
                <a:solidFill>
                  <a:srgbClr val="FFFFFF"/>
                </a:solidFill>
                <a:cs typeface="Times New Roman" pitchFamily="18" charset="0"/>
              </a:rPr>
              <a:t>대 성지순례절기</a:t>
            </a:r>
            <a:endParaRPr lang="en-US" altLang="en-US" sz="1800" dirty="0">
              <a:solidFill>
                <a:srgbClr val="FFFFFF"/>
              </a:solidFill>
              <a:cs typeface="Times New Roman" pitchFamily="18" charset="0"/>
            </a:endParaRPr>
          </a:p>
        </p:txBody>
      </p:sp>
      <p:sp>
        <p:nvSpPr>
          <p:cNvPr id="287750"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87751" name="Text Box 10"/>
          <p:cNvSpPr txBox="1">
            <a:spLocks noChangeArrowheads="1"/>
          </p:cNvSpPr>
          <p:nvPr/>
        </p:nvSpPr>
        <p:spPr bwMode="auto">
          <a:xfrm>
            <a:off x="6817399" y="127506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287752" name="Text Box 11"/>
          <p:cNvSpPr txBox="1">
            <a:spLocks noChangeArrowheads="1"/>
          </p:cNvSpPr>
          <p:nvPr/>
        </p:nvSpPr>
        <p:spPr bwMode="auto">
          <a:xfrm>
            <a:off x="7275453" y="179703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287753" name="Text Box 12"/>
          <p:cNvSpPr txBox="1">
            <a:spLocks noChangeArrowheads="1"/>
          </p:cNvSpPr>
          <p:nvPr/>
        </p:nvSpPr>
        <p:spPr bwMode="auto">
          <a:xfrm>
            <a:off x="2024063" y="5867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들림</a:t>
            </a:r>
            <a:endParaRPr lang="en-US" altLang="en-US" b="1" dirty="0">
              <a:solidFill>
                <a:srgbClr val="0000FF"/>
              </a:solidFill>
              <a:cs typeface="Times New Roman" pitchFamily="18" charset="0"/>
            </a:endParaRPr>
          </a:p>
        </p:txBody>
      </p:sp>
      <p:sp>
        <p:nvSpPr>
          <p:cNvPr id="287754"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40" name="Text Box 14"/>
          <p:cNvSpPr txBox="1">
            <a:spLocks noChangeArrowheads="1"/>
          </p:cNvSpPr>
          <p:nvPr/>
        </p:nvSpPr>
        <p:spPr bwMode="auto">
          <a:xfrm>
            <a:off x="1553128" y="543011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회개</a:t>
            </a:r>
            <a:endParaRPr lang="en-US" altLang="en-US" b="1" dirty="0">
              <a:solidFill>
                <a:srgbClr val="0000FF"/>
              </a:solidFill>
              <a:cs typeface="Times New Roman" pitchFamily="18" charset="0"/>
            </a:endParaRPr>
          </a:p>
        </p:txBody>
      </p:sp>
      <p:sp>
        <p:nvSpPr>
          <p:cNvPr id="287756" name="Text Box 16"/>
          <p:cNvSpPr txBox="1">
            <a:spLocks noChangeArrowheads="1"/>
          </p:cNvSpPr>
          <p:nvPr/>
        </p:nvSpPr>
        <p:spPr bwMode="auto">
          <a:xfrm>
            <a:off x="3783470" y="58498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4851977" y="134157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a:solidFill>
                  <a:srgbClr val="336600"/>
                </a:solidFill>
                <a:latin typeface="Arial" charset="0"/>
                <a:ea typeface="Times New Roman" charset="0"/>
                <a:cs typeface="Times New Roman" charset="0"/>
              </a:rPr>
              <a:t>무교절</a:t>
            </a:r>
            <a:endParaRPr lang="en-US" sz="2000" b="1" kern="0" dirty="0">
              <a:solidFill>
                <a:srgbClr val="336600"/>
              </a:solidFill>
              <a:latin typeface="Arial" charset="0"/>
              <a:ea typeface="Times New Roman" charset="0"/>
              <a:cs typeface="Times New Roman" charset="0"/>
            </a:endParaRPr>
          </a:p>
        </p:txBody>
      </p:sp>
      <p:sp>
        <p:nvSpPr>
          <p:cNvPr id="46" name="Text Box 20"/>
          <p:cNvSpPr txBox="1">
            <a:spLocks noChangeArrowheads="1"/>
          </p:cNvSpPr>
          <p:nvPr/>
        </p:nvSpPr>
        <p:spPr bwMode="auto">
          <a:xfrm>
            <a:off x="5632569" y="1799178"/>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초실절</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6148507" y="341224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a:solidFill>
                  <a:srgbClr val="336600"/>
                </a:solidFill>
                <a:latin typeface="Arial" charset="0"/>
                <a:ea typeface="Times New Roman" charset="0"/>
                <a:cs typeface="Times New Roman" charset="0"/>
              </a:rPr>
              <a:t>오순절</a:t>
            </a:r>
            <a:endParaRPr lang="en-US" sz="2000" b="1" kern="0" dirty="0">
              <a:solidFill>
                <a:srgbClr val="336600"/>
              </a:solidFill>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584569" y="500923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초막절</a:t>
            </a:r>
            <a:endParaRPr lang="en-US" sz="2000" b="1" kern="0" dirty="0">
              <a:solidFill>
                <a:srgbClr val="336600"/>
              </a:solidFill>
              <a:latin typeface="Arial" charset="0"/>
              <a:ea typeface="Times New Roman" charset="0"/>
              <a:cs typeface="Times New Roman" charset="0"/>
            </a:endParaRPr>
          </a:p>
        </p:txBody>
      </p:sp>
      <p:sp>
        <p:nvSpPr>
          <p:cNvPr id="287764" name="Text Box 16"/>
          <p:cNvSpPr txBox="1">
            <a:spLocks noChangeArrowheads="1"/>
          </p:cNvSpPr>
          <p:nvPr/>
        </p:nvSpPr>
        <p:spPr bwMode="auto">
          <a:xfrm>
            <a:off x="3306417" y="5425696"/>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속죄일</a:t>
            </a:r>
            <a:endParaRPr lang="en-US" altLang="en-US" sz="2000" b="1" dirty="0">
              <a:solidFill>
                <a:srgbClr val="336600"/>
              </a:solidFill>
              <a:latin typeface="Arial" pitchFamily="34"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4" name="Text Box 14"/>
          <p:cNvSpPr txBox="1">
            <a:spLocks noChangeArrowheads="1"/>
          </p:cNvSpPr>
          <p:nvPr/>
        </p:nvSpPr>
        <p:spPr bwMode="auto">
          <a:xfrm>
            <a:off x="1179415" y="492010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왕국</a:t>
            </a:r>
            <a:endParaRPr lang="en-US" altLang="en-US" b="1" dirty="0">
              <a:solidFill>
                <a:srgbClr val="0000FF"/>
              </a:solidFill>
              <a:cs typeface="Times New Roman" pitchFamily="18" charset="0"/>
            </a:endParaRPr>
          </a:p>
        </p:txBody>
      </p:sp>
      <p:sp>
        <p:nvSpPr>
          <p:cNvPr id="26" name="Text Box 21"/>
          <p:cNvSpPr txBox="1">
            <a:spLocks noChangeArrowheads="1"/>
          </p:cNvSpPr>
          <p:nvPr/>
        </p:nvSpPr>
        <p:spPr bwMode="auto">
          <a:xfrm>
            <a:off x="5253133" y="5046674"/>
            <a:ext cx="165622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아브월</a:t>
            </a:r>
            <a:r>
              <a:rPr lang="ko-KR" altLang="en-US" sz="2000" b="1" kern="0" dirty="0">
                <a:solidFill>
                  <a:srgbClr val="336600"/>
                </a:solidFill>
                <a:latin typeface="Arial" charset="0"/>
                <a:ea typeface="Times New Roman" charset="0"/>
                <a:cs typeface="Times New Roman" charset="0"/>
              </a:rPr>
              <a:t> </a:t>
            </a:r>
            <a:r>
              <a:rPr lang="en-US" altLang="ko-KR" sz="2000" b="1" kern="0" dirty="0">
                <a:solidFill>
                  <a:srgbClr val="336600"/>
                </a:solidFill>
                <a:latin typeface="Arial" charset="0"/>
                <a:ea typeface="Times New Roman" charset="0"/>
                <a:cs typeface="Times New Roman" charset="0"/>
              </a:rPr>
              <a:t>9</a:t>
            </a:r>
            <a:r>
              <a:rPr lang="ko-KR" altLang="en-US" sz="2000" b="1" kern="0" dirty="0">
                <a:solidFill>
                  <a:srgbClr val="336600"/>
                </a:solidFill>
                <a:latin typeface="Arial" charset="0"/>
                <a:ea typeface="Times New Roman" charset="0"/>
                <a:cs typeface="Times New Roman" charset="0"/>
              </a:rPr>
              <a:t>일째</a:t>
            </a:r>
            <a:endParaRPr lang="en-US" sz="2000" b="1" kern="0" dirty="0">
              <a:solidFill>
                <a:srgbClr val="336600"/>
              </a:solidFill>
              <a:latin typeface="Arial" charset="0"/>
              <a:ea typeface="Times New Roman" charset="0"/>
              <a:cs typeface="Times New Roman" charset="0"/>
            </a:endParaRPr>
          </a:p>
        </p:txBody>
      </p:sp>
      <p:sp>
        <p:nvSpPr>
          <p:cNvPr id="27" name="Text Box 21"/>
          <p:cNvSpPr txBox="1">
            <a:spLocks noChangeArrowheads="1"/>
          </p:cNvSpPr>
          <p:nvPr/>
        </p:nvSpPr>
        <p:spPr bwMode="auto">
          <a:xfrm>
            <a:off x="1405501" y="3381345"/>
            <a:ext cx="1191352"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하누카쿠</a:t>
            </a:r>
            <a:endParaRPr lang="en-US" sz="2000" b="1" kern="0" dirty="0">
              <a:solidFill>
                <a:srgbClr val="336600"/>
              </a:solidFill>
              <a:latin typeface="Arial" charset="0"/>
              <a:ea typeface="Times New Roman" charset="0"/>
              <a:cs typeface="Times New Roman" charset="0"/>
            </a:endParaRPr>
          </a:p>
        </p:txBody>
      </p:sp>
    </p:spTree>
    <p:extLst>
      <p:ext uri="{BB962C8B-B14F-4D97-AF65-F5344CB8AC3E}">
        <p14:creationId xmlns:p14="http://schemas.microsoft.com/office/powerpoint/2010/main" val="3090911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Text Box 9"/>
          <p:cNvSpPr txBox="1">
            <a:spLocks noChangeArrowheads="1"/>
          </p:cNvSpPr>
          <p:nvPr/>
        </p:nvSpPr>
        <p:spPr bwMode="auto">
          <a:xfrm>
            <a:off x="7086600" y="4267200"/>
            <a:ext cx="19812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000" b="1">
                <a:latin typeface="Tahoma" pitchFamily="-107" charset="-52"/>
                <a:ea typeface="+mn-ea"/>
              </a:rPr>
              <a:t>9-Branch Lampstand (Hanukkah)</a:t>
            </a:r>
          </a:p>
        </p:txBody>
      </p:sp>
      <p:grpSp>
        <p:nvGrpSpPr>
          <p:cNvPr id="311300" name="Group 11"/>
          <p:cNvGrpSpPr>
            <a:grpSpLocks/>
          </p:cNvGrpSpPr>
          <p:nvPr/>
        </p:nvGrpSpPr>
        <p:grpSpPr bwMode="auto">
          <a:xfrm>
            <a:off x="0" y="990600"/>
            <a:ext cx="4660900" cy="5867400"/>
            <a:chOff x="0" y="624"/>
            <a:chExt cx="2936" cy="3696"/>
          </a:xfrm>
        </p:grpSpPr>
        <p:pic>
          <p:nvPicPr>
            <p:cNvPr id="31130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en-US" altLang="en-US" sz="4000" dirty="0">
                <a:latin typeface="Arial" pitchFamily="34" charset="0"/>
                <a:cs typeface="Arial" pitchFamily="34" charset="0"/>
              </a:rPr>
              <a:t>Hanukkah (</a:t>
            </a:r>
            <a:r>
              <a:rPr lang="ko-KR" altLang="en-US" sz="4000" dirty="0">
                <a:latin typeface="Arial" pitchFamily="34" charset="0"/>
                <a:cs typeface="Arial" pitchFamily="34" charset="0"/>
              </a:rPr>
              <a:t>빛의 절기</a:t>
            </a:r>
            <a:r>
              <a:rPr lang="en-US" altLang="en-US" sz="4000" dirty="0">
                <a:latin typeface="Arial" pitchFamily="34" charset="0"/>
                <a:cs typeface="Arial" pitchFamily="34" charset="0"/>
              </a:rPr>
              <a:t>) </a:t>
            </a:r>
            <a:r>
              <a:rPr lang="ko-KR" altLang="en-US" sz="4000" dirty="0">
                <a:latin typeface="Arial" pitchFamily="34" charset="0"/>
                <a:cs typeface="Arial" pitchFamily="34" charset="0"/>
              </a:rPr>
              <a:t>기원</a:t>
            </a:r>
            <a:r>
              <a:rPr lang="en-US" altLang="ko-KR" sz="4000" dirty="0">
                <a:latin typeface="Arial" pitchFamily="34" charset="0"/>
                <a:cs typeface="Arial" pitchFamily="34" charset="0"/>
              </a:rPr>
              <a:t>164</a:t>
            </a:r>
            <a:r>
              <a:rPr lang="ko-KR" altLang="en-US" sz="4000" dirty="0">
                <a:latin typeface="Arial" pitchFamily="34" charset="0"/>
                <a:cs typeface="Arial" pitchFamily="34" charset="0"/>
              </a:rPr>
              <a:t>년에 </a:t>
            </a:r>
            <a:r>
              <a:rPr lang="ko-KR" altLang="en-US" sz="4000" dirty="0" err="1">
                <a:latin typeface="Arial" pitchFamily="34" charset="0"/>
                <a:cs typeface="Arial" pitchFamily="34" charset="0"/>
              </a:rPr>
              <a:t>마카비가</a:t>
            </a:r>
            <a:r>
              <a:rPr lang="ko-KR" altLang="en-US" sz="4000" dirty="0">
                <a:latin typeface="Arial" pitchFamily="34" charset="0"/>
                <a:cs typeface="Arial" pitchFamily="34" charset="0"/>
              </a:rPr>
              <a:t> </a:t>
            </a:r>
            <a:r>
              <a:rPr lang="ko-KR" altLang="en-US" sz="4000" dirty="0" err="1">
                <a:latin typeface="Arial" pitchFamily="34" charset="0"/>
                <a:cs typeface="Arial" pitchFamily="34" charset="0"/>
              </a:rPr>
              <a:t>셀루키에</a:t>
            </a:r>
            <a:r>
              <a:rPr lang="ko-KR" altLang="en-US" sz="4000" dirty="0">
                <a:latin typeface="Arial" pitchFamily="34" charset="0"/>
                <a:cs typeface="Arial" pitchFamily="34" charset="0"/>
              </a:rPr>
              <a:t> 승리한 날을 기념</a:t>
            </a:r>
            <a:endParaRPr lang="en-US" altLang="en-US" sz="3200" dirty="0">
              <a:latin typeface="Arial" pitchFamily="34" charset="0"/>
              <a:cs typeface="Arial" pitchFamily="34" charset="0"/>
            </a:endParaRPr>
          </a:p>
        </p:txBody>
      </p:sp>
      <p:sp>
        <p:nvSpPr>
          <p:cNvPr id="184328" name="Text Box 8"/>
          <p:cNvSpPr txBox="1">
            <a:spLocks noChangeArrowheads="1"/>
          </p:cNvSpPr>
          <p:nvPr/>
        </p:nvSpPr>
        <p:spPr bwMode="auto">
          <a:xfrm>
            <a:off x="5105400" y="2743200"/>
            <a:ext cx="1828800" cy="10064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000" b="1">
                <a:latin typeface="Tahoma" pitchFamily="-107" charset="-52"/>
                <a:ea typeface="+mn-ea"/>
              </a:rPr>
              <a:t>7-Branch Menorah (Regular)</a:t>
            </a: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843213" y="2613025"/>
            <a:ext cx="3048000" cy="1752600"/>
          </a:xfrm>
        </p:spPr>
        <p:txBody>
          <a:bodyPr/>
          <a:lstStyle/>
          <a:p>
            <a:r>
              <a:rPr kumimoji="1" lang="ko-KR" altLang="en-US" sz="3600" b="1" dirty="0" err="1">
                <a:solidFill>
                  <a:srgbClr val="FFFF00"/>
                </a:solidFill>
                <a:latin typeface="Arial" pitchFamily="34" charset="0"/>
              </a:rPr>
              <a:t>초막절</a:t>
            </a:r>
            <a:r>
              <a:rPr kumimoji="1" lang="en-US" altLang="en-US" sz="3600" b="1" dirty="0">
                <a:solidFill>
                  <a:srgbClr val="FFFF00"/>
                </a:solidFill>
                <a:latin typeface="Arial" pitchFamily="34" charset="0"/>
              </a:rPr>
              <a:t>: </a:t>
            </a:r>
            <a:r>
              <a:rPr kumimoji="1" lang="ko-KR" altLang="en-US" sz="3600" b="1" dirty="0">
                <a:solidFill>
                  <a:srgbClr val="FFFF00"/>
                </a:solidFill>
                <a:latin typeface="Arial" pitchFamily="34" charset="0"/>
              </a:rPr>
              <a:t>세번째 성지순례절기</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1999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a:t>
            </a:r>
            <a:r>
              <a:rPr lang="ko-KR" altLang="en-US" sz="1800" dirty="0">
                <a:solidFill>
                  <a:srgbClr val="FFFFFF"/>
                </a:solidFill>
                <a:cs typeface="Times New Roman" pitchFamily="18" charset="0"/>
              </a:rPr>
              <a:t>대 성지순례절기</a:t>
            </a:r>
            <a:endParaRPr lang="en-US" altLang="en-US" sz="1800" dirty="0">
              <a:solidFill>
                <a:srgbClr val="FFFFFF"/>
              </a:solidFill>
              <a:cs typeface="Times New Roman" pitchFamily="18" charset="0"/>
            </a:endParaRPr>
          </a:p>
        </p:txBody>
      </p:sp>
      <p:sp>
        <p:nvSpPr>
          <p:cNvPr id="287750"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87751" name="Text Box 10"/>
          <p:cNvSpPr txBox="1">
            <a:spLocks noChangeArrowheads="1"/>
          </p:cNvSpPr>
          <p:nvPr/>
        </p:nvSpPr>
        <p:spPr bwMode="auto">
          <a:xfrm>
            <a:off x="6817399" y="127506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287752" name="Text Box 11"/>
          <p:cNvSpPr txBox="1">
            <a:spLocks noChangeArrowheads="1"/>
          </p:cNvSpPr>
          <p:nvPr/>
        </p:nvSpPr>
        <p:spPr bwMode="auto">
          <a:xfrm>
            <a:off x="7275453" y="179703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287753" name="Text Box 12"/>
          <p:cNvSpPr txBox="1">
            <a:spLocks noChangeArrowheads="1"/>
          </p:cNvSpPr>
          <p:nvPr/>
        </p:nvSpPr>
        <p:spPr bwMode="auto">
          <a:xfrm>
            <a:off x="2024063" y="5867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들림</a:t>
            </a:r>
            <a:endParaRPr lang="en-US" altLang="en-US" b="1" dirty="0">
              <a:solidFill>
                <a:srgbClr val="0000FF"/>
              </a:solidFill>
              <a:cs typeface="Times New Roman" pitchFamily="18" charset="0"/>
            </a:endParaRPr>
          </a:p>
        </p:txBody>
      </p:sp>
      <p:sp>
        <p:nvSpPr>
          <p:cNvPr id="287754"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40" name="Text Box 14"/>
          <p:cNvSpPr txBox="1">
            <a:spLocks noChangeArrowheads="1"/>
          </p:cNvSpPr>
          <p:nvPr/>
        </p:nvSpPr>
        <p:spPr bwMode="auto">
          <a:xfrm>
            <a:off x="1553128" y="543011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회개</a:t>
            </a:r>
            <a:endParaRPr lang="en-US" altLang="en-US" b="1" dirty="0">
              <a:solidFill>
                <a:srgbClr val="0000FF"/>
              </a:solidFill>
              <a:cs typeface="Times New Roman" pitchFamily="18" charset="0"/>
            </a:endParaRPr>
          </a:p>
        </p:txBody>
      </p:sp>
      <p:sp>
        <p:nvSpPr>
          <p:cNvPr id="287756" name="Text Box 16"/>
          <p:cNvSpPr txBox="1">
            <a:spLocks noChangeArrowheads="1"/>
          </p:cNvSpPr>
          <p:nvPr/>
        </p:nvSpPr>
        <p:spPr bwMode="auto">
          <a:xfrm>
            <a:off x="3783470" y="58498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4851977" y="134157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a:solidFill>
                  <a:srgbClr val="336600"/>
                </a:solidFill>
                <a:latin typeface="Arial" charset="0"/>
                <a:ea typeface="Times New Roman" charset="0"/>
                <a:cs typeface="Times New Roman" charset="0"/>
              </a:rPr>
              <a:t>무교절</a:t>
            </a:r>
            <a:endParaRPr lang="en-US" sz="2000" b="1" kern="0" dirty="0">
              <a:solidFill>
                <a:srgbClr val="336600"/>
              </a:solidFill>
              <a:latin typeface="Arial" charset="0"/>
              <a:ea typeface="Times New Roman" charset="0"/>
              <a:cs typeface="Times New Roman" charset="0"/>
            </a:endParaRPr>
          </a:p>
        </p:txBody>
      </p:sp>
      <p:sp>
        <p:nvSpPr>
          <p:cNvPr id="46" name="Text Box 20"/>
          <p:cNvSpPr txBox="1">
            <a:spLocks noChangeArrowheads="1"/>
          </p:cNvSpPr>
          <p:nvPr/>
        </p:nvSpPr>
        <p:spPr bwMode="auto">
          <a:xfrm>
            <a:off x="5632569" y="1799178"/>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초실절</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6148507" y="341224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a:solidFill>
                  <a:srgbClr val="336600"/>
                </a:solidFill>
                <a:latin typeface="Arial" charset="0"/>
                <a:ea typeface="Times New Roman" charset="0"/>
                <a:cs typeface="Times New Roman" charset="0"/>
              </a:rPr>
              <a:t>오순절</a:t>
            </a:r>
            <a:endParaRPr lang="en-US" sz="2000" b="1" kern="0" dirty="0">
              <a:solidFill>
                <a:srgbClr val="336600"/>
              </a:solidFill>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584569" y="500923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초막절</a:t>
            </a:r>
            <a:endParaRPr lang="en-US" sz="2000" b="1" kern="0" dirty="0">
              <a:solidFill>
                <a:srgbClr val="336600"/>
              </a:solidFill>
              <a:latin typeface="Arial" charset="0"/>
              <a:ea typeface="Times New Roman" charset="0"/>
              <a:cs typeface="Times New Roman" charset="0"/>
            </a:endParaRPr>
          </a:p>
        </p:txBody>
      </p:sp>
      <p:sp>
        <p:nvSpPr>
          <p:cNvPr id="287764" name="Text Box 16"/>
          <p:cNvSpPr txBox="1">
            <a:spLocks noChangeArrowheads="1"/>
          </p:cNvSpPr>
          <p:nvPr/>
        </p:nvSpPr>
        <p:spPr bwMode="auto">
          <a:xfrm>
            <a:off x="3306417" y="5425696"/>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속죄일</a:t>
            </a:r>
            <a:endParaRPr lang="en-US" altLang="en-US" sz="2000" b="1" dirty="0">
              <a:solidFill>
                <a:srgbClr val="336600"/>
              </a:solidFill>
              <a:latin typeface="Arial" pitchFamily="34"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4" name="Text Box 14"/>
          <p:cNvSpPr txBox="1">
            <a:spLocks noChangeArrowheads="1"/>
          </p:cNvSpPr>
          <p:nvPr/>
        </p:nvSpPr>
        <p:spPr bwMode="auto">
          <a:xfrm>
            <a:off x="1179415" y="492010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왕국</a:t>
            </a:r>
            <a:endParaRPr lang="en-US" altLang="en-US" b="1" dirty="0">
              <a:solidFill>
                <a:srgbClr val="0000FF"/>
              </a:solidFill>
              <a:cs typeface="Times New Roman" pitchFamily="18" charset="0"/>
            </a:endParaRPr>
          </a:p>
        </p:txBody>
      </p:sp>
      <p:sp>
        <p:nvSpPr>
          <p:cNvPr id="26" name="Text Box 21"/>
          <p:cNvSpPr txBox="1">
            <a:spLocks noChangeArrowheads="1"/>
          </p:cNvSpPr>
          <p:nvPr/>
        </p:nvSpPr>
        <p:spPr bwMode="auto">
          <a:xfrm>
            <a:off x="5253133" y="5046674"/>
            <a:ext cx="165622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아브월</a:t>
            </a:r>
            <a:r>
              <a:rPr lang="ko-KR" altLang="en-US" sz="2000" b="1" kern="0" dirty="0">
                <a:solidFill>
                  <a:srgbClr val="336600"/>
                </a:solidFill>
                <a:latin typeface="Arial" charset="0"/>
                <a:ea typeface="Times New Roman" charset="0"/>
                <a:cs typeface="Times New Roman" charset="0"/>
              </a:rPr>
              <a:t> </a:t>
            </a:r>
            <a:r>
              <a:rPr lang="en-US" altLang="ko-KR" sz="2000" b="1" kern="0" dirty="0">
                <a:solidFill>
                  <a:srgbClr val="336600"/>
                </a:solidFill>
                <a:latin typeface="Arial" charset="0"/>
                <a:ea typeface="Times New Roman" charset="0"/>
                <a:cs typeface="Times New Roman" charset="0"/>
              </a:rPr>
              <a:t>9</a:t>
            </a:r>
            <a:r>
              <a:rPr lang="ko-KR" altLang="en-US" sz="2000" b="1" kern="0" dirty="0">
                <a:solidFill>
                  <a:srgbClr val="336600"/>
                </a:solidFill>
                <a:latin typeface="Arial" charset="0"/>
                <a:ea typeface="Times New Roman" charset="0"/>
                <a:cs typeface="Times New Roman" charset="0"/>
              </a:rPr>
              <a:t>일째</a:t>
            </a:r>
            <a:endParaRPr lang="en-US" sz="2000" b="1" kern="0" dirty="0">
              <a:solidFill>
                <a:srgbClr val="336600"/>
              </a:solidFill>
              <a:latin typeface="Arial" charset="0"/>
              <a:ea typeface="Times New Roman" charset="0"/>
              <a:cs typeface="Times New Roman" charset="0"/>
            </a:endParaRPr>
          </a:p>
        </p:txBody>
      </p:sp>
      <p:sp>
        <p:nvSpPr>
          <p:cNvPr id="27" name="Text Box 21"/>
          <p:cNvSpPr txBox="1">
            <a:spLocks noChangeArrowheads="1"/>
          </p:cNvSpPr>
          <p:nvPr/>
        </p:nvSpPr>
        <p:spPr bwMode="auto">
          <a:xfrm>
            <a:off x="1405501" y="3381345"/>
            <a:ext cx="1191352"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하누카쿠</a:t>
            </a:r>
            <a:endParaRPr lang="en-US" sz="2000" b="1" kern="0" dirty="0">
              <a:solidFill>
                <a:srgbClr val="336600"/>
              </a:solidFill>
              <a:latin typeface="Arial" charset="0"/>
              <a:ea typeface="Times New Roman" charset="0"/>
              <a:cs typeface="Times New Roman" charset="0"/>
            </a:endParaRPr>
          </a:p>
        </p:txBody>
      </p:sp>
      <p:sp>
        <p:nvSpPr>
          <p:cNvPr id="28" name="Text Box 18"/>
          <p:cNvSpPr txBox="1">
            <a:spLocks noChangeArrowheads="1"/>
          </p:cNvSpPr>
          <p:nvPr/>
        </p:nvSpPr>
        <p:spPr bwMode="auto">
          <a:xfrm>
            <a:off x="4100517" y="122645"/>
            <a:ext cx="69762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부림</a:t>
            </a:r>
            <a:endParaRPr lang="en-US" altLang="en-US" sz="2000" b="1" dirty="0">
              <a:solidFill>
                <a:srgbClr val="336600"/>
              </a:solidFill>
              <a:latin typeface="Arial" pitchFamily="34" charset="0"/>
              <a:cs typeface="Times New Roman" pitchFamily="18" charset="0"/>
            </a:endParaRPr>
          </a:p>
        </p:txBody>
      </p:sp>
    </p:spTree>
    <p:extLst>
      <p:ext uri="{BB962C8B-B14F-4D97-AF65-F5344CB8AC3E}">
        <p14:creationId xmlns:p14="http://schemas.microsoft.com/office/powerpoint/2010/main" val="2400170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p:cNvSpPr>
            <a:spLocks noGrp="1" noChangeArrowheads="1"/>
          </p:cNvSpPr>
          <p:nvPr>
            <p:ph type="title"/>
          </p:nvPr>
        </p:nvSpPr>
        <p:spPr>
          <a:xfrm>
            <a:off x="457200" y="76200"/>
            <a:ext cx="8229600" cy="788988"/>
          </a:xfrm>
        </p:spPr>
        <p:txBody>
          <a:bodyPr/>
          <a:lstStyle/>
          <a:p>
            <a:pPr eaLnBrk="1" hangingPunct="1"/>
            <a:r>
              <a:rPr lang="ko-KR" altLang="en-US" dirty="0">
                <a:solidFill>
                  <a:schemeClr val="tx1"/>
                </a:solidFill>
              </a:rPr>
              <a:t>부림</a:t>
            </a:r>
            <a:r>
              <a:rPr lang="en-US" altLang="en-US" dirty="0">
                <a:solidFill>
                  <a:schemeClr val="tx1"/>
                </a:solidFill>
              </a:rPr>
              <a:t>: </a:t>
            </a:r>
            <a:r>
              <a:rPr lang="ko-KR" altLang="en-US" dirty="0">
                <a:solidFill>
                  <a:schemeClr val="tx1"/>
                </a:solidFill>
              </a:rPr>
              <a:t>승리의 </a:t>
            </a:r>
            <a:r>
              <a:rPr lang="ko-KR" altLang="en-US" dirty="0" err="1">
                <a:solidFill>
                  <a:schemeClr val="tx1"/>
                </a:solidFill>
              </a:rPr>
              <a:t>제비뽑기</a:t>
            </a:r>
            <a:endParaRPr lang="en-US" altLang="en-US" dirty="0">
              <a:solidFill>
                <a:schemeClr val="tx1"/>
              </a:solidFill>
            </a:endParaRPr>
          </a:p>
        </p:txBody>
      </p:sp>
      <p:sp>
        <p:nvSpPr>
          <p:cNvPr id="186373" name="Text Box 5"/>
          <p:cNvSpPr txBox="1">
            <a:spLocks noChangeArrowheads="1"/>
          </p:cNvSpPr>
          <p:nvPr/>
        </p:nvSpPr>
        <p:spPr bwMode="auto">
          <a:xfrm>
            <a:off x="8229600" y="0"/>
            <a:ext cx="914400" cy="457200"/>
          </a:xfrm>
          <a:prstGeom prst="rect">
            <a:avLst/>
          </a:prstGeom>
          <a:solidFill>
            <a:srgbClr val="800000"/>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dirty="0">
                <a:latin typeface="Arial"/>
                <a:ea typeface="+mn-ea"/>
                <a:cs typeface="Arial"/>
              </a:rPr>
              <a:t>184</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marL="914400" indent="-914400" algn="l" eaLnBrk="1" hangingPunct="1">
              <a:tabLst>
                <a:tab pos="914400" algn="l"/>
              </a:tabLst>
            </a:pPr>
            <a:r>
              <a:rPr lang="en-US" altLang="en-US" sz="4000" b="1" dirty="0">
                <a:cs typeface="Arial" pitchFamily="34" charset="0"/>
              </a:rPr>
              <a:t>I. 	</a:t>
            </a:r>
            <a:r>
              <a:rPr lang="ko-KR" altLang="en-US" sz="4000" b="1" dirty="0">
                <a:cs typeface="Arial" pitchFamily="34" charset="0"/>
              </a:rPr>
              <a:t>이스라엘이 하나님과 거룩한 동행을 유지하기 위한 안식</a:t>
            </a:r>
            <a:r>
              <a:rPr lang="en-US" altLang="en-US" sz="4000" b="1" dirty="0">
                <a:cs typeface="Arial" pitchFamily="34" charset="0"/>
              </a:rPr>
              <a:t>.</a:t>
            </a:r>
          </a:p>
        </p:txBody>
      </p:sp>
      <p:sp>
        <p:nvSpPr>
          <p:cNvPr id="52227" name="Rectangle 3"/>
          <p:cNvSpPr>
            <a:spLocks noGrp="1" noChangeArrowheads="1"/>
          </p:cNvSpPr>
          <p:nvPr>
            <p:ph type="body" idx="1"/>
          </p:nvPr>
        </p:nvSpPr>
        <p:spPr>
          <a:xfrm>
            <a:off x="1447800" y="1600200"/>
            <a:ext cx="7162800" cy="4953000"/>
          </a:xfrm>
        </p:spPr>
        <p:txBody>
          <a:bodyPr/>
          <a:lstStyle/>
          <a:p>
            <a:pPr marL="609600" indent="-609600" eaLnBrk="1" hangingPunct="1">
              <a:buSzTx/>
              <a:buFontTx/>
              <a:buAutoNum type="alphaUcPeriod"/>
            </a:pPr>
            <a:r>
              <a:rPr lang="ko-KR" altLang="en-US" b="1" dirty="0">
                <a:latin typeface="Arial" pitchFamily="34" charset="0"/>
                <a:cs typeface="Arial" pitchFamily="34" charset="0"/>
              </a:rPr>
              <a:t>모든 유대남자들은 그들의 삶에 하나님의 축복을 유지하기 위해 일년에 세차례 </a:t>
            </a:r>
            <a:r>
              <a:rPr lang="ko-KR" altLang="en-US" b="1" dirty="0" err="1">
                <a:latin typeface="Arial" pitchFamily="34" charset="0"/>
                <a:cs typeface="Arial" pitchFamily="34" charset="0"/>
              </a:rPr>
              <a:t>성전방문</a:t>
            </a:r>
            <a:r>
              <a:rPr lang="en-US" altLang="zh-CN" b="1" dirty="0">
                <a:latin typeface="Arial" pitchFamily="34" charset="0"/>
                <a:cs typeface="Arial" pitchFamily="34" charset="0"/>
              </a:rPr>
              <a:t>(</a:t>
            </a:r>
            <a:r>
              <a:rPr lang="ko-KR" altLang="en-US" b="1" dirty="0">
                <a:latin typeface="Arial" pitchFamily="34" charset="0"/>
                <a:cs typeface="Arial" pitchFamily="34" charset="0"/>
              </a:rPr>
              <a:t>출</a:t>
            </a:r>
            <a:r>
              <a:rPr lang="en-US" altLang="zh-CN" b="1" dirty="0">
                <a:latin typeface="Arial" pitchFamily="34" charset="0"/>
                <a:cs typeface="Arial" pitchFamily="34" charset="0"/>
              </a:rPr>
              <a:t>. 23:14-19).</a:t>
            </a:r>
          </a:p>
          <a:p>
            <a:pPr marL="609600" indent="-609600" eaLnBrk="1" hangingPunct="1">
              <a:buSzTx/>
              <a:buFontTx/>
              <a:buAutoNum type="alphaUcPeriod"/>
            </a:pPr>
            <a:r>
              <a:rPr lang="ko-KR" altLang="en-US" b="1" dirty="0">
                <a:latin typeface="Arial" pitchFamily="34" charset="0"/>
                <a:cs typeface="Arial" pitchFamily="34" charset="0"/>
              </a:rPr>
              <a:t>하나님의 중요한 명령인 안식일을 지키는 것은 거룩한 하나님과 이스라엘의 언약이기 때문이다</a:t>
            </a:r>
            <a:r>
              <a:rPr lang="en-US" altLang="zh-CN" b="1" dirty="0">
                <a:latin typeface="Arial" pitchFamily="34" charset="0"/>
                <a:cs typeface="Arial" pitchFamily="34" charset="0"/>
              </a:rPr>
              <a:t>(31:12-17).</a:t>
            </a:r>
          </a:p>
        </p:txBody>
      </p:sp>
      <p:sp>
        <p:nvSpPr>
          <p:cNvPr id="52228" name="Text Box 4"/>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3" descr="sabbath Relaxing_Converse_by_Fallakk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4211638" y="5253038"/>
            <a:ext cx="4608512" cy="984250"/>
          </a:xfrm>
        </p:spPr>
        <p:txBody>
          <a:bodyPr/>
          <a:lstStyle/>
          <a:p>
            <a:pPr algn="r" eaLnBrk="1" hangingPunct="1">
              <a:defRPr/>
            </a:pPr>
            <a:r>
              <a:rPr lang="ko-KR" altLang="en-US" sz="4800" b="1" i="1" dirty="0">
                <a:solidFill>
                  <a:schemeClr val="tx1"/>
                </a:solidFill>
                <a:effectLst/>
                <a:ea typeface="+mj-ea"/>
                <a:cs typeface="+mj-cs"/>
              </a:rPr>
              <a:t>안식일</a:t>
            </a:r>
            <a:endParaRPr lang="en-US" sz="4800" b="1" i="1" dirty="0">
              <a:solidFill>
                <a:schemeClr val="tx1"/>
              </a:solidFill>
              <a:effectLst/>
              <a:ea typeface="+mj-ea"/>
              <a:cs typeface="+mj-cs"/>
            </a:endParaRPr>
          </a:p>
        </p:txBody>
      </p:sp>
      <p:sp>
        <p:nvSpPr>
          <p:cNvPr id="7"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2" name="Diagram 11"/>
          <p:cNvGraphicFramePr/>
          <p:nvPr>
            <p:extLst>
              <p:ext uri="{D42A27DB-BD31-4B8C-83A1-F6EECF244321}">
                <p14:modId xmlns:p14="http://schemas.microsoft.com/office/powerpoint/2010/main" val="919275941"/>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8466" name="Picture 2" descr="CALENDAR"/>
          <p:cNvPicPr>
            <a:picLocks noChangeAspect="1" noChangeArrowheads="1"/>
          </p:cNvPicPr>
          <p:nvPr/>
        </p:nvPicPr>
        <p:blipFill>
          <a:blip r:embed="rId9" cstate="screen">
            <a:lum bright="-18000"/>
            <a:extLst>
              <a:ext uri="{28A0092B-C50C-407E-A947-70E740481C1C}">
                <a14:useLocalDpi xmlns:a14="http://schemas.microsoft.com/office/drawing/2010/main"/>
              </a:ext>
            </a:extLst>
          </a:blip>
          <a:srcRect/>
          <a:stretch>
            <a:fillRect/>
          </a:stretch>
        </p:blipFill>
        <p:spPr bwMode="auto">
          <a:xfrm>
            <a:off x="9239250" y="0"/>
            <a:ext cx="5924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Text Box 4"/>
          <p:cNvSpPr txBox="1">
            <a:spLocks noChangeArrowheads="1"/>
          </p:cNvSpPr>
          <p:nvPr/>
        </p:nvSpPr>
        <p:spPr bwMode="auto">
          <a:xfrm>
            <a:off x="304800" y="838200"/>
            <a:ext cx="4648200" cy="4327338"/>
          </a:xfrm>
          <a:prstGeom prst="rect">
            <a:avLst/>
          </a:prstGeom>
          <a:noFill/>
          <a:ln w="9525">
            <a:noFill/>
            <a:miter lim="800000"/>
            <a:headEnd/>
            <a:tailEnd/>
          </a:ln>
          <a:effectLst/>
        </p:spPr>
        <p:txBody>
          <a:bodyPr>
            <a:spAutoFit/>
          </a:bodyPr>
          <a:lstStyle/>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유월절</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ea typeface="Times New Roman" pitchFamily="-111" charset="0"/>
                <a:cs typeface="Arial"/>
              </a:rPr>
              <a:t>무교절</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ea typeface="Times New Roman" pitchFamily="-111" charset="0"/>
                <a:cs typeface="Arial"/>
              </a:rPr>
              <a:t>초실절</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오순절</a:t>
            </a:r>
            <a:r>
              <a:rPr kumimoji="0" lang="en-US" altLang="ko-KR" sz="3200" b="1" i="0" u="none" strike="noStrike" kern="1200" cap="none" spc="0" normalizeH="0" baseline="0" noProof="0" dirty="0">
                <a:ln>
                  <a:noFill/>
                </a:ln>
                <a:solidFill>
                  <a:srgbClr val="FFFFFF"/>
                </a:solidFill>
                <a:effectLst/>
                <a:uLnTx/>
                <a:uFillTx/>
                <a:latin typeface="Arial"/>
                <a:ea typeface="Times New Roman" pitchFamily="-111" charset="0"/>
                <a:cs typeface="Arial"/>
              </a:rPr>
              <a:t>/</a:t>
            </a:r>
            <a:r>
              <a:rPr kumimoji="0" lang="ko-KR" altLang="en-US" sz="3200" b="1" i="0" u="none" strike="noStrike" kern="1200" cap="none" spc="0" normalizeH="0" baseline="0" noProof="0" dirty="0" err="1">
                <a:ln>
                  <a:noFill/>
                </a:ln>
                <a:solidFill>
                  <a:srgbClr val="FFFFFF"/>
                </a:solidFill>
                <a:effectLst/>
                <a:uLnTx/>
                <a:uFillTx/>
                <a:latin typeface="Arial"/>
                <a:ea typeface="Times New Roman" pitchFamily="-111" charset="0"/>
                <a:cs typeface="Arial"/>
              </a:rPr>
              <a:t>맥추절</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ea typeface="Times New Roman" pitchFamily="-111" charset="0"/>
                <a:cs typeface="Arial"/>
              </a:rPr>
              <a:t>나팔절</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a:ln>
                  <a:noFill/>
                </a:ln>
                <a:solidFill>
                  <a:srgbClr val="FFFFFF"/>
                </a:solidFill>
                <a:effectLst/>
                <a:uLnTx/>
                <a:uFillTx/>
                <a:latin typeface="Arial"/>
                <a:ea typeface="Times New Roman" pitchFamily="-111" charset="0"/>
                <a:cs typeface="Arial"/>
              </a:rPr>
              <a:t>속죄일</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457200" marR="0" lvl="0" indent="-457200" algn="l" defTabSz="914400" rtl="0" eaLnBrk="1" fontAlgn="base" latinLnBrk="0" hangingPunct="1">
              <a:lnSpc>
                <a:spcPct val="80000"/>
              </a:lnSpc>
              <a:spcBef>
                <a:spcPct val="50000"/>
              </a:spcBef>
              <a:spcAft>
                <a:spcPct val="0"/>
              </a:spcAft>
              <a:buClrTx/>
              <a:buSzTx/>
              <a:buFontTx/>
              <a:buAutoNum type="arabicPeriod"/>
              <a:tabLst/>
              <a:defRPr/>
            </a:pPr>
            <a:r>
              <a:rPr kumimoji="0" lang="ko-KR" altLang="en-US" sz="3200" b="1" i="0" u="none" strike="noStrike" kern="1200" cap="none" spc="0" normalizeH="0" baseline="0" noProof="0" dirty="0" err="1">
                <a:ln>
                  <a:noFill/>
                </a:ln>
                <a:solidFill>
                  <a:srgbClr val="FFFFFF"/>
                </a:solidFill>
                <a:effectLst/>
                <a:uLnTx/>
                <a:uFillTx/>
                <a:latin typeface="Arial"/>
                <a:ea typeface="Times New Roman" pitchFamily="-111" charset="0"/>
                <a:cs typeface="Arial"/>
              </a:rPr>
              <a:t>초막절</a:t>
            </a:r>
            <a:r>
              <a:rPr kumimoji="0" lang="en-US" altLang="ko-KR" sz="3200" b="1" i="0" u="none" strike="noStrike" kern="1200" cap="none" spc="0" normalizeH="0" baseline="0" noProof="0" dirty="0">
                <a:ln>
                  <a:noFill/>
                </a:ln>
                <a:solidFill>
                  <a:srgbClr val="FFFFFF"/>
                </a:solidFill>
                <a:effectLst/>
                <a:uLnTx/>
                <a:uFillTx/>
                <a:latin typeface="Arial"/>
                <a:ea typeface="Times New Roman" pitchFamily="-111" charset="0"/>
                <a:cs typeface="Arial"/>
              </a:rPr>
              <a:t>/</a:t>
            </a:r>
            <a:r>
              <a:rPr kumimoji="0" lang="ko-KR" altLang="en-US" sz="3200" b="1" i="0" u="none" strike="noStrike" kern="1200" cap="none" spc="0" normalizeH="0" baseline="0" noProof="0" dirty="0" err="1">
                <a:ln>
                  <a:noFill/>
                </a:ln>
                <a:solidFill>
                  <a:srgbClr val="FFFFFF"/>
                </a:solidFill>
                <a:effectLst/>
                <a:uLnTx/>
                <a:uFillTx/>
                <a:latin typeface="Arial"/>
                <a:ea typeface="Times New Roman" pitchFamily="-111" charset="0"/>
                <a:cs typeface="Arial"/>
              </a:rPr>
              <a:t>수장절</a:t>
            </a:r>
            <a:endParaRPr kumimoji="0" lang="en-US" sz="32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80229" name="Line 5"/>
          <p:cNvSpPr>
            <a:spLocks noChangeShapeType="1"/>
          </p:cNvSpPr>
          <p:nvPr/>
        </p:nvSpPr>
        <p:spPr bwMode="auto">
          <a:xfrm>
            <a:off x="3352800" y="1219200"/>
            <a:ext cx="3124200" cy="152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0" name="Line 6"/>
          <p:cNvSpPr>
            <a:spLocks noChangeShapeType="1"/>
          </p:cNvSpPr>
          <p:nvPr/>
        </p:nvSpPr>
        <p:spPr bwMode="auto">
          <a:xfrm flipV="1">
            <a:off x="4343400" y="1524000"/>
            <a:ext cx="2590800" cy="2286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1" name="Line 7"/>
          <p:cNvSpPr>
            <a:spLocks noChangeShapeType="1"/>
          </p:cNvSpPr>
          <p:nvPr/>
        </p:nvSpPr>
        <p:spPr bwMode="auto">
          <a:xfrm flipV="1">
            <a:off x="2895600" y="1752600"/>
            <a:ext cx="4267200" cy="685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2" name="Line 8"/>
          <p:cNvSpPr>
            <a:spLocks noChangeShapeType="1"/>
          </p:cNvSpPr>
          <p:nvPr/>
        </p:nvSpPr>
        <p:spPr bwMode="auto">
          <a:xfrm>
            <a:off x="2895600" y="2971800"/>
            <a:ext cx="5105400" cy="4572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3" name="Line 9"/>
          <p:cNvSpPr>
            <a:spLocks noChangeShapeType="1"/>
          </p:cNvSpPr>
          <p:nvPr/>
        </p:nvSpPr>
        <p:spPr bwMode="auto">
          <a:xfrm>
            <a:off x="2819400" y="3657600"/>
            <a:ext cx="2514600" cy="20574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180234" name="Line 10"/>
          <p:cNvSpPr>
            <a:spLocks noChangeShapeType="1"/>
          </p:cNvSpPr>
          <p:nvPr/>
        </p:nvSpPr>
        <p:spPr bwMode="auto">
          <a:xfrm>
            <a:off x="3200400" y="4876800"/>
            <a:ext cx="990600" cy="304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18474"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레위기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
        <p:nvSpPr>
          <p:cNvPr id="180236" name="Rectangle 12"/>
          <p:cNvSpPr>
            <a:spLocks noGrp="1" noChangeArrowheads="1"/>
          </p:cNvSpPr>
          <p:nvPr>
            <p:ph type="title" idx="4294967295"/>
          </p:nvPr>
        </p:nvSpPr>
        <p:spPr>
          <a:xfrm>
            <a:off x="0" y="136525"/>
            <a:ext cx="4038600" cy="584200"/>
          </a:xfrm>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ko-KR" altLang="en-US" sz="3200" b="1" u="sng" dirty="0" err="1">
                <a:solidFill>
                  <a:schemeClr val="bg1"/>
                </a:solidFill>
              </a:rPr>
              <a:t>일곱절기</a:t>
            </a:r>
            <a:endParaRPr lang="en-US" sz="3200" b="1" u="sng" dirty="0">
              <a:solidFill>
                <a:schemeClr val="bg1"/>
              </a:solidFill>
            </a:endParaRPr>
          </a:p>
        </p:txBody>
      </p:sp>
      <p:sp>
        <p:nvSpPr>
          <p:cNvPr id="13" name="Line 10"/>
          <p:cNvSpPr>
            <a:spLocks noChangeShapeType="1"/>
          </p:cNvSpPr>
          <p:nvPr/>
        </p:nvSpPr>
        <p:spPr bwMode="auto">
          <a:xfrm>
            <a:off x="2971800" y="4343400"/>
            <a:ext cx="1752600" cy="1066800"/>
          </a:xfrm>
          <a:prstGeom prst="line">
            <a:avLst/>
          </a:prstGeom>
          <a:noFill/>
          <a:ln w="76200">
            <a:solidFill>
              <a:srgbClr val="66FF99"/>
            </a:solidFill>
            <a:round/>
            <a:headEnd/>
            <a:tailEnd type="triangle" w="med" len="med"/>
          </a:ln>
          <a:effectLst>
            <a:outerShdw blurRad="63500" dist="38099" dir="2700000" algn="ctr" rotWithShape="0">
              <a:schemeClr val="tx1">
                <a:alpha val="74997"/>
              </a:schemeClr>
            </a:outerShdw>
          </a:effec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a:ea typeface="Times New Roman" charset="0"/>
              <a:cs typeface="Arial"/>
            </a:endParaRPr>
          </a:p>
        </p:txBody>
      </p:sp>
    </p:spTree>
    <p:extLst>
      <p:ext uri="{BB962C8B-B14F-4D97-AF65-F5344CB8AC3E}">
        <p14:creationId xmlns:p14="http://schemas.microsoft.com/office/powerpoint/2010/main" val="7621133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180228">
                                            <p:txEl>
                                              <p:pRg st="0" end="0"/>
                                            </p:txEl>
                                          </p:spTgt>
                                        </p:tgtEl>
                                        <p:attrNameLst>
                                          <p:attrName>style.visibility</p:attrName>
                                        </p:attrNameLst>
                                      </p:cBhvr>
                                      <p:to>
                                        <p:strVal val="visible"/>
                                      </p:to>
                                    </p:set>
                                    <p:animEffect transition="in" filter="dissolve">
                                      <p:cBhvr>
                                        <p:cTn id="7" dur="75"/>
                                        <p:tgtEl>
                                          <p:spTgt spid="180228">
                                            <p:txEl>
                                              <p:pRg st="0" end="0"/>
                                            </p:txEl>
                                          </p:spTgt>
                                        </p:tgtEl>
                                      </p:cBhvr>
                                    </p:animEffect>
                                  </p:childTnLst>
                                </p:cTn>
                              </p:par>
                            </p:childTnLst>
                          </p:cTn>
                        </p:par>
                        <p:par>
                          <p:cTn id="8" fill="hold" nodeType="afterGroup">
                            <p:stCondLst>
                              <p:cond delay="225"/>
                            </p:stCondLst>
                            <p:childTnLst>
                              <p:par>
                                <p:cTn id="9" presetID="22" presetClass="entr" presetSubtype="8" fill="hold" nodeType="afterEffect">
                                  <p:stCondLst>
                                    <p:cond delay="0"/>
                                  </p:stCondLst>
                                  <p:childTnLst>
                                    <p:set>
                                      <p:cBhvr>
                                        <p:cTn id="10" dur="1" fill="hold">
                                          <p:stCondLst>
                                            <p:cond delay="0"/>
                                          </p:stCondLst>
                                        </p:cTn>
                                        <p:tgtEl>
                                          <p:spTgt spid="180229"/>
                                        </p:tgtEl>
                                        <p:attrNameLst>
                                          <p:attrName>style.visibility</p:attrName>
                                        </p:attrNameLst>
                                      </p:cBhvr>
                                      <p:to>
                                        <p:strVal val="visible"/>
                                      </p:to>
                                    </p:set>
                                    <p:animEffect transition="in" filter="wipe(left)">
                                      <p:cBhvr>
                                        <p:cTn id="11" dur="500"/>
                                        <p:tgtEl>
                                          <p:spTgt spid="1802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iterate type="lt">
                                    <p:tmPct val="100000"/>
                                  </p:iterate>
                                  <p:childTnLst>
                                    <p:set>
                                      <p:cBhvr>
                                        <p:cTn id="15" dur="1" fill="hold">
                                          <p:stCondLst>
                                            <p:cond delay="0"/>
                                          </p:stCondLst>
                                        </p:cTn>
                                        <p:tgtEl>
                                          <p:spTgt spid="180228">
                                            <p:txEl>
                                              <p:pRg st="1" end="1"/>
                                            </p:txEl>
                                          </p:spTgt>
                                        </p:tgtEl>
                                        <p:attrNameLst>
                                          <p:attrName>style.visibility</p:attrName>
                                        </p:attrNameLst>
                                      </p:cBhvr>
                                      <p:to>
                                        <p:strVal val="visible"/>
                                      </p:to>
                                    </p:set>
                                    <p:animEffect transition="in" filter="dissolve">
                                      <p:cBhvr>
                                        <p:cTn id="16" dur="75"/>
                                        <p:tgtEl>
                                          <p:spTgt spid="180228">
                                            <p:txEl>
                                              <p:pRg st="1" end="1"/>
                                            </p:txEl>
                                          </p:spTgt>
                                        </p:tgtEl>
                                      </p:cBhvr>
                                    </p:animEffect>
                                  </p:childTnLst>
                                </p:cTn>
                              </p:par>
                            </p:childTnLst>
                          </p:cTn>
                        </p:par>
                        <p:par>
                          <p:cTn id="17" fill="hold" nodeType="afterGroup">
                            <p:stCondLst>
                              <p:cond delay="225"/>
                            </p:stCondLst>
                            <p:childTnLst>
                              <p:par>
                                <p:cTn id="18" presetID="22" presetClass="entr" presetSubtype="8" fill="hold" nodeType="afterEffect">
                                  <p:stCondLst>
                                    <p:cond delay="0"/>
                                  </p:stCondLst>
                                  <p:childTnLst>
                                    <p:set>
                                      <p:cBhvr>
                                        <p:cTn id="19" dur="1" fill="hold">
                                          <p:stCondLst>
                                            <p:cond delay="0"/>
                                          </p:stCondLst>
                                        </p:cTn>
                                        <p:tgtEl>
                                          <p:spTgt spid="180230"/>
                                        </p:tgtEl>
                                        <p:attrNameLst>
                                          <p:attrName>style.visibility</p:attrName>
                                        </p:attrNameLst>
                                      </p:cBhvr>
                                      <p:to>
                                        <p:strVal val="visible"/>
                                      </p:to>
                                    </p:set>
                                    <p:animEffect transition="in" filter="wipe(left)">
                                      <p:cBhvr>
                                        <p:cTn id="20" dur="500"/>
                                        <p:tgtEl>
                                          <p:spTgt spid="1802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iterate type="lt">
                                    <p:tmPct val="100000"/>
                                  </p:iterate>
                                  <p:childTnLst>
                                    <p:set>
                                      <p:cBhvr>
                                        <p:cTn id="24" dur="1" fill="hold">
                                          <p:stCondLst>
                                            <p:cond delay="0"/>
                                          </p:stCondLst>
                                        </p:cTn>
                                        <p:tgtEl>
                                          <p:spTgt spid="180228">
                                            <p:txEl>
                                              <p:pRg st="2" end="2"/>
                                            </p:txEl>
                                          </p:spTgt>
                                        </p:tgtEl>
                                        <p:attrNameLst>
                                          <p:attrName>style.visibility</p:attrName>
                                        </p:attrNameLst>
                                      </p:cBhvr>
                                      <p:to>
                                        <p:strVal val="visible"/>
                                      </p:to>
                                    </p:set>
                                    <p:animEffect transition="in" filter="dissolve">
                                      <p:cBhvr>
                                        <p:cTn id="25" dur="75"/>
                                        <p:tgtEl>
                                          <p:spTgt spid="180228">
                                            <p:txEl>
                                              <p:pRg st="2" end="2"/>
                                            </p:txEl>
                                          </p:spTgt>
                                        </p:tgtEl>
                                      </p:cBhvr>
                                    </p:animEffect>
                                  </p:childTnLst>
                                </p:cTn>
                              </p:par>
                            </p:childTnLst>
                          </p:cTn>
                        </p:par>
                        <p:par>
                          <p:cTn id="26" fill="hold" nodeType="afterGroup">
                            <p:stCondLst>
                              <p:cond delay="225"/>
                            </p:stCondLst>
                            <p:childTnLst>
                              <p:par>
                                <p:cTn id="27" presetID="22" presetClass="entr" presetSubtype="8" fill="hold" nodeType="afterEffect">
                                  <p:stCondLst>
                                    <p:cond delay="0"/>
                                  </p:stCondLst>
                                  <p:childTnLst>
                                    <p:set>
                                      <p:cBhvr>
                                        <p:cTn id="28" dur="1" fill="hold">
                                          <p:stCondLst>
                                            <p:cond delay="0"/>
                                          </p:stCondLst>
                                        </p:cTn>
                                        <p:tgtEl>
                                          <p:spTgt spid="180231"/>
                                        </p:tgtEl>
                                        <p:attrNameLst>
                                          <p:attrName>style.visibility</p:attrName>
                                        </p:attrNameLst>
                                      </p:cBhvr>
                                      <p:to>
                                        <p:strVal val="visible"/>
                                      </p:to>
                                    </p:set>
                                    <p:animEffect transition="in" filter="wipe(left)">
                                      <p:cBhvr>
                                        <p:cTn id="29" dur="500"/>
                                        <p:tgtEl>
                                          <p:spTgt spid="18023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iterate type="lt">
                                    <p:tmPct val="100000"/>
                                  </p:iterate>
                                  <p:childTnLst>
                                    <p:set>
                                      <p:cBhvr>
                                        <p:cTn id="33" dur="1" fill="hold">
                                          <p:stCondLst>
                                            <p:cond delay="0"/>
                                          </p:stCondLst>
                                        </p:cTn>
                                        <p:tgtEl>
                                          <p:spTgt spid="180228">
                                            <p:txEl>
                                              <p:pRg st="3" end="3"/>
                                            </p:txEl>
                                          </p:spTgt>
                                        </p:tgtEl>
                                        <p:attrNameLst>
                                          <p:attrName>style.visibility</p:attrName>
                                        </p:attrNameLst>
                                      </p:cBhvr>
                                      <p:to>
                                        <p:strVal val="visible"/>
                                      </p:to>
                                    </p:set>
                                    <p:animEffect transition="in" filter="dissolve">
                                      <p:cBhvr>
                                        <p:cTn id="34" dur="75"/>
                                        <p:tgtEl>
                                          <p:spTgt spid="180228">
                                            <p:txEl>
                                              <p:pRg st="3" end="3"/>
                                            </p:txEl>
                                          </p:spTgt>
                                        </p:tgtEl>
                                      </p:cBhvr>
                                    </p:animEffect>
                                  </p:childTnLst>
                                </p:cTn>
                              </p:par>
                            </p:childTnLst>
                          </p:cTn>
                        </p:par>
                        <p:par>
                          <p:cTn id="35" fill="hold" nodeType="afterGroup">
                            <p:stCondLst>
                              <p:cond delay="525"/>
                            </p:stCondLst>
                            <p:childTnLst>
                              <p:par>
                                <p:cTn id="36" presetID="22" presetClass="entr" presetSubtype="8" fill="hold" nodeType="afterEffect">
                                  <p:stCondLst>
                                    <p:cond delay="0"/>
                                  </p:stCondLst>
                                  <p:childTnLst>
                                    <p:set>
                                      <p:cBhvr>
                                        <p:cTn id="37" dur="1" fill="hold">
                                          <p:stCondLst>
                                            <p:cond delay="0"/>
                                          </p:stCondLst>
                                        </p:cTn>
                                        <p:tgtEl>
                                          <p:spTgt spid="180232"/>
                                        </p:tgtEl>
                                        <p:attrNameLst>
                                          <p:attrName>style.visibility</p:attrName>
                                        </p:attrNameLst>
                                      </p:cBhvr>
                                      <p:to>
                                        <p:strVal val="visible"/>
                                      </p:to>
                                    </p:set>
                                    <p:animEffect transition="in" filter="wipe(left)">
                                      <p:cBhvr>
                                        <p:cTn id="38" dur="500"/>
                                        <p:tgtEl>
                                          <p:spTgt spid="1802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iterate type="lt">
                                    <p:tmPct val="100000"/>
                                  </p:iterate>
                                  <p:childTnLst>
                                    <p:set>
                                      <p:cBhvr>
                                        <p:cTn id="42" dur="1" fill="hold">
                                          <p:stCondLst>
                                            <p:cond delay="0"/>
                                          </p:stCondLst>
                                        </p:cTn>
                                        <p:tgtEl>
                                          <p:spTgt spid="180228">
                                            <p:txEl>
                                              <p:pRg st="4" end="4"/>
                                            </p:txEl>
                                          </p:spTgt>
                                        </p:tgtEl>
                                        <p:attrNameLst>
                                          <p:attrName>style.visibility</p:attrName>
                                        </p:attrNameLst>
                                      </p:cBhvr>
                                      <p:to>
                                        <p:strVal val="visible"/>
                                      </p:to>
                                    </p:set>
                                    <p:animEffect transition="in" filter="dissolve">
                                      <p:cBhvr>
                                        <p:cTn id="43" dur="75"/>
                                        <p:tgtEl>
                                          <p:spTgt spid="180228">
                                            <p:txEl>
                                              <p:pRg st="4" end="4"/>
                                            </p:txEl>
                                          </p:spTgt>
                                        </p:tgtEl>
                                      </p:cBhvr>
                                    </p:animEffect>
                                  </p:childTnLst>
                                </p:cTn>
                              </p:par>
                            </p:childTnLst>
                          </p:cTn>
                        </p:par>
                        <p:par>
                          <p:cTn id="44" fill="hold" nodeType="afterGroup">
                            <p:stCondLst>
                              <p:cond delay="225"/>
                            </p:stCondLst>
                            <p:childTnLst>
                              <p:par>
                                <p:cTn id="45" presetID="22" presetClass="entr" presetSubtype="8" fill="hold" nodeType="afterEffect">
                                  <p:stCondLst>
                                    <p:cond delay="0"/>
                                  </p:stCondLst>
                                  <p:childTnLst>
                                    <p:set>
                                      <p:cBhvr>
                                        <p:cTn id="46" dur="1" fill="hold">
                                          <p:stCondLst>
                                            <p:cond delay="0"/>
                                          </p:stCondLst>
                                        </p:cTn>
                                        <p:tgtEl>
                                          <p:spTgt spid="180233"/>
                                        </p:tgtEl>
                                        <p:attrNameLst>
                                          <p:attrName>style.visibility</p:attrName>
                                        </p:attrNameLst>
                                      </p:cBhvr>
                                      <p:to>
                                        <p:strVal val="visible"/>
                                      </p:to>
                                    </p:set>
                                    <p:animEffect transition="in" filter="wipe(left)">
                                      <p:cBhvr>
                                        <p:cTn id="47" dur="500"/>
                                        <p:tgtEl>
                                          <p:spTgt spid="1802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iterate type="lt">
                                    <p:tmPct val="100000"/>
                                  </p:iterate>
                                  <p:childTnLst>
                                    <p:set>
                                      <p:cBhvr>
                                        <p:cTn id="51" dur="1" fill="hold">
                                          <p:stCondLst>
                                            <p:cond delay="0"/>
                                          </p:stCondLst>
                                        </p:cTn>
                                        <p:tgtEl>
                                          <p:spTgt spid="180228">
                                            <p:txEl>
                                              <p:pRg st="5" end="5"/>
                                            </p:txEl>
                                          </p:spTgt>
                                        </p:tgtEl>
                                        <p:attrNameLst>
                                          <p:attrName>style.visibility</p:attrName>
                                        </p:attrNameLst>
                                      </p:cBhvr>
                                      <p:to>
                                        <p:strVal val="visible"/>
                                      </p:to>
                                    </p:set>
                                    <p:animEffect transition="in" filter="dissolve">
                                      <p:cBhvr>
                                        <p:cTn id="52" dur="75"/>
                                        <p:tgtEl>
                                          <p:spTgt spid="180228">
                                            <p:txEl>
                                              <p:pRg st="5" end="5"/>
                                            </p:txEl>
                                          </p:spTgt>
                                        </p:tgtEl>
                                      </p:cBhvr>
                                    </p:animEffect>
                                  </p:childTnLst>
                                </p:cTn>
                              </p:par>
                            </p:childTnLst>
                          </p:cTn>
                        </p:par>
                        <p:par>
                          <p:cTn id="53" fill="hold" nodeType="afterGroup">
                            <p:stCondLst>
                              <p:cond delay="225"/>
                            </p:stCondLst>
                            <p:childTnLst>
                              <p:par>
                                <p:cTn id="54" presetID="22" presetClass="entr" presetSubtype="8"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iterate type="lt">
                                    <p:tmPct val="100000"/>
                                  </p:iterate>
                                  <p:childTnLst>
                                    <p:set>
                                      <p:cBhvr>
                                        <p:cTn id="60" dur="1" fill="hold">
                                          <p:stCondLst>
                                            <p:cond delay="0"/>
                                          </p:stCondLst>
                                        </p:cTn>
                                        <p:tgtEl>
                                          <p:spTgt spid="180228">
                                            <p:txEl>
                                              <p:pRg st="6" end="6"/>
                                            </p:txEl>
                                          </p:spTgt>
                                        </p:tgtEl>
                                        <p:attrNameLst>
                                          <p:attrName>style.visibility</p:attrName>
                                        </p:attrNameLst>
                                      </p:cBhvr>
                                      <p:to>
                                        <p:strVal val="visible"/>
                                      </p:to>
                                    </p:set>
                                    <p:animEffect transition="in" filter="dissolve">
                                      <p:cBhvr>
                                        <p:cTn id="61" dur="75"/>
                                        <p:tgtEl>
                                          <p:spTgt spid="180228">
                                            <p:txEl>
                                              <p:pRg st="6" end="6"/>
                                            </p:txEl>
                                          </p:spTgt>
                                        </p:tgtEl>
                                      </p:cBhvr>
                                    </p:animEffect>
                                  </p:childTnLst>
                                </p:cTn>
                              </p:par>
                            </p:childTnLst>
                          </p:cTn>
                        </p:par>
                        <p:par>
                          <p:cTn id="62" fill="hold" nodeType="afterGroup">
                            <p:stCondLst>
                              <p:cond delay="525"/>
                            </p:stCondLst>
                            <p:childTnLst>
                              <p:par>
                                <p:cTn id="63" presetID="22" presetClass="entr" presetSubtype="8" fill="hold" nodeType="afterEffect">
                                  <p:stCondLst>
                                    <p:cond delay="0"/>
                                  </p:stCondLst>
                                  <p:childTnLst>
                                    <p:set>
                                      <p:cBhvr>
                                        <p:cTn id="64" dur="1" fill="hold">
                                          <p:stCondLst>
                                            <p:cond delay="0"/>
                                          </p:stCondLst>
                                        </p:cTn>
                                        <p:tgtEl>
                                          <p:spTgt spid="180234"/>
                                        </p:tgtEl>
                                        <p:attrNameLst>
                                          <p:attrName>style.visibility</p:attrName>
                                        </p:attrNameLst>
                                      </p:cBhvr>
                                      <p:to>
                                        <p:strVal val="visible"/>
                                      </p:to>
                                    </p:set>
                                    <p:animEffect transition="in" filter="wipe(left)">
                                      <p:cBhvr>
                                        <p:cTn id="65"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ko-KR" altLang="en-US" sz="2400" b="1" dirty="0">
                <a:solidFill>
                  <a:schemeClr val="bg1"/>
                </a:solidFill>
                <a:latin typeface="Arial" charset="0"/>
              </a:rPr>
              <a:t>안식의</a:t>
            </a:r>
            <a:r>
              <a:rPr kumimoji="1" lang="en-US" altLang="ko-KR" sz="2400" b="1" dirty="0">
                <a:solidFill>
                  <a:schemeClr val="bg1"/>
                </a:solidFill>
                <a:latin typeface="Arial" charset="0"/>
              </a:rPr>
              <a:t> </a:t>
            </a:r>
            <a:r>
              <a:rPr kumimoji="1" lang="ko-KR" altLang="en-US" sz="2400" b="1" dirty="0">
                <a:solidFill>
                  <a:schemeClr val="bg1"/>
                </a:solidFill>
                <a:latin typeface="Arial" charset="0"/>
              </a:rPr>
              <a:t>종말론적</a:t>
            </a:r>
            <a:r>
              <a:rPr kumimoji="1" lang="en-US" altLang="ko-KR" sz="2400" b="1" dirty="0">
                <a:solidFill>
                  <a:schemeClr val="bg1"/>
                </a:solidFill>
                <a:latin typeface="Arial" charset="0"/>
              </a:rPr>
              <a:t> </a:t>
            </a:r>
            <a:r>
              <a:rPr kumimoji="1" lang="ko-KR" altLang="en-US" sz="2400" b="1" dirty="0">
                <a:solidFill>
                  <a:schemeClr val="bg1"/>
                </a:solidFill>
                <a:latin typeface="Arial" charset="0"/>
              </a:rPr>
              <a:t>중요성</a:t>
            </a:r>
            <a:endParaRPr kumimoji="1" lang="en-US" altLang="zh-CN" sz="2400" b="1" dirty="0">
              <a:solidFill>
                <a:schemeClr val="bg1"/>
              </a:solidFill>
              <a:latin typeface="Arial" panose="020B0604020202020204" pitchFamily="34" charset="0"/>
              <a:cs typeface="Arial" panose="020B0604020202020204" pitchFamily="34" charset="0"/>
            </a:endParaRPr>
          </a:p>
        </p:txBody>
      </p:sp>
      <p:sp>
        <p:nvSpPr>
          <p:cNvPr id="214020" name="Text Box 5"/>
          <p:cNvSpPr txBox="1">
            <a:spLocks noChangeArrowheads="1"/>
          </p:cNvSpPr>
          <p:nvPr/>
        </p:nvSpPr>
        <p:spPr bwMode="auto">
          <a:xfrm>
            <a:off x="8388424" y="-27384"/>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영원</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영원</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타락</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08899" y="1365186"/>
            <a:ext cx="101806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대환란</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모세</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언약</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모세언약</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천년왕국</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교회</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97766"/>
            <a:ext cx="7395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하나님의</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사역</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15120" y="3387847"/>
            <a:ext cx="744650"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하나님의</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226773"/>
            <a:ext cx="101850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이스라엘의</a:t>
            </a:r>
            <a:endPar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954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이스라엘의</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국사</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58639" y="962548"/>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두</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단계의</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그리스도의</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재림</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일</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사역</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장</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2949576" y="1968651"/>
            <a:ext cx="810154"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율법</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주어짐</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출</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장</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율법이</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폐기됨</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롬</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7:1-6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갈</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3:19</a:t>
            </a: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23-29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고전</a:t>
            </a: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고후</a:t>
            </a: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3:6-11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다니엘의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70</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일과</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이레</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예언</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단</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율법이</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부분적으로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다시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주어짐</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겔</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40–48</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734266"/>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창조사역</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장</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749384"/>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유지하는</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사역</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요</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83732" y="2749384"/>
            <a:ext cx="8374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재창조</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사역</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계</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21–22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402965"/>
            <a:ext cx="670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쉬지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않으심</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54001" y="3387847"/>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창조</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사역으로부터의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이스라엘은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약속의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땅의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안식에</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대한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하나님의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제안을</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반복적으로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거절했다</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885036" y="3372729"/>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죄로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인한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멈춤</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42493"/>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쉼이</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가나안으로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연결됨</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1-3;</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신</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30:1-10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402965"/>
            <a:ext cx="8996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광야에서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거절함</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히</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52367" y="3448319"/>
            <a:ext cx="81396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다윗의</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때에</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거절함</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시</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95:7b-11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433201"/>
            <a:ext cx="89252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메시아</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때에</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거절함</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마</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23:37-39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433201"/>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베드로의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설교에서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거절함</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행</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3:19-20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448319"/>
            <a:ext cx="11250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쉽이</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받아들여지고</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다시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주어짐</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히</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3:7–4:11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083518" y="4166301"/>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인류를</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위한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없음</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96537"/>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이스라엘의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안식을</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기대함</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66301"/>
            <a:ext cx="920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안식일이</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제정됨</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출</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16</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장</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느</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9:13-14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3" y="4181419"/>
            <a:ext cx="91641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안식일</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폐지됨</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골</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2:16-17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갈</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4:9-10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롬</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호</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66561" y="4226773"/>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모세</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언약의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증표</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출</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31:13,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겔</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20:12, 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226773"/>
            <a:ext cx="91641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주일이</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제정됨</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행</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고전</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계</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1:10</a:t>
            </a:r>
          </a:p>
        </p:txBody>
      </p:sp>
      <p:sp>
        <p:nvSpPr>
          <p:cNvPr id="61" name="TextBox 60"/>
          <p:cNvSpPr txBox="1"/>
          <p:nvPr/>
        </p:nvSpPr>
        <p:spPr>
          <a:xfrm>
            <a:off x="5967129" y="425700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안식일이</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다시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제정됨</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마</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24:20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120947"/>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안식일이</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다시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제정됨</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겔</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46:1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사</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66:23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91154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전환의</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시작</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02591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전환의</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완성</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16309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시내산에서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국가가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형성됨</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출</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19</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장</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주</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년</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BC-AD 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단</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9:25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132860"/>
            <a:ext cx="14922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국가의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회개</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메시야를</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믿음</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다시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수립됨</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겔</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36–39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50616" y="5971666"/>
            <a:ext cx="95474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왕국</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비유</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971666"/>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왕국의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언어</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장</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6017020"/>
            <a:ext cx="1328255"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아브라함</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&amp;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땅의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약속창</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12:1-3; 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신</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30:1-10</a:t>
            </a:r>
          </a:p>
        </p:txBody>
      </p:sp>
      <p:sp>
        <p:nvSpPr>
          <p:cNvPr id="72" name="TextBox 71"/>
          <p:cNvSpPr txBox="1"/>
          <p:nvPr/>
        </p:nvSpPr>
        <p:spPr>
          <a:xfrm>
            <a:off x="3059832" y="600190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창조와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구원을</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회상함</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20:8-11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신</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5:12-15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14637" y="6073590"/>
            <a:ext cx="102859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안식일은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두</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가지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관점으로</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상징됨</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285248" y="6017020"/>
            <a:ext cx="13481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안식일은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회상하고</a:t>
            </a:r>
            <a:endPar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동시에</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왕국을</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상징함</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히</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레</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23:1-3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시각적</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요약</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Richard James Griffith</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의</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ko-KR" sz="12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Th.D</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논문</a:t>
            </a:r>
            <a:r>
              <a:rPr kumimoji="0" lang="en-US" altLang="ko-KR"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번째</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날</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안식</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2:1-3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308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창조</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308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인간의</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타락</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05024" y="5117742"/>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국가가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교회</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시대</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사이에</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놓임</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이방인의</a:t>
            </a:r>
            <a:r>
              <a:rPr kumimoji="0" lang="en-US" altLang="ko-KR"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시대</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단</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9:26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눅</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21:24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472811" y="1700808"/>
            <a:ext cx="711460" cy="2308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휴거</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443228" y="1700808"/>
            <a:ext cx="986535" cy="2308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계시</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계</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20:1-6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주</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년</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단</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9:27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860978" y="1700808"/>
            <a:ext cx="1017590" cy="2308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시내산</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308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그리스도의</a:t>
            </a:r>
            <a:r>
              <a:rPr kumimoji="0" lang="en-US" altLang="ko-KR"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ko-KR"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죽음</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cs typeface="+mn-cs"/>
            </a:endParaRPr>
          </a:p>
        </p:txBody>
      </p:sp>
    </p:spTree>
    <p:extLst>
      <p:ext uri="{BB962C8B-B14F-4D97-AF65-F5344CB8AC3E}">
        <p14:creationId xmlns:p14="http://schemas.microsoft.com/office/powerpoint/2010/main" val="2930384542"/>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b="1">
              <a:cs typeface="Arial" pitchFamily="34" charset="0"/>
            </a:endParaRPr>
          </a:p>
        </p:txBody>
      </p:sp>
      <p:sp>
        <p:nvSpPr>
          <p:cNvPr id="62467" name="Rectangle 3"/>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0515" name="Picture 4" descr="292_IMG2">
            <a:hlinkClick r:id="rId3"/>
          </p:cNvPr>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Rectangle 5"/>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marL="914400" indent="-914400">
              <a:tabLst>
                <a:tab pos="914400" algn="l"/>
              </a:tabLst>
              <a:defRPr sz="2400">
                <a:solidFill>
                  <a:schemeClr val="tx1"/>
                </a:solidFill>
                <a:latin typeface="Tahoma" pitchFamily="34" charset="0"/>
                <a:ea typeface="MS PGothic" pitchFamily="34" charset="-128"/>
              </a:defRPr>
            </a:lvl1pPr>
            <a:lvl2pPr marL="742950" indent="-285750">
              <a:tabLst>
                <a:tab pos="914400" algn="l"/>
              </a:tabLst>
              <a:defRPr sz="2400">
                <a:solidFill>
                  <a:schemeClr val="tx1"/>
                </a:solidFill>
                <a:latin typeface="Tahoma" pitchFamily="34" charset="0"/>
                <a:ea typeface="MS PGothic" pitchFamily="34" charset="-128"/>
              </a:defRPr>
            </a:lvl2pPr>
            <a:lvl3pPr marL="1143000" indent="-228600">
              <a:tabLst>
                <a:tab pos="914400" algn="l"/>
              </a:tabLst>
              <a:defRPr sz="2400">
                <a:solidFill>
                  <a:schemeClr val="tx1"/>
                </a:solidFill>
                <a:latin typeface="Tahoma" pitchFamily="34" charset="0"/>
                <a:ea typeface="MS PGothic" pitchFamily="34" charset="-128"/>
              </a:defRPr>
            </a:lvl3pPr>
            <a:lvl4pPr marL="1600200" indent="-228600">
              <a:tabLst>
                <a:tab pos="914400" algn="l"/>
              </a:tabLst>
              <a:defRPr sz="2400">
                <a:solidFill>
                  <a:schemeClr val="tx1"/>
                </a:solidFill>
                <a:latin typeface="Tahoma" pitchFamily="34" charset="0"/>
                <a:ea typeface="MS PGothic" pitchFamily="34" charset="-128"/>
              </a:defRPr>
            </a:lvl4pPr>
            <a:lvl5pPr marL="2057400" indent="-228600">
              <a:tabLst>
                <a:tab pos="9144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9pPr>
          </a:lstStyle>
          <a:p>
            <a:pPr marL="581025" indent="-581025" eaLnBrk="1" hangingPunct="1">
              <a:tabLst/>
            </a:pPr>
            <a:r>
              <a:rPr lang="en-US" altLang="en-US" sz="3600" b="1" dirty="0">
                <a:effectLst>
                  <a:outerShdw blurRad="38100" dist="38100" dir="2700000" algn="tl">
                    <a:srgbClr val="000000"/>
                  </a:outerShdw>
                </a:effectLst>
                <a:latin typeface="Arial" pitchFamily="34" charset="0"/>
                <a:cs typeface="Arial" pitchFamily="34" charset="0"/>
              </a:rPr>
              <a:t>I. 	.</a:t>
            </a:r>
          </a:p>
        </p:txBody>
      </p:sp>
      <p:sp>
        <p:nvSpPr>
          <p:cNvPr id="62470" name="Rectangle 6"/>
          <p:cNvSpPr>
            <a:spLocks noChangeArrowheads="1"/>
          </p:cNvSpPr>
          <p:nvPr/>
        </p:nvSpPr>
        <p:spPr bwMode="auto">
          <a:xfrm>
            <a:off x="990600" y="1600200"/>
            <a:ext cx="7696200" cy="4953000"/>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lvl="0" eaLnBrk="1" hangingPunct="1">
              <a:spcBef>
                <a:spcPct val="20000"/>
              </a:spcBef>
              <a:buClr>
                <a:srgbClr val="FFCC66"/>
              </a:buClr>
              <a:buFontTx/>
              <a:buAutoNum type="alphaUcPeriod"/>
            </a:pPr>
            <a:r>
              <a:rPr lang="ko-KR" altLang="en-US" sz="3200" b="1" kern="0" dirty="0">
                <a:solidFill>
                  <a:srgbClr val="FFFFFF"/>
                </a:solidFill>
                <a:effectLst>
                  <a:outerShdw blurRad="38100" dist="38100" dir="2700000" algn="tl">
                    <a:srgbClr val="000000"/>
                  </a:outerShdw>
                </a:effectLst>
                <a:latin typeface="Arial" pitchFamily="34" charset="0"/>
                <a:cs typeface="Arial" pitchFamily="34" charset="0"/>
              </a:rPr>
              <a:t>모든 유대남자들은 그들의 삶에 하나님의 축복을 유지하기 위해 일년에 세차례 </a:t>
            </a:r>
            <a:r>
              <a:rPr lang="ko-KR" altLang="en-US" sz="3200" b="1" kern="0" dirty="0" err="1">
                <a:solidFill>
                  <a:srgbClr val="FFFFFF"/>
                </a:solidFill>
                <a:effectLst>
                  <a:outerShdw blurRad="38100" dist="38100" dir="2700000" algn="tl">
                    <a:srgbClr val="000000"/>
                  </a:outerShdw>
                </a:effectLst>
                <a:latin typeface="Arial" pitchFamily="34" charset="0"/>
                <a:cs typeface="Arial" pitchFamily="34" charset="0"/>
              </a:rPr>
              <a:t>성전방문</a:t>
            </a:r>
            <a:r>
              <a:rPr lang="en-US" altLang="zh-CN" sz="3200" b="1" kern="0" dirty="0">
                <a:solidFill>
                  <a:srgbClr val="FFFFFF"/>
                </a:solidFill>
                <a:effectLst>
                  <a:outerShdw blurRad="38100" dist="38100" dir="2700000" algn="tl">
                    <a:srgbClr val="000000"/>
                  </a:outerShdw>
                </a:effectLst>
                <a:latin typeface="Arial" pitchFamily="34" charset="0"/>
                <a:cs typeface="Arial" pitchFamily="34" charset="0"/>
              </a:rPr>
              <a:t>(</a:t>
            </a:r>
            <a:r>
              <a:rPr lang="ko-KR" altLang="en-US" sz="3200" b="1" kern="0" dirty="0">
                <a:solidFill>
                  <a:srgbClr val="FFFFFF"/>
                </a:solidFill>
                <a:effectLst>
                  <a:outerShdw blurRad="38100" dist="38100" dir="2700000" algn="tl">
                    <a:srgbClr val="000000"/>
                  </a:outerShdw>
                </a:effectLst>
                <a:latin typeface="Arial" pitchFamily="34" charset="0"/>
                <a:cs typeface="Arial" pitchFamily="34" charset="0"/>
              </a:rPr>
              <a:t>출</a:t>
            </a:r>
            <a:r>
              <a:rPr lang="en-US" altLang="zh-CN" sz="3200" b="1" kern="0" dirty="0">
                <a:solidFill>
                  <a:srgbClr val="FFFFFF"/>
                </a:solidFill>
                <a:effectLst>
                  <a:outerShdw blurRad="38100" dist="38100" dir="2700000" algn="tl">
                    <a:srgbClr val="000000"/>
                  </a:outerShdw>
                </a:effectLst>
                <a:latin typeface="Arial" pitchFamily="34" charset="0"/>
                <a:cs typeface="Arial" pitchFamily="34" charset="0"/>
              </a:rPr>
              <a:t>. 23:14-19).</a:t>
            </a:r>
          </a:p>
          <a:p>
            <a:pPr eaLnBrk="1" hangingPunct="1">
              <a:spcBef>
                <a:spcPct val="20000"/>
              </a:spcBef>
              <a:buClr>
                <a:schemeClr val="hlink"/>
              </a:buClr>
              <a:buFontTx/>
              <a:buAutoNum type="alphaUcPeriod"/>
            </a:pPr>
            <a:r>
              <a:rPr lang="ko-KR" altLang="en-US" sz="3200" b="1" kern="0" dirty="0">
                <a:solidFill>
                  <a:srgbClr val="FFFFFF"/>
                </a:solidFill>
                <a:effectLst>
                  <a:outerShdw blurRad="38100" dist="38100" dir="2700000" algn="tl">
                    <a:srgbClr val="000000"/>
                  </a:outerShdw>
                </a:effectLst>
                <a:latin typeface="Arial" pitchFamily="34" charset="0"/>
                <a:cs typeface="Arial" pitchFamily="34" charset="0"/>
              </a:rPr>
              <a:t>하나님의 중요한 명령인 안식일을 지키는 것은 거룩한 하나님과 이스라엘의 언약이기 때문이다</a:t>
            </a:r>
            <a:r>
              <a:rPr lang="en-US" altLang="zh-CN" sz="3200" b="1" kern="0" dirty="0">
                <a:solidFill>
                  <a:srgbClr val="FFFFFF"/>
                </a:solidFill>
                <a:effectLst>
                  <a:outerShdw blurRad="38100" dist="38100" dir="2700000" algn="tl">
                    <a:srgbClr val="000000"/>
                  </a:outerShdw>
                </a:effectLst>
                <a:latin typeface="Arial" pitchFamily="34" charset="0"/>
                <a:cs typeface="Arial" pitchFamily="34" charset="0"/>
              </a:rPr>
              <a:t>(31:12-17)</a:t>
            </a:r>
            <a:endParaRPr lang="en-US" altLang="zh-CN" sz="3200" b="1" dirty="0">
              <a:effectLst>
                <a:outerShdw blurRad="38100" dist="38100" dir="2700000" algn="tl">
                  <a:srgbClr val="000000"/>
                </a:outerShdw>
              </a:effectLst>
              <a:latin typeface="Arial" pitchFamily="34" charset="0"/>
              <a:cs typeface="Arial" pitchFamily="34" charset="0"/>
            </a:endParaRPr>
          </a:p>
          <a:p>
            <a:pPr eaLnBrk="1" hangingPunct="1">
              <a:spcBef>
                <a:spcPct val="20000"/>
              </a:spcBef>
              <a:buClr>
                <a:schemeClr val="hlink"/>
              </a:buClr>
              <a:buFontTx/>
              <a:buAutoNum type="alphaUcPeriod"/>
            </a:pPr>
            <a:r>
              <a:rPr lang="ko-KR" altLang="en-US" sz="3200" b="1" dirty="0">
                <a:effectLst>
                  <a:outerShdw blurRad="38100" dist="38100" dir="2700000" algn="tl">
                    <a:srgbClr val="000000"/>
                  </a:outerShdw>
                </a:effectLst>
                <a:latin typeface="Arial" pitchFamily="34" charset="0"/>
                <a:cs typeface="Arial" pitchFamily="34" charset="0"/>
              </a:rPr>
              <a:t>안식을 범하는 것 중의 하나는 안식일에 불을 피우는 것이다</a:t>
            </a:r>
            <a:r>
              <a:rPr lang="en-US" altLang="zh-CN" sz="3200" b="1" dirty="0">
                <a:effectLst>
                  <a:outerShdw blurRad="38100" dist="38100" dir="2700000" algn="tl">
                    <a:srgbClr val="000000"/>
                  </a:outerShdw>
                </a:effectLst>
                <a:latin typeface="Arial" pitchFamily="34" charset="0"/>
                <a:cs typeface="Arial" pitchFamily="34" charset="0"/>
              </a:rPr>
              <a:t>(35:1-3).</a:t>
            </a:r>
          </a:p>
        </p:txBody>
      </p:sp>
      <p:sp>
        <p:nvSpPr>
          <p:cNvPr id="62471"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400" b="1">
                <a:latin typeface="Arial"/>
                <a:ea typeface="+mn-ea"/>
                <a:cs typeface="Arial"/>
              </a:rPr>
              <a:t>182</a:t>
            </a:r>
          </a:p>
        </p:txBody>
      </p:sp>
      <p:sp>
        <p:nvSpPr>
          <p:cNvPr id="2" name="직사각형 1"/>
          <p:cNvSpPr/>
          <p:nvPr/>
        </p:nvSpPr>
        <p:spPr>
          <a:xfrm>
            <a:off x="1310308" y="308511"/>
            <a:ext cx="7056784" cy="1323439"/>
          </a:xfrm>
          <a:prstGeom prst="rect">
            <a:avLst/>
          </a:prstGeom>
        </p:spPr>
        <p:txBody>
          <a:bodyPr wrap="square">
            <a:spAutoFit/>
          </a:bodyPr>
          <a:lstStyle/>
          <a:p>
            <a:r>
              <a:rPr lang="ko-KR" altLang="en-US" sz="4000" b="1" kern="0" dirty="0">
                <a:solidFill>
                  <a:srgbClr val="DBBD71"/>
                </a:solidFill>
                <a:effectLst>
                  <a:outerShdw blurRad="38100" dist="38100" dir="2700000" algn="tl">
                    <a:srgbClr val="000000"/>
                  </a:outerShdw>
                </a:effectLst>
                <a:latin typeface="Arial"/>
                <a:cs typeface="Arial" pitchFamily="34" charset="0"/>
              </a:rPr>
              <a:t>이스라엘이 하나님과 거룩한 동행을 유지하기 위한 안식</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2" end="2"/>
                                            </p:txEl>
                                          </p:spTgt>
                                        </p:tgtEl>
                                        <p:attrNameLst>
                                          <p:attrName>style.visibility</p:attrName>
                                        </p:attrNameLst>
                                      </p:cBhvr>
                                      <p:to>
                                        <p:strVal val="visible"/>
                                      </p:to>
                                    </p:set>
                                    <p:animEffect transition="in" filter="fade">
                                      <p:cBhvr>
                                        <p:cTn id="7" dur="800" decel="100000"/>
                                        <p:tgtEl>
                                          <p:spTgt spid="62470">
                                            <p:txEl>
                                              <p:pRg st="2" end="2"/>
                                            </p:txEl>
                                          </p:spTgt>
                                        </p:tgtEl>
                                      </p:cBhvr>
                                    </p:animEffect>
                                    <p:anim calcmode="lin" valueType="num">
                                      <p:cBhvr>
                                        <p:cTn id="8"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p:txBody>
          <a:bodyPr/>
          <a:lstStyle/>
          <a:p>
            <a:pPr eaLnBrk="1" hangingPunct="1"/>
            <a:endParaRPr lang="en-US" altLang="en-US" b="1">
              <a:cs typeface="Arial" pitchFamily="34" charset="0"/>
            </a:endParaRPr>
          </a:p>
        </p:txBody>
      </p:sp>
      <p:sp>
        <p:nvSpPr>
          <p:cNvPr id="68611" name="Rectangle 1027"/>
          <p:cNvSpPr>
            <a:spLocks noGrp="1" noChangeArrowheads="1"/>
          </p:cNvSpPr>
          <p:nvPr>
            <p:ph type="body" idx="1"/>
          </p:nvPr>
        </p:nvSpPr>
        <p:spPr/>
        <p:txBody>
          <a:bodyPr/>
          <a:lstStyle/>
          <a:p>
            <a:pPr eaLnBrk="1" hangingPunct="1"/>
            <a:endParaRPr lang="en-US" altLang="en-US" b="1">
              <a:latin typeface="Arial" pitchFamily="34" charset="0"/>
              <a:cs typeface="Arial" pitchFamily="34" charset="0"/>
            </a:endParaRPr>
          </a:p>
        </p:txBody>
      </p:sp>
      <p:pic>
        <p:nvPicPr>
          <p:cNvPr id="322563" name="Picture 1028" descr="Flowers 05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575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1029"/>
          <p:cNvSpPr>
            <a:spLocks noChangeArrowheads="1"/>
          </p:cNvSpPr>
          <p:nvPr/>
        </p:nvSpPr>
        <p:spPr bwMode="auto">
          <a:xfrm>
            <a:off x="0" y="188640"/>
            <a:ext cx="9372600" cy="1246187"/>
          </a:xfrm>
          <a:prstGeom prst="rect">
            <a:avLst/>
          </a:prstGeom>
          <a:noFill/>
          <a:ln w="9525">
            <a:noFill/>
            <a:miter lim="800000"/>
            <a:headEnd/>
            <a:tailEnd/>
          </a:ln>
          <a:effectLst/>
        </p:spPr>
        <p:txBody>
          <a:bodyPr anchor="ctr"/>
          <a:lstStyle>
            <a:lvl1pPr marL="914400" indent="-9144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3600" b="1" dirty="0">
                <a:effectLst>
                  <a:outerShdw blurRad="38100" dist="38100" dir="2700000" algn="tl">
                    <a:srgbClr val="000000"/>
                  </a:outerShdw>
                </a:effectLst>
                <a:latin typeface="Arial" pitchFamily="34" charset="0"/>
                <a:cs typeface="Arial" pitchFamily="34" charset="0"/>
              </a:rPr>
              <a:t>II.	</a:t>
            </a:r>
            <a:r>
              <a:rPr lang="ko-KR" altLang="en-US" sz="3600" b="1" dirty="0">
                <a:effectLst>
                  <a:outerShdw blurRad="38100" dist="38100" dir="2700000" algn="tl">
                    <a:srgbClr val="000000"/>
                  </a:outerShdw>
                </a:effectLst>
                <a:latin typeface="Arial" pitchFamily="34" charset="0"/>
                <a:cs typeface="Arial" pitchFamily="34" charset="0"/>
              </a:rPr>
              <a:t>우리도 또한 안식과 우리의 삶에 하나님의 일하심을 고찰할 거룩한 시간이 필요하다</a:t>
            </a:r>
            <a:endParaRPr lang="en-US" altLang="zh-CN" sz="3600" b="1" dirty="0">
              <a:effectLst>
                <a:outerShdw blurRad="38100" dist="38100" dir="2700000" algn="tl">
                  <a:srgbClr val="000000"/>
                </a:outerShdw>
              </a:effectLst>
              <a:latin typeface="Arial" pitchFamily="34" charset="0"/>
              <a:cs typeface="Arial" pitchFamily="34" charset="0"/>
            </a:endParaRPr>
          </a:p>
        </p:txBody>
      </p:sp>
      <p:sp>
        <p:nvSpPr>
          <p:cNvPr id="68614" name="Rectangle 1030"/>
          <p:cNvSpPr>
            <a:spLocks noChangeArrowheads="1"/>
          </p:cNvSpPr>
          <p:nvPr/>
        </p:nvSpPr>
        <p:spPr bwMode="auto">
          <a:xfrm>
            <a:off x="1295400" y="1857102"/>
            <a:ext cx="7848600" cy="3997325"/>
          </a:xfrm>
          <a:prstGeom prst="rect">
            <a:avLst/>
          </a:prstGeom>
          <a:noFill/>
          <a:ln w="9525">
            <a:noFill/>
            <a:miter lim="800000"/>
            <a:headEnd/>
            <a:tailEnd/>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spcBef>
                <a:spcPct val="20000"/>
              </a:spcBef>
              <a:buClr>
                <a:schemeClr val="hlink"/>
              </a:buClr>
              <a:buFontTx/>
              <a:buAutoNum type="alphaUcPeriod"/>
            </a:pPr>
            <a:r>
              <a:rPr lang="ko-KR" altLang="en-US" sz="3600" b="1" dirty="0">
                <a:effectLst>
                  <a:outerShdw blurRad="38100" dist="38100" dir="2700000" algn="tl">
                    <a:srgbClr val="000000"/>
                  </a:outerShdw>
                </a:effectLst>
                <a:latin typeface="Arial" pitchFamily="34" charset="0"/>
                <a:cs typeface="Arial" pitchFamily="34" charset="0"/>
              </a:rPr>
              <a:t>거룩한 시간</a:t>
            </a:r>
            <a:r>
              <a:rPr lang="en-US" altLang="en-US" sz="3600" b="1" dirty="0">
                <a:effectLst>
                  <a:outerShdw blurRad="38100" dist="38100" dir="2700000" algn="tl">
                    <a:srgbClr val="000000"/>
                  </a:outerShdw>
                </a:effectLst>
                <a:latin typeface="Arial" pitchFamily="34" charset="0"/>
                <a:cs typeface="Arial" pitchFamily="34" charset="0"/>
              </a:rPr>
              <a:t>?</a:t>
            </a:r>
          </a:p>
          <a:p>
            <a:pPr eaLnBrk="1" hangingPunct="1">
              <a:spcBef>
                <a:spcPct val="20000"/>
              </a:spcBef>
              <a:buClr>
                <a:schemeClr val="hlink"/>
              </a:buClr>
              <a:buFontTx/>
              <a:buAutoNum type="alphaUcPeriod"/>
            </a:pPr>
            <a:r>
              <a:rPr lang="ko-KR" altLang="en-US" sz="3600" b="1" dirty="0">
                <a:effectLst>
                  <a:outerShdw blurRad="38100" dist="38100" dir="2700000" algn="tl">
                    <a:srgbClr val="000000"/>
                  </a:outerShdw>
                </a:effectLst>
                <a:latin typeface="Arial" pitchFamily="34" charset="0"/>
                <a:cs typeface="Arial" pitchFamily="34" charset="0"/>
              </a:rPr>
              <a:t>이스라엘 </a:t>
            </a:r>
            <a:r>
              <a:rPr lang="ko-KR" altLang="en-US" sz="3600" b="1" dirty="0" err="1">
                <a:effectLst>
                  <a:outerShdw blurRad="38100" dist="38100" dir="2700000" algn="tl">
                    <a:srgbClr val="000000"/>
                  </a:outerShdw>
                </a:effectLst>
                <a:latin typeface="Arial" pitchFamily="34" charset="0"/>
                <a:cs typeface="Arial" pitchFamily="34" charset="0"/>
              </a:rPr>
              <a:t>처럼</a:t>
            </a:r>
            <a:r>
              <a:rPr lang="en-US" altLang="en-US" sz="3600" b="1" dirty="0">
                <a:effectLst>
                  <a:outerShdw blurRad="38100" dist="38100" dir="2700000" algn="tl">
                    <a:srgbClr val="000000"/>
                  </a:outerShdw>
                </a:effectLst>
                <a:latin typeface="Arial" pitchFamily="34" charset="0"/>
                <a:cs typeface="Arial" pitchFamily="34" charset="0"/>
              </a:rPr>
              <a:t>, </a:t>
            </a:r>
            <a:r>
              <a:rPr lang="ko-KR" altLang="en-US" sz="3600" b="1" dirty="0">
                <a:effectLst>
                  <a:outerShdw blurRad="38100" dist="38100" dir="2700000" algn="tl">
                    <a:srgbClr val="000000"/>
                  </a:outerShdw>
                </a:effectLst>
                <a:latin typeface="Arial" pitchFamily="34" charset="0"/>
                <a:cs typeface="Arial" pitchFamily="34" charset="0"/>
              </a:rPr>
              <a:t>우리도 거룩한 안식의 </a:t>
            </a:r>
            <a:r>
              <a:rPr lang="ko-KR" altLang="en-US" sz="3600" b="1" dirty="0" err="1">
                <a:effectLst>
                  <a:outerShdw blurRad="38100" dist="38100" dir="2700000" algn="tl">
                    <a:srgbClr val="000000"/>
                  </a:outerShdw>
                </a:effectLst>
                <a:latin typeface="Arial" pitchFamily="34" charset="0"/>
                <a:cs typeface="Arial" pitchFamily="34" charset="0"/>
              </a:rPr>
              <a:t>연중축제가</a:t>
            </a:r>
            <a:r>
              <a:rPr lang="ko-KR" altLang="en-US" sz="3600" b="1" dirty="0">
                <a:effectLst>
                  <a:outerShdw blurRad="38100" dist="38100" dir="2700000" algn="tl">
                    <a:srgbClr val="000000"/>
                  </a:outerShdw>
                </a:effectLst>
                <a:latin typeface="Arial" pitchFamily="34" charset="0"/>
                <a:cs typeface="Arial" pitchFamily="34" charset="0"/>
              </a:rPr>
              <a:t> 필요하다</a:t>
            </a:r>
            <a:r>
              <a:rPr lang="en-US" altLang="en-US" sz="3600" b="1" dirty="0">
                <a:effectLst>
                  <a:outerShdw blurRad="38100" dist="38100" dir="2700000" algn="tl">
                    <a:srgbClr val="000000"/>
                  </a:outerShdw>
                </a:effectLst>
                <a:latin typeface="Arial" pitchFamily="34" charset="0"/>
                <a:cs typeface="Arial" pitchFamily="34" charset="0"/>
              </a:rPr>
              <a:t>.</a:t>
            </a:r>
          </a:p>
          <a:p>
            <a:pPr eaLnBrk="1" hangingPunct="1">
              <a:spcBef>
                <a:spcPct val="20000"/>
              </a:spcBef>
              <a:buClr>
                <a:schemeClr val="hlink"/>
              </a:buClr>
              <a:buFontTx/>
              <a:buAutoNum type="alphaUcPeriod"/>
            </a:pPr>
            <a:r>
              <a:rPr lang="ko-KR" altLang="en-US" sz="3600" b="1" dirty="0">
                <a:effectLst>
                  <a:outerShdw blurRad="38100" dist="38100" dir="2700000" algn="tl">
                    <a:srgbClr val="000000"/>
                  </a:outerShdw>
                </a:effectLst>
                <a:latin typeface="Arial" pitchFamily="34" charset="0"/>
                <a:cs typeface="Arial" pitchFamily="34" charset="0"/>
              </a:rPr>
              <a:t>이스라엘처럼</a:t>
            </a:r>
            <a:r>
              <a:rPr lang="en-US" altLang="en-US" sz="3600" b="1" dirty="0">
                <a:effectLst>
                  <a:outerShdw blurRad="38100" dist="38100" dir="2700000" algn="tl">
                    <a:srgbClr val="000000"/>
                  </a:outerShdw>
                </a:effectLst>
                <a:latin typeface="Arial" pitchFamily="34" charset="0"/>
                <a:cs typeface="Arial" pitchFamily="34" charset="0"/>
              </a:rPr>
              <a:t>, </a:t>
            </a:r>
            <a:r>
              <a:rPr lang="ko-KR" altLang="en-US" sz="3600" b="1" dirty="0">
                <a:effectLst>
                  <a:outerShdw blurRad="38100" dist="38100" dir="2700000" algn="tl">
                    <a:srgbClr val="000000"/>
                  </a:outerShdw>
                </a:effectLst>
                <a:latin typeface="Arial" pitchFamily="34" charset="0"/>
                <a:cs typeface="Arial" pitchFamily="34" charset="0"/>
              </a:rPr>
              <a:t>거룩한 안식을 위한 주간의 축제가 필요하다</a:t>
            </a:r>
            <a:r>
              <a:rPr lang="en-US" altLang="en-US" sz="3600" b="1" dirty="0">
                <a:effectLst>
                  <a:outerShdw blurRad="38100" dist="38100" dir="2700000" algn="tl">
                    <a:srgbClr val="000000"/>
                  </a:outerShdw>
                </a:effectLst>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457200" y="277813"/>
            <a:ext cx="8229600" cy="11430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r>
              <a:rPr lang="ko-KR" altLang="en-US" sz="4400" dirty="0">
                <a:effectLst>
                  <a:outerShdw blurRad="38100" dist="38100" dir="2700000" algn="tl">
                    <a:srgbClr val="000000"/>
                  </a:outerShdw>
                </a:effectLst>
                <a:latin typeface="Arial" pitchFamily="34" charset="0"/>
              </a:rPr>
              <a:t>핵심 </a:t>
            </a:r>
            <a:r>
              <a:rPr lang="en-US" altLang="en-US" sz="4400" dirty="0">
                <a:effectLst>
                  <a:outerShdw blurRad="38100" dist="38100" dir="2700000" algn="tl">
                    <a:srgbClr val="000000"/>
                  </a:outerShdw>
                </a:effectLst>
                <a:latin typeface="Arial" pitchFamily="34" charset="0"/>
              </a:rPr>
              <a:t>: </a:t>
            </a:r>
            <a:r>
              <a:rPr lang="ko-KR" altLang="en-US" sz="4400" dirty="0">
                <a:effectLst>
                  <a:outerShdw blurRad="38100" dist="38100" dir="2700000" algn="tl">
                    <a:srgbClr val="000000"/>
                  </a:outerShdw>
                </a:effectLst>
                <a:latin typeface="Arial" pitchFamily="34" charset="0"/>
                <a:ea typeface="SimSun" pitchFamily="2" charset="-122"/>
              </a:rPr>
              <a:t>거룩한 휴식</a:t>
            </a:r>
            <a:r>
              <a:rPr lang="en-US" altLang="zh-CN" sz="4400" dirty="0">
                <a:effectLst>
                  <a:outerShdw blurRad="38100" dist="38100" dir="2700000" algn="tl">
                    <a:srgbClr val="000000"/>
                  </a:outerShdw>
                </a:effectLst>
                <a:latin typeface="Arial" pitchFamily="34" charset="0"/>
                <a:ea typeface="SimSun" pitchFamily="2" charset="-122"/>
              </a:rPr>
              <a:t>!</a:t>
            </a:r>
          </a:p>
        </p:txBody>
      </p:sp>
    </p:spTree>
  </p:cSld>
  <p:clrMapOvr>
    <a:masterClrMapping/>
  </p:clrMapOvr>
  <p:transition>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4"/>
          <p:cNvSpPr>
            <a:spLocks noChangeArrowheads="1"/>
          </p:cNvSpPr>
          <p:nvPr/>
        </p:nvSpPr>
        <p:spPr bwMode="auto">
          <a:xfrm>
            <a:off x="0" y="0"/>
            <a:ext cx="9144000" cy="6858000"/>
          </a:xfrm>
          <a:prstGeom prst="rect">
            <a:avLst/>
          </a:prstGeom>
          <a:gradFill rotWithShape="0">
            <a:gsLst>
              <a:gs pos="0">
                <a:schemeClr val="bg2"/>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b="1">
              <a:latin typeface="Arial" pitchFamily="34" charset="0"/>
              <a:cs typeface="Arial" pitchFamily="34" charset="0"/>
            </a:endParaRPr>
          </a:p>
        </p:txBody>
      </p:sp>
      <p:sp>
        <p:nvSpPr>
          <p:cNvPr id="71682" name="Rectangle 2"/>
          <p:cNvSpPr>
            <a:spLocks noGrp="1" noChangeArrowheads="1"/>
          </p:cNvSpPr>
          <p:nvPr>
            <p:ph type="title"/>
          </p:nvPr>
        </p:nvSpPr>
        <p:spPr/>
        <p:txBody>
          <a:bodyPr/>
          <a:lstStyle/>
          <a:p>
            <a:pPr eaLnBrk="1" hangingPunct="1"/>
            <a:r>
              <a:rPr lang="ko-KR" altLang="en-US" b="1" dirty="0">
                <a:cs typeface="Arial" pitchFamily="34" charset="0"/>
              </a:rPr>
              <a:t>오늘날 기독교 절기에서 유사하게 반복되는 것은</a:t>
            </a:r>
            <a:r>
              <a:rPr lang="en-US" altLang="en-US" b="1" dirty="0">
                <a:cs typeface="Arial" pitchFamily="34" charset="0"/>
              </a:rPr>
              <a:t>?</a:t>
            </a:r>
            <a:endParaRPr lang="en-US" altLang="en-US" sz="4000" b="1" dirty="0">
              <a:cs typeface="Arial" pitchFamily="34" charset="0"/>
            </a:endParaRPr>
          </a:p>
        </p:txBody>
      </p:sp>
      <p:sp>
        <p:nvSpPr>
          <p:cNvPr id="71683" name="Rectangle 3"/>
          <p:cNvSpPr>
            <a:spLocks noGrp="1" noChangeArrowheads="1"/>
          </p:cNvSpPr>
          <p:nvPr>
            <p:ph type="body" idx="1"/>
          </p:nvPr>
        </p:nvSpPr>
        <p:spPr>
          <a:xfrm>
            <a:off x="457200" y="2209800"/>
            <a:ext cx="8229600" cy="3921125"/>
          </a:xfrm>
        </p:spPr>
        <p:txBody>
          <a:bodyPr/>
          <a:lstStyle/>
          <a:p>
            <a:pPr eaLnBrk="1" hangingPunct="1">
              <a:lnSpc>
                <a:spcPct val="90000"/>
              </a:lnSpc>
            </a:pPr>
            <a:r>
              <a:rPr lang="ko-KR" altLang="en-US" sz="4000" b="1" dirty="0">
                <a:latin typeface="Arial" pitchFamily="34" charset="0"/>
                <a:cs typeface="Arial" pitchFamily="34" charset="0"/>
              </a:rPr>
              <a:t>사순절</a:t>
            </a:r>
            <a:endParaRPr lang="en-US" altLang="ko-KR" sz="4000" b="1" dirty="0">
              <a:latin typeface="Arial" pitchFamily="34" charset="0"/>
              <a:cs typeface="Arial" pitchFamily="34" charset="0"/>
            </a:endParaRPr>
          </a:p>
          <a:p>
            <a:pPr eaLnBrk="1" hangingPunct="1">
              <a:lnSpc>
                <a:spcPct val="90000"/>
              </a:lnSpc>
            </a:pPr>
            <a:r>
              <a:rPr lang="ko-KR" altLang="en-US" sz="4000" b="1" dirty="0">
                <a:latin typeface="Arial" pitchFamily="34" charset="0"/>
                <a:cs typeface="Arial" pitchFamily="34" charset="0"/>
              </a:rPr>
              <a:t>부활절</a:t>
            </a:r>
            <a:endParaRPr lang="en-US" altLang="ko-KR" sz="4000" b="1" dirty="0">
              <a:latin typeface="Arial" pitchFamily="34" charset="0"/>
              <a:cs typeface="Arial" pitchFamily="34" charset="0"/>
            </a:endParaRPr>
          </a:p>
          <a:p>
            <a:pPr eaLnBrk="1" hangingPunct="1">
              <a:lnSpc>
                <a:spcPct val="90000"/>
              </a:lnSpc>
            </a:pPr>
            <a:r>
              <a:rPr lang="ko-KR" altLang="en-US" sz="4000" b="1" dirty="0">
                <a:latin typeface="Arial" pitchFamily="34" charset="0"/>
                <a:cs typeface="Arial" pitchFamily="34" charset="0"/>
              </a:rPr>
              <a:t>성탄</a:t>
            </a:r>
            <a:endParaRPr lang="en-US" altLang="ko-KR" sz="4000" b="1" dirty="0">
              <a:latin typeface="Arial" pitchFamily="34" charset="0"/>
              <a:cs typeface="Arial" pitchFamily="34" charset="0"/>
            </a:endParaRPr>
          </a:p>
          <a:p>
            <a:pPr eaLnBrk="1" hangingPunct="1">
              <a:lnSpc>
                <a:spcPct val="90000"/>
              </a:lnSpc>
            </a:pPr>
            <a:r>
              <a:rPr lang="ko-KR" altLang="en-US" sz="4000" b="1" dirty="0">
                <a:latin typeface="Arial" pitchFamily="34" charset="0"/>
                <a:cs typeface="Arial" pitchFamily="34" charset="0"/>
              </a:rPr>
              <a:t>성금요일</a:t>
            </a:r>
            <a:endParaRPr lang="en-US" altLang="ko-KR" sz="4000" b="1" dirty="0">
              <a:latin typeface="Arial" pitchFamily="34" charset="0"/>
              <a:cs typeface="Arial" pitchFamily="34" charset="0"/>
            </a:endParaRPr>
          </a:p>
          <a:p>
            <a:pPr eaLnBrk="1" hangingPunct="1">
              <a:lnSpc>
                <a:spcPct val="90000"/>
              </a:lnSpc>
            </a:pPr>
            <a:r>
              <a:rPr lang="ko-KR" altLang="en-US" sz="4000" b="1" dirty="0">
                <a:latin typeface="Arial" pitchFamily="34" charset="0"/>
                <a:cs typeface="Arial" pitchFamily="34" charset="0"/>
              </a:rPr>
              <a:t>세례</a:t>
            </a:r>
            <a:r>
              <a:rPr lang="en-US" altLang="en-US" sz="4000" b="1" dirty="0">
                <a:latin typeface="Arial" pitchFamily="34" charset="0"/>
                <a:cs typeface="Arial" pitchFamily="34" charset="0"/>
              </a:rPr>
              <a:t>?  (</a:t>
            </a:r>
            <a:r>
              <a:rPr lang="ko-KR" altLang="en-US" sz="4000" b="1" dirty="0">
                <a:latin typeface="Arial" pitchFamily="34" charset="0"/>
                <a:cs typeface="Arial" pitchFamily="34" charset="0"/>
              </a:rPr>
              <a:t>평생 각 사람에게 한번 일어난다</a:t>
            </a:r>
            <a:r>
              <a:rPr lang="en-US" altLang="en-US" sz="4000" b="1" dirty="0">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checkerboard(across)">
                                      <p:cBhvr>
                                        <p:cTn id="17" dur="500"/>
                                        <p:tgtEl>
                                          <p:spTgt spid="7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22" dur="500"/>
                                        <p:tgtEl>
                                          <p:spTgt spid="716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checkerboard(across)">
                                      <p:cBhvr>
                                        <p:cTn id="27" dur="500"/>
                                        <p:tgtEl>
                                          <p:spTgt spid="716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3" descr="Sunset Sabba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37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p:nvPr>
        </p:nvSpPr>
        <p:spPr>
          <a:xfrm>
            <a:off x="72008" y="277813"/>
            <a:ext cx="8792225" cy="1143000"/>
          </a:xfrm>
        </p:spPr>
        <p:txBody>
          <a:bodyPr/>
          <a:lstStyle/>
          <a:p>
            <a:pPr eaLnBrk="1" hangingPunct="1"/>
            <a:r>
              <a:rPr lang="ko-KR" altLang="en-US" b="1" dirty="0">
                <a:effectLst>
                  <a:glow rad="228600">
                    <a:srgbClr val="060400"/>
                  </a:glow>
                </a:effectLst>
                <a:cs typeface="Arial" pitchFamily="34" charset="0"/>
              </a:rPr>
              <a:t>토의 질문</a:t>
            </a:r>
            <a:endParaRPr lang="en-US" altLang="en-US" b="1" dirty="0">
              <a:effectLst>
                <a:glow rad="228600">
                  <a:srgbClr val="060400"/>
                </a:glow>
              </a:effectLst>
              <a:cs typeface="Arial" pitchFamily="34" charset="0"/>
            </a:endParaRPr>
          </a:p>
        </p:txBody>
      </p:sp>
      <p:sp>
        <p:nvSpPr>
          <p:cNvPr id="54275" name="Rectangle 3"/>
          <p:cNvSpPr>
            <a:spLocks noGrp="1" noChangeArrowheads="1"/>
          </p:cNvSpPr>
          <p:nvPr>
            <p:ph type="body" idx="1"/>
          </p:nvPr>
        </p:nvSpPr>
        <p:spPr>
          <a:xfrm>
            <a:off x="72008" y="1600200"/>
            <a:ext cx="9036496" cy="4530725"/>
          </a:xfrm>
        </p:spPr>
        <p:txBody>
          <a:bodyPr/>
          <a:lstStyle/>
          <a:p>
            <a:pPr marL="609600" indent="-609600" eaLnBrk="1" hangingPunct="1">
              <a:buFont typeface="Arial" pitchFamily="34" charset="0"/>
              <a:buAutoNum type="arabicPeriod"/>
            </a:pPr>
            <a:r>
              <a:rPr lang="ko-KR" altLang="en-US" b="1" dirty="0">
                <a:effectLst>
                  <a:glow rad="228600">
                    <a:srgbClr val="060400"/>
                  </a:glow>
                </a:effectLst>
                <a:latin typeface="Arial" pitchFamily="34" charset="0"/>
                <a:cs typeface="Arial" pitchFamily="34" charset="0"/>
              </a:rPr>
              <a:t>우리가 휴식할 시간을 갖지 못해 불평할 때 우리가 정말 말하고자 하는 것은</a:t>
            </a:r>
            <a:r>
              <a:rPr lang="en-US" altLang="zh-CN" b="1" dirty="0">
                <a:effectLst>
                  <a:glow rad="228600">
                    <a:srgbClr val="060400"/>
                  </a:glow>
                </a:effectLst>
                <a:latin typeface="Arial" pitchFamily="34" charset="0"/>
                <a:cs typeface="Arial" pitchFamily="34" charset="0"/>
              </a:rPr>
              <a:t>?</a:t>
            </a:r>
          </a:p>
          <a:p>
            <a:pPr marL="609600" indent="-609600" eaLnBrk="1" hangingPunct="1">
              <a:buFont typeface="Arial" pitchFamily="34" charset="0"/>
              <a:buAutoNum type="arabicPeriod"/>
            </a:pPr>
            <a:endParaRPr lang="en-US" altLang="zh-CN" b="1" dirty="0">
              <a:effectLst>
                <a:glow rad="228600">
                  <a:srgbClr val="060400"/>
                </a:glow>
              </a:effectLst>
              <a:latin typeface="Arial" pitchFamily="34" charset="0"/>
              <a:cs typeface="Arial" pitchFamily="34" charset="0"/>
            </a:endParaRPr>
          </a:p>
          <a:p>
            <a:pPr marL="609600" indent="-609600" eaLnBrk="1" hangingPunct="1">
              <a:buFont typeface="Arial" pitchFamily="34" charset="0"/>
              <a:buAutoNum type="arabicPeriod"/>
            </a:pPr>
            <a:r>
              <a:rPr lang="ko-KR" altLang="en-US" b="1" dirty="0">
                <a:effectLst>
                  <a:glow rad="228600">
                    <a:srgbClr val="060400"/>
                  </a:glow>
                </a:effectLst>
                <a:latin typeface="Arial" pitchFamily="34" charset="0"/>
                <a:cs typeface="Arial" pitchFamily="34" charset="0"/>
              </a:rPr>
              <a:t>어떻게 너의 다음 세대의 그리스도인들이 절기를 더 안식이 있고 영적으로 지낼 수 있는가</a:t>
            </a:r>
            <a:r>
              <a:rPr lang="en-US" altLang="zh-CN" b="1" dirty="0">
                <a:effectLst>
                  <a:glow rad="228600">
                    <a:srgbClr val="060400"/>
                  </a:glow>
                </a:effectLst>
                <a:latin typeface="Arial" pitchFamily="34" charset="0"/>
                <a:cs typeface="Arial" pitchFamily="34" charset="0"/>
              </a:rPr>
              <a:t>?</a:t>
            </a:r>
          </a:p>
          <a:p>
            <a:pPr marL="609600" indent="-609600" eaLnBrk="1" hangingPunct="1">
              <a:buFont typeface="Arial" pitchFamily="34" charset="0"/>
              <a:buAutoNum type="arabicPeriod"/>
            </a:pPr>
            <a:endParaRPr lang="en-US" altLang="zh-CN" b="1" dirty="0">
              <a:effectLst>
                <a:glow rad="228600">
                  <a:srgbClr val="060400"/>
                </a:glow>
              </a:effectLst>
              <a:latin typeface="Arial" pitchFamily="34" charset="0"/>
              <a:cs typeface="Arial" pitchFamily="34" charset="0"/>
            </a:endParaRPr>
          </a:p>
          <a:p>
            <a:pPr marL="609600" indent="-609600" eaLnBrk="1" hangingPunct="1">
              <a:buFont typeface="Arial" pitchFamily="34" charset="0"/>
              <a:buAutoNum type="arabicPeriod"/>
            </a:pPr>
            <a:r>
              <a:rPr lang="ko-KR" altLang="en-US" b="1" dirty="0">
                <a:effectLst>
                  <a:glow rad="228600">
                    <a:srgbClr val="060400"/>
                  </a:glow>
                </a:effectLst>
                <a:latin typeface="Arial" pitchFamily="34" charset="0"/>
                <a:cs typeface="Arial" pitchFamily="34" charset="0"/>
              </a:rPr>
              <a:t>어떤 방법으로 하나님이 너에게 말씀하시는 거룩한 시간을 만들 수 있는가</a:t>
            </a:r>
            <a:r>
              <a:rPr lang="en-US" altLang="ko-KR" b="1" dirty="0">
                <a:effectLst>
                  <a:glow rad="228600">
                    <a:srgbClr val="060400"/>
                  </a:glow>
                </a:effectLst>
                <a:latin typeface="Arial" pitchFamily="34" charset="0"/>
                <a:cs typeface="Arial" pitchFamily="34" charset="0"/>
              </a:rPr>
              <a:t>?</a:t>
            </a:r>
            <a:r>
              <a:rPr lang="ko-KR" altLang="en-US" b="1" dirty="0">
                <a:effectLst>
                  <a:glow rad="228600">
                    <a:srgbClr val="060400"/>
                  </a:glow>
                </a:effectLst>
                <a:latin typeface="Arial" pitchFamily="34" charset="0"/>
                <a:cs typeface="Arial" pitchFamily="34" charset="0"/>
              </a:rPr>
              <a:t> </a:t>
            </a:r>
            <a:endParaRPr lang="en-US" altLang="zh-CN" b="1" dirty="0">
              <a:effectLst>
                <a:glow rad="228600">
                  <a:srgbClr val="060400"/>
                </a:glow>
              </a:effectLst>
              <a:latin typeface="Arial" pitchFamily="34" charset="0"/>
              <a:cs typeface="Arial"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p:cNvSpPr>
            <a:spLocks noGrp="1"/>
          </p:cNvSpPr>
          <p:nvPr>
            <p:ph type="title"/>
          </p:nvPr>
        </p:nvSpPr>
        <p:spPr>
          <a:xfrm>
            <a:off x="2843213" y="2613025"/>
            <a:ext cx="3048000" cy="1752600"/>
          </a:xfrm>
        </p:spPr>
        <p:txBody>
          <a:bodyPr/>
          <a:lstStyle/>
          <a:p>
            <a:r>
              <a:rPr kumimoji="1" lang="ko-KR" altLang="en-US" sz="3600" b="1" dirty="0" err="1">
                <a:solidFill>
                  <a:srgbClr val="FFFF00"/>
                </a:solidFill>
                <a:latin typeface="Arial" pitchFamily="34" charset="0"/>
              </a:rPr>
              <a:t>초막절</a:t>
            </a:r>
            <a:r>
              <a:rPr kumimoji="1" lang="en-US" altLang="en-US" sz="3600" b="1" dirty="0">
                <a:solidFill>
                  <a:srgbClr val="FFFF00"/>
                </a:solidFill>
                <a:latin typeface="Arial" pitchFamily="34" charset="0"/>
              </a:rPr>
              <a:t>: </a:t>
            </a:r>
            <a:r>
              <a:rPr kumimoji="1" lang="ko-KR" altLang="en-US" sz="3600" b="1" dirty="0">
                <a:solidFill>
                  <a:srgbClr val="FFFF00"/>
                </a:solidFill>
                <a:latin typeface="Arial" pitchFamily="34" charset="0"/>
              </a:rPr>
              <a:t>세번째 성지순례절기</a:t>
            </a:r>
            <a:endParaRPr lang="en-US" altLang="en-US" sz="3600" b="1" dirty="0">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49" name="Text Box 8"/>
          <p:cNvSpPr txBox="1">
            <a:spLocks noChangeArrowheads="1"/>
          </p:cNvSpPr>
          <p:nvPr/>
        </p:nvSpPr>
        <p:spPr bwMode="auto">
          <a:xfrm>
            <a:off x="6553200" y="6172200"/>
            <a:ext cx="1999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sz="1800" dirty="0">
                <a:solidFill>
                  <a:srgbClr val="FFFFFF"/>
                </a:solidFill>
                <a:cs typeface="Times New Roman" pitchFamily="18" charset="0"/>
              </a:rPr>
              <a:t>3</a:t>
            </a:r>
            <a:r>
              <a:rPr lang="ko-KR" altLang="en-US" sz="1800" dirty="0">
                <a:solidFill>
                  <a:srgbClr val="FFFFFF"/>
                </a:solidFill>
                <a:cs typeface="Times New Roman" pitchFamily="18" charset="0"/>
              </a:rPr>
              <a:t>대 성지순례절기</a:t>
            </a:r>
            <a:endParaRPr lang="en-US" altLang="en-US" sz="1800" dirty="0">
              <a:solidFill>
                <a:srgbClr val="FFFFFF"/>
              </a:solidFill>
              <a:cs typeface="Times New Roman" pitchFamily="18" charset="0"/>
            </a:endParaRPr>
          </a:p>
        </p:txBody>
      </p:sp>
      <p:sp>
        <p:nvSpPr>
          <p:cNvPr id="287750" name="Text Box 9"/>
          <p:cNvSpPr txBox="1">
            <a:spLocks noChangeArrowheads="1"/>
          </p:cNvSpPr>
          <p:nvPr/>
        </p:nvSpPr>
        <p:spPr bwMode="auto">
          <a:xfrm>
            <a:off x="5348288" y="8382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구속</a:t>
            </a:r>
            <a:endParaRPr lang="en-US" altLang="en-US" b="1" dirty="0">
              <a:solidFill>
                <a:srgbClr val="0000FF"/>
              </a:solidFill>
              <a:cs typeface="Times New Roman" pitchFamily="18" charset="0"/>
            </a:endParaRPr>
          </a:p>
        </p:txBody>
      </p:sp>
      <p:sp>
        <p:nvSpPr>
          <p:cNvPr id="287751" name="Text Box 10"/>
          <p:cNvSpPr txBox="1">
            <a:spLocks noChangeArrowheads="1"/>
          </p:cNvSpPr>
          <p:nvPr/>
        </p:nvSpPr>
        <p:spPr bwMode="auto">
          <a:xfrm>
            <a:off x="6817399" y="127506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구별</a:t>
            </a:r>
            <a:endParaRPr lang="en-US" altLang="en-US" b="1" dirty="0">
              <a:solidFill>
                <a:srgbClr val="0000FF"/>
              </a:solidFill>
              <a:cs typeface="Times New Roman" pitchFamily="18" charset="0"/>
            </a:endParaRPr>
          </a:p>
        </p:txBody>
      </p:sp>
      <p:sp>
        <p:nvSpPr>
          <p:cNvPr id="287752" name="Text Box 11"/>
          <p:cNvSpPr txBox="1">
            <a:spLocks noChangeArrowheads="1"/>
          </p:cNvSpPr>
          <p:nvPr/>
        </p:nvSpPr>
        <p:spPr bwMode="auto">
          <a:xfrm>
            <a:off x="7275453" y="179703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a:solidFill>
                  <a:srgbClr val="0000FF"/>
                </a:solidFill>
                <a:cs typeface="Times New Roman" pitchFamily="18" charset="0"/>
              </a:rPr>
              <a:t>부활</a:t>
            </a:r>
            <a:endParaRPr lang="en-US" altLang="en-US" b="1" dirty="0">
              <a:solidFill>
                <a:srgbClr val="0000FF"/>
              </a:solidFill>
              <a:cs typeface="Times New Roman" pitchFamily="18" charset="0"/>
            </a:endParaRPr>
          </a:p>
        </p:txBody>
      </p:sp>
      <p:sp>
        <p:nvSpPr>
          <p:cNvPr id="287753" name="Text Box 12"/>
          <p:cNvSpPr txBox="1">
            <a:spLocks noChangeArrowheads="1"/>
          </p:cNvSpPr>
          <p:nvPr/>
        </p:nvSpPr>
        <p:spPr bwMode="auto">
          <a:xfrm>
            <a:off x="2024063" y="58674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들림</a:t>
            </a:r>
            <a:endParaRPr lang="en-US" altLang="en-US" b="1" dirty="0">
              <a:solidFill>
                <a:srgbClr val="0000FF"/>
              </a:solidFill>
              <a:cs typeface="Times New Roman" pitchFamily="18" charset="0"/>
            </a:endParaRPr>
          </a:p>
        </p:txBody>
      </p:sp>
      <p:sp>
        <p:nvSpPr>
          <p:cNvPr id="287754" name="Text Box 13"/>
          <p:cNvSpPr txBox="1">
            <a:spLocks noChangeArrowheads="1"/>
          </p:cNvSpPr>
          <p:nvPr/>
        </p:nvSpPr>
        <p:spPr bwMode="auto">
          <a:xfrm>
            <a:off x="7675563" y="3276600"/>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성령</a:t>
            </a:r>
            <a:endParaRPr lang="en-US" altLang="en-US" b="1" dirty="0">
              <a:solidFill>
                <a:srgbClr val="0000FF"/>
              </a:solidFill>
              <a:cs typeface="Times New Roman" pitchFamily="18" charset="0"/>
            </a:endParaRPr>
          </a:p>
        </p:txBody>
      </p:sp>
      <p:sp>
        <p:nvSpPr>
          <p:cNvPr id="40" name="Text Box 14"/>
          <p:cNvSpPr txBox="1">
            <a:spLocks noChangeArrowheads="1"/>
          </p:cNvSpPr>
          <p:nvPr/>
        </p:nvSpPr>
        <p:spPr bwMode="auto">
          <a:xfrm>
            <a:off x="1553128" y="543011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회개</a:t>
            </a:r>
            <a:endParaRPr lang="en-US" altLang="en-US" b="1" dirty="0">
              <a:solidFill>
                <a:srgbClr val="0000FF"/>
              </a:solidFill>
              <a:cs typeface="Times New Roman" pitchFamily="18" charset="0"/>
            </a:endParaRPr>
          </a:p>
        </p:txBody>
      </p:sp>
      <p:sp>
        <p:nvSpPr>
          <p:cNvPr id="287756" name="Text Box 16"/>
          <p:cNvSpPr txBox="1">
            <a:spLocks noChangeArrowheads="1"/>
          </p:cNvSpPr>
          <p:nvPr/>
        </p:nvSpPr>
        <p:spPr bwMode="auto">
          <a:xfrm>
            <a:off x="3783470" y="58498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err="1">
                <a:solidFill>
                  <a:srgbClr val="336600"/>
                </a:solidFill>
                <a:latin typeface="Arial" pitchFamily="34" charset="0"/>
                <a:cs typeface="Times New Roman" pitchFamily="18" charset="0"/>
              </a:rPr>
              <a:t>나팔절</a:t>
            </a:r>
            <a:endParaRPr lang="en-US" altLang="en-US" sz="2000" b="1" dirty="0">
              <a:solidFill>
                <a:srgbClr val="336600"/>
              </a:solidFill>
              <a:latin typeface="Arial" pitchFamily="34" charset="0"/>
              <a:cs typeface="Times New Roman" pitchFamily="18" charset="0"/>
            </a:endParaRPr>
          </a:p>
        </p:txBody>
      </p:sp>
      <p:sp>
        <p:nvSpPr>
          <p:cNvPr id="44" name="Text Box 18"/>
          <p:cNvSpPr txBox="1">
            <a:spLocks noChangeArrowheads="1"/>
          </p:cNvSpPr>
          <p:nvPr/>
        </p:nvSpPr>
        <p:spPr bwMode="auto">
          <a:xfrm>
            <a:off x="4851977" y="134157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a:solidFill>
                  <a:srgbClr val="336600"/>
                </a:solidFill>
                <a:latin typeface="Arial" charset="0"/>
                <a:ea typeface="Times New Roman" charset="0"/>
                <a:cs typeface="Times New Roman" charset="0"/>
              </a:rPr>
              <a:t>무교절</a:t>
            </a:r>
            <a:endParaRPr lang="en-US" sz="2000" b="1" kern="0" dirty="0">
              <a:solidFill>
                <a:srgbClr val="336600"/>
              </a:solidFill>
              <a:latin typeface="Arial" charset="0"/>
              <a:ea typeface="Times New Roman" charset="0"/>
              <a:cs typeface="Times New Roman" charset="0"/>
            </a:endParaRPr>
          </a:p>
        </p:txBody>
      </p:sp>
      <p:sp>
        <p:nvSpPr>
          <p:cNvPr id="46" name="Text Box 20"/>
          <p:cNvSpPr txBox="1">
            <a:spLocks noChangeArrowheads="1"/>
          </p:cNvSpPr>
          <p:nvPr/>
        </p:nvSpPr>
        <p:spPr bwMode="auto">
          <a:xfrm>
            <a:off x="5632569" y="1799178"/>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초실절</a:t>
            </a:r>
            <a:endParaRPr lang="en-US" sz="2000" b="1" kern="0" dirty="0">
              <a:solidFill>
                <a:srgbClr val="336600"/>
              </a:solidFill>
              <a:latin typeface="Arial" charset="0"/>
              <a:ea typeface="Times New Roman" charset="0"/>
              <a:cs typeface="Times New Roman" charset="0"/>
            </a:endParaRPr>
          </a:p>
        </p:txBody>
      </p:sp>
      <p:sp>
        <p:nvSpPr>
          <p:cNvPr id="47" name="Text Box 21"/>
          <p:cNvSpPr txBox="1">
            <a:spLocks noChangeArrowheads="1"/>
          </p:cNvSpPr>
          <p:nvPr/>
        </p:nvSpPr>
        <p:spPr bwMode="auto">
          <a:xfrm>
            <a:off x="6148507" y="341224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a:solidFill>
                  <a:srgbClr val="336600"/>
                </a:solidFill>
                <a:latin typeface="Arial" charset="0"/>
                <a:ea typeface="Times New Roman" charset="0"/>
                <a:cs typeface="Times New Roman" charset="0"/>
              </a:rPr>
              <a:t>오순절</a:t>
            </a:r>
            <a:endParaRPr lang="en-US" sz="2000" b="1" kern="0" dirty="0">
              <a:solidFill>
                <a:srgbClr val="336600"/>
              </a:solidFill>
              <a:latin typeface="Arial" charset="0"/>
              <a:ea typeface="Times New Roman" charset="0"/>
              <a:cs typeface="Times New Roman"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87761" name="Text Box 18"/>
          <p:cNvSpPr txBox="1">
            <a:spLocks noChangeArrowheads="1"/>
          </p:cNvSpPr>
          <p:nvPr/>
        </p:nvSpPr>
        <p:spPr bwMode="auto">
          <a:xfrm>
            <a:off x="3836988" y="914400"/>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유월절</a:t>
            </a:r>
            <a:endParaRPr lang="en-US" altLang="en-US" sz="2000" b="1" dirty="0">
              <a:solidFill>
                <a:srgbClr val="336600"/>
              </a:solidFill>
              <a:latin typeface="Arial" pitchFamily="34" charset="0"/>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52" name="Text Box 16"/>
          <p:cNvSpPr txBox="1">
            <a:spLocks noChangeArrowheads="1"/>
          </p:cNvSpPr>
          <p:nvPr/>
        </p:nvSpPr>
        <p:spPr bwMode="auto">
          <a:xfrm>
            <a:off x="2584569" y="5009232"/>
            <a:ext cx="939681"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초막절</a:t>
            </a:r>
            <a:endParaRPr lang="en-US" sz="2000" b="1" kern="0" dirty="0">
              <a:solidFill>
                <a:srgbClr val="336600"/>
              </a:solidFill>
              <a:latin typeface="Arial" charset="0"/>
              <a:ea typeface="Times New Roman" charset="0"/>
              <a:cs typeface="Times New Roman" charset="0"/>
            </a:endParaRPr>
          </a:p>
        </p:txBody>
      </p:sp>
      <p:sp>
        <p:nvSpPr>
          <p:cNvPr id="287764" name="Text Box 16"/>
          <p:cNvSpPr txBox="1">
            <a:spLocks noChangeArrowheads="1"/>
          </p:cNvSpPr>
          <p:nvPr/>
        </p:nvSpPr>
        <p:spPr bwMode="auto">
          <a:xfrm>
            <a:off x="3306417" y="5425696"/>
            <a:ext cx="95410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속죄일</a:t>
            </a:r>
            <a:endParaRPr lang="en-US" altLang="en-US" sz="2000" b="1" dirty="0">
              <a:solidFill>
                <a:srgbClr val="336600"/>
              </a:solidFill>
              <a:latin typeface="Arial" pitchFamily="34" charset="0"/>
              <a:cs typeface="Times New Roman" pitchFamily="18" charset="0"/>
            </a:endParaRPr>
          </a:p>
        </p:txBody>
      </p:sp>
      <p:sp>
        <p:nvSpPr>
          <p:cNvPr id="31" name="Oval 5"/>
          <p:cNvSpPr>
            <a:spLocks noChangeArrowheads="1"/>
          </p:cNvSpPr>
          <p:nvPr/>
        </p:nvSpPr>
        <p:spPr bwMode="auto">
          <a:xfrm>
            <a:off x="1828800" y="4953000"/>
            <a:ext cx="28956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eaLnBrk="1" hangingPunct="1"/>
            <a:endParaRPr lang="en-US" altLang="en-US" sz="1800">
              <a:solidFill>
                <a:srgbClr val="000000"/>
              </a:solidFill>
              <a:latin typeface="Arial Narrow" pitchFamily="34" charset="0"/>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eaLnBrk="1" fontAlgn="auto" hangingPunct="1">
              <a:spcBef>
                <a:spcPts val="0"/>
              </a:spcBef>
              <a:spcAft>
                <a:spcPts val="0"/>
              </a:spcAft>
              <a:defRPr/>
            </a:pPr>
            <a:r>
              <a:rPr lang="en-US" sz="2400" b="1" kern="0" dirty="0">
                <a:solidFill>
                  <a:srgbClr val="FFFFFF"/>
                </a:solidFill>
                <a:latin typeface="Arial" charset="0"/>
                <a:ea typeface="Times New Roman" charset="0"/>
                <a:cs typeface="Times New Roman" charset="0"/>
              </a:rPr>
              <a:t>180</a:t>
            </a:r>
          </a:p>
        </p:txBody>
      </p:sp>
      <p:sp>
        <p:nvSpPr>
          <p:cNvPr id="24" name="Text Box 14"/>
          <p:cNvSpPr txBox="1">
            <a:spLocks noChangeArrowheads="1"/>
          </p:cNvSpPr>
          <p:nvPr/>
        </p:nvSpPr>
        <p:spPr bwMode="auto">
          <a:xfrm>
            <a:off x="1179415" y="4920109"/>
            <a:ext cx="800219" cy="461665"/>
          </a:xfrm>
          <a:prstGeom prst="rect">
            <a:avLst/>
          </a:prstGeom>
          <a:solidFill>
            <a:srgbClr val="EFE4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ko-KR" altLang="en-US" b="1" dirty="0">
                <a:solidFill>
                  <a:srgbClr val="0000FF"/>
                </a:solidFill>
                <a:cs typeface="Times New Roman" pitchFamily="18" charset="0"/>
              </a:rPr>
              <a:t>왕국</a:t>
            </a:r>
            <a:endParaRPr lang="en-US" altLang="en-US" b="1" dirty="0">
              <a:solidFill>
                <a:srgbClr val="0000FF"/>
              </a:solidFill>
              <a:cs typeface="Times New Roman" pitchFamily="18" charset="0"/>
            </a:endParaRPr>
          </a:p>
        </p:txBody>
      </p:sp>
      <p:sp>
        <p:nvSpPr>
          <p:cNvPr id="26" name="Text Box 21"/>
          <p:cNvSpPr txBox="1">
            <a:spLocks noChangeArrowheads="1"/>
          </p:cNvSpPr>
          <p:nvPr/>
        </p:nvSpPr>
        <p:spPr bwMode="auto">
          <a:xfrm>
            <a:off x="5253133" y="5046674"/>
            <a:ext cx="1656223"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아브월</a:t>
            </a:r>
            <a:r>
              <a:rPr lang="ko-KR" altLang="en-US" sz="2000" b="1" kern="0" dirty="0">
                <a:solidFill>
                  <a:srgbClr val="336600"/>
                </a:solidFill>
                <a:latin typeface="Arial" charset="0"/>
                <a:ea typeface="Times New Roman" charset="0"/>
                <a:cs typeface="Times New Roman" charset="0"/>
              </a:rPr>
              <a:t> </a:t>
            </a:r>
            <a:r>
              <a:rPr lang="en-US" altLang="ko-KR" sz="2000" b="1" kern="0" dirty="0">
                <a:solidFill>
                  <a:srgbClr val="336600"/>
                </a:solidFill>
                <a:latin typeface="Arial" charset="0"/>
                <a:ea typeface="Times New Roman" charset="0"/>
                <a:cs typeface="Times New Roman" charset="0"/>
              </a:rPr>
              <a:t>9</a:t>
            </a:r>
            <a:r>
              <a:rPr lang="ko-KR" altLang="en-US" sz="2000" b="1" kern="0" dirty="0">
                <a:solidFill>
                  <a:srgbClr val="336600"/>
                </a:solidFill>
                <a:latin typeface="Arial" charset="0"/>
                <a:ea typeface="Times New Roman" charset="0"/>
                <a:cs typeface="Times New Roman" charset="0"/>
              </a:rPr>
              <a:t>일째</a:t>
            </a:r>
            <a:endParaRPr lang="en-US" sz="2000" b="1" kern="0" dirty="0">
              <a:solidFill>
                <a:srgbClr val="336600"/>
              </a:solidFill>
              <a:latin typeface="Arial" charset="0"/>
              <a:ea typeface="Times New Roman" charset="0"/>
              <a:cs typeface="Times New Roman" charset="0"/>
            </a:endParaRPr>
          </a:p>
        </p:txBody>
      </p:sp>
      <p:sp>
        <p:nvSpPr>
          <p:cNvPr id="27" name="Text Box 21"/>
          <p:cNvSpPr txBox="1">
            <a:spLocks noChangeArrowheads="1"/>
          </p:cNvSpPr>
          <p:nvPr/>
        </p:nvSpPr>
        <p:spPr bwMode="auto">
          <a:xfrm>
            <a:off x="1405501" y="3381345"/>
            <a:ext cx="1191352" cy="400110"/>
          </a:xfrm>
          <a:prstGeom prst="rect">
            <a:avLst/>
          </a:prstGeom>
          <a:solidFill>
            <a:srgbClr val="FFFFFF"/>
          </a:solidFill>
          <a:ln w="9525">
            <a:noFill/>
            <a:miter lim="800000"/>
            <a:headEnd/>
            <a:tailEnd/>
          </a:ln>
        </p:spPr>
        <p:txBody>
          <a:bodyPr wrap="none">
            <a:spAutoFit/>
          </a:bodyPr>
          <a:lstStyle/>
          <a:p>
            <a:pPr eaLnBrk="1" fontAlgn="auto" hangingPunct="1">
              <a:spcBef>
                <a:spcPts val="0"/>
              </a:spcBef>
              <a:spcAft>
                <a:spcPts val="0"/>
              </a:spcAft>
              <a:defRPr/>
            </a:pPr>
            <a:r>
              <a:rPr lang="ko-KR" altLang="en-US" sz="2000" b="1" kern="0" dirty="0" err="1">
                <a:solidFill>
                  <a:srgbClr val="336600"/>
                </a:solidFill>
                <a:latin typeface="Arial" charset="0"/>
                <a:ea typeface="Times New Roman" charset="0"/>
                <a:cs typeface="Times New Roman" charset="0"/>
              </a:rPr>
              <a:t>하누카쿠</a:t>
            </a:r>
            <a:endParaRPr lang="en-US" sz="2000" b="1" kern="0" dirty="0">
              <a:solidFill>
                <a:srgbClr val="336600"/>
              </a:solidFill>
              <a:latin typeface="Arial" charset="0"/>
              <a:ea typeface="Times New Roman" charset="0"/>
              <a:cs typeface="Times New Roman" charset="0"/>
            </a:endParaRPr>
          </a:p>
        </p:txBody>
      </p:sp>
      <p:sp>
        <p:nvSpPr>
          <p:cNvPr id="28" name="Text Box 18"/>
          <p:cNvSpPr txBox="1">
            <a:spLocks noChangeArrowheads="1"/>
          </p:cNvSpPr>
          <p:nvPr/>
        </p:nvSpPr>
        <p:spPr bwMode="auto">
          <a:xfrm>
            <a:off x="4100517" y="122645"/>
            <a:ext cx="69762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ko-KR" altLang="en-US" sz="2000" b="1" dirty="0">
                <a:solidFill>
                  <a:srgbClr val="336600"/>
                </a:solidFill>
                <a:latin typeface="Arial" pitchFamily="34" charset="0"/>
                <a:cs typeface="Times New Roman" pitchFamily="18" charset="0"/>
              </a:rPr>
              <a:t>부림</a:t>
            </a:r>
            <a:endParaRPr lang="en-US" altLang="en-US" sz="2000" b="1" dirty="0">
              <a:solidFill>
                <a:srgbClr val="336600"/>
              </a:solidFill>
              <a:latin typeface="Arial" pitchFamily="34" charset="0"/>
              <a:cs typeface="Times New Roman" pitchFamily="18" charset="0"/>
            </a:endParaRPr>
          </a:p>
        </p:txBody>
      </p:sp>
      <p:sp>
        <p:nvSpPr>
          <p:cNvPr id="2" name="직사각형 1"/>
          <p:cNvSpPr/>
          <p:nvPr/>
        </p:nvSpPr>
        <p:spPr>
          <a:xfrm>
            <a:off x="126760" y="500024"/>
            <a:ext cx="2058675" cy="646331"/>
          </a:xfrm>
          <a:prstGeom prst="rect">
            <a:avLst/>
          </a:prstGeom>
          <a:noFill/>
        </p:spPr>
        <p:txBody>
          <a:bodyPr wrap="square" lIns="91440" tIns="45720" rIns="91440" bIns="45720">
            <a:spAutoFit/>
          </a:bodyPr>
          <a:lstStyle/>
          <a:p>
            <a:pPr algn="ctr"/>
            <a:r>
              <a:rPr lang="en-US" altLang="ko-KR" sz="3600" b="1" dirty="0">
                <a:ln w="22225">
                  <a:solidFill>
                    <a:schemeClr val="accent2"/>
                  </a:solidFill>
                  <a:prstDash val="solid"/>
                </a:ln>
                <a:solidFill>
                  <a:srgbClr val="FFFFFF"/>
                </a:solidFill>
              </a:rPr>
              <a:t>winter</a:t>
            </a:r>
            <a:endParaRPr lang="en-US" altLang="ko-KR" sz="3600" b="1" cap="none" spc="0" dirty="0">
              <a:ln w="22225">
                <a:solidFill>
                  <a:schemeClr val="accent2"/>
                </a:solidFill>
                <a:prstDash val="solid"/>
              </a:ln>
              <a:solidFill>
                <a:srgbClr val="FFFFFF"/>
              </a:solidFill>
              <a:effectLst/>
            </a:endParaRPr>
          </a:p>
        </p:txBody>
      </p:sp>
      <p:sp>
        <p:nvSpPr>
          <p:cNvPr id="3" name="직사각형 2"/>
          <p:cNvSpPr/>
          <p:nvPr/>
        </p:nvSpPr>
        <p:spPr>
          <a:xfrm>
            <a:off x="6982247" y="5164297"/>
            <a:ext cx="2073004" cy="646331"/>
          </a:xfrm>
          <a:prstGeom prst="rect">
            <a:avLst/>
          </a:prstGeom>
        </p:spPr>
        <p:txBody>
          <a:bodyPr wrap="none">
            <a:spAutoFit/>
          </a:bodyPr>
          <a:lstStyle/>
          <a:p>
            <a:pPr lvl="0" algn="ctr"/>
            <a:r>
              <a:rPr lang="en-US" altLang="ko-KR" sz="3600" b="1" dirty="0">
                <a:ln w="22225">
                  <a:solidFill>
                    <a:srgbClr val="333399"/>
                  </a:solidFill>
                  <a:prstDash val="solid"/>
                </a:ln>
                <a:solidFill>
                  <a:srgbClr val="FFFFFF"/>
                </a:solidFill>
              </a:rPr>
              <a:t>summer</a:t>
            </a:r>
          </a:p>
        </p:txBody>
      </p:sp>
    </p:spTree>
    <p:extLst>
      <p:ext uri="{BB962C8B-B14F-4D97-AF65-F5344CB8AC3E}">
        <p14:creationId xmlns:p14="http://schemas.microsoft.com/office/powerpoint/2010/main" val="4157611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t>Black</a:t>
            </a:r>
          </a:p>
        </p:txBody>
      </p:sp>
    </p:spTree>
    <p:extLst>
      <p:ext uri="{BB962C8B-B14F-4D97-AF65-F5344CB8AC3E}">
        <p14:creationId xmlns:p14="http://schemas.microsoft.com/office/powerpoint/2010/main" val="4141624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ko-KR" altLang="en-US" sz="2800" b="1" dirty="0">
                <a:solidFill>
                  <a:srgbClr val="FFFFFF"/>
                </a:solidFill>
                <a:latin typeface="Arial" charset="0"/>
                <a:ea typeface="ＭＳ Ｐゴシック" charset="0"/>
              </a:rPr>
              <a:t>이 사이트로 연결하세요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4000" b="1" dirty="0" err="1">
                <a:solidFill>
                  <a:srgbClr val="FFFFFF"/>
                </a:solidFill>
                <a:latin typeface="Arial" charset="0"/>
                <a:cs typeface="Arial" charset="0"/>
              </a:rPr>
              <a:t>이내용을</a:t>
            </a:r>
            <a:r>
              <a:rPr lang="ko-KR" altLang="en-US" sz="4000" b="1" dirty="0">
                <a:solidFill>
                  <a:srgbClr val="FFFFFF"/>
                </a:solidFill>
                <a:latin typeface="Arial" charset="0"/>
                <a:cs typeface="Arial" charset="0"/>
              </a:rPr>
              <a:t> 무료로 사용하세요</a:t>
            </a:r>
            <a:r>
              <a:rPr lang="en-US" sz="4000" b="1" dirty="0">
                <a:solidFill>
                  <a:srgbClr val="FFFFFF"/>
                </a:solidFill>
                <a:latin typeface="Arial" charset="0"/>
                <a:cs typeface="Arial" charset="0"/>
              </a:rPr>
              <a:t>!</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42771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4399"/>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3"/>
          <p:cNvSpPr txBox="1">
            <a:spLocks noChangeArrowheads="1"/>
          </p:cNvSpPr>
          <p:nvPr/>
        </p:nvSpPr>
        <p:spPr bwMode="auto">
          <a:xfrm>
            <a:off x="304800" y="152400"/>
            <a:ext cx="7010400" cy="64611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절기</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320514" name="Text Box 5"/>
          <p:cNvSpPr txBox="1">
            <a:spLocks noChangeArrowheads="1"/>
          </p:cNvSpPr>
          <p:nvPr/>
        </p:nvSpPr>
        <p:spPr bwMode="auto">
          <a:xfrm>
            <a:off x="6400800" y="152400"/>
            <a:ext cx="7010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Leviticus 23</a:t>
            </a:r>
          </a:p>
        </p:txBody>
      </p:sp>
      <p:sp>
        <p:nvSpPr>
          <p:cNvPr id="181254" name="Oval 6"/>
          <p:cNvSpPr>
            <a:spLocks noChangeArrowheads="1"/>
          </p:cNvSpPr>
          <p:nvPr/>
        </p:nvSpPr>
        <p:spPr bwMode="auto">
          <a:xfrm>
            <a:off x="3581400" y="1219200"/>
            <a:ext cx="4876800" cy="4876800"/>
          </a:xfrm>
          <a:prstGeom prst="ellipse">
            <a:avLst/>
          </a:prstGeom>
          <a:noFill/>
          <a:ln w="76200">
            <a:solidFill>
              <a:srgbClr val="66FF99"/>
            </a:solidFill>
            <a:round/>
            <a:headEnd/>
            <a:tailEnd/>
          </a:ln>
          <a:effectLst>
            <a:outerShdw blurRad="63500" dist="38099" dir="2700000" algn="ctr" rotWithShape="0">
              <a:schemeClr val="tx1">
                <a:alpha val="74997"/>
              </a:schemeClr>
            </a:outerShdw>
          </a:effectLst>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Times New Roman" charset="0"/>
              <a:cs typeface="Arial"/>
            </a:endParaRPr>
          </a:p>
        </p:txBody>
      </p:sp>
      <p:sp>
        <p:nvSpPr>
          <p:cNvPr id="320516" name="Rectangle 8"/>
          <p:cNvSpPr>
            <a:spLocks noGrp="1" noChangeArrowheads="1"/>
          </p:cNvSpPr>
          <p:nvPr>
            <p:ph type="title" idx="4294967295"/>
          </p:nvPr>
        </p:nvSpPr>
        <p:spPr>
          <a:xfrm>
            <a:off x="228600" y="1676400"/>
            <a:ext cx="4419600" cy="554038"/>
          </a:xfrm>
        </p:spPr>
        <p:txBody>
          <a:bodyPr anchor="t">
            <a:spAutoFit/>
          </a:bodyPr>
          <a:lstStyle/>
          <a:p>
            <a:pPr algn="l" eaLnBrk="1" hangingPunct="1">
              <a:lnSpc>
                <a:spcPct val="80000"/>
              </a:lnSpc>
              <a:spcBef>
                <a:spcPct val="50000"/>
              </a:spcBef>
            </a:pPr>
            <a:r>
              <a:rPr lang="ko-KR" altLang="en-US" sz="3600" b="1" dirty="0">
                <a:solidFill>
                  <a:srgbClr val="FFFF00"/>
                </a:solidFill>
                <a:latin typeface="Arial" charset="0"/>
                <a:ea typeface="ＭＳ Ｐゴシック" charset="0"/>
              </a:rPr>
              <a:t>매주 안식일</a:t>
            </a:r>
            <a:endParaRPr lang="en-US" sz="3600" b="1" dirty="0">
              <a:solidFill>
                <a:srgbClr val="FFFF00"/>
              </a:solidFill>
              <a:latin typeface="Arial" charset="0"/>
              <a:ea typeface="ＭＳ Ｐゴシック" charset="0"/>
            </a:endParaRPr>
          </a:p>
        </p:txBody>
      </p:sp>
      <p:graphicFrame>
        <p:nvGraphicFramePr>
          <p:cNvPr id="8" name="Diagram 7"/>
          <p:cNvGraphicFramePr/>
          <p:nvPr>
            <p:extLst>
              <p:ext uri="{D42A27DB-BD31-4B8C-83A1-F6EECF244321}">
                <p14:modId xmlns:p14="http://schemas.microsoft.com/office/powerpoint/2010/main" val="2146370106"/>
              </p:ext>
            </p:extLst>
          </p:nvPr>
        </p:nvGraphicFramePr>
        <p:xfrm>
          <a:off x="2895600" y="1219200"/>
          <a:ext cx="62484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1255" name="Text Box 7"/>
          <p:cNvSpPr txBox="1">
            <a:spLocks noChangeArrowheads="1"/>
          </p:cNvSpPr>
          <p:nvPr/>
        </p:nvSpPr>
        <p:spPr bwMode="auto">
          <a:xfrm>
            <a:off x="174813" y="2598441"/>
            <a:ext cx="8991600" cy="147732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lang="ko-KR" altLang="en-US" sz="3600" b="1" dirty="0">
                <a:solidFill>
                  <a:srgbClr val="FFFFFF"/>
                </a:solidFill>
                <a:latin typeface="Arial"/>
                <a:ea typeface="Times New Roman" pitchFamily="-111" charset="0"/>
                <a:cs typeface="Arial"/>
              </a:rPr>
              <a:t>안식하</a:t>
            </a:r>
            <a:r>
              <a:rPr kumimoji="0" lang="ko-KR" altLang="en-US" sz="3600" b="1" i="0" u="none" strike="noStrike" kern="1200" cap="none" spc="0" normalizeH="0" baseline="0" noProof="0" dirty="0" err="1">
                <a:ln>
                  <a:noFill/>
                </a:ln>
                <a:solidFill>
                  <a:srgbClr val="FFFFFF"/>
                </a:solidFill>
                <a:effectLst/>
                <a:uLnTx/>
                <a:uFillTx/>
                <a:latin typeface="Arial"/>
                <a:ea typeface="Times New Roman" pitchFamily="-111" charset="0"/>
                <a:cs typeface="Arial"/>
              </a:rPr>
              <a:t>며</a:t>
            </a:r>
            <a:r>
              <a:rPr kumimoji="0" lang="ko-KR" altLang="en-US" sz="3600" b="1" i="0" u="none" strike="noStrike" kern="1200" cap="none" spc="0" normalizeH="0" baseline="0" noProof="0" dirty="0">
                <a:ln>
                  <a:noFill/>
                </a:ln>
                <a:solidFill>
                  <a:srgbClr val="FFFFFF"/>
                </a:solidFill>
                <a:effectLst/>
                <a:uLnTx/>
                <a:uFillTx/>
                <a:latin typeface="Arial"/>
                <a:ea typeface="Times New Roman" pitchFamily="-111" charset="0"/>
                <a:cs typeface="Arial"/>
              </a:rPr>
              <a:t> 연약을 기억</a:t>
            </a:r>
            <a:endParaRPr kumimoji="0" lang="en-US" sz="3600" b="1" i="0" u="none" strike="noStrike" kern="1200" cap="none" spc="0" normalizeH="0" baseline="0" noProof="0" dirty="0">
              <a:ln>
                <a:noFill/>
              </a:ln>
              <a:solidFill>
                <a:srgbClr val="FFFFFF"/>
              </a:solidFill>
              <a:effectLst/>
              <a:uLnTx/>
              <a:uFillTx/>
              <a:latin typeface="Arial"/>
              <a:ea typeface="Times New Roman" pitchFamily="-111" charset="0"/>
              <a:cs typeface="Arial"/>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lang="ko-KR" altLang="en-US" sz="3600" b="1" i="1" dirty="0">
                <a:solidFill>
                  <a:srgbClr val="FFFFFF"/>
                </a:solidFill>
                <a:latin typeface="Arial"/>
                <a:ea typeface="Times New Roman" pitchFamily="-111" charset="0"/>
                <a:cs typeface="Arial"/>
              </a:rPr>
              <a:t>천국에서 예수님이 </a:t>
            </a:r>
            <a:r>
              <a:rPr lang="ko-KR" altLang="en-US" sz="3600" b="1" i="1" dirty="0" err="1">
                <a:solidFill>
                  <a:srgbClr val="FFFFFF"/>
                </a:solidFill>
                <a:latin typeface="Arial"/>
                <a:ea typeface="Times New Roman" pitchFamily="-111" charset="0"/>
                <a:cs typeface="Arial"/>
              </a:rPr>
              <a:t>안식주심</a:t>
            </a:r>
            <a:endParaRPr kumimoji="0" lang="en-US" sz="3600" b="1" i="1" u="none" strike="noStrike" kern="1200" cap="none" spc="0" normalizeH="0" baseline="0" noProof="0" dirty="0">
              <a:ln>
                <a:noFill/>
              </a:ln>
              <a:solidFill>
                <a:srgbClr val="FFFFFF"/>
              </a:solidFill>
              <a:effectLst/>
              <a:uLnTx/>
              <a:uFillTx/>
              <a:latin typeface="Arial"/>
              <a:ea typeface="Times New Roman" pitchFamily="-111" charset="0"/>
              <a:cs typeface="Arial"/>
            </a:endParaRPr>
          </a:p>
        </p:txBody>
      </p:sp>
      <p:sp>
        <p:nvSpPr>
          <p:cNvPr id="10" name="Text Box 11"/>
          <p:cNvSpPr txBox="1">
            <a:spLocks noChangeArrowheads="1"/>
          </p:cNvSpPr>
          <p:nvPr/>
        </p:nvSpPr>
        <p:spPr bwMode="auto">
          <a:xfrm>
            <a:off x="5742609" y="64056"/>
            <a:ext cx="340139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레위기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23;</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신명기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a:t>
            </a:r>
          </a:p>
        </p:txBody>
      </p:sp>
    </p:spTree>
    <p:extLst>
      <p:ext uri="{BB962C8B-B14F-4D97-AF65-F5344CB8AC3E}">
        <p14:creationId xmlns:p14="http://schemas.microsoft.com/office/powerpoint/2010/main" val="4236350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iterate type="lt">
                                    <p:tmPct val="100000"/>
                                  </p:iterate>
                                  <p:childTnLst>
                                    <p:set>
                                      <p:cBhvr>
                                        <p:cTn id="6" dur="1" fill="hold">
                                          <p:stCondLst>
                                            <p:cond delay="0"/>
                                          </p:stCondLst>
                                        </p:cTn>
                                        <p:tgtEl>
                                          <p:spTgt spid="181255">
                                            <p:txEl>
                                              <p:pRg st="0" end="0"/>
                                            </p:txEl>
                                          </p:spTgt>
                                        </p:tgtEl>
                                        <p:attrNameLst>
                                          <p:attrName>style.visibility</p:attrName>
                                        </p:attrNameLst>
                                      </p:cBhvr>
                                      <p:to>
                                        <p:strVal val="visible"/>
                                      </p:to>
                                    </p:set>
                                    <p:animEffect transition="in" filter="dissolve">
                                      <p:cBhvr>
                                        <p:cTn id="7" dur="75"/>
                                        <p:tgtEl>
                                          <p:spTgt spid="181255">
                                            <p:txEl>
                                              <p:pRg st="0" end="0"/>
                                            </p:txEl>
                                          </p:spTgt>
                                        </p:tgtEl>
                                      </p:cBhvr>
                                    </p:animEffect>
                                  </p:childTnLst>
                                </p:cTn>
                              </p:par>
                            </p:childTnLst>
                          </p:cTn>
                        </p:par>
                        <p:par>
                          <p:cTn id="8" fill="hold" nodeType="afterGroup">
                            <p:stCondLst>
                              <p:cond delay="2675"/>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181255">
                                            <p:txEl>
                                              <p:pRg st="1" end="1"/>
                                            </p:txEl>
                                          </p:spTgt>
                                        </p:tgtEl>
                                        <p:attrNameLst>
                                          <p:attrName>style.visibility</p:attrName>
                                        </p:attrNameLst>
                                      </p:cBhvr>
                                      <p:to>
                                        <p:strVal val="visible"/>
                                      </p:to>
                                    </p:set>
                                    <p:animEffect transition="in" filter="dissolve">
                                      <p:cBhvr>
                                        <p:cTn id="11" dur="75"/>
                                        <p:tgtEl>
                                          <p:spTgt spid="1812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5" grpId="0" build="p" autoUpdateAnimBg="0" advAuto="2000"/>
    </p:bldLst>
  </p:timing>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2004:Templates:Presentations:Designs:Borealis</Template>
  <TotalTime>10274</TotalTime>
  <Words>4673</Words>
  <Application>Microsoft Macintosh PowerPoint</Application>
  <PresentationFormat>On-screen Show (4:3)</PresentationFormat>
  <Paragraphs>1205</Paragraphs>
  <Slides>88</Slides>
  <Notes>85</Notes>
  <HiddenSlides>0</HiddenSlides>
  <MMClips>0</MMClips>
  <ScaleCrop>false</ScaleCrop>
  <HeadingPairs>
    <vt:vector size="6" baseType="variant">
      <vt:variant>
        <vt:lpstr>Fonts Used</vt:lpstr>
      </vt:variant>
      <vt:variant>
        <vt:i4>10</vt:i4>
      </vt:variant>
      <vt:variant>
        <vt:lpstr>Theme</vt:lpstr>
      </vt:variant>
      <vt:variant>
        <vt:i4>20</vt:i4>
      </vt:variant>
      <vt:variant>
        <vt:lpstr>Slide Titles</vt:lpstr>
      </vt:variant>
      <vt:variant>
        <vt:i4>88</vt:i4>
      </vt:variant>
    </vt:vector>
  </HeadingPairs>
  <TitlesOfParts>
    <vt:vector size="118" baseType="lpstr">
      <vt:lpstr>Arail</vt:lpstr>
      <vt:lpstr>Eraser</vt:lpstr>
      <vt:lpstr>Arial</vt:lpstr>
      <vt:lpstr>Arial Narrow</vt:lpstr>
      <vt:lpstr>Comic Sans MS</vt:lpstr>
      <vt:lpstr>Impact</vt:lpstr>
      <vt:lpstr>Tahoma</vt:lpstr>
      <vt:lpstr>Times New Roman</vt:lpstr>
      <vt:lpstr>Trebuchet MS</vt:lpstr>
      <vt:lpstr>Wingdings</vt:lpstr>
      <vt:lpstr>Balance</vt:lpstr>
      <vt:lpstr>Default Design</vt:lpstr>
      <vt:lpstr>Slit</vt:lpstr>
      <vt:lpstr>Cascade</vt:lpstr>
      <vt:lpstr>Blank Presentation</vt:lpstr>
      <vt:lpstr>Borealis</vt:lpstr>
      <vt:lpstr>1_Default Design</vt:lpstr>
      <vt:lpstr>2_Default Design</vt:lpstr>
      <vt:lpstr>1_Balance</vt:lpstr>
      <vt:lpstr>1_Slit</vt:lpstr>
      <vt:lpstr>2_Balance</vt:lpstr>
      <vt:lpstr>3_Default Design</vt:lpstr>
      <vt:lpstr>3_Balance</vt:lpstr>
      <vt:lpstr>Contemporary</vt:lpstr>
      <vt:lpstr>4_Default Design</vt:lpstr>
      <vt:lpstr>2_Orbit</vt:lpstr>
      <vt:lpstr>49_Blank Presentation</vt:lpstr>
      <vt:lpstr>13_Default Design</vt:lpstr>
      <vt:lpstr>26_Default Design</vt:lpstr>
      <vt:lpstr>Orbit</vt:lpstr>
      <vt:lpstr>유대인의 절기들</vt:lpstr>
      <vt:lpstr>싱가폴의 노동윤리</vt:lpstr>
      <vt:lpstr>휴식은 왜?</vt:lpstr>
      <vt:lpstr>유대인의 달력</vt:lpstr>
      <vt:lpstr>절기의 나팔</vt:lpstr>
      <vt:lpstr>유대다력</vt:lpstr>
      <vt:lpstr>성경의 절기</vt:lpstr>
      <vt:lpstr>일곱절기</vt:lpstr>
      <vt:lpstr>매주 안식일</vt:lpstr>
      <vt:lpstr>유월절</vt:lpstr>
      <vt:lpstr>무교절</vt:lpstr>
      <vt:lpstr>초실절</vt:lpstr>
      <vt:lpstr>오순절</vt:lpstr>
      <vt:lpstr>나팔절</vt:lpstr>
      <vt:lpstr>속죄일</vt:lpstr>
      <vt:lpstr>초막절</vt:lpstr>
      <vt:lpstr>이스라엘 절기의 종말론 (레. 23) </vt:lpstr>
      <vt:lpstr>이스라엘 절기의 종말론 (레. 23) </vt:lpstr>
      <vt:lpstr>이스라엘 절기의 종말론 (레. 23) </vt:lpstr>
      <vt:lpstr>절기는 역사적으로 이스라엘의 과거를 돌아보게 한다</vt:lpstr>
      <vt:lpstr>절기는 또한 예언적으로 이스라엘의 미래를 보게 한다</vt:lpstr>
      <vt:lpstr>I.  이스라엘이 하나님과 거룩한 동행을 위한 휴식.</vt:lpstr>
      <vt:lpstr>유월절: 첫번째 성지순례</vt:lpstr>
      <vt:lpstr>유대인들은 종종 온전한 번제를 드렸다</vt:lpstr>
      <vt:lpstr>유월절의 양</vt:lpstr>
      <vt:lpstr>유월절 보호</vt:lpstr>
      <vt:lpstr>믿음의 표현</vt:lpstr>
      <vt:lpstr>어린양의 피</vt:lpstr>
      <vt:lpstr>십자가 상징</vt:lpstr>
      <vt:lpstr>어린양 믿음</vt:lpstr>
      <vt:lpstr>유월절 양</vt:lpstr>
      <vt:lpstr>"이것은 내 몸이니…"</vt:lpstr>
      <vt:lpstr>죽음의 천사가 문에 어린양의 피를 보면 지나갔다</vt:lpstr>
      <vt:lpstr>공동점</vt:lpstr>
      <vt:lpstr>신약시대에 100,000명의 유대인들이 성전을 방문한다</vt:lpstr>
      <vt:lpstr>유월절의 중요성</vt:lpstr>
      <vt:lpstr>예수님의 유월절에 참석</vt:lpstr>
      <vt:lpstr>현대 유월절</vt:lpstr>
      <vt:lpstr>유월절: 첫번째 성지순례</vt:lpstr>
      <vt:lpstr>누룩 없는 빵의 절기</vt:lpstr>
      <vt:lpstr>＂모든 누룩을 태워라!"</vt:lpstr>
      <vt:lpstr>유월절: 첫번째 순례절기</vt:lpstr>
      <vt:lpstr>첫열매: 요제</vt:lpstr>
      <vt:lpstr>성전에 드리는 첫열매</vt:lpstr>
      <vt:lpstr>예언의 주간</vt:lpstr>
      <vt:lpstr>오순절: 두번째 성지순례절기</vt:lpstr>
      <vt:lpstr>밀 추수의 축제</vt:lpstr>
      <vt:lpstr>사도들은 그들이 배워보지 못한 언어로 하나님을 찬양했다(행전 2)</vt:lpstr>
      <vt:lpstr>오순절에 성령이 오심(행 2)</vt:lpstr>
      <vt:lpstr>레위기 23 절기들</vt:lpstr>
      <vt:lpstr>Rosh Hashanah (새해)</vt:lpstr>
      <vt:lpstr>PowerPoint Presentation</vt:lpstr>
      <vt:lpstr>Yom Kippur: 속죄일</vt:lpstr>
      <vt:lpstr>속죄일(레. 16:29-34)</vt:lpstr>
      <vt:lpstr>속죄일</vt:lpstr>
      <vt:lpstr>속죄일의 상징</vt:lpstr>
      <vt:lpstr>모두를 위해 단번에 드림!</vt:lpstr>
      <vt:lpstr>더 이상의 속죄는 필요없다</vt:lpstr>
      <vt:lpstr>죄를 끝내버렸다</vt:lpstr>
      <vt:lpstr>지성소에 있는 자리?</vt:lpstr>
      <vt:lpstr>초막절: 세번째 성지순례절기</vt:lpstr>
      <vt:lpstr>초막절</vt:lpstr>
      <vt:lpstr>유대여인이 자신의 초막을 장식하고 있다</vt:lpstr>
      <vt:lpstr>초막절</vt:lpstr>
      <vt:lpstr>4월- 11월동안 지속되는 추수절기</vt:lpstr>
      <vt:lpstr>초막 = 마지막 추수</vt:lpstr>
      <vt:lpstr>변형 = 초막 = 왕국 (마. 17:4)</vt:lpstr>
      <vt:lpstr>초막절: 세번째 성지순례절기</vt:lpstr>
      <vt:lpstr>이스라엘 절기의 요약</vt:lpstr>
      <vt:lpstr>성경에 언급하지 않은 세개의 다른 절기…</vt:lpstr>
      <vt:lpstr>초막절: 세번째 성지순례절기</vt:lpstr>
      <vt:lpstr>유대인들의 삶은 400년 동안 솔로몬성전을 중심으로 돌아갔다 (959-586 BC)</vt:lpstr>
      <vt:lpstr>유대인들은 물대접에서 거룩함을 유지함</vt:lpstr>
      <vt:lpstr>초막절: 세번째 성지순례절기</vt:lpstr>
      <vt:lpstr>Hanukkah (빛의 절기) 기원164년에 마카비가 셀루키에 승리한 날을 기념</vt:lpstr>
      <vt:lpstr>초막절: 세번째 성지순례절기</vt:lpstr>
      <vt:lpstr>부림: 승리의 제비뽑기</vt:lpstr>
      <vt:lpstr>I.  이스라엘이 하나님과 거룩한 동행을 유지하기 위한 안식.</vt:lpstr>
      <vt:lpstr>안식일</vt:lpstr>
      <vt:lpstr>안식의 종말론적 중요성</vt:lpstr>
      <vt:lpstr>PowerPoint Presentation</vt:lpstr>
      <vt:lpstr>PowerPoint Presentation</vt:lpstr>
      <vt:lpstr>PowerPoint Presentation</vt:lpstr>
      <vt:lpstr>오늘날 기독교 절기에서 유사하게 반복되는 것은?</vt:lpstr>
      <vt:lpstr>토의 질문</vt:lpstr>
      <vt:lpstr>초막절: 세번째 성지순례절기</vt:lpstr>
      <vt:lpstr>Black</vt:lpstr>
      <vt:lpstr>이 사이트로 연결하세요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372</cp:revision>
  <dcterms:created xsi:type="dcterms:W3CDTF">2002-10-22T08:21:58Z</dcterms:created>
  <dcterms:modified xsi:type="dcterms:W3CDTF">2019-11-05T13:35:53Z</dcterms:modified>
</cp:coreProperties>
</file>